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charts/chart1.xml" ContentType="application/vnd.openxmlformats-officedocument.drawingml.chart+xml"/>
  <Override PartName="/ppt/theme/themeOverride5.xml" ContentType="application/vnd.openxmlformats-officedocument.themeOverride+xml"/>
  <Override PartName="/ppt/theme/themeOverride6.xml" ContentType="application/vnd.openxmlformats-officedocument.themeOverride+xml"/>
  <Override PartName="/ppt/notesSlides/notesSlide3.xml" ContentType="application/vnd.openxmlformats-officedocument.presentationml.notesSlide+xml"/>
  <Override PartName="/ppt/theme/themeOverride7.xml" ContentType="application/vnd.openxmlformats-officedocument.themeOverride+xml"/>
  <Override PartName="/ppt/notesSlides/notesSlide4.xml" ContentType="application/vnd.openxmlformats-officedocument.presentationml.notesSlide+xml"/>
  <Override PartName="/ppt/theme/themeOverride8.xml" ContentType="application/vnd.openxmlformats-officedocument.themeOverride+xml"/>
  <Override PartName="/ppt/notesSlides/notesSlide5.xml" ContentType="application/vnd.openxmlformats-officedocument.presentationml.notesSl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1" r:id="rId3"/>
    <p:sldMasterId id="2147483652" r:id="rId4"/>
    <p:sldMasterId id="2147483654" r:id="rId5"/>
  </p:sldMasterIdLst>
  <p:notesMasterIdLst>
    <p:notesMasterId r:id="rId46"/>
  </p:notesMasterIdLst>
  <p:handoutMasterIdLst>
    <p:handoutMasterId r:id="rId47"/>
  </p:handoutMasterIdLst>
  <p:sldIdLst>
    <p:sldId id="500" r:id="rId6"/>
    <p:sldId id="501" r:id="rId7"/>
    <p:sldId id="370" r:id="rId8"/>
    <p:sldId id="528" r:id="rId9"/>
    <p:sldId id="498" r:id="rId10"/>
    <p:sldId id="529" r:id="rId11"/>
    <p:sldId id="499" r:id="rId12"/>
    <p:sldId id="522" r:id="rId13"/>
    <p:sldId id="497" r:id="rId14"/>
    <p:sldId id="474" r:id="rId15"/>
    <p:sldId id="523" r:id="rId16"/>
    <p:sldId id="502" r:id="rId17"/>
    <p:sldId id="447" r:id="rId18"/>
    <p:sldId id="471" r:id="rId19"/>
    <p:sldId id="449" r:id="rId20"/>
    <p:sldId id="521" r:id="rId21"/>
    <p:sldId id="503" r:id="rId22"/>
    <p:sldId id="505" r:id="rId23"/>
    <p:sldId id="461" r:id="rId24"/>
    <p:sldId id="495" r:id="rId25"/>
    <p:sldId id="465" r:id="rId26"/>
    <p:sldId id="466" r:id="rId27"/>
    <p:sldId id="467" r:id="rId28"/>
    <p:sldId id="464" r:id="rId29"/>
    <p:sldId id="476" r:id="rId30"/>
    <p:sldId id="509" r:id="rId31"/>
    <p:sldId id="524" r:id="rId32"/>
    <p:sldId id="511" r:id="rId33"/>
    <p:sldId id="478" r:id="rId34"/>
    <p:sldId id="525" r:id="rId35"/>
    <p:sldId id="512" r:id="rId36"/>
    <p:sldId id="513" r:id="rId37"/>
    <p:sldId id="514" r:id="rId38"/>
    <p:sldId id="526" r:id="rId39"/>
    <p:sldId id="515" r:id="rId40"/>
    <p:sldId id="516" r:id="rId41"/>
    <p:sldId id="517" r:id="rId42"/>
    <p:sldId id="530" r:id="rId43"/>
    <p:sldId id="531" r:id="rId44"/>
    <p:sldId id="532" r:id="rId45"/>
  </p:sldIdLst>
  <p:sldSz cx="9144000" cy="6858000" type="screen4x3"/>
  <p:notesSz cx="7102475" cy="89916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FFFF00"/>
    <a:srgbClr val="66FF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3" d="100"/>
          <a:sy n="113" d="100"/>
        </p:scale>
        <p:origin x="322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386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56" b="1" i="0" u="none" strike="noStrike" baseline="0">
                <a:solidFill>
                  <a:srgbClr val="000000"/>
                </a:solidFill>
                <a:latin typeface="Arial"/>
                <a:ea typeface="Arial"/>
                <a:cs typeface="Arial"/>
              </a:defRPr>
            </a:pPr>
            <a:r>
              <a:rPr lang="en-US"/>
              <a:t>Elevation Drop for Streams</a:t>
            </a:r>
          </a:p>
        </c:rich>
      </c:tx>
      <c:layout>
        <c:manualLayout>
          <c:xMode val="edge"/>
          <c:yMode val="edge"/>
          <c:x val="0.34239999999999998"/>
          <c:y val="1.9662921348314606E-2"/>
        </c:manualLayout>
      </c:layout>
      <c:overlay val="0"/>
      <c:spPr>
        <a:noFill/>
        <a:ln w="34364">
          <a:noFill/>
        </a:ln>
      </c:spPr>
    </c:title>
    <c:autoTitleDeleted val="0"/>
    <c:plotArea>
      <c:layout>
        <c:manualLayout>
          <c:layoutTarget val="inner"/>
          <c:xMode val="edge"/>
          <c:yMode val="edge"/>
          <c:x val="0.10879999999999999"/>
          <c:y val="0.1797752808988764"/>
          <c:w val="0.72799999999999998"/>
          <c:h val="0.6404494382022472"/>
        </c:manualLayout>
      </c:layout>
      <c:scatterChart>
        <c:scatterStyle val="lineMarker"/>
        <c:varyColors val="0"/>
        <c:ser>
          <c:idx val="0"/>
          <c:order val="0"/>
          <c:tx>
            <c:strRef>
              <c:f>Sheet1!$B$1</c:f>
              <c:strCache>
                <c:ptCount val="1"/>
                <c:pt idx="0">
                  <c:v>Drop</c:v>
                </c:pt>
              </c:strCache>
            </c:strRef>
          </c:tx>
          <c:spPr>
            <a:ln w="25773">
              <a:noFill/>
            </a:ln>
          </c:spPr>
          <c:marker>
            <c:symbol val="diamond"/>
            <c:size val="6"/>
            <c:spPr>
              <a:solidFill>
                <a:srgbClr val="000080"/>
              </a:solidFill>
              <a:ln>
                <a:solidFill>
                  <a:srgbClr val="000080"/>
                </a:solidFill>
                <a:prstDash val="solid"/>
              </a:ln>
            </c:spPr>
          </c:marker>
          <c:xVal>
            <c:numRef>
              <c:f>Sheet1!$A$2:$A$350</c:f>
              <c:numCache>
                <c:formatCode>General</c:formatCode>
                <c:ptCount val="349"/>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3</c:v>
                </c:pt>
                <c:pt idx="329">
                  <c:v>3</c:v>
                </c:pt>
                <c:pt idx="330">
                  <c:v>3</c:v>
                </c:pt>
                <c:pt idx="331">
                  <c:v>3</c:v>
                </c:pt>
                <c:pt idx="332">
                  <c:v>3</c:v>
                </c:pt>
                <c:pt idx="333">
                  <c:v>3</c:v>
                </c:pt>
                <c:pt idx="334">
                  <c:v>3</c:v>
                </c:pt>
                <c:pt idx="335">
                  <c:v>3</c:v>
                </c:pt>
                <c:pt idx="336">
                  <c:v>3</c:v>
                </c:pt>
                <c:pt idx="337">
                  <c:v>3</c:v>
                </c:pt>
                <c:pt idx="338">
                  <c:v>3</c:v>
                </c:pt>
                <c:pt idx="339">
                  <c:v>3</c:v>
                </c:pt>
                <c:pt idx="340">
                  <c:v>3</c:v>
                </c:pt>
                <c:pt idx="341">
                  <c:v>3</c:v>
                </c:pt>
                <c:pt idx="342">
                  <c:v>3</c:v>
                </c:pt>
                <c:pt idx="343">
                  <c:v>3</c:v>
                </c:pt>
                <c:pt idx="344">
                  <c:v>4</c:v>
                </c:pt>
                <c:pt idx="345">
                  <c:v>4</c:v>
                </c:pt>
                <c:pt idx="346">
                  <c:v>4</c:v>
                </c:pt>
                <c:pt idx="347">
                  <c:v>5</c:v>
                </c:pt>
              </c:numCache>
            </c:numRef>
          </c:xVal>
          <c:yVal>
            <c:numRef>
              <c:f>Sheet1!$B$2:$B$350</c:f>
              <c:numCache>
                <c:formatCode>0</c:formatCode>
                <c:ptCount val="349"/>
                <c:pt idx="0">
                  <c:v>63</c:v>
                </c:pt>
                <c:pt idx="1">
                  <c:v>44</c:v>
                </c:pt>
                <c:pt idx="2">
                  <c:v>14</c:v>
                </c:pt>
                <c:pt idx="3">
                  <c:v>38</c:v>
                </c:pt>
                <c:pt idx="4">
                  <c:v>71</c:v>
                </c:pt>
                <c:pt idx="5">
                  <c:v>88</c:v>
                </c:pt>
                <c:pt idx="6">
                  <c:v>47</c:v>
                </c:pt>
                <c:pt idx="7">
                  <c:v>101</c:v>
                </c:pt>
                <c:pt idx="8">
                  <c:v>172</c:v>
                </c:pt>
                <c:pt idx="9">
                  <c:v>89</c:v>
                </c:pt>
                <c:pt idx="10">
                  <c:v>32</c:v>
                </c:pt>
                <c:pt idx="11">
                  <c:v>186</c:v>
                </c:pt>
                <c:pt idx="12">
                  <c:v>14</c:v>
                </c:pt>
                <c:pt idx="13">
                  <c:v>4</c:v>
                </c:pt>
                <c:pt idx="14">
                  <c:v>5</c:v>
                </c:pt>
                <c:pt idx="15">
                  <c:v>7</c:v>
                </c:pt>
                <c:pt idx="16">
                  <c:v>97</c:v>
                </c:pt>
                <c:pt idx="17">
                  <c:v>60</c:v>
                </c:pt>
                <c:pt idx="18">
                  <c:v>72</c:v>
                </c:pt>
                <c:pt idx="19">
                  <c:v>140</c:v>
                </c:pt>
                <c:pt idx="20">
                  <c:v>81</c:v>
                </c:pt>
                <c:pt idx="21">
                  <c:v>70</c:v>
                </c:pt>
                <c:pt idx="22">
                  <c:v>46</c:v>
                </c:pt>
                <c:pt idx="23">
                  <c:v>5</c:v>
                </c:pt>
                <c:pt idx="24">
                  <c:v>166</c:v>
                </c:pt>
                <c:pt idx="25">
                  <c:v>53</c:v>
                </c:pt>
                <c:pt idx="26">
                  <c:v>77</c:v>
                </c:pt>
                <c:pt idx="27">
                  <c:v>67</c:v>
                </c:pt>
                <c:pt idx="28">
                  <c:v>163</c:v>
                </c:pt>
                <c:pt idx="29">
                  <c:v>29</c:v>
                </c:pt>
                <c:pt idx="30">
                  <c:v>55</c:v>
                </c:pt>
                <c:pt idx="31">
                  <c:v>1</c:v>
                </c:pt>
                <c:pt idx="32">
                  <c:v>107</c:v>
                </c:pt>
                <c:pt idx="33">
                  <c:v>176</c:v>
                </c:pt>
                <c:pt idx="34">
                  <c:v>52</c:v>
                </c:pt>
                <c:pt idx="35">
                  <c:v>77</c:v>
                </c:pt>
                <c:pt idx="36">
                  <c:v>47</c:v>
                </c:pt>
                <c:pt idx="37">
                  <c:v>66</c:v>
                </c:pt>
                <c:pt idx="38">
                  <c:v>140</c:v>
                </c:pt>
                <c:pt idx="39">
                  <c:v>28</c:v>
                </c:pt>
                <c:pt idx="40">
                  <c:v>117</c:v>
                </c:pt>
                <c:pt idx="41">
                  <c:v>85</c:v>
                </c:pt>
                <c:pt idx="42">
                  <c:v>45</c:v>
                </c:pt>
                <c:pt idx="43">
                  <c:v>167</c:v>
                </c:pt>
                <c:pt idx="44">
                  <c:v>186</c:v>
                </c:pt>
                <c:pt idx="45">
                  <c:v>16</c:v>
                </c:pt>
                <c:pt idx="46">
                  <c:v>23</c:v>
                </c:pt>
                <c:pt idx="47">
                  <c:v>8</c:v>
                </c:pt>
                <c:pt idx="48">
                  <c:v>11</c:v>
                </c:pt>
                <c:pt idx="49">
                  <c:v>13</c:v>
                </c:pt>
                <c:pt idx="50">
                  <c:v>21</c:v>
                </c:pt>
                <c:pt idx="51">
                  <c:v>26</c:v>
                </c:pt>
                <c:pt idx="52">
                  <c:v>92</c:v>
                </c:pt>
                <c:pt idx="53">
                  <c:v>489</c:v>
                </c:pt>
                <c:pt idx="54">
                  <c:v>123</c:v>
                </c:pt>
                <c:pt idx="55">
                  <c:v>33</c:v>
                </c:pt>
                <c:pt idx="56">
                  <c:v>8</c:v>
                </c:pt>
                <c:pt idx="57">
                  <c:v>39</c:v>
                </c:pt>
                <c:pt idx="58">
                  <c:v>24</c:v>
                </c:pt>
                <c:pt idx="59">
                  <c:v>177</c:v>
                </c:pt>
                <c:pt idx="60">
                  <c:v>81</c:v>
                </c:pt>
                <c:pt idx="61">
                  <c:v>48</c:v>
                </c:pt>
                <c:pt idx="62">
                  <c:v>19</c:v>
                </c:pt>
                <c:pt idx="63">
                  <c:v>78</c:v>
                </c:pt>
                <c:pt idx="64">
                  <c:v>36</c:v>
                </c:pt>
                <c:pt idx="65">
                  <c:v>70</c:v>
                </c:pt>
                <c:pt idx="66">
                  <c:v>53</c:v>
                </c:pt>
                <c:pt idx="67">
                  <c:v>125</c:v>
                </c:pt>
                <c:pt idx="68">
                  <c:v>1</c:v>
                </c:pt>
                <c:pt idx="69">
                  <c:v>101</c:v>
                </c:pt>
                <c:pt idx="70">
                  <c:v>178</c:v>
                </c:pt>
                <c:pt idx="71">
                  <c:v>131</c:v>
                </c:pt>
                <c:pt idx="72">
                  <c:v>152</c:v>
                </c:pt>
                <c:pt idx="73">
                  <c:v>25</c:v>
                </c:pt>
                <c:pt idx="74">
                  <c:v>105</c:v>
                </c:pt>
                <c:pt idx="75">
                  <c:v>0</c:v>
                </c:pt>
                <c:pt idx="76">
                  <c:v>66</c:v>
                </c:pt>
                <c:pt idx="77">
                  <c:v>96</c:v>
                </c:pt>
                <c:pt idx="78">
                  <c:v>125</c:v>
                </c:pt>
                <c:pt idx="79">
                  <c:v>6</c:v>
                </c:pt>
                <c:pt idx="80">
                  <c:v>35</c:v>
                </c:pt>
                <c:pt idx="81">
                  <c:v>227</c:v>
                </c:pt>
                <c:pt idx="82">
                  <c:v>59</c:v>
                </c:pt>
                <c:pt idx="83">
                  <c:v>96</c:v>
                </c:pt>
                <c:pt idx="84">
                  <c:v>225</c:v>
                </c:pt>
                <c:pt idx="85">
                  <c:v>19</c:v>
                </c:pt>
                <c:pt idx="86">
                  <c:v>69</c:v>
                </c:pt>
                <c:pt idx="87">
                  <c:v>133</c:v>
                </c:pt>
                <c:pt idx="88">
                  <c:v>233</c:v>
                </c:pt>
                <c:pt idx="89">
                  <c:v>57</c:v>
                </c:pt>
                <c:pt idx="90">
                  <c:v>76</c:v>
                </c:pt>
                <c:pt idx="91">
                  <c:v>133</c:v>
                </c:pt>
                <c:pt idx="92">
                  <c:v>179</c:v>
                </c:pt>
                <c:pt idx="93">
                  <c:v>146</c:v>
                </c:pt>
                <c:pt idx="94">
                  <c:v>76</c:v>
                </c:pt>
                <c:pt idx="95">
                  <c:v>159</c:v>
                </c:pt>
                <c:pt idx="96">
                  <c:v>131</c:v>
                </c:pt>
                <c:pt idx="97">
                  <c:v>33</c:v>
                </c:pt>
                <c:pt idx="98">
                  <c:v>7</c:v>
                </c:pt>
                <c:pt idx="99">
                  <c:v>91</c:v>
                </c:pt>
                <c:pt idx="100">
                  <c:v>188</c:v>
                </c:pt>
                <c:pt idx="101">
                  <c:v>51</c:v>
                </c:pt>
                <c:pt idx="102">
                  <c:v>7</c:v>
                </c:pt>
                <c:pt idx="103">
                  <c:v>107</c:v>
                </c:pt>
                <c:pt idx="104">
                  <c:v>24</c:v>
                </c:pt>
                <c:pt idx="105">
                  <c:v>220</c:v>
                </c:pt>
                <c:pt idx="106">
                  <c:v>50</c:v>
                </c:pt>
                <c:pt idx="107">
                  <c:v>13</c:v>
                </c:pt>
                <c:pt idx="108">
                  <c:v>144</c:v>
                </c:pt>
                <c:pt idx="109">
                  <c:v>21</c:v>
                </c:pt>
                <c:pt idx="110">
                  <c:v>10</c:v>
                </c:pt>
                <c:pt idx="111">
                  <c:v>80</c:v>
                </c:pt>
                <c:pt idx="112">
                  <c:v>54</c:v>
                </c:pt>
                <c:pt idx="113">
                  <c:v>66</c:v>
                </c:pt>
                <c:pt idx="114">
                  <c:v>82</c:v>
                </c:pt>
                <c:pt idx="115">
                  <c:v>15</c:v>
                </c:pt>
                <c:pt idx="116">
                  <c:v>83</c:v>
                </c:pt>
                <c:pt idx="117">
                  <c:v>177</c:v>
                </c:pt>
                <c:pt idx="118">
                  <c:v>53</c:v>
                </c:pt>
                <c:pt idx="119">
                  <c:v>252</c:v>
                </c:pt>
                <c:pt idx="120">
                  <c:v>23</c:v>
                </c:pt>
                <c:pt idx="121">
                  <c:v>26</c:v>
                </c:pt>
                <c:pt idx="122">
                  <c:v>63</c:v>
                </c:pt>
                <c:pt idx="123">
                  <c:v>340</c:v>
                </c:pt>
                <c:pt idx="124">
                  <c:v>41</c:v>
                </c:pt>
                <c:pt idx="125">
                  <c:v>2</c:v>
                </c:pt>
                <c:pt idx="126">
                  <c:v>241</c:v>
                </c:pt>
                <c:pt idx="127">
                  <c:v>11</c:v>
                </c:pt>
                <c:pt idx="128">
                  <c:v>134</c:v>
                </c:pt>
                <c:pt idx="129">
                  <c:v>175</c:v>
                </c:pt>
                <c:pt idx="130">
                  <c:v>125</c:v>
                </c:pt>
                <c:pt idx="131">
                  <c:v>47</c:v>
                </c:pt>
                <c:pt idx="132">
                  <c:v>334</c:v>
                </c:pt>
                <c:pt idx="133">
                  <c:v>43</c:v>
                </c:pt>
                <c:pt idx="134">
                  <c:v>12</c:v>
                </c:pt>
                <c:pt idx="135">
                  <c:v>239</c:v>
                </c:pt>
                <c:pt idx="136">
                  <c:v>138</c:v>
                </c:pt>
                <c:pt idx="137">
                  <c:v>61</c:v>
                </c:pt>
                <c:pt idx="138">
                  <c:v>100</c:v>
                </c:pt>
                <c:pt idx="139">
                  <c:v>100</c:v>
                </c:pt>
                <c:pt idx="140">
                  <c:v>243</c:v>
                </c:pt>
                <c:pt idx="141">
                  <c:v>44</c:v>
                </c:pt>
                <c:pt idx="142">
                  <c:v>35</c:v>
                </c:pt>
                <c:pt idx="143">
                  <c:v>30</c:v>
                </c:pt>
                <c:pt idx="144">
                  <c:v>95</c:v>
                </c:pt>
                <c:pt idx="145">
                  <c:v>9</c:v>
                </c:pt>
                <c:pt idx="146">
                  <c:v>104</c:v>
                </c:pt>
                <c:pt idx="147">
                  <c:v>84</c:v>
                </c:pt>
                <c:pt idx="148">
                  <c:v>11</c:v>
                </c:pt>
                <c:pt idx="149">
                  <c:v>1</c:v>
                </c:pt>
                <c:pt idx="150">
                  <c:v>173</c:v>
                </c:pt>
                <c:pt idx="151">
                  <c:v>168</c:v>
                </c:pt>
                <c:pt idx="152">
                  <c:v>83</c:v>
                </c:pt>
                <c:pt idx="153">
                  <c:v>119</c:v>
                </c:pt>
                <c:pt idx="154">
                  <c:v>5</c:v>
                </c:pt>
                <c:pt idx="155">
                  <c:v>28</c:v>
                </c:pt>
                <c:pt idx="156">
                  <c:v>23</c:v>
                </c:pt>
                <c:pt idx="157">
                  <c:v>32</c:v>
                </c:pt>
                <c:pt idx="158">
                  <c:v>31</c:v>
                </c:pt>
                <c:pt idx="159">
                  <c:v>285</c:v>
                </c:pt>
                <c:pt idx="160">
                  <c:v>217</c:v>
                </c:pt>
                <c:pt idx="161">
                  <c:v>9</c:v>
                </c:pt>
                <c:pt idx="162">
                  <c:v>140</c:v>
                </c:pt>
                <c:pt idx="163">
                  <c:v>33</c:v>
                </c:pt>
                <c:pt idx="164">
                  <c:v>156</c:v>
                </c:pt>
                <c:pt idx="165">
                  <c:v>256</c:v>
                </c:pt>
                <c:pt idx="166">
                  <c:v>116</c:v>
                </c:pt>
                <c:pt idx="167">
                  <c:v>69</c:v>
                </c:pt>
                <c:pt idx="168">
                  <c:v>40</c:v>
                </c:pt>
                <c:pt idx="169">
                  <c:v>74</c:v>
                </c:pt>
                <c:pt idx="170">
                  <c:v>12</c:v>
                </c:pt>
                <c:pt idx="171">
                  <c:v>139</c:v>
                </c:pt>
                <c:pt idx="172">
                  <c:v>61</c:v>
                </c:pt>
                <c:pt idx="173">
                  <c:v>11</c:v>
                </c:pt>
                <c:pt idx="174">
                  <c:v>10</c:v>
                </c:pt>
                <c:pt idx="175">
                  <c:v>73</c:v>
                </c:pt>
                <c:pt idx="176">
                  <c:v>160</c:v>
                </c:pt>
                <c:pt idx="177">
                  <c:v>53</c:v>
                </c:pt>
                <c:pt idx="178">
                  <c:v>21</c:v>
                </c:pt>
                <c:pt idx="179">
                  <c:v>45</c:v>
                </c:pt>
                <c:pt idx="180">
                  <c:v>13</c:v>
                </c:pt>
                <c:pt idx="181">
                  <c:v>12</c:v>
                </c:pt>
                <c:pt idx="182">
                  <c:v>1</c:v>
                </c:pt>
                <c:pt idx="183">
                  <c:v>86</c:v>
                </c:pt>
                <c:pt idx="184">
                  <c:v>149</c:v>
                </c:pt>
                <c:pt idx="185">
                  <c:v>46</c:v>
                </c:pt>
                <c:pt idx="186">
                  <c:v>14</c:v>
                </c:pt>
                <c:pt idx="187">
                  <c:v>124</c:v>
                </c:pt>
                <c:pt idx="188">
                  <c:v>7</c:v>
                </c:pt>
                <c:pt idx="189">
                  <c:v>36</c:v>
                </c:pt>
                <c:pt idx="190">
                  <c:v>39</c:v>
                </c:pt>
                <c:pt idx="191">
                  <c:v>71</c:v>
                </c:pt>
                <c:pt idx="192">
                  <c:v>63</c:v>
                </c:pt>
                <c:pt idx="193">
                  <c:v>34</c:v>
                </c:pt>
                <c:pt idx="194">
                  <c:v>69</c:v>
                </c:pt>
                <c:pt idx="195">
                  <c:v>27</c:v>
                </c:pt>
                <c:pt idx="196">
                  <c:v>27</c:v>
                </c:pt>
                <c:pt idx="197">
                  <c:v>62</c:v>
                </c:pt>
                <c:pt idx="198">
                  <c:v>97</c:v>
                </c:pt>
                <c:pt idx="199">
                  <c:v>12</c:v>
                </c:pt>
                <c:pt idx="200">
                  <c:v>11</c:v>
                </c:pt>
                <c:pt idx="201">
                  <c:v>95</c:v>
                </c:pt>
                <c:pt idx="202">
                  <c:v>57</c:v>
                </c:pt>
                <c:pt idx="203">
                  <c:v>3</c:v>
                </c:pt>
                <c:pt idx="204">
                  <c:v>55</c:v>
                </c:pt>
                <c:pt idx="205">
                  <c:v>90</c:v>
                </c:pt>
                <c:pt idx="206">
                  <c:v>50</c:v>
                </c:pt>
                <c:pt idx="207">
                  <c:v>147</c:v>
                </c:pt>
                <c:pt idx="208">
                  <c:v>16</c:v>
                </c:pt>
                <c:pt idx="209">
                  <c:v>93</c:v>
                </c:pt>
                <c:pt idx="210">
                  <c:v>69</c:v>
                </c:pt>
                <c:pt idx="211">
                  <c:v>23</c:v>
                </c:pt>
                <c:pt idx="212">
                  <c:v>62</c:v>
                </c:pt>
                <c:pt idx="213">
                  <c:v>26</c:v>
                </c:pt>
                <c:pt idx="214">
                  <c:v>3</c:v>
                </c:pt>
                <c:pt idx="215">
                  <c:v>30</c:v>
                </c:pt>
                <c:pt idx="216">
                  <c:v>11</c:v>
                </c:pt>
                <c:pt idx="217">
                  <c:v>27</c:v>
                </c:pt>
                <c:pt idx="218">
                  <c:v>80</c:v>
                </c:pt>
                <c:pt idx="219">
                  <c:v>3</c:v>
                </c:pt>
                <c:pt idx="220">
                  <c:v>82</c:v>
                </c:pt>
                <c:pt idx="221">
                  <c:v>59</c:v>
                </c:pt>
                <c:pt idx="222">
                  <c:v>100</c:v>
                </c:pt>
                <c:pt idx="223">
                  <c:v>23</c:v>
                </c:pt>
                <c:pt idx="224">
                  <c:v>82</c:v>
                </c:pt>
                <c:pt idx="225">
                  <c:v>13</c:v>
                </c:pt>
                <c:pt idx="226">
                  <c:v>48</c:v>
                </c:pt>
                <c:pt idx="227">
                  <c:v>25</c:v>
                </c:pt>
                <c:pt idx="228">
                  <c:v>121</c:v>
                </c:pt>
                <c:pt idx="229">
                  <c:v>24</c:v>
                </c:pt>
                <c:pt idx="230">
                  <c:v>19</c:v>
                </c:pt>
                <c:pt idx="231">
                  <c:v>16</c:v>
                </c:pt>
                <c:pt idx="232">
                  <c:v>79</c:v>
                </c:pt>
                <c:pt idx="233">
                  <c:v>9</c:v>
                </c:pt>
                <c:pt idx="234">
                  <c:v>29</c:v>
                </c:pt>
                <c:pt idx="235">
                  <c:v>49</c:v>
                </c:pt>
                <c:pt idx="236">
                  <c:v>34</c:v>
                </c:pt>
                <c:pt idx="237">
                  <c:v>52</c:v>
                </c:pt>
                <c:pt idx="238">
                  <c:v>60</c:v>
                </c:pt>
                <c:pt idx="239">
                  <c:v>14</c:v>
                </c:pt>
                <c:pt idx="240">
                  <c:v>22</c:v>
                </c:pt>
                <c:pt idx="241">
                  <c:v>4</c:v>
                </c:pt>
                <c:pt idx="242">
                  <c:v>93</c:v>
                </c:pt>
                <c:pt idx="243">
                  <c:v>24</c:v>
                </c:pt>
                <c:pt idx="244">
                  <c:v>58</c:v>
                </c:pt>
                <c:pt idx="245">
                  <c:v>26</c:v>
                </c:pt>
                <c:pt idx="246">
                  <c:v>60</c:v>
                </c:pt>
                <c:pt idx="247">
                  <c:v>12</c:v>
                </c:pt>
                <c:pt idx="248">
                  <c:v>77</c:v>
                </c:pt>
                <c:pt idx="249">
                  <c:v>25</c:v>
                </c:pt>
                <c:pt idx="250">
                  <c:v>49</c:v>
                </c:pt>
                <c:pt idx="251">
                  <c:v>47</c:v>
                </c:pt>
                <c:pt idx="252">
                  <c:v>24</c:v>
                </c:pt>
                <c:pt idx="253">
                  <c:v>26</c:v>
                </c:pt>
                <c:pt idx="254">
                  <c:v>51</c:v>
                </c:pt>
                <c:pt idx="255">
                  <c:v>5</c:v>
                </c:pt>
                <c:pt idx="256">
                  <c:v>53</c:v>
                </c:pt>
                <c:pt idx="257">
                  <c:v>49</c:v>
                </c:pt>
                <c:pt idx="258">
                  <c:v>24</c:v>
                </c:pt>
                <c:pt idx="259">
                  <c:v>13</c:v>
                </c:pt>
                <c:pt idx="260">
                  <c:v>7</c:v>
                </c:pt>
                <c:pt idx="261">
                  <c:v>18</c:v>
                </c:pt>
                <c:pt idx="262">
                  <c:v>38</c:v>
                </c:pt>
                <c:pt idx="263">
                  <c:v>6</c:v>
                </c:pt>
                <c:pt idx="264">
                  <c:v>57</c:v>
                </c:pt>
                <c:pt idx="265">
                  <c:v>34</c:v>
                </c:pt>
                <c:pt idx="266">
                  <c:v>23</c:v>
                </c:pt>
                <c:pt idx="267">
                  <c:v>16</c:v>
                </c:pt>
                <c:pt idx="268">
                  <c:v>37</c:v>
                </c:pt>
                <c:pt idx="269">
                  <c:v>523</c:v>
                </c:pt>
                <c:pt idx="270">
                  <c:v>66</c:v>
                </c:pt>
                <c:pt idx="271">
                  <c:v>113</c:v>
                </c:pt>
                <c:pt idx="272">
                  <c:v>310</c:v>
                </c:pt>
                <c:pt idx="273">
                  <c:v>120</c:v>
                </c:pt>
                <c:pt idx="274">
                  <c:v>79</c:v>
                </c:pt>
                <c:pt idx="275">
                  <c:v>5</c:v>
                </c:pt>
                <c:pt idx="276">
                  <c:v>0</c:v>
                </c:pt>
                <c:pt idx="277">
                  <c:v>427</c:v>
                </c:pt>
                <c:pt idx="278">
                  <c:v>152</c:v>
                </c:pt>
                <c:pt idx="279">
                  <c:v>321</c:v>
                </c:pt>
                <c:pt idx="280">
                  <c:v>28</c:v>
                </c:pt>
                <c:pt idx="281">
                  <c:v>303</c:v>
                </c:pt>
                <c:pt idx="282">
                  <c:v>198</c:v>
                </c:pt>
                <c:pt idx="283">
                  <c:v>233</c:v>
                </c:pt>
                <c:pt idx="284">
                  <c:v>145</c:v>
                </c:pt>
                <c:pt idx="285">
                  <c:v>153</c:v>
                </c:pt>
                <c:pt idx="286">
                  <c:v>509</c:v>
                </c:pt>
                <c:pt idx="287">
                  <c:v>53</c:v>
                </c:pt>
                <c:pt idx="288">
                  <c:v>295</c:v>
                </c:pt>
                <c:pt idx="289">
                  <c:v>185</c:v>
                </c:pt>
                <c:pt idx="290">
                  <c:v>96</c:v>
                </c:pt>
                <c:pt idx="291">
                  <c:v>29</c:v>
                </c:pt>
                <c:pt idx="292">
                  <c:v>42</c:v>
                </c:pt>
                <c:pt idx="293">
                  <c:v>109</c:v>
                </c:pt>
                <c:pt idx="294">
                  <c:v>25</c:v>
                </c:pt>
                <c:pt idx="295">
                  <c:v>7</c:v>
                </c:pt>
                <c:pt idx="296">
                  <c:v>294</c:v>
                </c:pt>
                <c:pt idx="297">
                  <c:v>171</c:v>
                </c:pt>
                <c:pt idx="298">
                  <c:v>176</c:v>
                </c:pt>
                <c:pt idx="299">
                  <c:v>0</c:v>
                </c:pt>
                <c:pt idx="300">
                  <c:v>55</c:v>
                </c:pt>
                <c:pt idx="301">
                  <c:v>125</c:v>
                </c:pt>
                <c:pt idx="302">
                  <c:v>57</c:v>
                </c:pt>
                <c:pt idx="303">
                  <c:v>159</c:v>
                </c:pt>
                <c:pt idx="304">
                  <c:v>9</c:v>
                </c:pt>
                <c:pt idx="305">
                  <c:v>120</c:v>
                </c:pt>
                <c:pt idx="306">
                  <c:v>122</c:v>
                </c:pt>
                <c:pt idx="307">
                  <c:v>194</c:v>
                </c:pt>
                <c:pt idx="308">
                  <c:v>61</c:v>
                </c:pt>
                <c:pt idx="309">
                  <c:v>158</c:v>
                </c:pt>
                <c:pt idx="310">
                  <c:v>25</c:v>
                </c:pt>
                <c:pt idx="311">
                  <c:v>120</c:v>
                </c:pt>
                <c:pt idx="312">
                  <c:v>199</c:v>
                </c:pt>
                <c:pt idx="313">
                  <c:v>50</c:v>
                </c:pt>
                <c:pt idx="314">
                  <c:v>33</c:v>
                </c:pt>
                <c:pt idx="315">
                  <c:v>61</c:v>
                </c:pt>
                <c:pt idx="316">
                  <c:v>129</c:v>
                </c:pt>
                <c:pt idx="317">
                  <c:v>82</c:v>
                </c:pt>
                <c:pt idx="318">
                  <c:v>35</c:v>
                </c:pt>
                <c:pt idx="319">
                  <c:v>50</c:v>
                </c:pt>
                <c:pt idx="320">
                  <c:v>50</c:v>
                </c:pt>
                <c:pt idx="321">
                  <c:v>69</c:v>
                </c:pt>
                <c:pt idx="322">
                  <c:v>83</c:v>
                </c:pt>
                <c:pt idx="323">
                  <c:v>21</c:v>
                </c:pt>
                <c:pt idx="324">
                  <c:v>104</c:v>
                </c:pt>
                <c:pt idx="325">
                  <c:v>20</c:v>
                </c:pt>
                <c:pt idx="326">
                  <c:v>8</c:v>
                </c:pt>
                <c:pt idx="327">
                  <c:v>69</c:v>
                </c:pt>
                <c:pt idx="328">
                  <c:v>155</c:v>
                </c:pt>
                <c:pt idx="329">
                  <c:v>366</c:v>
                </c:pt>
                <c:pt idx="330">
                  <c:v>32</c:v>
                </c:pt>
                <c:pt idx="331">
                  <c:v>4</c:v>
                </c:pt>
                <c:pt idx="332">
                  <c:v>62</c:v>
                </c:pt>
                <c:pt idx="333">
                  <c:v>310</c:v>
                </c:pt>
                <c:pt idx="334">
                  <c:v>168</c:v>
                </c:pt>
                <c:pt idx="335">
                  <c:v>193</c:v>
                </c:pt>
                <c:pt idx="336">
                  <c:v>147</c:v>
                </c:pt>
                <c:pt idx="337">
                  <c:v>229</c:v>
                </c:pt>
                <c:pt idx="338">
                  <c:v>19</c:v>
                </c:pt>
                <c:pt idx="339">
                  <c:v>202</c:v>
                </c:pt>
                <c:pt idx="340">
                  <c:v>204</c:v>
                </c:pt>
                <c:pt idx="341">
                  <c:v>105</c:v>
                </c:pt>
                <c:pt idx="342">
                  <c:v>21</c:v>
                </c:pt>
                <c:pt idx="343">
                  <c:v>56</c:v>
                </c:pt>
                <c:pt idx="344">
                  <c:v>36</c:v>
                </c:pt>
                <c:pt idx="345">
                  <c:v>130</c:v>
                </c:pt>
                <c:pt idx="346">
                  <c:v>497</c:v>
                </c:pt>
                <c:pt idx="347">
                  <c:v>0</c:v>
                </c:pt>
              </c:numCache>
            </c:numRef>
          </c:yVal>
          <c:smooth val="0"/>
          <c:extLst>
            <c:ext xmlns:c16="http://schemas.microsoft.com/office/drawing/2014/chart" uri="{C3380CC4-5D6E-409C-BE32-E72D297353CC}">
              <c16:uniqueId val="{00000000-42DE-4B5D-B584-7B80565BCF53}"/>
            </c:ext>
          </c:extLst>
        </c:ser>
        <c:ser>
          <c:idx val="1"/>
          <c:order val="1"/>
          <c:tx>
            <c:strRef>
              <c:f>Sheet1!$P$1</c:f>
              <c:strCache>
                <c:ptCount val="1"/>
                <c:pt idx="0">
                  <c:v>Mean Drop</c:v>
                </c:pt>
              </c:strCache>
            </c:strRef>
          </c:tx>
          <c:spPr>
            <a:ln w="25773">
              <a:noFill/>
            </a:ln>
          </c:spPr>
          <c:marker>
            <c:symbol val="square"/>
            <c:size val="6"/>
            <c:spPr>
              <a:solidFill>
                <a:srgbClr val="FF00FF"/>
              </a:solidFill>
              <a:ln>
                <a:solidFill>
                  <a:srgbClr val="FF00FF"/>
                </a:solidFill>
                <a:prstDash val="solid"/>
              </a:ln>
            </c:spPr>
          </c:marker>
          <c:xVal>
            <c:numRef>
              <c:f>Sheet1!$O$2:$O$5</c:f>
              <c:numCache>
                <c:formatCode>General</c:formatCode>
                <c:ptCount val="4"/>
                <c:pt idx="0">
                  <c:v>1</c:v>
                </c:pt>
                <c:pt idx="1">
                  <c:v>2</c:v>
                </c:pt>
                <c:pt idx="2">
                  <c:v>3</c:v>
                </c:pt>
                <c:pt idx="3">
                  <c:v>4</c:v>
                </c:pt>
              </c:numCache>
            </c:numRef>
          </c:xVal>
          <c:yVal>
            <c:numRef>
              <c:f>Sheet1!$P$2:$P$5</c:f>
              <c:numCache>
                <c:formatCode>General</c:formatCode>
                <c:ptCount val="4"/>
                <c:pt idx="0">
                  <c:v>72.232209737827716</c:v>
                </c:pt>
                <c:pt idx="1">
                  <c:v>122.75409836065573</c:v>
                </c:pt>
                <c:pt idx="2">
                  <c:v>142.0625</c:v>
                </c:pt>
                <c:pt idx="3">
                  <c:v>221</c:v>
                </c:pt>
              </c:numCache>
            </c:numRef>
          </c:yVal>
          <c:smooth val="0"/>
          <c:extLst>
            <c:ext xmlns:c16="http://schemas.microsoft.com/office/drawing/2014/chart" uri="{C3380CC4-5D6E-409C-BE32-E72D297353CC}">
              <c16:uniqueId val="{00000001-42DE-4B5D-B584-7B80565BCF53}"/>
            </c:ext>
          </c:extLst>
        </c:ser>
        <c:dLbls>
          <c:showLegendKey val="0"/>
          <c:showVal val="0"/>
          <c:showCatName val="0"/>
          <c:showSerName val="0"/>
          <c:showPercent val="0"/>
          <c:showBubbleSize val="0"/>
        </c:dLbls>
        <c:axId val="1071668687"/>
        <c:axId val="1"/>
      </c:scatterChart>
      <c:valAx>
        <c:axId val="1071668687"/>
        <c:scaling>
          <c:orientation val="minMax"/>
        </c:scaling>
        <c:delete val="0"/>
        <c:axPos val="b"/>
        <c:title>
          <c:tx>
            <c:rich>
              <a:bodyPr/>
              <a:lstStyle/>
              <a:p>
                <a:pPr>
                  <a:defRPr sz="1319" b="1" i="0" u="none" strike="noStrike" baseline="0">
                    <a:solidFill>
                      <a:srgbClr val="000000"/>
                    </a:solidFill>
                    <a:latin typeface="Arial"/>
                    <a:ea typeface="Arial"/>
                    <a:cs typeface="Arial"/>
                  </a:defRPr>
                </a:pPr>
                <a:r>
                  <a:rPr lang="en-US"/>
                  <a:t>Strahler Order</a:t>
                </a:r>
              </a:p>
            </c:rich>
          </c:tx>
          <c:layout>
            <c:manualLayout>
              <c:xMode val="edge"/>
              <c:yMode val="edge"/>
              <c:x val="0.3952"/>
              <c:y val="0.9044943820224719"/>
            </c:manualLayout>
          </c:layout>
          <c:overlay val="0"/>
          <c:spPr>
            <a:noFill/>
            <a:ln w="34364">
              <a:noFill/>
            </a:ln>
          </c:spPr>
        </c:title>
        <c:numFmt formatCode="General" sourceLinked="1"/>
        <c:majorTickMark val="out"/>
        <c:minorTickMark val="none"/>
        <c:tickLblPos val="nextTo"/>
        <c:spPr>
          <a:ln w="4296">
            <a:solidFill>
              <a:srgbClr val="000000"/>
            </a:solidFill>
            <a:prstDash val="solid"/>
          </a:ln>
        </c:spPr>
        <c:txPr>
          <a:bodyPr rot="0" vert="horz"/>
          <a:lstStyle/>
          <a:p>
            <a:pPr>
              <a:defRPr sz="1319" b="0" i="0" u="none" strike="noStrike" baseline="0">
                <a:solidFill>
                  <a:srgbClr val="000000"/>
                </a:solidFill>
                <a:latin typeface="Arial"/>
                <a:ea typeface="Arial"/>
                <a:cs typeface="Arial"/>
              </a:defRPr>
            </a:pPr>
            <a:endParaRPr lang="en-US"/>
          </a:p>
        </c:txPr>
        <c:crossAx val="1"/>
        <c:crosses val="autoZero"/>
        <c:crossBetween val="midCat"/>
      </c:valAx>
      <c:valAx>
        <c:axId val="1"/>
        <c:scaling>
          <c:orientation val="minMax"/>
        </c:scaling>
        <c:delete val="0"/>
        <c:axPos val="l"/>
        <c:majorGridlines>
          <c:spPr>
            <a:ln w="4296">
              <a:solidFill>
                <a:srgbClr val="000000"/>
              </a:solidFill>
              <a:prstDash val="solid"/>
            </a:ln>
          </c:spPr>
        </c:majorGridlines>
        <c:title>
          <c:tx>
            <c:rich>
              <a:bodyPr/>
              <a:lstStyle/>
              <a:p>
                <a:pPr>
                  <a:defRPr sz="1319" b="1" i="0" u="none" strike="noStrike" baseline="0">
                    <a:solidFill>
                      <a:srgbClr val="000000"/>
                    </a:solidFill>
                    <a:latin typeface="Arial"/>
                    <a:ea typeface="Arial"/>
                    <a:cs typeface="Arial"/>
                  </a:defRPr>
                </a:pPr>
                <a:r>
                  <a:rPr lang="en-US"/>
                  <a:t>Drop (meters)</a:t>
                </a:r>
              </a:p>
            </c:rich>
          </c:tx>
          <c:layout>
            <c:manualLayout>
              <c:xMode val="edge"/>
              <c:yMode val="edge"/>
              <c:x val="1.7600000000000001E-2"/>
              <c:y val="0.37359550561797755"/>
            </c:manualLayout>
          </c:layout>
          <c:overlay val="0"/>
          <c:spPr>
            <a:noFill/>
            <a:ln w="34364">
              <a:noFill/>
            </a:ln>
          </c:spPr>
        </c:title>
        <c:numFmt formatCode="0" sourceLinked="1"/>
        <c:majorTickMark val="out"/>
        <c:minorTickMark val="none"/>
        <c:tickLblPos val="nextTo"/>
        <c:spPr>
          <a:ln w="4296">
            <a:solidFill>
              <a:srgbClr val="000000"/>
            </a:solidFill>
            <a:prstDash val="solid"/>
          </a:ln>
        </c:spPr>
        <c:txPr>
          <a:bodyPr rot="0" vert="horz"/>
          <a:lstStyle/>
          <a:p>
            <a:pPr>
              <a:defRPr sz="1319" b="0" i="0" u="none" strike="noStrike" baseline="0">
                <a:solidFill>
                  <a:srgbClr val="000000"/>
                </a:solidFill>
                <a:latin typeface="Arial"/>
                <a:ea typeface="Arial"/>
                <a:cs typeface="Arial"/>
              </a:defRPr>
            </a:pPr>
            <a:endParaRPr lang="en-US"/>
          </a:p>
        </c:txPr>
        <c:crossAx val="1071668687"/>
        <c:crosses val="autoZero"/>
        <c:crossBetween val="midCat"/>
      </c:valAx>
      <c:spPr>
        <a:solidFill>
          <a:srgbClr val="C0C0C0"/>
        </a:solidFill>
        <a:ln w="17182">
          <a:solidFill>
            <a:srgbClr val="808080"/>
          </a:solidFill>
          <a:prstDash val="solid"/>
        </a:ln>
      </c:spPr>
    </c:plotArea>
    <c:legend>
      <c:legendPos val="r"/>
      <c:layout>
        <c:manualLayout>
          <c:xMode val="edge"/>
          <c:yMode val="edge"/>
          <c:x val="0.86080000000000001"/>
          <c:y val="0.43820224719101125"/>
          <c:w val="0.1328"/>
          <c:h val="0.12078651685393259"/>
        </c:manualLayout>
      </c:layout>
      <c:overlay val="0"/>
      <c:spPr>
        <a:solidFill>
          <a:srgbClr val="FFFFFF"/>
        </a:solidFill>
        <a:ln w="4296">
          <a:solidFill>
            <a:srgbClr val="000000"/>
          </a:solidFill>
          <a:prstDash val="solid"/>
        </a:ln>
      </c:spPr>
      <c:txPr>
        <a:bodyPr/>
        <a:lstStyle/>
        <a:p>
          <a:pPr>
            <a:defRPr sz="1211"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4296">
      <a:solidFill>
        <a:srgbClr val="000000"/>
      </a:solidFill>
      <a:prstDash val="solid"/>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D3044B6-45D6-4792-81E2-40AB9AD62F37}"/>
              </a:ext>
            </a:extLst>
          </p:cNvPr>
          <p:cNvSpPr>
            <a:spLocks noGrp="1" noChangeArrowheads="1"/>
          </p:cNvSpPr>
          <p:nvPr>
            <p:ph type="hdr" sz="quarter"/>
          </p:nvPr>
        </p:nvSpPr>
        <p:spPr bwMode="auto">
          <a:xfrm>
            <a:off x="0" y="0"/>
            <a:ext cx="3078163"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6083" name="Rectangle 3">
            <a:extLst>
              <a:ext uri="{FF2B5EF4-FFF2-40B4-BE49-F238E27FC236}">
                <a16:creationId xmlns:a16="http://schemas.microsoft.com/office/drawing/2014/main" id="{7D49A658-DCCE-48A0-A1A3-4FE24FE22130}"/>
              </a:ext>
            </a:extLst>
          </p:cNvPr>
          <p:cNvSpPr>
            <a:spLocks noGrp="1" noChangeArrowheads="1"/>
          </p:cNvSpPr>
          <p:nvPr>
            <p:ph type="dt" sz="quarter" idx="1"/>
          </p:nvPr>
        </p:nvSpPr>
        <p:spPr bwMode="auto">
          <a:xfrm>
            <a:off x="4024313" y="0"/>
            <a:ext cx="3078162"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6084" name="Rectangle 4">
            <a:extLst>
              <a:ext uri="{FF2B5EF4-FFF2-40B4-BE49-F238E27FC236}">
                <a16:creationId xmlns:a16="http://schemas.microsoft.com/office/drawing/2014/main" id="{D58EBC86-F519-49CA-9A40-A7E080300A44}"/>
              </a:ext>
            </a:extLst>
          </p:cNvPr>
          <p:cNvSpPr>
            <a:spLocks noGrp="1" noChangeArrowheads="1"/>
          </p:cNvSpPr>
          <p:nvPr>
            <p:ph type="ftr" sz="quarter" idx="2"/>
          </p:nvPr>
        </p:nvSpPr>
        <p:spPr bwMode="auto">
          <a:xfrm>
            <a:off x="0" y="8531225"/>
            <a:ext cx="3078163"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6085" name="Rectangle 5">
            <a:extLst>
              <a:ext uri="{FF2B5EF4-FFF2-40B4-BE49-F238E27FC236}">
                <a16:creationId xmlns:a16="http://schemas.microsoft.com/office/drawing/2014/main" id="{256B7350-38CF-46D4-A8DE-B17648A938D5}"/>
              </a:ext>
            </a:extLst>
          </p:cNvPr>
          <p:cNvSpPr>
            <a:spLocks noGrp="1" noChangeArrowheads="1"/>
          </p:cNvSpPr>
          <p:nvPr>
            <p:ph type="sldNum" sz="quarter" idx="3"/>
          </p:nvPr>
        </p:nvSpPr>
        <p:spPr bwMode="auto">
          <a:xfrm>
            <a:off x="4024313" y="8531225"/>
            <a:ext cx="3078162"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A12758A-2C7F-4F33-8E61-F7FDA1A2FFF9}"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EFC6E6F-BA5F-4BE8-B2A4-1615734B01C5}"/>
              </a:ext>
            </a:extLst>
          </p:cNvPr>
          <p:cNvSpPr>
            <a:spLocks noGrp="1" noChangeArrowheads="1"/>
          </p:cNvSpPr>
          <p:nvPr>
            <p:ph type="hdr" sz="quarter"/>
          </p:nvPr>
        </p:nvSpPr>
        <p:spPr bwMode="auto">
          <a:xfrm>
            <a:off x="0" y="0"/>
            <a:ext cx="3078163"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8195" name="Rectangle 3">
            <a:extLst>
              <a:ext uri="{FF2B5EF4-FFF2-40B4-BE49-F238E27FC236}">
                <a16:creationId xmlns:a16="http://schemas.microsoft.com/office/drawing/2014/main" id="{048FB23C-A6E8-4146-8439-AB1202D81B6F}"/>
              </a:ext>
            </a:extLst>
          </p:cNvPr>
          <p:cNvSpPr>
            <a:spLocks noGrp="1" noChangeArrowheads="1"/>
          </p:cNvSpPr>
          <p:nvPr>
            <p:ph type="dt" idx="1"/>
          </p:nvPr>
        </p:nvSpPr>
        <p:spPr bwMode="auto">
          <a:xfrm>
            <a:off x="4024313" y="0"/>
            <a:ext cx="3078162"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6" name="Rectangle 4">
            <a:extLst>
              <a:ext uri="{FF2B5EF4-FFF2-40B4-BE49-F238E27FC236}">
                <a16:creationId xmlns:a16="http://schemas.microsoft.com/office/drawing/2014/main" id="{64D05287-897E-4ACA-8BFD-A7C89FD355C6}"/>
              </a:ext>
            </a:extLst>
          </p:cNvPr>
          <p:cNvSpPr>
            <a:spLocks noChangeArrowheads="1" noTextEdit="1"/>
          </p:cNvSpPr>
          <p:nvPr>
            <p:ph type="sldImg" idx="2"/>
          </p:nvPr>
        </p:nvSpPr>
        <p:spPr bwMode="auto">
          <a:xfrm>
            <a:off x="1303338" y="673100"/>
            <a:ext cx="4497387" cy="33734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a:extLst>
              <a:ext uri="{FF2B5EF4-FFF2-40B4-BE49-F238E27FC236}">
                <a16:creationId xmlns:a16="http://schemas.microsoft.com/office/drawing/2014/main" id="{F8BE3F86-17C7-4095-BD27-44B76C9ECD7A}"/>
              </a:ext>
            </a:extLst>
          </p:cNvPr>
          <p:cNvSpPr>
            <a:spLocks noGrp="1" noChangeArrowheads="1"/>
          </p:cNvSpPr>
          <p:nvPr>
            <p:ph type="body" sz="quarter" idx="3"/>
          </p:nvPr>
        </p:nvSpPr>
        <p:spPr bwMode="auto">
          <a:xfrm>
            <a:off x="947738" y="4271963"/>
            <a:ext cx="5207000" cy="404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8" name="Rectangle 6">
            <a:extLst>
              <a:ext uri="{FF2B5EF4-FFF2-40B4-BE49-F238E27FC236}">
                <a16:creationId xmlns:a16="http://schemas.microsoft.com/office/drawing/2014/main" id="{76793553-89E3-4E0E-9A14-9D7BD1C11320}"/>
              </a:ext>
            </a:extLst>
          </p:cNvPr>
          <p:cNvSpPr>
            <a:spLocks noGrp="1" noChangeArrowheads="1"/>
          </p:cNvSpPr>
          <p:nvPr>
            <p:ph type="ftr" sz="quarter" idx="4"/>
          </p:nvPr>
        </p:nvSpPr>
        <p:spPr bwMode="auto">
          <a:xfrm>
            <a:off x="0" y="8542338"/>
            <a:ext cx="3078163"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8199" name="Rectangle 7">
            <a:extLst>
              <a:ext uri="{FF2B5EF4-FFF2-40B4-BE49-F238E27FC236}">
                <a16:creationId xmlns:a16="http://schemas.microsoft.com/office/drawing/2014/main" id="{5F17C743-C81F-4E9A-8775-634906FC66B4}"/>
              </a:ext>
            </a:extLst>
          </p:cNvPr>
          <p:cNvSpPr>
            <a:spLocks noGrp="1" noChangeArrowheads="1"/>
          </p:cNvSpPr>
          <p:nvPr>
            <p:ph type="sldNum" sz="quarter" idx="5"/>
          </p:nvPr>
        </p:nvSpPr>
        <p:spPr bwMode="auto">
          <a:xfrm>
            <a:off x="4024313" y="8542338"/>
            <a:ext cx="3078162"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D0E4B79-9018-4C03-ADFE-F19640E2771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586CE60-FFC5-4474-9BA4-5BD980AB9713}"/>
              </a:ext>
            </a:extLst>
          </p:cNvPr>
          <p:cNvSpPr>
            <a:spLocks noGrp="1" noChangeArrowheads="1"/>
          </p:cNvSpPr>
          <p:nvPr>
            <p:ph type="sldNum" sz="quarter" idx="5"/>
          </p:nvPr>
        </p:nvSpPr>
        <p:spPr>
          <a:ln/>
        </p:spPr>
        <p:txBody>
          <a:bodyPr/>
          <a:lstStyle/>
          <a:p>
            <a:fld id="{E392D0F7-BEBE-47E2-8D4F-63FB880821D3}" type="slidenum">
              <a:rPr lang="en-US" altLang="en-US"/>
              <a:pPr/>
              <a:t>1</a:t>
            </a:fld>
            <a:endParaRPr lang="en-US" altLang="en-US"/>
          </a:p>
        </p:txBody>
      </p:sp>
      <p:sp>
        <p:nvSpPr>
          <p:cNvPr id="314370" name="Rectangle 2">
            <a:extLst>
              <a:ext uri="{FF2B5EF4-FFF2-40B4-BE49-F238E27FC236}">
                <a16:creationId xmlns:a16="http://schemas.microsoft.com/office/drawing/2014/main" id="{008D4E00-BF49-45DF-9C5C-F6E7256F149A}"/>
              </a:ext>
            </a:extLst>
          </p:cNvPr>
          <p:cNvSpPr>
            <a:spLocks noChangeArrowheads="1" noTextEdit="1"/>
          </p:cNvSpPr>
          <p:nvPr>
            <p:ph type="sldImg"/>
          </p:nvPr>
        </p:nvSpPr>
        <p:spPr>
          <a:xfrm>
            <a:off x="1323975" y="690563"/>
            <a:ext cx="4508500" cy="3381375"/>
          </a:xfrm>
          <a:ln/>
        </p:spPr>
      </p:sp>
      <p:sp>
        <p:nvSpPr>
          <p:cNvPr id="314371" name="Rectangle 3">
            <a:extLst>
              <a:ext uri="{FF2B5EF4-FFF2-40B4-BE49-F238E27FC236}">
                <a16:creationId xmlns:a16="http://schemas.microsoft.com/office/drawing/2014/main" id="{18C467D2-63A0-44BE-90A0-69D1CBC006E2}"/>
              </a:ext>
            </a:extLst>
          </p:cNvPr>
          <p:cNvSpPr>
            <a:spLocks noGrp="1" noChangeArrowheads="1"/>
          </p:cNvSpPr>
          <p:nvPr>
            <p:ph type="body" idx="1"/>
          </p:nvPr>
        </p:nvSpPr>
        <p:spPr>
          <a:xfrm>
            <a:off x="965200" y="4279900"/>
            <a:ext cx="5227638" cy="4071938"/>
          </a:xfrm>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49BE59-8884-46B0-8ACC-EF04ACDCD321}"/>
              </a:ext>
            </a:extLst>
          </p:cNvPr>
          <p:cNvSpPr>
            <a:spLocks noGrp="1" noChangeArrowheads="1"/>
          </p:cNvSpPr>
          <p:nvPr>
            <p:ph type="sldNum" sz="quarter" idx="5"/>
          </p:nvPr>
        </p:nvSpPr>
        <p:spPr>
          <a:ln/>
        </p:spPr>
        <p:txBody>
          <a:bodyPr/>
          <a:lstStyle/>
          <a:p>
            <a:fld id="{9A6ACCB7-D89F-418B-A7F7-666D30257B5F}" type="slidenum">
              <a:rPr lang="en-US" altLang="en-US"/>
              <a:pPr/>
              <a:t>4</a:t>
            </a:fld>
            <a:endParaRPr lang="en-US" altLang="en-US"/>
          </a:p>
        </p:txBody>
      </p:sp>
      <p:sp>
        <p:nvSpPr>
          <p:cNvPr id="359426" name="Rectangle 2">
            <a:extLst>
              <a:ext uri="{FF2B5EF4-FFF2-40B4-BE49-F238E27FC236}">
                <a16:creationId xmlns:a16="http://schemas.microsoft.com/office/drawing/2014/main" id="{ACDF90C8-098D-45BC-A534-FB4B5DBEDBB8}"/>
              </a:ext>
            </a:extLst>
          </p:cNvPr>
          <p:cNvSpPr>
            <a:spLocks noChangeArrowheads="1" noTextEdit="1"/>
          </p:cNvSpPr>
          <p:nvPr>
            <p:ph type="sldImg"/>
          </p:nvPr>
        </p:nvSpPr>
        <p:spPr>
          <a:xfrm>
            <a:off x="1277938" y="666750"/>
            <a:ext cx="4548187" cy="3411538"/>
          </a:xfrm>
          <a:ln/>
        </p:spPr>
      </p:sp>
      <p:sp>
        <p:nvSpPr>
          <p:cNvPr id="359427" name="Rectangle 3">
            <a:extLst>
              <a:ext uri="{FF2B5EF4-FFF2-40B4-BE49-F238E27FC236}">
                <a16:creationId xmlns:a16="http://schemas.microsoft.com/office/drawing/2014/main" id="{1FD53A1C-C392-4C08-A9C0-C6E1044B84ED}"/>
              </a:ext>
            </a:extLst>
          </p:cNvPr>
          <p:cNvSpPr>
            <a:spLocks noGrp="1" noChangeArrowheads="1"/>
          </p:cNvSpPr>
          <p:nvPr>
            <p:ph type="body" idx="1"/>
          </p:nvPr>
        </p:nvSpPr>
        <p:spPr>
          <a:xfrm>
            <a:off x="963613" y="4316413"/>
            <a:ext cx="5140325" cy="4027487"/>
          </a:xfrm>
        </p:spPr>
        <p:txBody>
          <a:bodyPr lIns="92402" tIns="46201" rIns="92402" bIns="46201"/>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F213C98-BBAE-4688-8B34-7E54C364A110}"/>
              </a:ext>
            </a:extLst>
          </p:cNvPr>
          <p:cNvSpPr>
            <a:spLocks noGrp="1" noChangeArrowheads="1"/>
          </p:cNvSpPr>
          <p:nvPr>
            <p:ph type="sldNum" sz="quarter" idx="5"/>
          </p:nvPr>
        </p:nvSpPr>
        <p:spPr>
          <a:ln/>
        </p:spPr>
        <p:txBody>
          <a:bodyPr/>
          <a:lstStyle/>
          <a:p>
            <a:fld id="{965B47E3-BABB-42BB-896F-9DF5595119D1}" type="slidenum">
              <a:rPr lang="en-US" altLang="en-US"/>
              <a:pPr/>
              <a:t>21</a:t>
            </a:fld>
            <a:endParaRPr lang="en-US" altLang="en-US"/>
          </a:p>
        </p:txBody>
      </p:sp>
      <p:sp>
        <p:nvSpPr>
          <p:cNvPr id="272386" name="Rectangle 2">
            <a:extLst>
              <a:ext uri="{FF2B5EF4-FFF2-40B4-BE49-F238E27FC236}">
                <a16:creationId xmlns:a16="http://schemas.microsoft.com/office/drawing/2014/main" id="{CFF64D95-6E21-497C-9880-93F79939A667}"/>
              </a:ext>
            </a:extLst>
          </p:cNvPr>
          <p:cNvSpPr>
            <a:spLocks noChangeArrowheads="1" noTextEdit="1"/>
          </p:cNvSpPr>
          <p:nvPr>
            <p:ph type="sldImg"/>
          </p:nvPr>
        </p:nvSpPr>
        <p:spPr>
          <a:xfrm>
            <a:off x="1276350" y="666750"/>
            <a:ext cx="4551363" cy="3413125"/>
          </a:xfrm>
          <a:ln/>
        </p:spPr>
      </p:sp>
      <p:sp>
        <p:nvSpPr>
          <p:cNvPr id="272387" name="Rectangle 3">
            <a:extLst>
              <a:ext uri="{FF2B5EF4-FFF2-40B4-BE49-F238E27FC236}">
                <a16:creationId xmlns:a16="http://schemas.microsoft.com/office/drawing/2014/main" id="{AE3EA636-041C-4615-A5A5-D40A78467E65}"/>
              </a:ext>
            </a:extLst>
          </p:cNvPr>
          <p:cNvSpPr>
            <a:spLocks noGrp="1" noChangeArrowheads="1"/>
          </p:cNvSpPr>
          <p:nvPr>
            <p:ph type="body" idx="1"/>
          </p:nvPr>
        </p:nvSpPr>
        <p:spPr>
          <a:xfrm>
            <a:off x="947738" y="4302125"/>
            <a:ext cx="5207000" cy="4006850"/>
          </a:xfrm>
        </p:spPr>
        <p:txBody>
          <a:bodyPr lIns="92403" tIns="46201" rIns="92403" bIns="46201"/>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4ABCBCB-5F49-42F9-97AB-A2A426E5E9B0}"/>
              </a:ext>
            </a:extLst>
          </p:cNvPr>
          <p:cNvSpPr>
            <a:spLocks noGrp="1" noChangeArrowheads="1"/>
          </p:cNvSpPr>
          <p:nvPr>
            <p:ph type="sldNum" sz="quarter" idx="5"/>
          </p:nvPr>
        </p:nvSpPr>
        <p:spPr>
          <a:ln/>
        </p:spPr>
        <p:txBody>
          <a:bodyPr/>
          <a:lstStyle/>
          <a:p>
            <a:fld id="{BA1F0A7E-5EF0-4A8F-8C3E-DD1E36500BD6}" type="slidenum">
              <a:rPr lang="en-US" altLang="en-US"/>
              <a:pPr/>
              <a:t>22</a:t>
            </a:fld>
            <a:endParaRPr lang="en-US" altLang="en-US"/>
          </a:p>
        </p:txBody>
      </p:sp>
      <p:sp>
        <p:nvSpPr>
          <p:cNvPr id="274434" name="Rectangle 2">
            <a:extLst>
              <a:ext uri="{FF2B5EF4-FFF2-40B4-BE49-F238E27FC236}">
                <a16:creationId xmlns:a16="http://schemas.microsoft.com/office/drawing/2014/main" id="{4105C496-1814-425B-BA4F-A4716D7D8A6D}"/>
              </a:ext>
            </a:extLst>
          </p:cNvPr>
          <p:cNvSpPr>
            <a:spLocks noChangeArrowheads="1" noTextEdit="1"/>
          </p:cNvSpPr>
          <p:nvPr>
            <p:ph type="sldImg"/>
          </p:nvPr>
        </p:nvSpPr>
        <p:spPr>
          <a:xfrm>
            <a:off x="1276350" y="666750"/>
            <a:ext cx="4551363" cy="3413125"/>
          </a:xfrm>
          <a:ln/>
        </p:spPr>
      </p:sp>
      <p:sp>
        <p:nvSpPr>
          <p:cNvPr id="274435" name="Rectangle 3">
            <a:extLst>
              <a:ext uri="{FF2B5EF4-FFF2-40B4-BE49-F238E27FC236}">
                <a16:creationId xmlns:a16="http://schemas.microsoft.com/office/drawing/2014/main" id="{2419658F-AFBC-4502-856A-AFD99865FB07}"/>
              </a:ext>
            </a:extLst>
          </p:cNvPr>
          <p:cNvSpPr>
            <a:spLocks noGrp="1" noChangeArrowheads="1"/>
          </p:cNvSpPr>
          <p:nvPr>
            <p:ph type="body" idx="1"/>
          </p:nvPr>
        </p:nvSpPr>
        <p:spPr>
          <a:xfrm>
            <a:off x="947738" y="4302125"/>
            <a:ext cx="5207000" cy="4006850"/>
          </a:xfrm>
        </p:spPr>
        <p:txBody>
          <a:bodyPr lIns="92403" tIns="46201" rIns="92403" bIns="46201"/>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FAA1C49-1194-45E7-B242-142D58816C2A}"/>
              </a:ext>
            </a:extLst>
          </p:cNvPr>
          <p:cNvSpPr>
            <a:spLocks noGrp="1" noChangeArrowheads="1"/>
          </p:cNvSpPr>
          <p:nvPr>
            <p:ph type="sldNum" sz="quarter" idx="5"/>
          </p:nvPr>
        </p:nvSpPr>
        <p:spPr>
          <a:ln/>
        </p:spPr>
        <p:txBody>
          <a:bodyPr/>
          <a:lstStyle/>
          <a:p>
            <a:fld id="{B2785BFA-06AF-464E-8CBF-62FC14929CEE}" type="slidenum">
              <a:rPr lang="en-US" altLang="en-US"/>
              <a:pPr/>
              <a:t>23</a:t>
            </a:fld>
            <a:endParaRPr lang="en-US" altLang="en-US"/>
          </a:p>
        </p:txBody>
      </p:sp>
      <p:sp>
        <p:nvSpPr>
          <p:cNvPr id="276482" name="Rectangle 2">
            <a:extLst>
              <a:ext uri="{FF2B5EF4-FFF2-40B4-BE49-F238E27FC236}">
                <a16:creationId xmlns:a16="http://schemas.microsoft.com/office/drawing/2014/main" id="{436E023B-7E62-4CD4-8C83-0EB712C7E7DD}"/>
              </a:ext>
            </a:extLst>
          </p:cNvPr>
          <p:cNvSpPr>
            <a:spLocks noChangeArrowheads="1" noTextEdit="1"/>
          </p:cNvSpPr>
          <p:nvPr>
            <p:ph type="sldImg"/>
          </p:nvPr>
        </p:nvSpPr>
        <p:spPr>
          <a:xfrm>
            <a:off x="1276350" y="666750"/>
            <a:ext cx="4551363" cy="3413125"/>
          </a:xfrm>
          <a:ln/>
        </p:spPr>
      </p:sp>
      <p:sp>
        <p:nvSpPr>
          <p:cNvPr id="276483" name="Rectangle 3">
            <a:extLst>
              <a:ext uri="{FF2B5EF4-FFF2-40B4-BE49-F238E27FC236}">
                <a16:creationId xmlns:a16="http://schemas.microsoft.com/office/drawing/2014/main" id="{325105E0-75B1-42C8-B7E4-7A04BF28CCBF}"/>
              </a:ext>
            </a:extLst>
          </p:cNvPr>
          <p:cNvSpPr>
            <a:spLocks noGrp="1" noChangeArrowheads="1"/>
          </p:cNvSpPr>
          <p:nvPr>
            <p:ph type="body" idx="1"/>
          </p:nvPr>
        </p:nvSpPr>
        <p:spPr>
          <a:xfrm>
            <a:off x="947738" y="4302125"/>
            <a:ext cx="5207000" cy="4006850"/>
          </a:xfrm>
        </p:spPr>
        <p:txBody>
          <a:bodyPr lIns="92403" tIns="46201" rIns="92403" bIns="46201"/>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C203F-AFC9-46BB-96DE-56BEF226DCE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6B464A-C63A-4C06-8388-5936D8CD84B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79C166-68A1-4581-A9DF-971737E2B12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7FF4A64-40CD-41A6-8807-DDBD51C3EBD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4B516C4-4A01-465C-AA0B-EB2405097FDB}"/>
              </a:ext>
            </a:extLst>
          </p:cNvPr>
          <p:cNvSpPr>
            <a:spLocks noGrp="1"/>
          </p:cNvSpPr>
          <p:nvPr>
            <p:ph type="sldNum" sz="quarter" idx="12"/>
          </p:nvPr>
        </p:nvSpPr>
        <p:spPr/>
        <p:txBody>
          <a:bodyPr/>
          <a:lstStyle>
            <a:lvl1pPr>
              <a:defRPr/>
            </a:lvl1pPr>
          </a:lstStyle>
          <a:p>
            <a:fld id="{30F15F81-FA38-4971-8246-5B89CDBCB40F}" type="slidenum">
              <a:rPr lang="en-US" altLang="en-US"/>
              <a:pPr/>
              <a:t>‹#›</a:t>
            </a:fld>
            <a:endParaRPr lang="en-US" altLang="en-US"/>
          </a:p>
        </p:txBody>
      </p:sp>
    </p:spTree>
    <p:extLst>
      <p:ext uri="{BB962C8B-B14F-4D97-AF65-F5344CB8AC3E}">
        <p14:creationId xmlns:p14="http://schemas.microsoft.com/office/powerpoint/2010/main" val="1289807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5FD1B-F3E5-48B0-9230-F68640576E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D9602F-E9BF-4FFE-BCD6-59BD71DE65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3D2A37-005C-4010-A1B2-2DD90F90ABB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F68F878-F291-423C-ACAA-88D871E75C6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A46DB72-6D36-4503-9EA9-24056B2AEEF6}"/>
              </a:ext>
            </a:extLst>
          </p:cNvPr>
          <p:cNvSpPr>
            <a:spLocks noGrp="1"/>
          </p:cNvSpPr>
          <p:nvPr>
            <p:ph type="sldNum" sz="quarter" idx="12"/>
          </p:nvPr>
        </p:nvSpPr>
        <p:spPr/>
        <p:txBody>
          <a:bodyPr/>
          <a:lstStyle>
            <a:lvl1pPr>
              <a:defRPr/>
            </a:lvl1pPr>
          </a:lstStyle>
          <a:p>
            <a:fld id="{4B992034-0689-4FB0-A08C-3146C1505EBA}" type="slidenum">
              <a:rPr lang="en-US" altLang="en-US"/>
              <a:pPr/>
              <a:t>‹#›</a:t>
            </a:fld>
            <a:endParaRPr lang="en-US" altLang="en-US"/>
          </a:p>
        </p:txBody>
      </p:sp>
    </p:spTree>
    <p:extLst>
      <p:ext uri="{BB962C8B-B14F-4D97-AF65-F5344CB8AC3E}">
        <p14:creationId xmlns:p14="http://schemas.microsoft.com/office/powerpoint/2010/main" val="1364824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915BF9-98B7-487C-B409-FEFCC28BCC05}"/>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34A1D7-E984-4ABA-BEF3-776878A84693}"/>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6EDC6C-F4C6-422E-82C5-B48E8FAE163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2D46986-73D8-42F5-B24B-B84B564024D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3372858-58AF-4F79-B0D7-8E95D1E862DF}"/>
              </a:ext>
            </a:extLst>
          </p:cNvPr>
          <p:cNvSpPr>
            <a:spLocks noGrp="1"/>
          </p:cNvSpPr>
          <p:nvPr>
            <p:ph type="sldNum" sz="quarter" idx="12"/>
          </p:nvPr>
        </p:nvSpPr>
        <p:spPr/>
        <p:txBody>
          <a:bodyPr/>
          <a:lstStyle>
            <a:lvl1pPr>
              <a:defRPr/>
            </a:lvl1pPr>
          </a:lstStyle>
          <a:p>
            <a:fld id="{2184E253-2F4A-4EDA-AB6A-9E46D43A5B25}" type="slidenum">
              <a:rPr lang="en-US" altLang="en-US"/>
              <a:pPr/>
              <a:t>‹#›</a:t>
            </a:fld>
            <a:endParaRPr lang="en-US" altLang="en-US"/>
          </a:p>
        </p:txBody>
      </p:sp>
    </p:spTree>
    <p:extLst>
      <p:ext uri="{BB962C8B-B14F-4D97-AF65-F5344CB8AC3E}">
        <p14:creationId xmlns:p14="http://schemas.microsoft.com/office/powerpoint/2010/main" val="771767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7442" name="Line 2">
            <a:extLst>
              <a:ext uri="{FF2B5EF4-FFF2-40B4-BE49-F238E27FC236}">
                <a16:creationId xmlns:a16="http://schemas.microsoft.com/office/drawing/2014/main" id="{46FE644D-6993-4661-8CC8-D278F050E4EE}"/>
              </a:ext>
            </a:extLst>
          </p:cNvPr>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17443" name="Arc 3">
            <a:extLst>
              <a:ext uri="{FF2B5EF4-FFF2-40B4-BE49-F238E27FC236}">
                <a16:creationId xmlns:a16="http://schemas.microsoft.com/office/drawing/2014/main" id="{D06703CF-371E-4BE3-BF29-5A5C220A433E}"/>
              </a:ext>
            </a:extLst>
          </p:cNvPr>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17444" name="Rectangle 4">
            <a:extLst>
              <a:ext uri="{FF2B5EF4-FFF2-40B4-BE49-F238E27FC236}">
                <a16:creationId xmlns:a16="http://schemas.microsoft.com/office/drawing/2014/main" id="{F8199E7B-7AFA-447D-8827-9CD139F1E836}"/>
              </a:ext>
            </a:extLst>
          </p:cNvPr>
          <p:cNvSpPr>
            <a:spLocks noGrp="1" noChangeArrowheads="1"/>
          </p:cNvSpPr>
          <p:nvPr>
            <p:ph type="ctrTitle" sz="quarter"/>
          </p:nvPr>
        </p:nvSpPr>
        <p:spPr>
          <a:xfrm>
            <a:off x="2590800" y="781050"/>
            <a:ext cx="6248400" cy="1143000"/>
          </a:xfrm>
        </p:spPr>
        <p:txBody>
          <a:bodyPr anchor="b"/>
          <a:lstStyle>
            <a:lvl1pPr>
              <a:defRPr sz="6600"/>
            </a:lvl1pPr>
          </a:lstStyle>
          <a:p>
            <a:pPr lvl="0"/>
            <a:r>
              <a:rPr lang="en-US" altLang="en-US" noProof="0"/>
              <a:t>Click to edit Master title style</a:t>
            </a:r>
          </a:p>
        </p:txBody>
      </p:sp>
      <p:sp>
        <p:nvSpPr>
          <p:cNvPr id="317445" name="Rectangle 5">
            <a:extLst>
              <a:ext uri="{FF2B5EF4-FFF2-40B4-BE49-F238E27FC236}">
                <a16:creationId xmlns:a16="http://schemas.microsoft.com/office/drawing/2014/main" id="{6EC68A9A-454B-4227-BB04-B234251E6E29}"/>
              </a:ext>
            </a:extLst>
          </p:cNvPr>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pPr lvl="0"/>
            <a:r>
              <a:rPr lang="en-US" altLang="en-US" noProof="0"/>
              <a:t>Click to edit Master subtitle style</a:t>
            </a:r>
          </a:p>
        </p:txBody>
      </p:sp>
      <p:sp>
        <p:nvSpPr>
          <p:cNvPr id="317446" name="Rectangle 6">
            <a:extLst>
              <a:ext uri="{FF2B5EF4-FFF2-40B4-BE49-F238E27FC236}">
                <a16:creationId xmlns:a16="http://schemas.microsoft.com/office/drawing/2014/main" id="{1C4265EA-46D4-489E-8083-617AF507A0E1}"/>
              </a:ext>
            </a:extLst>
          </p:cNvPr>
          <p:cNvSpPr>
            <a:spLocks noGrp="1" noChangeArrowheads="1"/>
          </p:cNvSpPr>
          <p:nvPr>
            <p:ph type="dt" sz="quarter" idx="2"/>
          </p:nvPr>
        </p:nvSpPr>
        <p:spPr>
          <a:xfrm>
            <a:off x="152400" y="5486400"/>
            <a:ext cx="1905000" cy="304800"/>
          </a:xfrm>
        </p:spPr>
        <p:txBody>
          <a:bodyPr/>
          <a:lstStyle>
            <a:lvl1pPr>
              <a:defRPr/>
            </a:lvl1pPr>
          </a:lstStyle>
          <a:p>
            <a:endParaRPr lang="en-US" altLang="en-US"/>
          </a:p>
        </p:txBody>
      </p:sp>
      <p:sp>
        <p:nvSpPr>
          <p:cNvPr id="317447" name="Rectangle 7">
            <a:extLst>
              <a:ext uri="{FF2B5EF4-FFF2-40B4-BE49-F238E27FC236}">
                <a16:creationId xmlns:a16="http://schemas.microsoft.com/office/drawing/2014/main" id="{3DB702DB-1BE4-4CEC-8657-2622E80D6386}"/>
              </a:ext>
            </a:extLst>
          </p:cNvPr>
          <p:cNvSpPr>
            <a:spLocks noGrp="1" noChangeArrowheads="1"/>
          </p:cNvSpPr>
          <p:nvPr>
            <p:ph type="ftr" sz="quarter" idx="3"/>
          </p:nvPr>
        </p:nvSpPr>
        <p:spPr>
          <a:xfrm>
            <a:off x="152400" y="5791200"/>
            <a:ext cx="2667000" cy="304800"/>
          </a:xfrm>
        </p:spPr>
        <p:txBody>
          <a:bodyPr/>
          <a:lstStyle>
            <a:lvl1pPr>
              <a:defRPr/>
            </a:lvl1pPr>
          </a:lstStyle>
          <a:p>
            <a:endParaRPr lang="en-US" altLang="en-US"/>
          </a:p>
        </p:txBody>
      </p:sp>
      <p:sp>
        <p:nvSpPr>
          <p:cNvPr id="317448" name="Rectangle 8">
            <a:extLst>
              <a:ext uri="{FF2B5EF4-FFF2-40B4-BE49-F238E27FC236}">
                <a16:creationId xmlns:a16="http://schemas.microsoft.com/office/drawing/2014/main" id="{6EF76D57-3B5E-42EF-9E1D-4B5EE334777D}"/>
              </a:ext>
            </a:extLst>
          </p:cNvPr>
          <p:cNvSpPr>
            <a:spLocks noGrp="1" noChangeArrowheads="1"/>
          </p:cNvSpPr>
          <p:nvPr>
            <p:ph type="sldNum" sz="quarter" idx="4"/>
          </p:nvPr>
        </p:nvSpPr>
        <p:spPr/>
        <p:txBody>
          <a:bodyPr/>
          <a:lstStyle>
            <a:lvl1pPr>
              <a:defRPr/>
            </a:lvl1pPr>
          </a:lstStyle>
          <a:p>
            <a:fld id="{ABA1CEC2-B79D-490B-99A6-9E6A7BD7137C}"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01466-E599-442C-A639-729D55CA5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237651-815E-4DA6-A5E4-0FB4A0F1658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6DF5FD-F49B-4A60-8AE9-5B71EBB64E4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97DF3B1-5E9F-4C36-B49C-6831EDB4337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45C7C2E-F6C7-466C-B352-92087D070041}"/>
              </a:ext>
            </a:extLst>
          </p:cNvPr>
          <p:cNvSpPr>
            <a:spLocks noGrp="1"/>
          </p:cNvSpPr>
          <p:nvPr>
            <p:ph type="sldNum" sz="quarter" idx="12"/>
          </p:nvPr>
        </p:nvSpPr>
        <p:spPr/>
        <p:txBody>
          <a:bodyPr/>
          <a:lstStyle>
            <a:lvl1pPr>
              <a:defRPr/>
            </a:lvl1pPr>
          </a:lstStyle>
          <a:p>
            <a:fld id="{A7FDBF06-66A5-4E45-860B-2322FBC4064F}" type="slidenum">
              <a:rPr lang="en-US" altLang="en-US"/>
              <a:pPr/>
              <a:t>‹#›</a:t>
            </a:fld>
            <a:endParaRPr lang="en-US" altLang="en-US"/>
          </a:p>
        </p:txBody>
      </p:sp>
    </p:spTree>
    <p:extLst>
      <p:ext uri="{BB962C8B-B14F-4D97-AF65-F5344CB8AC3E}">
        <p14:creationId xmlns:p14="http://schemas.microsoft.com/office/powerpoint/2010/main" val="2453918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1BE96-A03A-4DA0-91A6-5D9D9BB793A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BC7735-D6E0-4BEB-BD7B-F91AEFB4FE3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77698356-24E9-4148-BBC1-04D9C3B676A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7965A23-A3FD-4185-B3B3-8DE0DB369EE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D042C1C-7D30-4926-89C7-5FB59068B464}"/>
              </a:ext>
            </a:extLst>
          </p:cNvPr>
          <p:cNvSpPr>
            <a:spLocks noGrp="1"/>
          </p:cNvSpPr>
          <p:nvPr>
            <p:ph type="sldNum" sz="quarter" idx="12"/>
          </p:nvPr>
        </p:nvSpPr>
        <p:spPr/>
        <p:txBody>
          <a:bodyPr/>
          <a:lstStyle>
            <a:lvl1pPr>
              <a:defRPr/>
            </a:lvl1pPr>
          </a:lstStyle>
          <a:p>
            <a:fld id="{87A74F14-1B66-461B-9572-A7EC51D5675D}" type="slidenum">
              <a:rPr lang="en-US" altLang="en-US"/>
              <a:pPr/>
              <a:t>‹#›</a:t>
            </a:fld>
            <a:endParaRPr lang="en-US" altLang="en-US"/>
          </a:p>
        </p:txBody>
      </p:sp>
    </p:spTree>
    <p:extLst>
      <p:ext uri="{BB962C8B-B14F-4D97-AF65-F5344CB8AC3E}">
        <p14:creationId xmlns:p14="http://schemas.microsoft.com/office/powerpoint/2010/main" val="4189239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44DEC-97B8-4498-9DF8-6E3FE3BD34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0A0D1B-527F-4E4B-9D7C-E0E7A55E3BDC}"/>
              </a:ext>
            </a:extLst>
          </p:cNvPr>
          <p:cNvSpPr>
            <a:spLocks noGrp="1"/>
          </p:cNvSpPr>
          <p:nvPr>
            <p:ph sz="half" idx="1"/>
          </p:nvPr>
        </p:nvSpPr>
        <p:spPr>
          <a:xfrm>
            <a:off x="28194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3107FD-FF0B-4212-B40A-EB156044BA10}"/>
              </a:ext>
            </a:extLst>
          </p:cNvPr>
          <p:cNvSpPr>
            <a:spLocks noGrp="1"/>
          </p:cNvSpPr>
          <p:nvPr>
            <p:ph sz="half" idx="2"/>
          </p:nvPr>
        </p:nvSpPr>
        <p:spPr>
          <a:xfrm>
            <a:off x="59436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ACD0F6-92FB-41BD-BB13-9B94843CF7A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9D4DA99-E352-4DAD-841C-B765910C098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1FC1B9B-311C-4F62-BD95-81A3067EBB9A}"/>
              </a:ext>
            </a:extLst>
          </p:cNvPr>
          <p:cNvSpPr>
            <a:spLocks noGrp="1"/>
          </p:cNvSpPr>
          <p:nvPr>
            <p:ph type="sldNum" sz="quarter" idx="12"/>
          </p:nvPr>
        </p:nvSpPr>
        <p:spPr/>
        <p:txBody>
          <a:bodyPr/>
          <a:lstStyle>
            <a:lvl1pPr>
              <a:defRPr/>
            </a:lvl1pPr>
          </a:lstStyle>
          <a:p>
            <a:fld id="{88153918-6543-4954-BF8D-6012AC33CA2E}" type="slidenum">
              <a:rPr lang="en-US" altLang="en-US"/>
              <a:pPr/>
              <a:t>‹#›</a:t>
            </a:fld>
            <a:endParaRPr lang="en-US" altLang="en-US"/>
          </a:p>
        </p:txBody>
      </p:sp>
    </p:spTree>
    <p:extLst>
      <p:ext uri="{BB962C8B-B14F-4D97-AF65-F5344CB8AC3E}">
        <p14:creationId xmlns:p14="http://schemas.microsoft.com/office/powerpoint/2010/main" val="2666411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7CC8-D10A-4C3A-8FE5-AB48CD22C1A1}"/>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00652-741D-41F7-8F02-3FB0A671718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4D48F85-79E7-469A-99E1-2D3D768B5193}"/>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4CE88F-EBBA-4611-8CF0-833E8B1A902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0D63421-F7CF-45D6-9414-40FE5FE54E26}"/>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E9F9AF-F731-4AA5-B626-3872907F5577}"/>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D5B3D50F-B769-46C9-9460-67B3636184D7}"/>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2146A1F0-E085-4076-BAE2-75F78E0945B7}"/>
              </a:ext>
            </a:extLst>
          </p:cNvPr>
          <p:cNvSpPr>
            <a:spLocks noGrp="1"/>
          </p:cNvSpPr>
          <p:nvPr>
            <p:ph type="sldNum" sz="quarter" idx="12"/>
          </p:nvPr>
        </p:nvSpPr>
        <p:spPr/>
        <p:txBody>
          <a:bodyPr/>
          <a:lstStyle>
            <a:lvl1pPr>
              <a:defRPr/>
            </a:lvl1pPr>
          </a:lstStyle>
          <a:p>
            <a:fld id="{410CC06F-E206-43F7-A729-2C6A169A0C41}" type="slidenum">
              <a:rPr lang="en-US" altLang="en-US"/>
              <a:pPr/>
              <a:t>‹#›</a:t>
            </a:fld>
            <a:endParaRPr lang="en-US" altLang="en-US"/>
          </a:p>
        </p:txBody>
      </p:sp>
    </p:spTree>
    <p:extLst>
      <p:ext uri="{BB962C8B-B14F-4D97-AF65-F5344CB8AC3E}">
        <p14:creationId xmlns:p14="http://schemas.microsoft.com/office/powerpoint/2010/main" val="1271025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4E457-A71F-4059-A12F-61D0812FA6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7EA25D-E522-4962-937D-51EF61209A38}"/>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0D492491-7C4D-4121-B67E-AF0517EFE2C1}"/>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73B98304-CBDA-4191-95BA-193B555DE470}"/>
              </a:ext>
            </a:extLst>
          </p:cNvPr>
          <p:cNvSpPr>
            <a:spLocks noGrp="1"/>
          </p:cNvSpPr>
          <p:nvPr>
            <p:ph type="sldNum" sz="quarter" idx="12"/>
          </p:nvPr>
        </p:nvSpPr>
        <p:spPr/>
        <p:txBody>
          <a:bodyPr/>
          <a:lstStyle>
            <a:lvl1pPr>
              <a:defRPr/>
            </a:lvl1pPr>
          </a:lstStyle>
          <a:p>
            <a:fld id="{A6105B05-B5C6-4A08-A1D3-24755C902BB4}" type="slidenum">
              <a:rPr lang="en-US" altLang="en-US"/>
              <a:pPr/>
              <a:t>‹#›</a:t>
            </a:fld>
            <a:endParaRPr lang="en-US" altLang="en-US"/>
          </a:p>
        </p:txBody>
      </p:sp>
    </p:spTree>
    <p:extLst>
      <p:ext uri="{BB962C8B-B14F-4D97-AF65-F5344CB8AC3E}">
        <p14:creationId xmlns:p14="http://schemas.microsoft.com/office/powerpoint/2010/main" val="438359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EC5A3B-08A9-49C3-986E-7F2EB6D19C8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FF87FC4-3BD8-4976-8A18-34773D7C63E5}"/>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7171BF02-5753-4C34-8959-7B16D73CF037}"/>
              </a:ext>
            </a:extLst>
          </p:cNvPr>
          <p:cNvSpPr>
            <a:spLocks noGrp="1"/>
          </p:cNvSpPr>
          <p:nvPr>
            <p:ph type="sldNum" sz="quarter" idx="12"/>
          </p:nvPr>
        </p:nvSpPr>
        <p:spPr/>
        <p:txBody>
          <a:bodyPr/>
          <a:lstStyle>
            <a:lvl1pPr>
              <a:defRPr/>
            </a:lvl1pPr>
          </a:lstStyle>
          <a:p>
            <a:fld id="{0BDF2D55-2173-4755-9700-5F3252CEC0FB}" type="slidenum">
              <a:rPr lang="en-US" altLang="en-US"/>
              <a:pPr/>
              <a:t>‹#›</a:t>
            </a:fld>
            <a:endParaRPr lang="en-US" altLang="en-US"/>
          </a:p>
        </p:txBody>
      </p:sp>
    </p:spTree>
    <p:extLst>
      <p:ext uri="{BB962C8B-B14F-4D97-AF65-F5344CB8AC3E}">
        <p14:creationId xmlns:p14="http://schemas.microsoft.com/office/powerpoint/2010/main" val="20541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04832-831D-4DB7-B701-2F9146D494C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9AB351-908D-46AD-9A4D-755328D60B0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083FAA-2C86-4200-9E0B-2FAF1E3E2CB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CBB98CC-76E4-4725-9D76-F4715CDFD99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7DED971-7A3C-47AA-8F77-B6E8E83D4F4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BB5A3FC-5B65-48B9-8B87-3537DA8F69A4}"/>
              </a:ext>
            </a:extLst>
          </p:cNvPr>
          <p:cNvSpPr>
            <a:spLocks noGrp="1"/>
          </p:cNvSpPr>
          <p:nvPr>
            <p:ph type="sldNum" sz="quarter" idx="12"/>
          </p:nvPr>
        </p:nvSpPr>
        <p:spPr/>
        <p:txBody>
          <a:bodyPr/>
          <a:lstStyle>
            <a:lvl1pPr>
              <a:defRPr/>
            </a:lvl1pPr>
          </a:lstStyle>
          <a:p>
            <a:fld id="{890EB71B-0311-49DF-BE2D-1E821D508414}" type="slidenum">
              <a:rPr lang="en-US" altLang="en-US"/>
              <a:pPr/>
              <a:t>‹#›</a:t>
            </a:fld>
            <a:endParaRPr lang="en-US" altLang="en-US"/>
          </a:p>
        </p:txBody>
      </p:sp>
    </p:spTree>
    <p:extLst>
      <p:ext uri="{BB962C8B-B14F-4D97-AF65-F5344CB8AC3E}">
        <p14:creationId xmlns:p14="http://schemas.microsoft.com/office/powerpoint/2010/main" val="1294579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995DC-D1B0-4476-B744-68450478C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84FA2E-89AA-4199-9CD4-67FCECC36D4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EA2C12-9D33-47C9-B600-01E86C14A22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6E1F926-A07F-4257-8CF3-18AD89FF3AE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90E90E2-0D09-4227-B07B-E0C4AFBA64BA}"/>
              </a:ext>
            </a:extLst>
          </p:cNvPr>
          <p:cNvSpPr>
            <a:spLocks noGrp="1"/>
          </p:cNvSpPr>
          <p:nvPr>
            <p:ph type="sldNum" sz="quarter" idx="12"/>
          </p:nvPr>
        </p:nvSpPr>
        <p:spPr/>
        <p:txBody>
          <a:bodyPr/>
          <a:lstStyle>
            <a:lvl1pPr>
              <a:defRPr/>
            </a:lvl1pPr>
          </a:lstStyle>
          <a:p>
            <a:fld id="{1E5CA414-0305-4807-9319-A01D24E560CE}" type="slidenum">
              <a:rPr lang="en-US" altLang="en-US"/>
              <a:pPr/>
              <a:t>‹#›</a:t>
            </a:fld>
            <a:endParaRPr lang="en-US" altLang="en-US"/>
          </a:p>
        </p:txBody>
      </p:sp>
    </p:spTree>
    <p:extLst>
      <p:ext uri="{BB962C8B-B14F-4D97-AF65-F5344CB8AC3E}">
        <p14:creationId xmlns:p14="http://schemas.microsoft.com/office/powerpoint/2010/main" val="34319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41766-E3BB-4357-A316-E6855A6B345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F010D0-44B9-49F1-85E1-FED2F639FBD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CE1F5F-0353-4060-B648-674CB4C9AA9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20F2CB-FDD4-48E5-906F-2D4F8F1BC13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E857198-9D67-47CD-8831-1AA5A4AC35B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62302DF-E05E-4B0A-9311-9842D879C522}"/>
              </a:ext>
            </a:extLst>
          </p:cNvPr>
          <p:cNvSpPr>
            <a:spLocks noGrp="1"/>
          </p:cNvSpPr>
          <p:nvPr>
            <p:ph type="sldNum" sz="quarter" idx="12"/>
          </p:nvPr>
        </p:nvSpPr>
        <p:spPr/>
        <p:txBody>
          <a:bodyPr/>
          <a:lstStyle>
            <a:lvl1pPr>
              <a:defRPr/>
            </a:lvl1pPr>
          </a:lstStyle>
          <a:p>
            <a:fld id="{64CCED8E-715B-41A7-BFB1-DA6702A66F0F}" type="slidenum">
              <a:rPr lang="en-US" altLang="en-US"/>
              <a:pPr/>
              <a:t>‹#›</a:t>
            </a:fld>
            <a:endParaRPr lang="en-US" altLang="en-US"/>
          </a:p>
        </p:txBody>
      </p:sp>
    </p:spTree>
    <p:extLst>
      <p:ext uri="{BB962C8B-B14F-4D97-AF65-F5344CB8AC3E}">
        <p14:creationId xmlns:p14="http://schemas.microsoft.com/office/powerpoint/2010/main" val="2132883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A175F-61FD-457D-A4BA-B1397B89B8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BC2025-C7F3-457B-9039-BC44F1ACE8B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6F2BDC-C1C1-4C7E-8058-9D3D986302B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D906BA3-1429-4EDE-90ED-7120CC0517D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0C7F2F6-6B9E-4D1D-ADEC-1E9B64A341F4}"/>
              </a:ext>
            </a:extLst>
          </p:cNvPr>
          <p:cNvSpPr>
            <a:spLocks noGrp="1"/>
          </p:cNvSpPr>
          <p:nvPr>
            <p:ph type="sldNum" sz="quarter" idx="12"/>
          </p:nvPr>
        </p:nvSpPr>
        <p:spPr/>
        <p:txBody>
          <a:bodyPr/>
          <a:lstStyle>
            <a:lvl1pPr>
              <a:defRPr/>
            </a:lvl1pPr>
          </a:lstStyle>
          <a:p>
            <a:fld id="{18E51F48-337E-46E3-8DDA-7C5BA88C270C}" type="slidenum">
              <a:rPr lang="en-US" altLang="en-US"/>
              <a:pPr/>
              <a:t>‹#›</a:t>
            </a:fld>
            <a:endParaRPr lang="en-US" altLang="en-US"/>
          </a:p>
        </p:txBody>
      </p:sp>
    </p:spTree>
    <p:extLst>
      <p:ext uri="{BB962C8B-B14F-4D97-AF65-F5344CB8AC3E}">
        <p14:creationId xmlns:p14="http://schemas.microsoft.com/office/powerpoint/2010/main" val="2628736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533296-CE4C-47A5-9CC1-DBD311793328}"/>
              </a:ext>
            </a:extLst>
          </p:cNvPr>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824BA0-487B-472C-836F-9539B37EEF0D}"/>
              </a:ext>
            </a:extLst>
          </p:cNvPr>
          <p:cNvSpPr>
            <a:spLocks noGrp="1"/>
          </p:cNvSpPr>
          <p:nvPr>
            <p:ph type="body" orient="vert" idx="1"/>
          </p:nvPr>
        </p:nvSpPr>
        <p:spPr>
          <a:xfrm>
            <a:off x="2819400" y="609600"/>
            <a:ext cx="44196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E0109C-83D5-4A26-93CC-AA3FB06BEBB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1385531-AC5B-4A63-BE01-65478DD923D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FD2E512-0AED-48E2-91CB-159C5238980D}"/>
              </a:ext>
            </a:extLst>
          </p:cNvPr>
          <p:cNvSpPr>
            <a:spLocks noGrp="1"/>
          </p:cNvSpPr>
          <p:nvPr>
            <p:ph type="sldNum" sz="quarter" idx="12"/>
          </p:nvPr>
        </p:nvSpPr>
        <p:spPr/>
        <p:txBody>
          <a:bodyPr/>
          <a:lstStyle>
            <a:lvl1pPr>
              <a:defRPr/>
            </a:lvl1pPr>
          </a:lstStyle>
          <a:p>
            <a:fld id="{22405F6E-6139-4647-A74B-299C06CDBE8E}" type="slidenum">
              <a:rPr lang="en-US" altLang="en-US"/>
              <a:pPr/>
              <a:t>‹#›</a:t>
            </a:fld>
            <a:endParaRPr lang="en-US" altLang="en-US"/>
          </a:p>
        </p:txBody>
      </p:sp>
    </p:spTree>
    <p:extLst>
      <p:ext uri="{BB962C8B-B14F-4D97-AF65-F5344CB8AC3E}">
        <p14:creationId xmlns:p14="http://schemas.microsoft.com/office/powerpoint/2010/main" val="677993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8D839-9513-48B3-A457-F15F9C725C53}"/>
              </a:ext>
            </a:extLst>
          </p:cNvPr>
          <p:cNvSpPr>
            <a:spLocks noGrp="1"/>
          </p:cNvSpPr>
          <p:nvPr>
            <p:ph type="title"/>
          </p:nvPr>
        </p:nvSpPr>
        <p:spPr>
          <a:xfrm>
            <a:off x="2819400" y="609600"/>
            <a:ext cx="6096000" cy="1143000"/>
          </a:xfrm>
        </p:spPr>
        <p:txBody>
          <a:bodyPr/>
          <a:lstStyle/>
          <a:p>
            <a:r>
              <a:rPr lang="en-US"/>
              <a:t>Click to edit Master title style</a:t>
            </a:r>
          </a:p>
        </p:txBody>
      </p:sp>
      <p:sp>
        <p:nvSpPr>
          <p:cNvPr id="3" name="Online Image Placeholder 2">
            <a:extLst>
              <a:ext uri="{FF2B5EF4-FFF2-40B4-BE49-F238E27FC236}">
                <a16:creationId xmlns:a16="http://schemas.microsoft.com/office/drawing/2014/main" id="{443B5D77-B89C-4BD1-AADC-1CE4CC2787A8}"/>
              </a:ext>
            </a:extLst>
          </p:cNvPr>
          <p:cNvSpPr>
            <a:spLocks noGrp="1"/>
          </p:cNvSpPr>
          <p:nvPr>
            <p:ph type="clipArt" sz="half" idx="1"/>
          </p:nvPr>
        </p:nvSpPr>
        <p:spPr>
          <a:xfrm>
            <a:off x="2819400" y="1981200"/>
            <a:ext cx="2971800" cy="4114800"/>
          </a:xfrm>
        </p:spPr>
        <p:txBody>
          <a:bodyPr/>
          <a:lstStyle/>
          <a:p>
            <a:endParaRPr lang="en-US"/>
          </a:p>
        </p:txBody>
      </p:sp>
      <p:sp>
        <p:nvSpPr>
          <p:cNvPr id="4" name="Text Placeholder 3">
            <a:extLst>
              <a:ext uri="{FF2B5EF4-FFF2-40B4-BE49-F238E27FC236}">
                <a16:creationId xmlns:a16="http://schemas.microsoft.com/office/drawing/2014/main" id="{F8DE3CCC-6710-4ABA-80D1-C4C5E851D61C}"/>
              </a:ext>
            </a:extLst>
          </p:cNvPr>
          <p:cNvSpPr>
            <a:spLocks noGrp="1"/>
          </p:cNvSpPr>
          <p:nvPr>
            <p:ph type="body" sz="half" idx="2"/>
          </p:nvPr>
        </p:nvSpPr>
        <p:spPr>
          <a:xfrm>
            <a:off x="59436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D2AA3E-B7C4-4228-95AB-E0C02A4CF17C}"/>
              </a:ext>
            </a:extLst>
          </p:cNvPr>
          <p:cNvSpPr>
            <a:spLocks noGrp="1"/>
          </p:cNvSpPr>
          <p:nvPr>
            <p:ph type="dt" sz="half" idx="10"/>
          </p:nvPr>
        </p:nvSpPr>
        <p:spPr>
          <a:xfrm>
            <a:off x="152400" y="5562600"/>
            <a:ext cx="1905000" cy="3048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D3B4BD1-E0DA-4774-9294-E0FE4685113F}"/>
              </a:ext>
            </a:extLst>
          </p:cNvPr>
          <p:cNvSpPr>
            <a:spLocks noGrp="1"/>
          </p:cNvSpPr>
          <p:nvPr>
            <p:ph type="ftr" sz="quarter" idx="11"/>
          </p:nvPr>
        </p:nvSpPr>
        <p:spPr>
          <a:xfrm>
            <a:off x="152400" y="5867400"/>
            <a:ext cx="2590800" cy="3048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60756CE-E4EE-43EA-839A-6B6BE4172E86}"/>
              </a:ext>
            </a:extLst>
          </p:cNvPr>
          <p:cNvSpPr>
            <a:spLocks noGrp="1"/>
          </p:cNvSpPr>
          <p:nvPr>
            <p:ph type="sldNum" sz="quarter" idx="12"/>
          </p:nvPr>
        </p:nvSpPr>
        <p:spPr>
          <a:xfrm>
            <a:off x="152400" y="6248400"/>
            <a:ext cx="1905000" cy="457200"/>
          </a:xfrm>
        </p:spPr>
        <p:txBody>
          <a:bodyPr/>
          <a:lstStyle>
            <a:lvl1pPr>
              <a:defRPr/>
            </a:lvl1pPr>
          </a:lstStyle>
          <a:p>
            <a:fld id="{9CC12F5E-BDFB-4E53-9043-9A20D9E57E1F}" type="slidenum">
              <a:rPr lang="en-US" altLang="en-US"/>
              <a:pPr/>
              <a:t>‹#›</a:t>
            </a:fld>
            <a:endParaRPr lang="en-US" altLang="en-US"/>
          </a:p>
        </p:txBody>
      </p:sp>
    </p:spTree>
    <p:extLst>
      <p:ext uri="{BB962C8B-B14F-4D97-AF65-F5344CB8AC3E}">
        <p14:creationId xmlns:p14="http://schemas.microsoft.com/office/powerpoint/2010/main" val="249152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2E08-7078-4CA8-8805-2AE89243200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2E3D0E-479F-4276-9E58-87B5C641EEB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C764F1-A984-4E8C-ABD1-CD6014D8D29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47C1646-1E4E-45C5-BF9C-7D8C4DDFBAE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E65F735-809E-4AFA-AF5B-E46A25EB4D39}"/>
              </a:ext>
            </a:extLst>
          </p:cNvPr>
          <p:cNvSpPr>
            <a:spLocks noGrp="1"/>
          </p:cNvSpPr>
          <p:nvPr>
            <p:ph type="sldNum" sz="quarter" idx="12"/>
          </p:nvPr>
        </p:nvSpPr>
        <p:spPr/>
        <p:txBody>
          <a:bodyPr/>
          <a:lstStyle>
            <a:lvl1pPr>
              <a:defRPr/>
            </a:lvl1pPr>
          </a:lstStyle>
          <a:p>
            <a:fld id="{D90DD8EC-7E8C-490C-B0E4-7408975CBC3F}" type="slidenum">
              <a:rPr lang="en-US" altLang="en-US"/>
              <a:pPr/>
              <a:t>‹#›</a:t>
            </a:fld>
            <a:endParaRPr lang="en-US" altLang="en-US"/>
          </a:p>
        </p:txBody>
      </p:sp>
    </p:spTree>
    <p:extLst>
      <p:ext uri="{BB962C8B-B14F-4D97-AF65-F5344CB8AC3E}">
        <p14:creationId xmlns:p14="http://schemas.microsoft.com/office/powerpoint/2010/main" val="504329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C7632-8513-476A-B595-D8D6CD9819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C1D346-69B0-4D87-B0F1-3B082016A8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EA748F-36C8-4762-9874-4C665A73910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AC67184-689A-4F8B-91B4-82C5C7105F8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42E3B6A-4BB4-48A8-B8C4-0B2616F4DDA1}"/>
              </a:ext>
            </a:extLst>
          </p:cNvPr>
          <p:cNvSpPr>
            <a:spLocks noGrp="1"/>
          </p:cNvSpPr>
          <p:nvPr>
            <p:ph type="sldNum" sz="quarter" idx="12"/>
          </p:nvPr>
        </p:nvSpPr>
        <p:spPr/>
        <p:txBody>
          <a:bodyPr/>
          <a:lstStyle>
            <a:lvl1pPr>
              <a:defRPr/>
            </a:lvl1pPr>
          </a:lstStyle>
          <a:p>
            <a:fld id="{6D0557D5-A4CB-4964-A756-D8076CAF9934}" type="slidenum">
              <a:rPr lang="en-US" altLang="en-US"/>
              <a:pPr/>
              <a:t>‹#›</a:t>
            </a:fld>
            <a:endParaRPr lang="en-US" altLang="en-US"/>
          </a:p>
        </p:txBody>
      </p:sp>
    </p:spTree>
    <p:extLst>
      <p:ext uri="{BB962C8B-B14F-4D97-AF65-F5344CB8AC3E}">
        <p14:creationId xmlns:p14="http://schemas.microsoft.com/office/powerpoint/2010/main" val="2800859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9F4AF-0F3D-474D-A4B3-52750FB677D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303F8F-CC93-4BA9-BCCE-7F99CDB2373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0953F170-7661-4AC8-B7B3-6F51753C782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1C3E1C7-80FA-45A6-B767-ACC9CE23894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D178B79-FD17-4BC3-8645-FA54E0FD8EBF}"/>
              </a:ext>
            </a:extLst>
          </p:cNvPr>
          <p:cNvSpPr>
            <a:spLocks noGrp="1"/>
          </p:cNvSpPr>
          <p:nvPr>
            <p:ph type="sldNum" sz="quarter" idx="12"/>
          </p:nvPr>
        </p:nvSpPr>
        <p:spPr/>
        <p:txBody>
          <a:bodyPr/>
          <a:lstStyle>
            <a:lvl1pPr>
              <a:defRPr/>
            </a:lvl1pPr>
          </a:lstStyle>
          <a:p>
            <a:fld id="{2354D96D-9B71-4C44-9F62-C744A22B8D51}" type="slidenum">
              <a:rPr lang="en-US" altLang="en-US"/>
              <a:pPr/>
              <a:t>‹#›</a:t>
            </a:fld>
            <a:endParaRPr lang="en-US" altLang="en-US"/>
          </a:p>
        </p:txBody>
      </p:sp>
    </p:spTree>
    <p:extLst>
      <p:ext uri="{BB962C8B-B14F-4D97-AF65-F5344CB8AC3E}">
        <p14:creationId xmlns:p14="http://schemas.microsoft.com/office/powerpoint/2010/main" val="8328304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87E59-C2A2-4FC5-A42F-075384616C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D64E3F-EA73-4ABC-8F91-85E96387C7D2}"/>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154D6C-4F63-4F83-8C56-E24BBB4665EB}"/>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DC964D-6B9C-45EF-9E63-3B42C337EE1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2461639-8F50-4AC2-8FA1-31D656135D7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A7BB4CC-8A03-4A27-B062-B76AF246ADB8}"/>
              </a:ext>
            </a:extLst>
          </p:cNvPr>
          <p:cNvSpPr>
            <a:spLocks noGrp="1"/>
          </p:cNvSpPr>
          <p:nvPr>
            <p:ph type="sldNum" sz="quarter" idx="12"/>
          </p:nvPr>
        </p:nvSpPr>
        <p:spPr/>
        <p:txBody>
          <a:bodyPr/>
          <a:lstStyle>
            <a:lvl1pPr>
              <a:defRPr/>
            </a:lvl1pPr>
          </a:lstStyle>
          <a:p>
            <a:fld id="{883903DD-BAE3-4F43-9589-4A8FABFFEBDC}" type="slidenum">
              <a:rPr lang="en-US" altLang="en-US"/>
              <a:pPr/>
              <a:t>‹#›</a:t>
            </a:fld>
            <a:endParaRPr lang="en-US" altLang="en-US"/>
          </a:p>
        </p:txBody>
      </p:sp>
    </p:spTree>
    <p:extLst>
      <p:ext uri="{BB962C8B-B14F-4D97-AF65-F5344CB8AC3E}">
        <p14:creationId xmlns:p14="http://schemas.microsoft.com/office/powerpoint/2010/main" val="72377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42DF5-C850-4CD0-A739-D47D134E271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F45E66-1E7A-4A52-8926-8187CA0AAFD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4293A77-240E-46B3-ACCA-9BBE0E1F6841}"/>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9F3F32-2B3E-40DA-AF3C-E7B488E0996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58BE48-4B16-43B7-A433-7122BFA5B5EE}"/>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B2CDDA-6A9F-4794-92B1-87CA6677B0D5}"/>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83F4184B-3BC4-4A92-A279-C3152B0F5A14}"/>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0CE5516B-D2EF-4EAB-A112-62CC6DEEE658}"/>
              </a:ext>
            </a:extLst>
          </p:cNvPr>
          <p:cNvSpPr>
            <a:spLocks noGrp="1"/>
          </p:cNvSpPr>
          <p:nvPr>
            <p:ph type="sldNum" sz="quarter" idx="12"/>
          </p:nvPr>
        </p:nvSpPr>
        <p:spPr/>
        <p:txBody>
          <a:bodyPr/>
          <a:lstStyle>
            <a:lvl1pPr>
              <a:defRPr/>
            </a:lvl1pPr>
          </a:lstStyle>
          <a:p>
            <a:fld id="{DE8760D8-EE52-41FE-8D70-8EA4B71D7C02}" type="slidenum">
              <a:rPr lang="en-US" altLang="en-US"/>
              <a:pPr/>
              <a:t>‹#›</a:t>
            </a:fld>
            <a:endParaRPr lang="en-US" altLang="en-US"/>
          </a:p>
        </p:txBody>
      </p:sp>
    </p:spTree>
    <p:extLst>
      <p:ext uri="{BB962C8B-B14F-4D97-AF65-F5344CB8AC3E}">
        <p14:creationId xmlns:p14="http://schemas.microsoft.com/office/powerpoint/2010/main" val="231993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85AF9-AE56-4C7C-A3BB-4393948C75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9B19E1-7C2C-43F1-9B95-02B35B78F685}"/>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790D5362-A6C5-4E0F-93AE-2C2996DB62C2}"/>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67B87894-4F5E-4FD7-9EDE-B07FEF970E60}"/>
              </a:ext>
            </a:extLst>
          </p:cNvPr>
          <p:cNvSpPr>
            <a:spLocks noGrp="1"/>
          </p:cNvSpPr>
          <p:nvPr>
            <p:ph type="sldNum" sz="quarter" idx="12"/>
          </p:nvPr>
        </p:nvSpPr>
        <p:spPr/>
        <p:txBody>
          <a:bodyPr/>
          <a:lstStyle>
            <a:lvl1pPr>
              <a:defRPr/>
            </a:lvl1pPr>
          </a:lstStyle>
          <a:p>
            <a:fld id="{99712FE1-3196-4831-9BB8-D3C695134CB7}" type="slidenum">
              <a:rPr lang="en-US" altLang="en-US"/>
              <a:pPr/>
              <a:t>‹#›</a:t>
            </a:fld>
            <a:endParaRPr lang="en-US" altLang="en-US"/>
          </a:p>
        </p:txBody>
      </p:sp>
    </p:spTree>
    <p:extLst>
      <p:ext uri="{BB962C8B-B14F-4D97-AF65-F5344CB8AC3E}">
        <p14:creationId xmlns:p14="http://schemas.microsoft.com/office/powerpoint/2010/main" val="1208028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EC438-DAA2-4251-9817-02FFCFDCE30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D8C503-4525-465B-BEC8-9D1F022A0CC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46FB5FFA-0D92-4665-A5A8-05335562EF7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A565E33-570A-42CE-9FDC-E27E3C2F97E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F5400BB-D892-49A6-8781-A929B6775A22}"/>
              </a:ext>
            </a:extLst>
          </p:cNvPr>
          <p:cNvSpPr>
            <a:spLocks noGrp="1"/>
          </p:cNvSpPr>
          <p:nvPr>
            <p:ph type="sldNum" sz="quarter" idx="12"/>
          </p:nvPr>
        </p:nvSpPr>
        <p:spPr/>
        <p:txBody>
          <a:bodyPr/>
          <a:lstStyle>
            <a:lvl1pPr>
              <a:defRPr/>
            </a:lvl1pPr>
          </a:lstStyle>
          <a:p>
            <a:fld id="{2A3E22B7-321F-47AB-831D-A1F3048BC5CE}" type="slidenum">
              <a:rPr lang="en-US" altLang="en-US"/>
              <a:pPr/>
              <a:t>‹#›</a:t>
            </a:fld>
            <a:endParaRPr lang="en-US" altLang="en-US"/>
          </a:p>
        </p:txBody>
      </p:sp>
    </p:spTree>
    <p:extLst>
      <p:ext uri="{BB962C8B-B14F-4D97-AF65-F5344CB8AC3E}">
        <p14:creationId xmlns:p14="http://schemas.microsoft.com/office/powerpoint/2010/main" val="36305659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57D788-D114-4A66-9061-D8E8708C41D1}"/>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C18F38AA-82FB-4584-9B17-9EBBA558E7CC}"/>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1090B8A-2090-42DF-AE93-ECFB0BF9E937}"/>
              </a:ext>
            </a:extLst>
          </p:cNvPr>
          <p:cNvSpPr>
            <a:spLocks noGrp="1"/>
          </p:cNvSpPr>
          <p:nvPr>
            <p:ph type="sldNum" sz="quarter" idx="12"/>
          </p:nvPr>
        </p:nvSpPr>
        <p:spPr/>
        <p:txBody>
          <a:bodyPr/>
          <a:lstStyle>
            <a:lvl1pPr>
              <a:defRPr/>
            </a:lvl1pPr>
          </a:lstStyle>
          <a:p>
            <a:fld id="{1E051E10-4E47-46B1-82E1-194FF1D7AC31}" type="slidenum">
              <a:rPr lang="en-US" altLang="en-US"/>
              <a:pPr/>
              <a:t>‹#›</a:t>
            </a:fld>
            <a:endParaRPr lang="en-US" altLang="en-US"/>
          </a:p>
        </p:txBody>
      </p:sp>
    </p:spTree>
    <p:extLst>
      <p:ext uri="{BB962C8B-B14F-4D97-AF65-F5344CB8AC3E}">
        <p14:creationId xmlns:p14="http://schemas.microsoft.com/office/powerpoint/2010/main" val="5219573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E49FB-1869-4BC1-90C0-A7C5EE5D16E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DA1FA7-EC2C-47C4-BB4F-2EBD703A713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37E07B-4BBC-4D47-A7BD-76B5FFFE523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78E1AA-96E1-4AF0-BD73-A2B03F6E617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ACA7AF4-F279-485F-B743-7DCB9705B6E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ACEC4B0-0CCE-493A-A6D5-63BAAA33E2DD}"/>
              </a:ext>
            </a:extLst>
          </p:cNvPr>
          <p:cNvSpPr>
            <a:spLocks noGrp="1"/>
          </p:cNvSpPr>
          <p:nvPr>
            <p:ph type="sldNum" sz="quarter" idx="12"/>
          </p:nvPr>
        </p:nvSpPr>
        <p:spPr/>
        <p:txBody>
          <a:bodyPr/>
          <a:lstStyle>
            <a:lvl1pPr>
              <a:defRPr/>
            </a:lvl1pPr>
          </a:lstStyle>
          <a:p>
            <a:fld id="{DB676AD6-B07F-45BB-8B88-E756766DBAB2}" type="slidenum">
              <a:rPr lang="en-US" altLang="en-US"/>
              <a:pPr/>
              <a:t>‹#›</a:t>
            </a:fld>
            <a:endParaRPr lang="en-US" altLang="en-US"/>
          </a:p>
        </p:txBody>
      </p:sp>
    </p:spTree>
    <p:extLst>
      <p:ext uri="{BB962C8B-B14F-4D97-AF65-F5344CB8AC3E}">
        <p14:creationId xmlns:p14="http://schemas.microsoft.com/office/powerpoint/2010/main" val="16423349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35FE4-D63F-4089-9B5B-6F026A31BC1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287ED5-FD3B-40FF-9462-84309B03E8D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E980C0-7A95-4326-9076-A15153563CD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010080-D29A-4D6A-A62A-F8897F096E3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2B7B2CB-C31A-4B26-8BB0-5FE8EEA1334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382E778-95AC-4C73-B279-4E9A0D620320}"/>
              </a:ext>
            </a:extLst>
          </p:cNvPr>
          <p:cNvSpPr>
            <a:spLocks noGrp="1"/>
          </p:cNvSpPr>
          <p:nvPr>
            <p:ph type="sldNum" sz="quarter" idx="12"/>
          </p:nvPr>
        </p:nvSpPr>
        <p:spPr/>
        <p:txBody>
          <a:bodyPr/>
          <a:lstStyle>
            <a:lvl1pPr>
              <a:defRPr/>
            </a:lvl1pPr>
          </a:lstStyle>
          <a:p>
            <a:fld id="{775D6238-0F59-4FDC-93C0-96E2BFD1B0CE}" type="slidenum">
              <a:rPr lang="en-US" altLang="en-US"/>
              <a:pPr/>
              <a:t>‹#›</a:t>
            </a:fld>
            <a:endParaRPr lang="en-US" altLang="en-US"/>
          </a:p>
        </p:txBody>
      </p:sp>
    </p:spTree>
    <p:extLst>
      <p:ext uri="{BB962C8B-B14F-4D97-AF65-F5344CB8AC3E}">
        <p14:creationId xmlns:p14="http://schemas.microsoft.com/office/powerpoint/2010/main" val="9706181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24AD2-58F3-498B-B204-505841F65F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4E135F-F5E7-4BEF-8C37-C2FAB5DF99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C18CD9-F9D8-445A-8AF2-2F87DD2AE89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6E11691-EDCB-47B4-BE34-E97A3BA34BE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E28C24E-28B0-41A9-A639-9565681DD357}"/>
              </a:ext>
            </a:extLst>
          </p:cNvPr>
          <p:cNvSpPr>
            <a:spLocks noGrp="1"/>
          </p:cNvSpPr>
          <p:nvPr>
            <p:ph type="sldNum" sz="quarter" idx="12"/>
          </p:nvPr>
        </p:nvSpPr>
        <p:spPr/>
        <p:txBody>
          <a:bodyPr/>
          <a:lstStyle>
            <a:lvl1pPr>
              <a:defRPr/>
            </a:lvl1pPr>
          </a:lstStyle>
          <a:p>
            <a:fld id="{B2DDA169-195D-4C1A-8DCF-67A6783832D6}" type="slidenum">
              <a:rPr lang="en-US" altLang="en-US"/>
              <a:pPr/>
              <a:t>‹#›</a:t>
            </a:fld>
            <a:endParaRPr lang="en-US" altLang="en-US"/>
          </a:p>
        </p:txBody>
      </p:sp>
    </p:spTree>
    <p:extLst>
      <p:ext uri="{BB962C8B-B14F-4D97-AF65-F5344CB8AC3E}">
        <p14:creationId xmlns:p14="http://schemas.microsoft.com/office/powerpoint/2010/main" val="12165212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F29240-63DF-48B6-8223-BB7C2DF27DEE}"/>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D35004-14A2-4A36-A6BA-3892E76D7031}"/>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A098FA-EEE5-487E-910E-3057AF545B1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8155618-4FA2-4677-82BC-20E93EE92ED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DE8A58D-2676-45E0-AA19-26475FC926CC}"/>
              </a:ext>
            </a:extLst>
          </p:cNvPr>
          <p:cNvSpPr>
            <a:spLocks noGrp="1"/>
          </p:cNvSpPr>
          <p:nvPr>
            <p:ph type="sldNum" sz="quarter" idx="12"/>
          </p:nvPr>
        </p:nvSpPr>
        <p:spPr/>
        <p:txBody>
          <a:bodyPr/>
          <a:lstStyle>
            <a:lvl1pPr>
              <a:defRPr/>
            </a:lvl1pPr>
          </a:lstStyle>
          <a:p>
            <a:fld id="{AC57710D-CD73-44A0-94EE-829FA7C12702}" type="slidenum">
              <a:rPr lang="en-US" altLang="en-US"/>
              <a:pPr/>
              <a:t>‹#›</a:t>
            </a:fld>
            <a:endParaRPr lang="en-US" altLang="en-US"/>
          </a:p>
        </p:txBody>
      </p:sp>
    </p:spTree>
    <p:extLst>
      <p:ext uri="{BB962C8B-B14F-4D97-AF65-F5344CB8AC3E}">
        <p14:creationId xmlns:p14="http://schemas.microsoft.com/office/powerpoint/2010/main" val="16344346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48162" name="Line 2">
            <a:extLst>
              <a:ext uri="{FF2B5EF4-FFF2-40B4-BE49-F238E27FC236}">
                <a16:creationId xmlns:a16="http://schemas.microsoft.com/office/drawing/2014/main" id="{F21A0A6F-8466-4926-98AC-2C44A1EFCF57}"/>
              </a:ext>
            </a:extLst>
          </p:cNvPr>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163" name="Arc 3">
            <a:extLst>
              <a:ext uri="{FF2B5EF4-FFF2-40B4-BE49-F238E27FC236}">
                <a16:creationId xmlns:a16="http://schemas.microsoft.com/office/drawing/2014/main" id="{84615086-F964-4527-B014-628516FFA5D6}"/>
              </a:ext>
            </a:extLst>
          </p:cNvPr>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164" name="Rectangle 4">
            <a:extLst>
              <a:ext uri="{FF2B5EF4-FFF2-40B4-BE49-F238E27FC236}">
                <a16:creationId xmlns:a16="http://schemas.microsoft.com/office/drawing/2014/main" id="{C6D57EB6-F85E-42B7-BAC9-2CE3BDECB915}"/>
              </a:ext>
            </a:extLst>
          </p:cNvPr>
          <p:cNvSpPr>
            <a:spLocks noGrp="1" noChangeArrowheads="1"/>
          </p:cNvSpPr>
          <p:nvPr>
            <p:ph type="ctrTitle" sz="quarter"/>
          </p:nvPr>
        </p:nvSpPr>
        <p:spPr>
          <a:xfrm>
            <a:off x="2590800" y="781050"/>
            <a:ext cx="6248400" cy="1143000"/>
          </a:xfrm>
        </p:spPr>
        <p:txBody>
          <a:bodyPr anchor="b"/>
          <a:lstStyle>
            <a:lvl1pPr>
              <a:defRPr sz="6600"/>
            </a:lvl1pPr>
          </a:lstStyle>
          <a:p>
            <a:pPr lvl="0"/>
            <a:r>
              <a:rPr lang="en-US" altLang="en-US" noProof="0"/>
              <a:t>Click to edit Master title style</a:t>
            </a:r>
          </a:p>
        </p:txBody>
      </p:sp>
      <p:sp>
        <p:nvSpPr>
          <p:cNvPr id="348165" name="Rectangle 5">
            <a:extLst>
              <a:ext uri="{FF2B5EF4-FFF2-40B4-BE49-F238E27FC236}">
                <a16:creationId xmlns:a16="http://schemas.microsoft.com/office/drawing/2014/main" id="{EB98AB4B-9C47-471E-818D-E85AB9525B70}"/>
              </a:ext>
            </a:extLst>
          </p:cNvPr>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pPr lvl="0"/>
            <a:r>
              <a:rPr lang="en-US" altLang="en-US" noProof="0"/>
              <a:t>Click to edit Master subtitle style</a:t>
            </a:r>
          </a:p>
        </p:txBody>
      </p:sp>
      <p:sp>
        <p:nvSpPr>
          <p:cNvPr id="348166" name="Rectangle 6">
            <a:extLst>
              <a:ext uri="{FF2B5EF4-FFF2-40B4-BE49-F238E27FC236}">
                <a16:creationId xmlns:a16="http://schemas.microsoft.com/office/drawing/2014/main" id="{B1011B61-B74C-486D-AB4F-E621FC4B611C}"/>
              </a:ext>
            </a:extLst>
          </p:cNvPr>
          <p:cNvSpPr>
            <a:spLocks noGrp="1" noChangeArrowheads="1"/>
          </p:cNvSpPr>
          <p:nvPr>
            <p:ph type="dt" sz="quarter" idx="2"/>
          </p:nvPr>
        </p:nvSpPr>
        <p:spPr>
          <a:xfrm>
            <a:off x="152400" y="5486400"/>
            <a:ext cx="1905000" cy="304800"/>
          </a:xfrm>
        </p:spPr>
        <p:txBody>
          <a:bodyPr/>
          <a:lstStyle>
            <a:lvl1pPr>
              <a:defRPr/>
            </a:lvl1pPr>
          </a:lstStyle>
          <a:p>
            <a:endParaRPr lang="en-US" altLang="en-US"/>
          </a:p>
        </p:txBody>
      </p:sp>
      <p:sp>
        <p:nvSpPr>
          <p:cNvPr id="348167" name="Rectangle 7">
            <a:extLst>
              <a:ext uri="{FF2B5EF4-FFF2-40B4-BE49-F238E27FC236}">
                <a16:creationId xmlns:a16="http://schemas.microsoft.com/office/drawing/2014/main" id="{A4BCFE0E-AD52-4F54-BEC5-85AFC755E74A}"/>
              </a:ext>
            </a:extLst>
          </p:cNvPr>
          <p:cNvSpPr>
            <a:spLocks noGrp="1" noChangeArrowheads="1"/>
          </p:cNvSpPr>
          <p:nvPr>
            <p:ph type="ftr" sz="quarter" idx="3"/>
          </p:nvPr>
        </p:nvSpPr>
        <p:spPr>
          <a:xfrm>
            <a:off x="152400" y="5791200"/>
            <a:ext cx="2667000" cy="304800"/>
          </a:xfrm>
        </p:spPr>
        <p:txBody>
          <a:bodyPr/>
          <a:lstStyle>
            <a:lvl1pPr>
              <a:defRPr/>
            </a:lvl1pPr>
          </a:lstStyle>
          <a:p>
            <a:endParaRPr lang="en-US" altLang="en-US"/>
          </a:p>
        </p:txBody>
      </p:sp>
      <p:sp>
        <p:nvSpPr>
          <p:cNvPr id="348168" name="Rectangle 8">
            <a:extLst>
              <a:ext uri="{FF2B5EF4-FFF2-40B4-BE49-F238E27FC236}">
                <a16:creationId xmlns:a16="http://schemas.microsoft.com/office/drawing/2014/main" id="{C369ACD8-3555-40BF-83CB-E78F773DF4C9}"/>
              </a:ext>
            </a:extLst>
          </p:cNvPr>
          <p:cNvSpPr>
            <a:spLocks noGrp="1" noChangeArrowheads="1"/>
          </p:cNvSpPr>
          <p:nvPr>
            <p:ph type="sldNum" sz="quarter" idx="4"/>
          </p:nvPr>
        </p:nvSpPr>
        <p:spPr/>
        <p:txBody>
          <a:bodyPr/>
          <a:lstStyle>
            <a:lvl1pPr>
              <a:defRPr/>
            </a:lvl1pPr>
          </a:lstStyle>
          <a:p>
            <a:fld id="{5DC0B120-C73E-49F6-A16C-40E9EF1C1B47}" type="slidenum">
              <a:rPr lang="en-US" altLang="en-US"/>
              <a:pPr/>
              <a:t>‹#›</a:t>
            </a:fld>
            <a:endParaRPr lang="en-US"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1B2DA-B173-4E5D-B79B-2CDDC653A3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BC6C8A-24FF-4B36-8A4F-A645475D59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13A6B8-FD6D-42A6-B3F5-625E721E234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AD39922-940A-408A-9DBE-48D4162CA4F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8B4127B-F0E6-4137-8D77-ABB37A0598FA}"/>
              </a:ext>
            </a:extLst>
          </p:cNvPr>
          <p:cNvSpPr>
            <a:spLocks noGrp="1"/>
          </p:cNvSpPr>
          <p:nvPr>
            <p:ph type="sldNum" sz="quarter" idx="12"/>
          </p:nvPr>
        </p:nvSpPr>
        <p:spPr/>
        <p:txBody>
          <a:bodyPr/>
          <a:lstStyle>
            <a:lvl1pPr>
              <a:defRPr/>
            </a:lvl1pPr>
          </a:lstStyle>
          <a:p>
            <a:fld id="{4BD3EFC9-5887-44C5-B603-F86D7561F58D}" type="slidenum">
              <a:rPr lang="en-US" altLang="en-US"/>
              <a:pPr/>
              <a:t>‹#›</a:t>
            </a:fld>
            <a:endParaRPr lang="en-US" altLang="en-US"/>
          </a:p>
        </p:txBody>
      </p:sp>
    </p:spTree>
    <p:extLst>
      <p:ext uri="{BB962C8B-B14F-4D97-AF65-F5344CB8AC3E}">
        <p14:creationId xmlns:p14="http://schemas.microsoft.com/office/powerpoint/2010/main" val="562016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503CB-7AF2-4B41-9A2C-755E6960D2C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D8C3FC-378D-477A-9F7E-63DF79BCA8A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476A08EB-C3A5-4998-AEE7-144AE0CA46C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EB562C0-2ECA-4DF0-B88C-C120970E9BA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38F33DA-A3B5-4C67-B577-AADF185BD29E}"/>
              </a:ext>
            </a:extLst>
          </p:cNvPr>
          <p:cNvSpPr>
            <a:spLocks noGrp="1"/>
          </p:cNvSpPr>
          <p:nvPr>
            <p:ph type="sldNum" sz="quarter" idx="12"/>
          </p:nvPr>
        </p:nvSpPr>
        <p:spPr/>
        <p:txBody>
          <a:bodyPr/>
          <a:lstStyle>
            <a:lvl1pPr>
              <a:defRPr/>
            </a:lvl1pPr>
          </a:lstStyle>
          <a:p>
            <a:fld id="{29BD2AE8-38AC-4AC2-8046-D0CC4A882CAC}" type="slidenum">
              <a:rPr lang="en-US" altLang="en-US"/>
              <a:pPr/>
              <a:t>‹#›</a:t>
            </a:fld>
            <a:endParaRPr lang="en-US" altLang="en-US"/>
          </a:p>
        </p:txBody>
      </p:sp>
    </p:spTree>
    <p:extLst>
      <p:ext uri="{BB962C8B-B14F-4D97-AF65-F5344CB8AC3E}">
        <p14:creationId xmlns:p14="http://schemas.microsoft.com/office/powerpoint/2010/main" val="21710458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0EC59-0978-4F07-9EC5-5CF6B222B4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EF12BC-69CC-472A-90F3-634A20556AB1}"/>
              </a:ext>
            </a:extLst>
          </p:cNvPr>
          <p:cNvSpPr>
            <a:spLocks noGrp="1"/>
          </p:cNvSpPr>
          <p:nvPr>
            <p:ph sz="half" idx="1"/>
          </p:nvPr>
        </p:nvSpPr>
        <p:spPr>
          <a:xfrm>
            <a:off x="28194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5CA749-4663-4266-9C8D-E09EEE155B11}"/>
              </a:ext>
            </a:extLst>
          </p:cNvPr>
          <p:cNvSpPr>
            <a:spLocks noGrp="1"/>
          </p:cNvSpPr>
          <p:nvPr>
            <p:ph sz="half" idx="2"/>
          </p:nvPr>
        </p:nvSpPr>
        <p:spPr>
          <a:xfrm>
            <a:off x="59436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D6DF23-E576-4D5D-A528-F532F80F876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E99B811-244A-48DE-8CDB-F716FEDF5D4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10BE137-875D-4BDB-B307-67F96EF533E1}"/>
              </a:ext>
            </a:extLst>
          </p:cNvPr>
          <p:cNvSpPr>
            <a:spLocks noGrp="1"/>
          </p:cNvSpPr>
          <p:nvPr>
            <p:ph type="sldNum" sz="quarter" idx="12"/>
          </p:nvPr>
        </p:nvSpPr>
        <p:spPr/>
        <p:txBody>
          <a:bodyPr/>
          <a:lstStyle>
            <a:lvl1pPr>
              <a:defRPr/>
            </a:lvl1pPr>
          </a:lstStyle>
          <a:p>
            <a:fld id="{AA5E48D3-3ADD-4FB7-8648-F298C4FC56CE}" type="slidenum">
              <a:rPr lang="en-US" altLang="en-US"/>
              <a:pPr/>
              <a:t>‹#›</a:t>
            </a:fld>
            <a:endParaRPr lang="en-US" altLang="en-US"/>
          </a:p>
        </p:txBody>
      </p:sp>
    </p:spTree>
    <p:extLst>
      <p:ext uri="{BB962C8B-B14F-4D97-AF65-F5344CB8AC3E}">
        <p14:creationId xmlns:p14="http://schemas.microsoft.com/office/powerpoint/2010/main" val="1299707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EF111-81C0-4411-A8CE-413DFBED36F3}"/>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15C3AC-D1C8-4598-95DE-4A413ED60F0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496AD0-B0D5-44A8-8618-3BEEA6726F43}"/>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63F6FA-F6E2-407C-8C57-0CF8EC4CD94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C05667-F193-4AC6-A490-272AF401A0D8}"/>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B45748-A60A-42D3-BC10-80ACCC5FE510}"/>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51EB4705-9779-46F8-AEE5-498AC2B582D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428BBE1-B0C4-4335-9476-7048994BF2FC}"/>
              </a:ext>
            </a:extLst>
          </p:cNvPr>
          <p:cNvSpPr>
            <a:spLocks noGrp="1"/>
          </p:cNvSpPr>
          <p:nvPr>
            <p:ph type="sldNum" sz="quarter" idx="12"/>
          </p:nvPr>
        </p:nvSpPr>
        <p:spPr/>
        <p:txBody>
          <a:bodyPr/>
          <a:lstStyle>
            <a:lvl1pPr>
              <a:defRPr/>
            </a:lvl1pPr>
          </a:lstStyle>
          <a:p>
            <a:fld id="{7A933609-AB6C-462C-BDDC-44700B1CF639}" type="slidenum">
              <a:rPr lang="en-US" altLang="en-US"/>
              <a:pPr/>
              <a:t>‹#›</a:t>
            </a:fld>
            <a:endParaRPr lang="en-US" altLang="en-US"/>
          </a:p>
        </p:txBody>
      </p:sp>
    </p:spTree>
    <p:extLst>
      <p:ext uri="{BB962C8B-B14F-4D97-AF65-F5344CB8AC3E}">
        <p14:creationId xmlns:p14="http://schemas.microsoft.com/office/powerpoint/2010/main" val="649275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025FB-7882-4CDD-A164-6621251E04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2D027D-304B-4EE6-93EB-A3247F91EF17}"/>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1D61DC-BF3B-499C-A7A6-9F67F08F15F1}"/>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0092F0-C252-4B9B-87E3-F62B63184C6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C5C6B08-21CA-4E4A-BD5B-D0BB2E3143D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EF60F9A-192F-4475-A5D6-7A161DEFD144}"/>
              </a:ext>
            </a:extLst>
          </p:cNvPr>
          <p:cNvSpPr>
            <a:spLocks noGrp="1"/>
          </p:cNvSpPr>
          <p:nvPr>
            <p:ph type="sldNum" sz="quarter" idx="12"/>
          </p:nvPr>
        </p:nvSpPr>
        <p:spPr/>
        <p:txBody>
          <a:bodyPr/>
          <a:lstStyle>
            <a:lvl1pPr>
              <a:defRPr/>
            </a:lvl1pPr>
          </a:lstStyle>
          <a:p>
            <a:fld id="{D00C6290-3D1A-474A-AF27-CC57A0295B53}" type="slidenum">
              <a:rPr lang="en-US" altLang="en-US"/>
              <a:pPr/>
              <a:t>‹#›</a:t>
            </a:fld>
            <a:endParaRPr lang="en-US" altLang="en-US"/>
          </a:p>
        </p:txBody>
      </p:sp>
    </p:spTree>
    <p:extLst>
      <p:ext uri="{BB962C8B-B14F-4D97-AF65-F5344CB8AC3E}">
        <p14:creationId xmlns:p14="http://schemas.microsoft.com/office/powerpoint/2010/main" val="12540185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0E62D-6C9B-47AF-A561-055556E764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1DE2FD-3CF3-4F9F-BDB8-342CC1FD32F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8DE87345-F903-4F42-8819-042CE194CC26}"/>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6160F640-2C59-4C60-A30D-197C1897424C}"/>
              </a:ext>
            </a:extLst>
          </p:cNvPr>
          <p:cNvSpPr>
            <a:spLocks noGrp="1"/>
          </p:cNvSpPr>
          <p:nvPr>
            <p:ph type="sldNum" sz="quarter" idx="12"/>
          </p:nvPr>
        </p:nvSpPr>
        <p:spPr/>
        <p:txBody>
          <a:bodyPr/>
          <a:lstStyle>
            <a:lvl1pPr>
              <a:defRPr/>
            </a:lvl1pPr>
          </a:lstStyle>
          <a:p>
            <a:fld id="{70F0D575-CEC0-4A3F-8909-08A1FA251853}" type="slidenum">
              <a:rPr lang="en-US" altLang="en-US"/>
              <a:pPr/>
              <a:t>‹#›</a:t>
            </a:fld>
            <a:endParaRPr lang="en-US" altLang="en-US"/>
          </a:p>
        </p:txBody>
      </p:sp>
    </p:spTree>
    <p:extLst>
      <p:ext uri="{BB962C8B-B14F-4D97-AF65-F5344CB8AC3E}">
        <p14:creationId xmlns:p14="http://schemas.microsoft.com/office/powerpoint/2010/main" val="1674432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277D0D-1C69-4544-8A37-A940DA65CBD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FE7A6D1A-230F-43B2-9F5F-86B99205D658}"/>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EBFED2B-589A-4C91-8E0A-171D70D0A030}"/>
              </a:ext>
            </a:extLst>
          </p:cNvPr>
          <p:cNvSpPr>
            <a:spLocks noGrp="1"/>
          </p:cNvSpPr>
          <p:nvPr>
            <p:ph type="sldNum" sz="quarter" idx="12"/>
          </p:nvPr>
        </p:nvSpPr>
        <p:spPr/>
        <p:txBody>
          <a:bodyPr/>
          <a:lstStyle>
            <a:lvl1pPr>
              <a:defRPr/>
            </a:lvl1pPr>
          </a:lstStyle>
          <a:p>
            <a:fld id="{07CA061E-E155-4BDF-94CE-50529B7AF8C0}" type="slidenum">
              <a:rPr lang="en-US" altLang="en-US"/>
              <a:pPr/>
              <a:t>‹#›</a:t>
            </a:fld>
            <a:endParaRPr lang="en-US" altLang="en-US"/>
          </a:p>
        </p:txBody>
      </p:sp>
    </p:spTree>
    <p:extLst>
      <p:ext uri="{BB962C8B-B14F-4D97-AF65-F5344CB8AC3E}">
        <p14:creationId xmlns:p14="http://schemas.microsoft.com/office/powerpoint/2010/main" val="18617086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7EAE5-DF48-40EF-AB71-828BEA33D14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D55E6C-FF52-4242-8BFB-91539DE62A0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F846B0-6D8C-411F-BFA0-C353EB5E76A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7A56C3-9654-4C30-ACAE-4E087902FD8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EBB3D9A-9F30-47B3-977D-43E031962E3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089836B-21BB-45D6-93AD-328630D3B81B}"/>
              </a:ext>
            </a:extLst>
          </p:cNvPr>
          <p:cNvSpPr>
            <a:spLocks noGrp="1"/>
          </p:cNvSpPr>
          <p:nvPr>
            <p:ph type="sldNum" sz="quarter" idx="12"/>
          </p:nvPr>
        </p:nvSpPr>
        <p:spPr/>
        <p:txBody>
          <a:bodyPr/>
          <a:lstStyle>
            <a:lvl1pPr>
              <a:defRPr/>
            </a:lvl1pPr>
          </a:lstStyle>
          <a:p>
            <a:fld id="{BBA04C49-1A59-4F78-90AD-F9033BF06844}" type="slidenum">
              <a:rPr lang="en-US" altLang="en-US"/>
              <a:pPr/>
              <a:t>‹#›</a:t>
            </a:fld>
            <a:endParaRPr lang="en-US" altLang="en-US"/>
          </a:p>
        </p:txBody>
      </p:sp>
    </p:spTree>
    <p:extLst>
      <p:ext uri="{BB962C8B-B14F-4D97-AF65-F5344CB8AC3E}">
        <p14:creationId xmlns:p14="http://schemas.microsoft.com/office/powerpoint/2010/main" val="11931665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130B-5BDD-4155-B3CC-3BE44AFDCFE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53668B-32D6-4654-97E1-59FB71822A6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C4F463-4691-46A7-8AA0-A53B96D754C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E8BE55-C592-4790-86AB-C97523683F5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D3144C3-DD8B-4E03-95F0-A8F1360DFA8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1F8D4DC-0E14-4DC4-BC06-52839A721FBF}"/>
              </a:ext>
            </a:extLst>
          </p:cNvPr>
          <p:cNvSpPr>
            <a:spLocks noGrp="1"/>
          </p:cNvSpPr>
          <p:nvPr>
            <p:ph type="sldNum" sz="quarter" idx="12"/>
          </p:nvPr>
        </p:nvSpPr>
        <p:spPr/>
        <p:txBody>
          <a:bodyPr/>
          <a:lstStyle>
            <a:lvl1pPr>
              <a:defRPr/>
            </a:lvl1pPr>
          </a:lstStyle>
          <a:p>
            <a:fld id="{9DB93D20-A57A-487F-A387-A869FC9C1887}" type="slidenum">
              <a:rPr lang="en-US" altLang="en-US"/>
              <a:pPr/>
              <a:t>‹#›</a:t>
            </a:fld>
            <a:endParaRPr lang="en-US" altLang="en-US"/>
          </a:p>
        </p:txBody>
      </p:sp>
    </p:spTree>
    <p:extLst>
      <p:ext uri="{BB962C8B-B14F-4D97-AF65-F5344CB8AC3E}">
        <p14:creationId xmlns:p14="http://schemas.microsoft.com/office/powerpoint/2010/main" val="34170476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0D1B0-4F2C-4BCA-9897-3D7430471A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F09CBE-BCAA-40DE-821C-F7271C8D4C2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E2AD46-1D09-489B-BFDD-B1BD7CCC76E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0D22D83-AE52-4573-A61E-CF13410F16F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118210E-CA7E-497C-B472-250CDF776B14}"/>
              </a:ext>
            </a:extLst>
          </p:cNvPr>
          <p:cNvSpPr>
            <a:spLocks noGrp="1"/>
          </p:cNvSpPr>
          <p:nvPr>
            <p:ph type="sldNum" sz="quarter" idx="12"/>
          </p:nvPr>
        </p:nvSpPr>
        <p:spPr/>
        <p:txBody>
          <a:bodyPr/>
          <a:lstStyle>
            <a:lvl1pPr>
              <a:defRPr/>
            </a:lvl1pPr>
          </a:lstStyle>
          <a:p>
            <a:fld id="{1AA0E984-0ECE-4BBA-A90B-CD71F8B43471}" type="slidenum">
              <a:rPr lang="en-US" altLang="en-US"/>
              <a:pPr/>
              <a:t>‹#›</a:t>
            </a:fld>
            <a:endParaRPr lang="en-US" altLang="en-US"/>
          </a:p>
        </p:txBody>
      </p:sp>
    </p:spTree>
    <p:extLst>
      <p:ext uri="{BB962C8B-B14F-4D97-AF65-F5344CB8AC3E}">
        <p14:creationId xmlns:p14="http://schemas.microsoft.com/office/powerpoint/2010/main" val="24767695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A48AA5-FA4A-4538-AD37-2A193D6057D4}"/>
              </a:ext>
            </a:extLst>
          </p:cNvPr>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C750AE-9B1C-4280-8F94-1881EA88D8D9}"/>
              </a:ext>
            </a:extLst>
          </p:cNvPr>
          <p:cNvSpPr>
            <a:spLocks noGrp="1"/>
          </p:cNvSpPr>
          <p:nvPr>
            <p:ph type="body" orient="vert" idx="1"/>
          </p:nvPr>
        </p:nvSpPr>
        <p:spPr>
          <a:xfrm>
            <a:off x="2819400" y="609600"/>
            <a:ext cx="44196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7059CC-C068-42D9-8F3F-9AFC378F7F0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F105BF9-5234-4860-BA91-74C95149F8D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8A52E4A-D85F-4C9B-BF87-C6B4B7779245}"/>
              </a:ext>
            </a:extLst>
          </p:cNvPr>
          <p:cNvSpPr>
            <a:spLocks noGrp="1"/>
          </p:cNvSpPr>
          <p:nvPr>
            <p:ph type="sldNum" sz="quarter" idx="12"/>
          </p:nvPr>
        </p:nvSpPr>
        <p:spPr/>
        <p:txBody>
          <a:bodyPr/>
          <a:lstStyle>
            <a:lvl1pPr>
              <a:defRPr/>
            </a:lvl1pPr>
          </a:lstStyle>
          <a:p>
            <a:fld id="{0520FEB5-A69B-4C9C-BD9C-0E383F60D4C2}" type="slidenum">
              <a:rPr lang="en-US" altLang="en-US"/>
              <a:pPr/>
              <a:t>‹#›</a:t>
            </a:fld>
            <a:endParaRPr lang="en-US" altLang="en-US"/>
          </a:p>
        </p:txBody>
      </p:sp>
    </p:spTree>
    <p:extLst>
      <p:ext uri="{BB962C8B-B14F-4D97-AF65-F5344CB8AC3E}">
        <p14:creationId xmlns:p14="http://schemas.microsoft.com/office/powerpoint/2010/main" val="37915675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C19C2-20A3-4699-8B0C-1C3BD2DB0A7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177F00-0E95-402E-AF1A-3667DE645CA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92293E-2937-47AE-B293-49F63456919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A001263-35BC-441E-A5FB-17AF6C9F744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8D98FA7-613B-4323-8A29-750BF1CD5382}"/>
              </a:ext>
            </a:extLst>
          </p:cNvPr>
          <p:cNvSpPr>
            <a:spLocks noGrp="1"/>
          </p:cNvSpPr>
          <p:nvPr>
            <p:ph type="sldNum" sz="quarter" idx="12"/>
          </p:nvPr>
        </p:nvSpPr>
        <p:spPr/>
        <p:txBody>
          <a:bodyPr/>
          <a:lstStyle>
            <a:lvl1pPr>
              <a:defRPr/>
            </a:lvl1pPr>
          </a:lstStyle>
          <a:p>
            <a:fld id="{B597BF03-31D7-4781-BF69-EF91E646DFC3}" type="slidenum">
              <a:rPr lang="en-US" altLang="en-US"/>
              <a:pPr/>
              <a:t>‹#›</a:t>
            </a:fld>
            <a:endParaRPr lang="en-US" altLang="en-US"/>
          </a:p>
        </p:txBody>
      </p:sp>
    </p:spTree>
    <p:extLst>
      <p:ext uri="{BB962C8B-B14F-4D97-AF65-F5344CB8AC3E}">
        <p14:creationId xmlns:p14="http://schemas.microsoft.com/office/powerpoint/2010/main" val="19701603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87F1F-39FB-4F9F-859F-D636F131EF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EEA861-9147-4B90-AF7F-E6449FC191C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F09196-0078-40EC-B020-260531C9657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671C5E4-8C29-4412-97A9-A579E9F19B7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37F082C-11C3-46A7-A7D3-7EDBB77894DA}"/>
              </a:ext>
            </a:extLst>
          </p:cNvPr>
          <p:cNvSpPr>
            <a:spLocks noGrp="1"/>
          </p:cNvSpPr>
          <p:nvPr>
            <p:ph type="sldNum" sz="quarter" idx="12"/>
          </p:nvPr>
        </p:nvSpPr>
        <p:spPr/>
        <p:txBody>
          <a:bodyPr/>
          <a:lstStyle>
            <a:lvl1pPr>
              <a:defRPr/>
            </a:lvl1pPr>
          </a:lstStyle>
          <a:p>
            <a:fld id="{62E8A329-4473-4784-AA40-22AA64D99CD5}" type="slidenum">
              <a:rPr lang="en-US" altLang="en-US"/>
              <a:pPr/>
              <a:t>‹#›</a:t>
            </a:fld>
            <a:endParaRPr lang="en-US" altLang="en-US"/>
          </a:p>
        </p:txBody>
      </p:sp>
    </p:spTree>
    <p:extLst>
      <p:ext uri="{BB962C8B-B14F-4D97-AF65-F5344CB8AC3E}">
        <p14:creationId xmlns:p14="http://schemas.microsoft.com/office/powerpoint/2010/main" val="4914964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71DBA-A530-47D6-85A9-8B2FD41658F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0132EE-45A8-4797-B4D3-4E82DE691B2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FDFE53E3-2F5E-4093-8817-3878D64BB60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D0B06F8-9CF0-4249-A561-7B18027DB6E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7A17F9F-E27F-4DFA-8E11-B6E555B32D55}"/>
              </a:ext>
            </a:extLst>
          </p:cNvPr>
          <p:cNvSpPr>
            <a:spLocks noGrp="1"/>
          </p:cNvSpPr>
          <p:nvPr>
            <p:ph type="sldNum" sz="quarter" idx="12"/>
          </p:nvPr>
        </p:nvSpPr>
        <p:spPr/>
        <p:txBody>
          <a:bodyPr/>
          <a:lstStyle>
            <a:lvl1pPr>
              <a:defRPr/>
            </a:lvl1pPr>
          </a:lstStyle>
          <a:p>
            <a:fld id="{14104DEC-9BCE-4DC1-9488-53CB6FA9B23E}" type="slidenum">
              <a:rPr lang="en-US" altLang="en-US"/>
              <a:pPr/>
              <a:t>‹#›</a:t>
            </a:fld>
            <a:endParaRPr lang="en-US" altLang="en-US"/>
          </a:p>
        </p:txBody>
      </p:sp>
    </p:spTree>
    <p:extLst>
      <p:ext uri="{BB962C8B-B14F-4D97-AF65-F5344CB8AC3E}">
        <p14:creationId xmlns:p14="http://schemas.microsoft.com/office/powerpoint/2010/main" val="13860574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85351-E570-4B5D-A4DE-B9DD8BDBEE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A4C6EA-8DB5-4F9C-8E16-ABAE05BDDEF8}"/>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E3794A-3A08-4367-A878-1188D3B3F5B7}"/>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D8059E-2D5D-4B06-B563-8285068019B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FE5D7B3-4CE6-460B-B60F-3528DE59E68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948D3F9-4AD5-4A1B-86E9-902D68B3ABFB}"/>
              </a:ext>
            </a:extLst>
          </p:cNvPr>
          <p:cNvSpPr>
            <a:spLocks noGrp="1"/>
          </p:cNvSpPr>
          <p:nvPr>
            <p:ph type="sldNum" sz="quarter" idx="12"/>
          </p:nvPr>
        </p:nvSpPr>
        <p:spPr/>
        <p:txBody>
          <a:bodyPr/>
          <a:lstStyle>
            <a:lvl1pPr>
              <a:defRPr/>
            </a:lvl1pPr>
          </a:lstStyle>
          <a:p>
            <a:fld id="{4A3A847D-1F88-401D-98BF-81A3F3408080}" type="slidenum">
              <a:rPr lang="en-US" altLang="en-US"/>
              <a:pPr/>
              <a:t>‹#›</a:t>
            </a:fld>
            <a:endParaRPr lang="en-US" altLang="en-US"/>
          </a:p>
        </p:txBody>
      </p:sp>
    </p:spTree>
    <p:extLst>
      <p:ext uri="{BB962C8B-B14F-4D97-AF65-F5344CB8AC3E}">
        <p14:creationId xmlns:p14="http://schemas.microsoft.com/office/powerpoint/2010/main" val="383783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60B89-E55C-468A-B785-2CF2E81E099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0DC6F5-8894-4B4D-8C5E-03D2D33B026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AFB369C-E348-4F1E-80E6-C47DF364FF38}"/>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4C32D8-ABE0-44C4-8E15-92E2D2C9AA1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82585F0-F721-42AF-8A34-24CE5D2210F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FDECCC-1D16-457A-9392-F7D626CD11D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20C349BE-F0CF-4F76-8798-5C0A8359FB30}"/>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6EDB7D1-80B5-4905-816F-58F8C09E4192}"/>
              </a:ext>
            </a:extLst>
          </p:cNvPr>
          <p:cNvSpPr>
            <a:spLocks noGrp="1"/>
          </p:cNvSpPr>
          <p:nvPr>
            <p:ph type="sldNum" sz="quarter" idx="12"/>
          </p:nvPr>
        </p:nvSpPr>
        <p:spPr/>
        <p:txBody>
          <a:bodyPr/>
          <a:lstStyle>
            <a:lvl1pPr>
              <a:defRPr/>
            </a:lvl1pPr>
          </a:lstStyle>
          <a:p>
            <a:fld id="{A6FF0593-EFA7-48C1-B634-CA02819BA46E}" type="slidenum">
              <a:rPr lang="en-US" altLang="en-US"/>
              <a:pPr/>
              <a:t>‹#›</a:t>
            </a:fld>
            <a:endParaRPr lang="en-US" altLang="en-US"/>
          </a:p>
        </p:txBody>
      </p:sp>
    </p:spTree>
    <p:extLst>
      <p:ext uri="{BB962C8B-B14F-4D97-AF65-F5344CB8AC3E}">
        <p14:creationId xmlns:p14="http://schemas.microsoft.com/office/powerpoint/2010/main" val="462692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AACDD-4712-4476-842A-3E5655154173}"/>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F9D61C-3BD4-44B8-A91A-C07622ADD06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56A9225-B680-4FBF-8176-719F63D092D0}"/>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229CA4-5385-4350-9343-AF76DF659C8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7B73343-2CCF-44B6-AC45-E376EC781A51}"/>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259BA2-B345-4CF3-A8EF-EFBD06D5CFB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C2B51EA6-05EC-44A7-86E9-D39DDA52885D}"/>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D9BD17B-78B1-4D23-8170-F59E69FF38B3}"/>
              </a:ext>
            </a:extLst>
          </p:cNvPr>
          <p:cNvSpPr>
            <a:spLocks noGrp="1"/>
          </p:cNvSpPr>
          <p:nvPr>
            <p:ph type="sldNum" sz="quarter" idx="12"/>
          </p:nvPr>
        </p:nvSpPr>
        <p:spPr/>
        <p:txBody>
          <a:bodyPr/>
          <a:lstStyle>
            <a:lvl1pPr>
              <a:defRPr/>
            </a:lvl1pPr>
          </a:lstStyle>
          <a:p>
            <a:fld id="{E29F8BC0-07F2-4263-AB5F-AF7EF6D16E42}" type="slidenum">
              <a:rPr lang="en-US" altLang="en-US"/>
              <a:pPr/>
              <a:t>‹#›</a:t>
            </a:fld>
            <a:endParaRPr lang="en-US" altLang="en-US"/>
          </a:p>
        </p:txBody>
      </p:sp>
    </p:spTree>
    <p:extLst>
      <p:ext uri="{BB962C8B-B14F-4D97-AF65-F5344CB8AC3E}">
        <p14:creationId xmlns:p14="http://schemas.microsoft.com/office/powerpoint/2010/main" val="36068643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AC28-E7B7-40C4-A352-FA4F5222E5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9C3755-1E94-40BA-A1BA-CB45C77597EE}"/>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CDFB7FA-36C9-4D02-B272-1C4369C9FFBD}"/>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2549162B-5E9D-4DEB-BB5D-9F3286F995D9}"/>
              </a:ext>
            </a:extLst>
          </p:cNvPr>
          <p:cNvSpPr>
            <a:spLocks noGrp="1"/>
          </p:cNvSpPr>
          <p:nvPr>
            <p:ph type="sldNum" sz="quarter" idx="12"/>
          </p:nvPr>
        </p:nvSpPr>
        <p:spPr/>
        <p:txBody>
          <a:bodyPr/>
          <a:lstStyle>
            <a:lvl1pPr>
              <a:defRPr/>
            </a:lvl1pPr>
          </a:lstStyle>
          <a:p>
            <a:fld id="{924CB4B9-6EA2-4D07-8CA9-7CB74AAF020B}" type="slidenum">
              <a:rPr lang="en-US" altLang="en-US"/>
              <a:pPr/>
              <a:t>‹#›</a:t>
            </a:fld>
            <a:endParaRPr lang="en-US" altLang="en-US"/>
          </a:p>
        </p:txBody>
      </p:sp>
    </p:spTree>
    <p:extLst>
      <p:ext uri="{BB962C8B-B14F-4D97-AF65-F5344CB8AC3E}">
        <p14:creationId xmlns:p14="http://schemas.microsoft.com/office/powerpoint/2010/main" val="4971785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7A6FA0-4BF5-4160-9449-8677B7CFB0A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CFCB1DB-B74C-4853-BA6F-7989C9A6C1C6}"/>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422B62D9-782F-413B-9A5C-2BD8E12D8A51}"/>
              </a:ext>
            </a:extLst>
          </p:cNvPr>
          <p:cNvSpPr>
            <a:spLocks noGrp="1"/>
          </p:cNvSpPr>
          <p:nvPr>
            <p:ph type="sldNum" sz="quarter" idx="12"/>
          </p:nvPr>
        </p:nvSpPr>
        <p:spPr/>
        <p:txBody>
          <a:bodyPr/>
          <a:lstStyle>
            <a:lvl1pPr>
              <a:defRPr/>
            </a:lvl1pPr>
          </a:lstStyle>
          <a:p>
            <a:fld id="{D69D362B-AD4D-4A84-A124-12F8442B2FE7}" type="slidenum">
              <a:rPr lang="en-US" altLang="en-US"/>
              <a:pPr/>
              <a:t>‹#›</a:t>
            </a:fld>
            <a:endParaRPr lang="en-US" altLang="en-US"/>
          </a:p>
        </p:txBody>
      </p:sp>
    </p:spTree>
    <p:extLst>
      <p:ext uri="{BB962C8B-B14F-4D97-AF65-F5344CB8AC3E}">
        <p14:creationId xmlns:p14="http://schemas.microsoft.com/office/powerpoint/2010/main" val="5376434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20765-E7A8-4E10-A8ED-83E217DCA9E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9256C6-1327-45EE-8AA9-048040DAB5A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DC47E8-36F7-491A-9287-D0BF6058C5D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9E3BFC-1945-4CB7-8637-54663632EC4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1E1E569-5A05-4CC1-B697-0789A1DC56F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04EF354-65A0-4326-B0CB-7CE183F04FF1}"/>
              </a:ext>
            </a:extLst>
          </p:cNvPr>
          <p:cNvSpPr>
            <a:spLocks noGrp="1"/>
          </p:cNvSpPr>
          <p:nvPr>
            <p:ph type="sldNum" sz="quarter" idx="12"/>
          </p:nvPr>
        </p:nvSpPr>
        <p:spPr/>
        <p:txBody>
          <a:bodyPr/>
          <a:lstStyle>
            <a:lvl1pPr>
              <a:defRPr/>
            </a:lvl1pPr>
          </a:lstStyle>
          <a:p>
            <a:fld id="{AD03C8D6-023F-4911-B3C4-8927C5550171}" type="slidenum">
              <a:rPr lang="en-US" altLang="en-US"/>
              <a:pPr/>
              <a:t>‹#›</a:t>
            </a:fld>
            <a:endParaRPr lang="en-US" altLang="en-US"/>
          </a:p>
        </p:txBody>
      </p:sp>
    </p:spTree>
    <p:extLst>
      <p:ext uri="{BB962C8B-B14F-4D97-AF65-F5344CB8AC3E}">
        <p14:creationId xmlns:p14="http://schemas.microsoft.com/office/powerpoint/2010/main" val="40379050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B29B0-CED1-4280-9AAE-EBE78DCA98F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87AFCB-B874-4398-BC66-07454A958F1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E8B36F-8B6E-47A8-AB54-495D15AFE0F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0DCC3B-44EB-4808-8E5A-1EF6421532A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70326BD-34E7-4033-8629-E0721A254D3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F94FB6F-A3F7-46AA-AAC5-2BE96EA0D0D9}"/>
              </a:ext>
            </a:extLst>
          </p:cNvPr>
          <p:cNvSpPr>
            <a:spLocks noGrp="1"/>
          </p:cNvSpPr>
          <p:nvPr>
            <p:ph type="sldNum" sz="quarter" idx="12"/>
          </p:nvPr>
        </p:nvSpPr>
        <p:spPr/>
        <p:txBody>
          <a:bodyPr/>
          <a:lstStyle>
            <a:lvl1pPr>
              <a:defRPr/>
            </a:lvl1pPr>
          </a:lstStyle>
          <a:p>
            <a:fld id="{B692F8E3-E956-4E10-A3C0-F2323F3EB0B8}" type="slidenum">
              <a:rPr lang="en-US" altLang="en-US"/>
              <a:pPr/>
              <a:t>‹#›</a:t>
            </a:fld>
            <a:endParaRPr lang="en-US" altLang="en-US"/>
          </a:p>
        </p:txBody>
      </p:sp>
    </p:spTree>
    <p:extLst>
      <p:ext uri="{BB962C8B-B14F-4D97-AF65-F5344CB8AC3E}">
        <p14:creationId xmlns:p14="http://schemas.microsoft.com/office/powerpoint/2010/main" val="22314425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74D6D-F58B-47D8-AC46-D80847963B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C0231C-B84D-4F6D-A993-859A9314C6D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768E06-4637-4180-AD33-8AF99097CBF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C66C6E3-87EF-4573-AD4C-7FCC9FAAA7F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D9474D8-FBB9-463A-B508-FA87160A690C}"/>
              </a:ext>
            </a:extLst>
          </p:cNvPr>
          <p:cNvSpPr>
            <a:spLocks noGrp="1"/>
          </p:cNvSpPr>
          <p:nvPr>
            <p:ph type="sldNum" sz="quarter" idx="12"/>
          </p:nvPr>
        </p:nvSpPr>
        <p:spPr/>
        <p:txBody>
          <a:bodyPr/>
          <a:lstStyle>
            <a:lvl1pPr>
              <a:defRPr/>
            </a:lvl1pPr>
          </a:lstStyle>
          <a:p>
            <a:fld id="{82E25E35-5CA7-4303-B07C-314F8630BC32}" type="slidenum">
              <a:rPr lang="en-US" altLang="en-US"/>
              <a:pPr/>
              <a:t>‹#›</a:t>
            </a:fld>
            <a:endParaRPr lang="en-US" altLang="en-US"/>
          </a:p>
        </p:txBody>
      </p:sp>
    </p:spTree>
    <p:extLst>
      <p:ext uri="{BB962C8B-B14F-4D97-AF65-F5344CB8AC3E}">
        <p14:creationId xmlns:p14="http://schemas.microsoft.com/office/powerpoint/2010/main" val="16790228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F22E9-D508-427F-93B5-3AD785DC0986}"/>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9A3670-5A59-468C-83D2-DEB7DA5A27C1}"/>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40B0C7-3F20-4AD8-A525-FF82C836FFF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557DEF9-5F7E-41F4-A734-D4CACE3769E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C475C0B-7A7E-496C-8228-011D82872810}"/>
              </a:ext>
            </a:extLst>
          </p:cNvPr>
          <p:cNvSpPr>
            <a:spLocks noGrp="1"/>
          </p:cNvSpPr>
          <p:nvPr>
            <p:ph type="sldNum" sz="quarter" idx="12"/>
          </p:nvPr>
        </p:nvSpPr>
        <p:spPr/>
        <p:txBody>
          <a:bodyPr/>
          <a:lstStyle>
            <a:lvl1pPr>
              <a:defRPr/>
            </a:lvl1pPr>
          </a:lstStyle>
          <a:p>
            <a:fld id="{08B3C256-04C7-47C3-A38A-5F323B0946D6}" type="slidenum">
              <a:rPr lang="en-US" altLang="en-US"/>
              <a:pPr/>
              <a:t>‹#›</a:t>
            </a:fld>
            <a:endParaRPr lang="en-US" altLang="en-US"/>
          </a:p>
        </p:txBody>
      </p:sp>
    </p:spTree>
    <p:extLst>
      <p:ext uri="{BB962C8B-B14F-4D97-AF65-F5344CB8AC3E}">
        <p14:creationId xmlns:p14="http://schemas.microsoft.com/office/powerpoint/2010/main" val="1417901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D4843-DD32-48DE-A034-3A77A64F4A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688724-78D7-46DE-9FFC-64DCC178CE0F}"/>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0666ED31-0ED9-4D48-AC37-7A3A7E0180ED}"/>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CAACEF4-5BE2-4B6A-B197-9E07E723524F}"/>
              </a:ext>
            </a:extLst>
          </p:cNvPr>
          <p:cNvSpPr>
            <a:spLocks noGrp="1"/>
          </p:cNvSpPr>
          <p:nvPr>
            <p:ph type="sldNum" sz="quarter" idx="12"/>
          </p:nvPr>
        </p:nvSpPr>
        <p:spPr/>
        <p:txBody>
          <a:bodyPr/>
          <a:lstStyle>
            <a:lvl1pPr>
              <a:defRPr/>
            </a:lvl1pPr>
          </a:lstStyle>
          <a:p>
            <a:fld id="{D5882208-672D-43F9-A747-8BEA4AB55D8D}" type="slidenum">
              <a:rPr lang="en-US" altLang="en-US"/>
              <a:pPr/>
              <a:t>‹#›</a:t>
            </a:fld>
            <a:endParaRPr lang="en-US" altLang="en-US"/>
          </a:p>
        </p:txBody>
      </p:sp>
    </p:spTree>
    <p:extLst>
      <p:ext uri="{BB962C8B-B14F-4D97-AF65-F5344CB8AC3E}">
        <p14:creationId xmlns:p14="http://schemas.microsoft.com/office/powerpoint/2010/main" val="1536647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34B3A8-78F0-4522-B223-F2C60B189B49}"/>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98251CB5-3FD6-47DA-B747-422E477B6FE7}"/>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F62003A5-C91F-4CCE-94A0-5761EBE61234}"/>
              </a:ext>
            </a:extLst>
          </p:cNvPr>
          <p:cNvSpPr>
            <a:spLocks noGrp="1"/>
          </p:cNvSpPr>
          <p:nvPr>
            <p:ph type="sldNum" sz="quarter" idx="12"/>
          </p:nvPr>
        </p:nvSpPr>
        <p:spPr/>
        <p:txBody>
          <a:bodyPr/>
          <a:lstStyle>
            <a:lvl1pPr>
              <a:defRPr/>
            </a:lvl1pPr>
          </a:lstStyle>
          <a:p>
            <a:fld id="{C323477A-944C-4968-BC37-2ED175134CF1}" type="slidenum">
              <a:rPr lang="en-US" altLang="en-US"/>
              <a:pPr/>
              <a:t>‹#›</a:t>
            </a:fld>
            <a:endParaRPr lang="en-US" altLang="en-US"/>
          </a:p>
        </p:txBody>
      </p:sp>
    </p:spTree>
    <p:extLst>
      <p:ext uri="{BB962C8B-B14F-4D97-AF65-F5344CB8AC3E}">
        <p14:creationId xmlns:p14="http://schemas.microsoft.com/office/powerpoint/2010/main" val="2016462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6545E-434E-47C9-A6A8-803F8AC03C7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364632-F9E2-4A04-838D-ECB5F24060D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26EE60-46B9-415D-AF32-983ECF28BCD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4A70143-8FF3-42E4-B116-25330F23231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7580716-8912-438E-B025-E31727DE16A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50E901E-EC1E-4D52-8681-A7D19AE0CC45}"/>
              </a:ext>
            </a:extLst>
          </p:cNvPr>
          <p:cNvSpPr>
            <a:spLocks noGrp="1"/>
          </p:cNvSpPr>
          <p:nvPr>
            <p:ph type="sldNum" sz="quarter" idx="12"/>
          </p:nvPr>
        </p:nvSpPr>
        <p:spPr/>
        <p:txBody>
          <a:bodyPr/>
          <a:lstStyle>
            <a:lvl1pPr>
              <a:defRPr/>
            </a:lvl1pPr>
          </a:lstStyle>
          <a:p>
            <a:fld id="{C7137396-3F47-4A5A-98B5-D61CE51C755A}" type="slidenum">
              <a:rPr lang="en-US" altLang="en-US"/>
              <a:pPr/>
              <a:t>‹#›</a:t>
            </a:fld>
            <a:endParaRPr lang="en-US" altLang="en-US"/>
          </a:p>
        </p:txBody>
      </p:sp>
    </p:spTree>
    <p:extLst>
      <p:ext uri="{BB962C8B-B14F-4D97-AF65-F5344CB8AC3E}">
        <p14:creationId xmlns:p14="http://schemas.microsoft.com/office/powerpoint/2010/main" val="2644301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E1931-8024-488C-A9B0-ABED6E54704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AF6460-141F-4D50-B178-1F51CE7B3EF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1A38CE-D1B5-4CB3-B464-831E8CD52D5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0C6C9F-7870-4561-9EC8-8E234529A6F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36B6DF0-1438-4377-AA46-E5949AB3F7F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149D46D-D286-445A-9195-D7D178288265}"/>
              </a:ext>
            </a:extLst>
          </p:cNvPr>
          <p:cNvSpPr>
            <a:spLocks noGrp="1"/>
          </p:cNvSpPr>
          <p:nvPr>
            <p:ph type="sldNum" sz="quarter" idx="12"/>
          </p:nvPr>
        </p:nvSpPr>
        <p:spPr/>
        <p:txBody>
          <a:bodyPr/>
          <a:lstStyle>
            <a:lvl1pPr>
              <a:defRPr/>
            </a:lvl1pPr>
          </a:lstStyle>
          <a:p>
            <a:fld id="{B0F8A02C-28E6-4BBA-B9A3-47E0D1EB3549}" type="slidenum">
              <a:rPr lang="en-US" altLang="en-US"/>
              <a:pPr/>
              <a:t>‹#›</a:t>
            </a:fld>
            <a:endParaRPr lang="en-US" altLang="en-US"/>
          </a:p>
        </p:txBody>
      </p:sp>
    </p:spTree>
    <p:extLst>
      <p:ext uri="{BB962C8B-B14F-4D97-AF65-F5344CB8AC3E}">
        <p14:creationId xmlns:p14="http://schemas.microsoft.com/office/powerpoint/2010/main" val="2707846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A7DAEC5-70F0-4582-9312-D165CE086AA5}"/>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9C0F0AB-D0AB-4DF1-9786-6D9D7D319CCF}"/>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3DD6FEE-8D74-4F78-AAEB-8B9B48C68788}"/>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35681B5C-60B3-41F5-AAE5-AB9973A1F460}"/>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AFF9D9ED-8473-466B-AD80-A0ED65F602EC}"/>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AD5ED86-9686-4B63-A93A-270B72A83A2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6418" name="Arc 2">
            <a:extLst>
              <a:ext uri="{FF2B5EF4-FFF2-40B4-BE49-F238E27FC236}">
                <a16:creationId xmlns:a16="http://schemas.microsoft.com/office/drawing/2014/main" id="{119EF1B3-6641-49B2-B196-ABFB6637566E}"/>
              </a:ext>
            </a:extLst>
          </p:cNvPr>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16419" name="Rectangle 3">
            <a:extLst>
              <a:ext uri="{FF2B5EF4-FFF2-40B4-BE49-F238E27FC236}">
                <a16:creationId xmlns:a16="http://schemas.microsoft.com/office/drawing/2014/main" id="{F89BB6E4-4022-4E92-B2BB-7C2505A21525}"/>
              </a:ext>
            </a:extLst>
          </p:cNvPr>
          <p:cNvSpPr>
            <a:spLocks noGrp="1" noChangeArrowheads="1"/>
          </p:cNvSpPr>
          <p:nvPr>
            <p:ph type="title"/>
          </p:nvPr>
        </p:nvSpPr>
        <p:spPr bwMode="auto">
          <a:xfrm>
            <a:off x="2819400" y="609600"/>
            <a:ext cx="609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316420" name="Rectangle 4">
            <a:extLst>
              <a:ext uri="{FF2B5EF4-FFF2-40B4-BE49-F238E27FC236}">
                <a16:creationId xmlns:a16="http://schemas.microsoft.com/office/drawing/2014/main" id="{81248D6F-C6E8-459D-8CC0-017274A6372C}"/>
              </a:ext>
            </a:extLst>
          </p:cNvPr>
          <p:cNvSpPr>
            <a:spLocks noGrp="1" noChangeArrowheads="1"/>
          </p:cNvSpPr>
          <p:nvPr>
            <p:ph type="body" idx="1"/>
          </p:nvPr>
        </p:nvSpPr>
        <p:spPr bwMode="auto">
          <a:xfrm>
            <a:off x="2819400" y="1981200"/>
            <a:ext cx="6096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6421" name="Rectangle 5">
            <a:extLst>
              <a:ext uri="{FF2B5EF4-FFF2-40B4-BE49-F238E27FC236}">
                <a16:creationId xmlns:a16="http://schemas.microsoft.com/office/drawing/2014/main" id="{47DD592C-B1F8-41AC-BBBB-57436C201CE8}"/>
              </a:ext>
            </a:extLst>
          </p:cNvPr>
          <p:cNvSpPr>
            <a:spLocks noGrp="1" noChangeArrowheads="1"/>
          </p:cNvSpPr>
          <p:nvPr>
            <p:ph type="dt" sz="half" idx="2"/>
          </p:nvPr>
        </p:nvSpPr>
        <p:spPr bwMode="auto">
          <a:xfrm>
            <a:off x="152400" y="5562600"/>
            <a:ext cx="19050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chemeClr val="folHlink"/>
                </a:solidFill>
                <a:latin typeface="+mn-lt"/>
              </a:defRPr>
            </a:lvl1pPr>
          </a:lstStyle>
          <a:p>
            <a:endParaRPr lang="en-US" altLang="en-US"/>
          </a:p>
        </p:txBody>
      </p:sp>
      <p:sp>
        <p:nvSpPr>
          <p:cNvPr id="316422" name="Rectangle 6">
            <a:extLst>
              <a:ext uri="{FF2B5EF4-FFF2-40B4-BE49-F238E27FC236}">
                <a16:creationId xmlns:a16="http://schemas.microsoft.com/office/drawing/2014/main" id="{19293FE7-2131-485A-9B5C-06456DF2AE2D}"/>
              </a:ext>
            </a:extLst>
          </p:cNvPr>
          <p:cNvSpPr>
            <a:spLocks noGrp="1" noChangeArrowheads="1"/>
          </p:cNvSpPr>
          <p:nvPr>
            <p:ph type="ftr" sz="quarter" idx="3"/>
          </p:nvPr>
        </p:nvSpPr>
        <p:spPr bwMode="auto">
          <a:xfrm>
            <a:off x="152400" y="5867400"/>
            <a:ext cx="25908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chemeClr val="folHlink"/>
                </a:solidFill>
                <a:latin typeface="+mn-lt"/>
              </a:defRPr>
            </a:lvl1pPr>
          </a:lstStyle>
          <a:p>
            <a:endParaRPr lang="en-US" altLang="en-US"/>
          </a:p>
        </p:txBody>
      </p:sp>
      <p:sp>
        <p:nvSpPr>
          <p:cNvPr id="316423" name="Rectangle 7">
            <a:extLst>
              <a:ext uri="{FF2B5EF4-FFF2-40B4-BE49-F238E27FC236}">
                <a16:creationId xmlns:a16="http://schemas.microsoft.com/office/drawing/2014/main" id="{04A3FAB4-ED1E-4223-AE6D-A366DD5EA8E9}"/>
              </a:ext>
            </a:extLst>
          </p:cNvPr>
          <p:cNvSpPr>
            <a:spLocks noGrp="1" noChangeArrowheads="1"/>
          </p:cNvSpPr>
          <p:nvPr>
            <p:ph type="sldNum" sz="quarter" idx="4"/>
          </p:nvPr>
        </p:nvSpPr>
        <p:spPr bwMode="auto">
          <a:xfrm>
            <a:off x="152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chemeClr val="folHlink"/>
                </a:solidFill>
                <a:latin typeface="+mn-lt"/>
              </a:defRPr>
            </a:lvl1pPr>
          </a:lstStyle>
          <a:p>
            <a:fld id="{27771CD2-3052-4699-9131-267391D07979}" type="slidenum">
              <a:rPr lang="en-US" altLang="en-US"/>
              <a:pPr/>
              <a:t>‹#›</a:t>
            </a:fld>
            <a:endParaRPr lang="en-US" altLang="en-US"/>
          </a:p>
        </p:txBody>
      </p:sp>
      <p:sp>
        <p:nvSpPr>
          <p:cNvPr id="316424" name="Line 8">
            <a:extLst>
              <a:ext uri="{FF2B5EF4-FFF2-40B4-BE49-F238E27FC236}">
                <a16:creationId xmlns:a16="http://schemas.microsoft.com/office/drawing/2014/main" id="{B1AD0B72-DF6C-4CE0-A9ED-A77D5A3101FB}"/>
              </a:ext>
            </a:extLst>
          </p:cNvPr>
          <p:cNvSpPr>
            <a:spLocks noChangeShapeType="1"/>
          </p:cNvSpPr>
          <p:nvPr/>
        </p:nvSpPr>
        <p:spPr bwMode="auto">
          <a:xfrm>
            <a:off x="1497013" y="1371600"/>
            <a:ext cx="76469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708" r:id="rId12"/>
  </p:sldLayoutIdLst>
  <p:txStyles>
    <p:titleStyle>
      <a:lvl1pPr algn="l" rtl="0" eaLnBrk="0" fontAlgn="base" hangingPunct="0">
        <a:lnSpc>
          <a:spcPct val="70000"/>
        </a:lnSpc>
        <a:spcBef>
          <a:spcPct val="0"/>
        </a:spcBef>
        <a:spcAft>
          <a:spcPct val="0"/>
        </a:spcAft>
        <a:defRPr kumimoji="1" sz="4800" b="1" kern="1200">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10000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10000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4850" name="Rectangle 2">
            <a:extLst>
              <a:ext uri="{FF2B5EF4-FFF2-40B4-BE49-F238E27FC236}">
                <a16:creationId xmlns:a16="http://schemas.microsoft.com/office/drawing/2014/main" id="{326BE3FD-640B-43FD-9FDC-571A252044D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34851" name="Rectangle 3">
            <a:extLst>
              <a:ext uri="{FF2B5EF4-FFF2-40B4-BE49-F238E27FC236}">
                <a16:creationId xmlns:a16="http://schemas.microsoft.com/office/drawing/2014/main" id="{F00F550F-6001-4204-8F36-CC7A777A3F7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4852" name="Rectangle 4">
            <a:extLst>
              <a:ext uri="{FF2B5EF4-FFF2-40B4-BE49-F238E27FC236}">
                <a16:creationId xmlns:a16="http://schemas.microsoft.com/office/drawing/2014/main" id="{2C31C3AF-0512-4526-A0A8-8A7BF764F90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endParaRPr lang="en-US" altLang="en-US"/>
          </a:p>
        </p:txBody>
      </p:sp>
      <p:sp>
        <p:nvSpPr>
          <p:cNvPr id="334853" name="Rectangle 5">
            <a:extLst>
              <a:ext uri="{FF2B5EF4-FFF2-40B4-BE49-F238E27FC236}">
                <a16:creationId xmlns:a16="http://schemas.microsoft.com/office/drawing/2014/main" id="{7941A7A9-B677-448D-B3DD-242970ED20D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endParaRPr lang="en-US" altLang="en-US"/>
          </a:p>
        </p:txBody>
      </p:sp>
      <p:sp>
        <p:nvSpPr>
          <p:cNvPr id="334854" name="Rectangle 6">
            <a:extLst>
              <a:ext uri="{FF2B5EF4-FFF2-40B4-BE49-F238E27FC236}">
                <a16:creationId xmlns:a16="http://schemas.microsoft.com/office/drawing/2014/main" id="{971D36B2-2FDC-4121-B206-E0F4BCFE022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fld id="{447E9FE7-42A2-408E-AEB3-7800A8C17FF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7138" name="Arc 2">
            <a:extLst>
              <a:ext uri="{FF2B5EF4-FFF2-40B4-BE49-F238E27FC236}">
                <a16:creationId xmlns:a16="http://schemas.microsoft.com/office/drawing/2014/main" id="{F9E14A51-F609-43AB-889D-41A3CD4AAB1E}"/>
              </a:ext>
            </a:extLst>
          </p:cNvPr>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7139" name="Rectangle 3">
            <a:extLst>
              <a:ext uri="{FF2B5EF4-FFF2-40B4-BE49-F238E27FC236}">
                <a16:creationId xmlns:a16="http://schemas.microsoft.com/office/drawing/2014/main" id="{83EB5937-CD16-4A6E-9C0B-60CA84988E68}"/>
              </a:ext>
            </a:extLst>
          </p:cNvPr>
          <p:cNvSpPr>
            <a:spLocks noGrp="1" noChangeArrowheads="1"/>
          </p:cNvSpPr>
          <p:nvPr>
            <p:ph type="title"/>
          </p:nvPr>
        </p:nvSpPr>
        <p:spPr bwMode="auto">
          <a:xfrm>
            <a:off x="2819400" y="609600"/>
            <a:ext cx="609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347140" name="Rectangle 4">
            <a:extLst>
              <a:ext uri="{FF2B5EF4-FFF2-40B4-BE49-F238E27FC236}">
                <a16:creationId xmlns:a16="http://schemas.microsoft.com/office/drawing/2014/main" id="{3CC99129-994B-41C6-976A-5B7280021D52}"/>
              </a:ext>
            </a:extLst>
          </p:cNvPr>
          <p:cNvSpPr>
            <a:spLocks noGrp="1" noChangeArrowheads="1"/>
          </p:cNvSpPr>
          <p:nvPr>
            <p:ph type="body" idx="1"/>
          </p:nvPr>
        </p:nvSpPr>
        <p:spPr bwMode="auto">
          <a:xfrm>
            <a:off x="2819400" y="1981200"/>
            <a:ext cx="6096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47141" name="Rectangle 5">
            <a:extLst>
              <a:ext uri="{FF2B5EF4-FFF2-40B4-BE49-F238E27FC236}">
                <a16:creationId xmlns:a16="http://schemas.microsoft.com/office/drawing/2014/main" id="{AFBCC475-B083-49FA-B277-152EF79665EF}"/>
              </a:ext>
            </a:extLst>
          </p:cNvPr>
          <p:cNvSpPr>
            <a:spLocks noGrp="1" noChangeArrowheads="1"/>
          </p:cNvSpPr>
          <p:nvPr>
            <p:ph type="dt" sz="half" idx="2"/>
          </p:nvPr>
        </p:nvSpPr>
        <p:spPr bwMode="auto">
          <a:xfrm>
            <a:off x="152400" y="5562600"/>
            <a:ext cx="19050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chemeClr val="folHlink"/>
                </a:solidFill>
                <a:latin typeface="+mn-lt"/>
              </a:defRPr>
            </a:lvl1pPr>
          </a:lstStyle>
          <a:p>
            <a:endParaRPr lang="en-US" altLang="en-US"/>
          </a:p>
        </p:txBody>
      </p:sp>
      <p:sp>
        <p:nvSpPr>
          <p:cNvPr id="347142" name="Rectangle 6">
            <a:extLst>
              <a:ext uri="{FF2B5EF4-FFF2-40B4-BE49-F238E27FC236}">
                <a16:creationId xmlns:a16="http://schemas.microsoft.com/office/drawing/2014/main" id="{7A5A2F2C-B016-4B62-A7E9-1C7A22D78408}"/>
              </a:ext>
            </a:extLst>
          </p:cNvPr>
          <p:cNvSpPr>
            <a:spLocks noGrp="1" noChangeArrowheads="1"/>
          </p:cNvSpPr>
          <p:nvPr>
            <p:ph type="ftr" sz="quarter" idx="3"/>
          </p:nvPr>
        </p:nvSpPr>
        <p:spPr bwMode="auto">
          <a:xfrm>
            <a:off x="152400" y="5867400"/>
            <a:ext cx="25908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chemeClr val="folHlink"/>
                </a:solidFill>
                <a:latin typeface="+mn-lt"/>
              </a:defRPr>
            </a:lvl1pPr>
          </a:lstStyle>
          <a:p>
            <a:endParaRPr lang="en-US" altLang="en-US"/>
          </a:p>
        </p:txBody>
      </p:sp>
      <p:sp>
        <p:nvSpPr>
          <p:cNvPr id="347143" name="Rectangle 7">
            <a:extLst>
              <a:ext uri="{FF2B5EF4-FFF2-40B4-BE49-F238E27FC236}">
                <a16:creationId xmlns:a16="http://schemas.microsoft.com/office/drawing/2014/main" id="{9E92D3C2-611E-4AC7-B069-8BC59B2BDA38}"/>
              </a:ext>
            </a:extLst>
          </p:cNvPr>
          <p:cNvSpPr>
            <a:spLocks noGrp="1" noChangeArrowheads="1"/>
          </p:cNvSpPr>
          <p:nvPr>
            <p:ph type="sldNum" sz="quarter" idx="4"/>
          </p:nvPr>
        </p:nvSpPr>
        <p:spPr bwMode="auto">
          <a:xfrm>
            <a:off x="152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chemeClr val="folHlink"/>
                </a:solidFill>
                <a:latin typeface="+mn-lt"/>
              </a:defRPr>
            </a:lvl1pPr>
          </a:lstStyle>
          <a:p>
            <a:fld id="{7A007FC2-98BE-4A12-A45C-7B4C42AC80F1}" type="slidenum">
              <a:rPr lang="en-US" altLang="en-US"/>
              <a:pPr/>
              <a:t>‹#›</a:t>
            </a:fld>
            <a:endParaRPr lang="en-US" altLang="en-US"/>
          </a:p>
        </p:txBody>
      </p:sp>
      <p:sp>
        <p:nvSpPr>
          <p:cNvPr id="347144" name="Line 8">
            <a:extLst>
              <a:ext uri="{FF2B5EF4-FFF2-40B4-BE49-F238E27FC236}">
                <a16:creationId xmlns:a16="http://schemas.microsoft.com/office/drawing/2014/main" id="{73CAA054-03A2-4115-A262-CB6F2AF72E55}"/>
              </a:ext>
            </a:extLst>
          </p:cNvPr>
          <p:cNvSpPr>
            <a:spLocks noChangeShapeType="1"/>
          </p:cNvSpPr>
          <p:nvPr/>
        </p:nvSpPr>
        <p:spPr bwMode="auto">
          <a:xfrm>
            <a:off x="1497013" y="1371600"/>
            <a:ext cx="76469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3"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fontAlgn="base">
        <a:lnSpc>
          <a:spcPct val="70000"/>
        </a:lnSpc>
        <a:spcBef>
          <a:spcPct val="0"/>
        </a:spcBef>
        <a:spcAft>
          <a:spcPct val="0"/>
        </a:spcAft>
        <a:defRPr kumimoji="1" sz="4800" b="1" kern="1200">
          <a:solidFill>
            <a:schemeClr val="tx2"/>
          </a:solidFill>
          <a:latin typeface="+mj-lt"/>
          <a:ea typeface="+mj-ea"/>
          <a:cs typeface="+mj-cs"/>
        </a:defRPr>
      </a:lvl1pPr>
      <a:lvl2pPr algn="l" rtl="0" fontAlgn="base">
        <a:lnSpc>
          <a:spcPct val="70000"/>
        </a:lnSpc>
        <a:spcBef>
          <a:spcPct val="0"/>
        </a:spcBef>
        <a:spcAft>
          <a:spcPct val="0"/>
        </a:spcAft>
        <a:defRPr kumimoji="1" sz="4800" b="1">
          <a:solidFill>
            <a:schemeClr val="tx2"/>
          </a:solidFill>
          <a:latin typeface="Arial Narrow" panose="020B0606020202030204" pitchFamily="34" charset="0"/>
        </a:defRPr>
      </a:lvl2pPr>
      <a:lvl3pPr algn="l" rtl="0" fontAlgn="base">
        <a:lnSpc>
          <a:spcPct val="70000"/>
        </a:lnSpc>
        <a:spcBef>
          <a:spcPct val="0"/>
        </a:spcBef>
        <a:spcAft>
          <a:spcPct val="0"/>
        </a:spcAft>
        <a:defRPr kumimoji="1" sz="4800" b="1">
          <a:solidFill>
            <a:schemeClr val="tx2"/>
          </a:solidFill>
          <a:latin typeface="Arial Narrow" panose="020B0606020202030204" pitchFamily="34" charset="0"/>
        </a:defRPr>
      </a:lvl3pPr>
      <a:lvl4pPr algn="l" rtl="0" fontAlgn="base">
        <a:lnSpc>
          <a:spcPct val="70000"/>
        </a:lnSpc>
        <a:spcBef>
          <a:spcPct val="0"/>
        </a:spcBef>
        <a:spcAft>
          <a:spcPct val="0"/>
        </a:spcAft>
        <a:defRPr kumimoji="1" sz="4800" b="1">
          <a:solidFill>
            <a:schemeClr val="tx2"/>
          </a:solidFill>
          <a:latin typeface="Arial Narrow" panose="020B0606020202030204" pitchFamily="34" charset="0"/>
        </a:defRPr>
      </a:lvl4pPr>
      <a:lvl5pPr algn="l" rtl="0" fontAlgn="base">
        <a:lnSpc>
          <a:spcPct val="70000"/>
        </a:lnSpc>
        <a:spcBef>
          <a:spcPct val="0"/>
        </a:spcBef>
        <a:spcAft>
          <a:spcPct val="0"/>
        </a:spcAft>
        <a:defRPr kumimoji="1" sz="4800" b="1">
          <a:solidFill>
            <a:schemeClr val="tx2"/>
          </a:solidFill>
          <a:latin typeface="Arial Narrow" panose="020B0606020202030204" pitchFamily="34" charset="0"/>
        </a:defRPr>
      </a:lvl5pPr>
      <a:lvl6pPr marL="457200" algn="l" rtl="0" fontAlgn="base">
        <a:lnSpc>
          <a:spcPct val="70000"/>
        </a:lnSpc>
        <a:spcBef>
          <a:spcPct val="0"/>
        </a:spcBef>
        <a:spcAft>
          <a:spcPct val="0"/>
        </a:spcAft>
        <a:defRPr kumimoji="1" sz="4800" b="1">
          <a:solidFill>
            <a:schemeClr val="tx2"/>
          </a:solidFill>
          <a:latin typeface="Arial Narrow" panose="020B0606020202030204" pitchFamily="34" charset="0"/>
        </a:defRPr>
      </a:lvl6pPr>
      <a:lvl7pPr marL="914400" algn="l" rtl="0" fontAlgn="base">
        <a:lnSpc>
          <a:spcPct val="70000"/>
        </a:lnSpc>
        <a:spcBef>
          <a:spcPct val="0"/>
        </a:spcBef>
        <a:spcAft>
          <a:spcPct val="0"/>
        </a:spcAft>
        <a:defRPr kumimoji="1" sz="4800" b="1">
          <a:solidFill>
            <a:schemeClr val="tx2"/>
          </a:solidFill>
          <a:latin typeface="Arial Narrow" panose="020B0606020202030204" pitchFamily="34" charset="0"/>
        </a:defRPr>
      </a:lvl7pPr>
      <a:lvl8pPr marL="1371600" algn="l" rtl="0" fontAlgn="base">
        <a:lnSpc>
          <a:spcPct val="70000"/>
        </a:lnSpc>
        <a:spcBef>
          <a:spcPct val="0"/>
        </a:spcBef>
        <a:spcAft>
          <a:spcPct val="0"/>
        </a:spcAft>
        <a:defRPr kumimoji="1" sz="4800" b="1">
          <a:solidFill>
            <a:schemeClr val="tx2"/>
          </a:solidFill>
          <a:latin typeface="Arial Narrow" panose="020B0606020202030204" pitchFamily="34" charset="0"/>
        </a:defRPr>
      </a:lvl8pPr>
      <a:lvl9pPr marL="1828800" algn="l" rtl="0" fontAlgn="base">
        <a:lnSpc>
          <a:spcPct val="70000"/>
        </a:lnSpc>
        <a:spcBef>
          <a:spcPct val="0"/>
        </a:spcBef>
        <a:spcAft>
          <a:spcPct val="0"/>
        </a:spcAft>
        <a:defRPr kumimoji="1" sz="4800" b="1">
          <a:solidFill>
            <a:schemeClr val="tx2"/>
          </a:solidFill>
          <a:latin typeface="Arial Narrow" panose="020B0606020202030204" pitchFamily="34" charset="0"/>
        </a:defRPr>
      </a:lvl9pPr>
    </p:titleStyle>
    <p:bodyStyle>
      <a:lvl1pPr marL="342900" indent="-342900" algn="l" rtl="0" fontAlgn="base">
        <a:spcBef>
          <a:spcPct val="20000"/>
        </a:spcBef>
        <a:spcAft>
          <a:spcPct val="0"/>
        </a:spcAft>
        <a:buClr>
          <a:schemeClr val="hlink"/>
        </a:buClr>
        <a:buSzPct val="50000"/>
        <a:buFont typeface="Monotype Sorts" pitchFamily="2" charset="2"/>
        <a:buChar char="n"/>
        <a:defRPr kumimoji="1" sz="2800" kern="12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Monotype Sorts" pitchFamily="2" charset="2"/>
        <a:buChar char="u"/>
        <a:defRPr kumimoji="1" sz="2600" kern="1200">
          <a:solidFill>
            <a:schemeClr val="tx1"/>
          </a:solidFill>
          <a:latin typeface="+mn-lt"/>
          <a:ea typeface="+mn-ea"/>
          <a:cs typeface="+mn-cs"/>
        </a:defRPr>
      </a:lvl2pPr>
      <a:lvl3pPr marL="1143000" indent="-228600" algn="l" rtl="0" fontAlgn="base">
        <a:spcBef>
          <a:spcPct val="20000"/>
        </a:spcBef>
        <a:spcAft>
          <a:spcPct val="0"/>
        </a:spcAft>
        <a:buClr>
          <a:schemeClr val="hlink"/>
        </a:buClr>
        <a:buSzPct val="65000"/>
        <a:buFont typeface="Monotype Sorts" pitchFamily="2" charset="2"/>
        <a:buChar char="F"/>
        <a:defRPr kumimoji="1" sz="2400" kern="1200">
          <a:solidFill>
            <a:schemeClr val="tx1"/>
          </a:solidFill>
          <a:latin typeface="+mn-lt"/>
          <a:ea typeface="+mn-ea"/>
          <a:cs typeface="+mn-cs"/>
        </a:defRPr>
      </a:lvl3pPr>
      <a:lvl4pPr marL="1600200" indent="-228600" algn="l" rtl="0" fontAlgn="base">
        <a:spcBef>
          <a:spcPct val="20000"/>
        </a:spcBef>
        <a:spcAft>
          <a:spcPct val="0"/>
        </a:spcAft>
        <a:buClr>
          <a:schemeClr val="tx2"/>
        </a:buClr>
        <a:buSzPct val="10000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lr>
          <a:schemeClr val="hlink"/>
        </a:buClr>
        <a:buSzPct val="10000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1474" name="Rectangle 2">
            <a:extLst>
              <a:ext uri="{FF2B5EF4-FFF2-40B4-BE49-F238E27FC236}">
                <a16:creationId xmlns:a16="http://schemas.microsoft.com/office/drawing/2014/main" id="{4BDEEB55-1695-4506-9442-91301B5CCCE1}"/>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61475" name="Rectangle 3">
            <a:extLst>
              <a:ext uri="{FF2B5EF4-FFF2-40B4-BE49-F238E27FC236}">
                <a16:creationId xmlns:a16="http://schemas.microsoft.com/office/drawing/2014/main" id="{AAD6D375-F0C9-49B3-B161-B072300E414C}"/>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1476" name="Rectangle 4">
            <a:extLst>
              <a:ext uri="{FF2B5EF4-FFF2-40B4-BE49-F238E27FC236}">
                <a16:creationId xmlns:a16="http://schemas.microsoft.com/office/drawing/2014/main" id="{49552E39-374B-452C-B1BD-ED54087E82B9}"/>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361477" name="Rectangle 5">
            <a:extLst>
              <a:ext uri="{FF2B5EF4-FFF2-40B4-BE49-F238E27FC236}">
                <a16:creationId xmlns:a16="http://schemas.microsoft.com/office/drawing/2014/main" id="{3060A862-345B-4A60-BF81-2FA1C7B91DC6}"/>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361478" name="Rectangle 6">
            <a:extLst>
              <a:ext uri="{FF2B5EF4-FFF2-40B4-BE49-F238E27FC236}">
                <a16:creationId xmlns:a16="http://schemas.microsoft.com/office/drawing/2014/main" id="{B97D9FE4-ADC0-432B-A1D4-A74C38D5820A}"/>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94207E7-24D4-4763-BE9B-828182DA6B1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wmf"/><Relationship Id="rId2" Type="http://schemas.openxmlformats.org/officeDocument/2006/relationships/vmlDrawing" Target="../drawings/vmlDrawing1.vml"/><Relationship Id="rId1" Type="http://schemas.openxmlformats.org/officeDocument/2006/relationships/themeOverride" Target="../theme/themeOverride1.xml"/><Relationship Id="rId6" Type="http://schemas.openxmlformats.org/officeDocument/2006/relationships/oleObject" Target="../embeddings/oleObject1.bin"/><Relationship Id="rId5" Type="http://schemas.openxmlformats.org/officeDocument/2006/relationships/image" Target="../media/image2.wm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11.png"/><Relationship Id="rId5" Type="http://schemas.openxmlformats.org/officeDocument/2006/relationships/oleObject" Target="../embeddings/oleObject8.bin"/><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17.png"/><Relationship Id="rId5" Type="http://schemas.openxmlformats.org/officeDocument/2006/relationships/oleObject" Target="../embeddings/oleObject10.bin"/><Relationship Id="rId4" Type="http://schemas.openxmlformats.org/officeDocument/2006/relationships/image" Target="../media/image16.wmf"/></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0.emf"/><Relationship Id="rId2" Type="http://schemas.openxmlformats.org/officeDocument/2006/relationships/vmlDrawing" Target="../drawings/vmlDrawing9.vml"/><Relationship Id="rId1" Type="http://schemas.openxmlformats.org/officeDocument/2006/relationships/themeOverride" Target="../theme/themeOverride5.xml"/><Relationship Id="rId6" Type="http://schemas.openxmlformats.org/officeDocument/2006/relationships/oleObject" Target="../embeddings/Microsoft_Excel_97-2003_Worksheet.xls"/><Relationship Id="rId5" Type="http://schemas.openxmlformats.org/officeDocument/2006/relationships/image" Target="../media/image19.wmf"/><Relationship Id="rId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mlDrawing" Target="../drawings/vmlDrawing2.vml"/><Relationship Id="rId1" Type="http://schemas.openxmlformats.org/officeDocument/2006/relationships/themeOverride" Target="../theme/themeOverride2.xml"/><Relationship Id="rId5" Type="http://schemas.openxmlformats.org/officeDocument/2006/relationships/image" Target="../media/image1.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hemeOverride" Target="../theme/themeOverride6.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hemeOverride" Target="../theme/themeOverride7.xml"/><Relationship Id="rId4" Type="http://schemas.openxmlformats.org/officeDocument/2006/relationships/image" Target="../media/image22.wmf"/></Relationships>
</file>

<file path=ppt/slides/_rels/slide23.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slideLayout" Target="../slideLayouts/slideLayout6.xml"/><Relationship Id="rId7" Type="http://schemas.openxmlformats.org/officeDocument/2006/relationships/oleObject" Target="../embeddings/Microsoft_Excel_97-2003_Worksheet1.xls"/><Relationship Id="rId2" Type="http://schemas.openxmlformats.org/officeDocument/2006/relationships/vmlDrawing" Target="../drawings/vmlDrawing10.vml"/><Relationship Id="rId1" Type="http://schemas.openxmlformats.org/officeDocument/2006/relationships/themeOverride" Target="../theme/themeOverride8.xml"/><Relationship Id="rId6" Type="http://schemas.openxmlformats.org/officeDocument/2006/relationships/image" Target="../media/image23.wmf"/><Relationship Id="rId5" Type="http://schemas.openxmlformats.org/officeDocument/2006/relationships/oleObject" Target="../embeddings/oleObject12.bin"/><Relationship Id="rId4"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3.xml"/><Relationship Id="rId1" Type="http://schemas.openxmlformats.org/officeDocument/2006/relationships/themeOverride" Target="../theme/themeOverride10.xml"/></Relationships>
</file>

<file path=ppt/slides/_rels/slide27.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9.png"/><Relationship Id="rId7" Type="http://schemas.openxmlformats.org/officeDocument/2006/relationships/oleObject" Target="../embeddings/oleObject14.bin"/><Relationship Id="rId2" Type="http://schemas.openxmlformats.org/officeDocument/2006/relationships/slideLayout" Target="../slideLayouts/slideLayout36.xml"/><Relationship Id="rId1" Type="http://schemas.openxmlformats.org/officeDocument/2006/relationships/vmlDrawing" Target="../drawings/vmlDrawing11.vml"/><Relationship Id="rId6" Type="http://schemas.openxmlformats.org/officeDocument/2006/relationships/image" Target="../media/image27.wmf"/><Relationship Id="rId5" Type="http://schemas.openxmlformats.org/officeDocument/2006/relationships/oleObject" Target="../embeddings/oleObject13.bin"/><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8.xml"/><Relationship Id="rId1" Type="http://schemas.openxmlformats.org/officeDocument/2006/relationships/vmlDrawing" Target="../drawings/vmlDrawing12.vml"/><Relationship Id="rId5" Type="http://schemas.openxmlformats.org/officeDocument/2006/relationships/image" Target="../media/image32.png"/><Relationship Id="rId4" Type="http://schemas.openxmlformats.org/officeDocument/2006/relationships/image" Target="../media/image31.wmf"/></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Word_97_-_2003_Document.doc"/><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slideLayout" Target="../slideLayouts/slideLayout30.xml"/><Relationship Id="rId7" Type="http://schemas.openxmlformats.org/officeDocument/2006/relationships/oleObject" Target="../embeddings/oleObject16.bin"/><Relationship Id="rId2" Type="http://schemas.openxmlformats.org/officeDocument/2006/relationships/vmlDrawing" Target="../drawings/vmlDrawing13.vml"/><Relationship Id="rId1" Type="http://schemas.openxmlformats.org/officeDocument/2006/relationships/themeOverride" Target="../theme/themeOverride11.xml"/><Relationship Id="rId6" Type="http://schemas.openxmlformats.org/officeDocument/2006/relationships/image" Target="../media/image37.png"/><Relationship Id="rId5" Type="http://schemas.openxmlformats.org/officeDocument/2006/relationships/image" Target="../media/image35.emf"/><Relationship Id="rId4" Type="http://schemas.openxmlformats.org/officeDocument/2006/relationships/oleObject" Target="../embeddings/Microsoft_Word_97_-_2003_Document2.doc"/></Relationships>
</file>

<file path=ppt/slides/_rels/slide3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30.xml"/><Relationship Id="rId7" Type="http://schemas.openxmlformats.org/officeDocument/2006/relationships/image" Target="../media/image39.wmf"/><Relationship Id="rId2" Type="http://schemas.openxmlformats.org/officeDocument/2006/relationships/vmlDrawing" Target="../drawings/vmlDrawing14.vml"/><Relationship Id="rId1" Type="http://schemas.openxmlformats.org/officeDocument/2006/relationships/themeOverride" Target="../theme/themeOverride12.xml"/><Relationship Id="rId6" Type="http://schemas.openxmlformats.org/officeDocument/2006/relationships/oleObject" Target="../embeddings/oleObject17.bin"/><Relationship Id="rId5" Type="http://schemas.openxmlformats.org/officeDocument/2006/relationships/image" Target="../media/image38.emf"/><Relationship Id="rId4" Type="http://schemas.openxmlformats.org/officeDocument/2006/relationships/oleObject" Target="../embeddings/Microsoft_Word_97_-_2003_Document3.doc"/></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vmlDrawing" Target="../drawings/vmlDrawing15.vml"/><Relationship Id="rId1" Type="http://schemas.openxmlformats.org/officeDocument/2006/relationships/themeOverride" Target="../theme/themeOverride13.xml"/><Relationship Id="rId6" Type="http://schemas.openxmlformats.org/officeDocument/2006/relationships/image" Target="../media/image42.png"/><Relationship Id="rId5" Type="http://schemas.openxmlformats.org/officeDocument/2006/relationships/image" Target="../media/image41.emf"/><Relationship Id="rId4" Type="http://schemas.openxmlformats.org/officeDocument/2006/relationships/oleObject" Target="../embeddings/Microsoft_Word_97_-_2003_Document4.doc"/></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Word_97_-_2003_Document5.doc"/><Relationship Id="rId2" Type="http://schemas.openxmlformats.org/officeDocument/2006/relationships/slideLayout" Target="../slideLayouts/slideLayout25.xml"/><Relationship Id="rId1" Type="http://schemas.openxmlformats.org/officeDocument/2006/relationships/vmlDrawing" Target="../drawings/vmlDrawing16.vml"/><Relationship Id="rId5" Type="http://schemas.openxmlformats.org/officeDocument/2006/relationships/image" Target="../media/image44.png"/><Relationship Id="rId4" Type="http://schemas.openxmlformats.org/officeDocument/2006/relationships/image" Target="../media/image43.emf"/></Relationships>
</file>

<file path=ppt/slides/_rels/slide35.xml.rels><?xml version="1.0" encoding="UTF-8" standalone="yes"?>
<Relationships xmlns="http://schemas.openxmlformats.org/package/2006/relationships"><Relationship Id="rId8" Type="http://schemas.openxmlformats.org/officeDocument/2006/relationships/oleObject" Target="../embeddings/Microsoft_Word_97_-_2003_Document6.doc"/><Relationship Id="rId13" Type="http://schemas.openxmlformats.org/officeDocument/2006/relationships/image" Target="../media/image47.wmf"/><Relationship Id="rId18" Type="http://schemas.openxmlformats.org/officeDocument/2006/relationships/oleObject" Target="../embeddings/oleObject19.bin"/><Relationship Id="rId3" Type="http://schemas.openxmlformats.org/officeDocument/2006/relationships/slideLayout" Target="../slideLayouts/slideLayout17.xml"/><Relationship Id="rId7" Type="http://schemas.openxmlformats.org/officeDocument/2006/relationships/image" Target="../media/image54.png"/><Relationship Id="rId12" Type="http://schemas.openxmlformats.org/officeDocument/2006/relationships/oleObject" Target="../embeddings/Microsoft_Word_97_-_2003_Document8.doc"/><Relationship Id="rId17" Type="http://schemas.openxmlformats.org/officeDocument/2006/relationships/image" Target="../media/image49.wmf"/><Relationship Id="rId2" Type="http://schemas.openxmlformats.org/officeDocument/2006/relationships/vmlDrawing" Target="../drawings/vmlDrawing17.vml"/><Relationship Id="rId16" Type="http://schemas.openxmlformats.org/officeDocument/2006/relationships/oleObject" Target="../embeddings/oleObject18.bin"/><Relationship Id="rId1" Type="http://schemas.openxmlformats.org/officeDocument/2006/relationships/themeOverride" Target="../theme/themeOverride14.xml"/><Relationship Id="rId6" Type="http://schemas.openxmlformats.org/officeDocument/2006/relationships/image" Target="../media/image53.png"/><Relationship Id="rId11" Type="http://schemas.openxmlformats.org/officeDocument/2006/relationships/image" Target="../media/image46.wmf"/><Relationship Id="rId5" Type="http://schemas.openxmlformats.org/officeDocument/2006/relationships/image" Target="../media/image52.png"/><Relationship Id="rId15" Type="http://schemas.openxmlformats.org/officeDocument/2006/relationships/image" Target="../media/image48.wmf"/><Relationship Id="rId10" Type="http://schemas.openxmlformats.org/officeDocument/2006/relationships/oleObject" Target="../embeddings/Microsoft_Word_97_-_2003_Document7.doc"/><Relationship Id="rId19" Type="http://schemas.openxmlformats.org/officeDocument/2006/relationships/image" Target="../media/image50.wmf"/><Relationship Id="rId4" Type="http://schemas.openxmlformats.org/officeDocument/2006/relationships/image" Target="../media/image51.png"/><Relationship Id="rId9" Type="http://schemas.openxmlformats.org/officeDocument/2006/relationships/image" Target="../media/image45.wmf"/><Relationship Id="rId14" Type="http://schemas.openxmlformats.org/officeDocument/2006/relationships/oleObject" Target="../embeddings/Microsoft_Word_97_-_2003_Document9.doc"/></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mlDrawing" Target="../drawings/vmlDrawing18.vml"/><Relationship Id="rId1" Type="http://schemas.openxmlformats.org/officeDocument/2006/relationships/themeOverride" Target="../theme/themeOverride15.xml"/><Relationship Id="rId6" Type="http://schemas.openxmlformats.org/officeDocument/2006/relationships/image" Target="../media/image55.wmf"/><Relationship Id="rId5" Type="http://schemas.openxmlformats.org/officeDocument/2006/relationships/oleObject" Target="../embeddings/oleObject20.bin"/><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3.xml"/><Relationship Id="rId1" Type="http://schemas.openxmlformats.org/officeDocument/2006/relationships/vmlDrawing" Target="../drawings/vmlDrawing19.vml"/><Relationship Id="rId4" Type="http://schemas.openxmlformats.org/officeDocument/2006/relationships/image" Target="../media/image1.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3.xml"/><Relationship Id="rId1" Type="http://schemas.openxmlformats.org/officeDocument/2006/relationships/vmlDrawing" Target="../drawings/vmlDrawing20.vml"/><Relationship Id="rId4" Type="http://schemas.openxmlformats.org/officeDocument/2006/relationships/image" Target="../media/image1.w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vmlDrawing" Target="../drawings/vmlDrawing4.vml"/><Relationship Id="rId1" Type="http://schemas.openxmlformats.org/officeDocument/2006/relationships/themeOverride" Target="../theme/themeOverride3.xml"/><Relationship Id="rId6" Type="http://schemas.openxmlformats.org/officeDocument/2006/relationships/image" Target="../media/image1.wmf"/><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3.xml"/><Relationship Id="rId1" Type="http://schemas.openxmlformats.org/officeDocument/2006/relationships/vmlDrawing" Target="../drawings/vmlDrawing21.vml"/><Relationship Id="rId6" Type="http://schemas.openxmlformats.org/officeDocument/2006/relationships/image" Target="../media/image58.emf"/><Relationship Id="rId5" Type="http://schemas.openxmlformats.org/officeDocument/2006/relationships/oleObject" Target="../embeddings/oleObject24.bin"/><Relationship Id="rId4" Type="http://schemas.openxmlformats.org/officeDocument/2006/relationships/image" Target="../media/image1.wmf"/></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Layout" Target="../slideLayouts/slideLayout52.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Arc 2">
            <a:extLst>
              <a:ext uri="{FF2B5EF4-FFF2-40B4-BE49-F238E27FC236}">
                <a16:creationId xmlns:a16="http://schemas.microsoft.com/office/drawing/2014/main" id="{96CCD401-E7AE-4140-8096-BFBA0E6FBA03}"/>
              </a:ext>
            </a:extLst>
          </p:cNvPr>
          <p:cNvSpPr>
            <a:spLocks/>
          </p:cNvSpPr>
          <p:nvPr/>
        </p:nvSpPr>
        <p:spPr bwMode="auto">
          <a:xfrm>
            <a:off x="0" y="839788"/>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13347" name="Rectangle 3">
            <a:extLst>
              <a:ext uri="{FF2B5EF4-FFF2-40B4-BE49-F238E27FC236}">
                <a16:creationId xmlns:a16="http://schemas.microsoft.com/office/drawing/2014/main" id="{D47E9B2C-FD57-4001-80FB-C8225DBDAD4F}"/>
              </a:ext>
            </a:extLst>
          </p:cNvPr>
          <p:cNvSpPr>
            <a:spLocks noGrp="1" noChangeArrowheads="1"/>
          </p:cNvSpPr>
          <p:nvPr>
            <p:ph type="ctrTitle"/>
          </p:nvPr>
        </p:nvSpPr>
        <p:spPr>
          <a:xfrm>
            <a:off x="762000" y="0"/>
            <a:ext cx="8137525" cy="1401763"/>
          </a:xfrm>
        </p:spPr>
        <p:txBody>
          <a:bodyPr anchor="ctr"/>
          <a:lstStyle/>
          <a:p>
            <a:pPr>
              <a:lnSpc>
                <a:spcPct val="95000"/>
              </a:lnSpc>
            </a:pPr>
            <a:r>
              <a:rPr lang="en-US" altLang="en-US" sz="4000" b="1">
                <a:latin typeface="Arial Narrow" panose="020B0606020202030204" pitchFamily="34" charset="0"/>
              </a:rPr>
              <a:t>Some Potential Terrain Analysis Tools for ArcGIS</a:t>
            </a:r>
          </a:p>
        </p:txBody>
      </p:sp>
      <p:sp>
        <p:nvSpPr>
          <p:cNvPr id="313348" name="Rectangle 4">
            <a:extLst>
              <a:ext uri="{FF2B5EF4-FFF2-40B4-BE49-F238E27FC236}">
                <a16:creationId xmlns:a16="http://schemas.microsoft.com/office/drawing/2014/main" id="{4049A895-5D23-496F-B13F-96EB5320C881}"/>
              </a:ext>
            </a:extLst>
          </p:cNvPr>
          <p:cNvSpPr>
            <a:spLocks noGrp="1" noChangeArrowheads="1"/>
          </p:cNvSpPr>
          <p:nvPr>
            <p:ph type="subTitle" idx="1"/>
          </p:nvPr>
        </p:nvSpPr>
        <p:spPr>
          <a:xfrm>
            <a:off x="642938" y="2705100"/>
            <a:ext cx="4557712" cy="1871663"/>
          </a:xfrm>
        </p:spPr>
        <p:txBody>
          <a:bodyPr/>
          <a:lstStyle/>
          <a:p>
            <a:r>
              <a:rPr lang="en-US" altLang="en-US" sz="3600" b="1">
                <a:solidFill>
                  <a:schemeClr val="tx2"/>
                </a:solidFill>
              </a:rPr>
              <a:t>David G. Tarboton</a:t>
            </a:r>
          </a:p>
          <a:p>
            <a:r>
              <a:rPr lang="en-US" altLang="en-US" sz="3600" b="1">
                <a:solidFill>
                  <a:schemeClr val="tx2"/>
                </a:solidFill>
              </a:rPr>
              <a:t>dtarb@cc.usu.edu</a:t>
            </a:r>
          </a:p>
        </p:txBody>
      </p:sp>
      <p:sp>
        <p:nvSpPr>
          <p:cNvPr id="313349" name="Line 5">
            <a:extLst>
              <a:ext uri="{FF2B5EF4-FFF2-40B4-BE49-F238E27FC236}">
                <a16:creationId xmlns:a16="http://schemas.microsoft.com/office/drawing/2014/main" id="{515019EA-E7AF-41F3-B757-17B05C213822}"/>
              </a:ext>
            </a:extLst>
          </p:cNvPr>
          <p:cNvSpPr>
            <a:spLocks noChangeShapeType="1"/>
          </p:cNvSpPr>
          <p:nvPr/>
        </p:nvSpPr>
        <p:spPr bwMode="auto">
          <a:xfrm>
            <a:off x="414338" y="5708650"/>
            <a:ext cx="8640762" cy="0"/>
          </a:xfrm>
          <a:prstGeom prst="line">
            <a:avLst/>
          </a:prstGeom>
          <a:noFill/>
          <a:ln w="57150" cmpd="thickThin">
            <a:solidFill>
              <a:srgbClr val="1D007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pic>
        <p:nvPicPr>
          <p:cNvPr id="313350" name="Picture 6">
            <a:extLst>
              <a:ext uri="{FF2B5EF4-FFF2-40B4-BE49-F238E27FC236}">
                <a16:creationId xmlns:a16="http://schemas.microsoft.com/office/drawing/2014/main" id="{C30210B5-5AD2-467E-B842-88FBDA3E10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3963" y="5832475"/>
            <a:ext cx="2605087"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13351" name="Object 7">
            <a:extLst>
              <a:ext uri="{FF2B5EF4-FFF2-40B4-BE49-F238E27FC236}">
                <a16:creationId xmlns:a16="http://schemas.microsoft.com/office/drawing/2014/main" id="{A2A36935-3D7D-437D-B55E-408AD42AC9E9}"/>
              </a:ext>
            </a:extLst>
          </p:cNvPr>
          <p:cNvGraphicFramePr>
            <a:graphicFrameLocks noChangeAspect="1"/>
          </p:cNvGraphicFramePr>
          <p:nvPr/>
        </p:nvGraphicFramePr>
        <p:xfrm>
          <a:off x="5551488" y="1485900"/>
          <a:ext cx="3151187" cy="3681413"/>
        </p:xfrm>
        <a:graphic>
          <a:graphicData uri="http://schemas.openxmlformats.org/presentationml/2006/ole">
            <mc:AlternateContent xmlns:mc="http://schemas.openxmlformats.org/markup-compatibility/2006">
              <mc:Choice xmlns:v="urn:schemas-microsoft-com:vml" Requires="v">
                <p:oleObj spid="_x0000_s313354" name="Graph Sheet" r:id="rId6" imgW="3352680" imgH="2590560" progId="SPLUSGraphSheetFileType">
                  <p:embed/>
                </p:oleObj>
              </mc:Choice>
              <mc:Fallback>
                <p:oleObj name="Graph Sheet" r:id="rId6" imgW="3352680" imgH="2590560" progId="SPLUSGraphSheetFileType">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l="31769" t="21532" r="28743" b="15178"/>
                      <a:stretch>
                        <a:fillRect/>
                      </a:stretch>
                    </p:blipFill>
                    <p:spPr bwMode="auto">
                      <a:xfrm>
                        <a:off x="5551488" y="1485900"/>
                        <a:ext cx="3151187" cy="368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3352" name="Rectangle 8">
            <a:extLst>
              <a:ext uri="{FF2B5EF4-FFF2-40B4-BE49-F238E27FC236}">
                <a16:creationId xmlns:a16="http://schemas.microsoft.com/office/drawing/2014/main" id="{0B530C22-0D2C-44B8-B753-1B17C46E5E33}"/>
              </a:ext>
            </a:extLst>
          </p:cNvPr>
          <p:cNvSpPr>
            <a:spLocks noChangeArrowheads="1"/>
          </p:cNvSpPr>
          <p:nvPr/>
        </p:nvSpPr>
        <p:spPr bwMode="auto">
          <a:xfrm>
            <a:off x="254000" y="5984875"/>
            <a:ext cx="55816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chemeClr val="tx2"/>
                </a:solidFill>
              </a:rPr>
              <a:t>http://www.engineering.usu.edu/dtarb</a:t>
            </a:r>
          </a:p>
        </p:txBody>
      </p:sp>
      <p:sp>
        <p:nvSpPr>
          <p:cNvPr id="313353" name="Line 9">
            <a:extLst>
              <a:ext uri="{FF2B5EF4-FFF2-40B4-BE49-F238E27FC236}">
                <a16:creationId xmlns:a16="http://schemas.microsoft.com/office/drawing/2014/main" id="{0A47AEC3-A7BC-4CD4-8E85-C658879AE2E3}"/>
              </a:ext>
            </a:extLst>
          </p:cNvPr>
          <p:cNvSpPr>
            <a:spLocks noChangeShapeType="1"/>
          </p:cNvSpPr>
          <p:nvPr/>
        </p:nvSpPr>
        <p:spPr bwMode="auto">
          <a:xfrm>
            <a:off x="1325563" y="1477963"/>
            <a:ext cx="7818437"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a:extLst>
              <a:ext uri="{FF2B5EF4-FFF2-40B4-BE49-F238E27FC236}">
                <a16:creationId xmlns:a16="http://schemas.microsoft.com/office/drawing/2014/main" id="{B41FB6C2-CB35-42BC-8E9A-C146E46C128F}"/>
              </a:ext>
            </a:extLst>
          </p:cNvPr>
          <p:cNvSpPr>
            <a:spLocks noGrp="1" noChangeArrowheads="1"/>
          </p:cNvSpPr>
          <p:nvPr>
            <p:ph type="title"/>
          </p:nvPr>
        </p:nvSpPr>
        <p:spPr>
          <a:xfrm>
            <a:off x="0" y="0"/>
            <a:ext cx="9144000" cy="838200"/>
          </a:xfrm>
        </p:spPr>
        <p:txBody>
          <a:bodyPr/>
          <a:lstStyle/>
          <a:p>
            <a:r>
              <a:rPr lang="en-US" altLang="en-US" sz="3200"/>
              <a:t>Delineation of Channel Networks and Subwatersheds</a:t>
            </a:r>
          </a:p>
        </p:txBody>
      </p:sp>
      <p:graphicFrame>
        <p:nvGraphicFramePr>
          <p:cNvPr id="283653" name="Object 5">
            <a:extLst>
              <a:ext uri="{FF2B5EF4-FFF2-40B4-BE49-F238E27FC236}">
                <a16:creationId xmlns:a16="http://schemas.microsoft.com/office/drawing/2014/main" id="{7441B8FD-1D24-47D1-9458-9DE942623581}"/>
              </a:ext>
            </a:extLst>
          </p:cNvPr>
          <p:cNvGraphicFramePr>
            <a:graphicFrameLocks noChangeAspect="1"/>
          </p:cNvGraphicFramePr>
          <p:nvPr/>
        </p:nvGraphicFramePr>
        <p:xfrm>
          <a:off x="304800" y="1143000"/>
          <a:ext cx="4113213" cy="5638800"/>
        </p:xfrm>
        <a:graphic>
          <a:graphicData uri="http://schemas.openxmlformats.org/presentationml/2006/ole">
            <mc:AlternateContent xmlns:mc="http://schemas.openxmlformats.org/markup-compatibility/2006">
              <mc:Choice xmlns:v="urn:schemas-microsoft-com:vml" Requires="v">
                <p:oleObj spid="_x0000_s283657" name="Bitmap Image" r:id="rId3" imgW="5466667" imgH="7497221" progId="Paint.Picture">
                  <p:embed/>
                </p:oleObj>
              </mc:Choice>
              <mc:Fallback>
                <p:oleObj name="Bitmap Image" r:id="rId3" imgW="5466667" imgH="7497221"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43000"/>
                        <a:ext cx="4113213"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3654" name="Object 6">
            <a:extLst>
              <a:ext uri="{FF2B5EF4-FFF2-40B4-BE49-F238E27FC236}">
                <a16:creationId xmlns:a16="http://schemas.microsoft.com/office/drawing/2014/main" id="{BF79CC35-A613-4165-9932-7F7E0301B836}"/>
              </a:ext>
            </a:extLst>
          </p:cNvPr>
          <p:cNvGraphicFramePr>
            <a:graphicFrameLocks noChangeAspect="1"/>
          </p:cNvGraphicFramePr>
          <p:nvPr/>
        </p:nvGraphicFramePr>
        <p:xfrm>
          <a:off x="4648200" y="1143000"/>
          <a:ext cx="4205288" cy="5651500"/>
        </p:xfrm>
        <a:graphic>
          <a:graphicData uri="http://schemas.openxmlformats.org/presentationml/2006/ole">
            <mc:AlternateContent xmlns:mc="http://schemas.openxmlformats.org/markup-compatibility/2006">
              <mc:Choice xmlns:v="urn:schemas-microsoft-com:vml" Requires="v">
                <p:oleObj spid="_x0000_s283658" name="Bitmap Image" r:id="rId5" imgW="5563377" imgH="7478169" progId="Paint.Picture">
                  <p:embed/>
                </p:oleObj>
              </mc:Choice>
              <mc:Fallback>
                <p:oleObj name="Bitmap Image" r:id="rId5" imgW="5563377" imgH="7478169" progId="Paint.Picture">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143000"/>
                        <a:ext cx="4205288" cy="565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3655" name="Text Box 7">
            <a:extLst>
              <a:ext uri="{FF2B5EF4-FFF2-40B4-BE49-F238E27FC236}">
                <a16:creationId xmlns:a16="http://schemas.microsoft.com/office/drawing/2014/main" id="{1016EDC8-FD22-4351-9A0E-97C25DBD39B1}"/>
              </a:ext>
            </a:extLst>
          </p:cNvPr>
          <p:cNvSpPr txBox="1">
            <a:spLocks noChangeArrowheads="1"/>
          </p:cNvSpPr>
          <p:nvPr/>
        </p:nvSpPr>
        <p:spPr bwMode="auto">
          <a:xfrm>
            <a:off x="3124200" y="5943600"/>
            <a:ext cx="12954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500 cell theshold</a:t>
            </a:r>
          </a:p>
        </p:txBody>
      </p:sp>
      <p:sp>
        <p:nvSpPr>
          <p:cNvPr id="283656" name="Text Box 8">
            <a:extLst>
              <a:ext uri="{FF2B5EF4-FFF2-40B4-BE49-F238E27FC236}">
                <a16:creationId xmlns:a16="http://schemas.microsoft.com/office/drawing/2014/main" id="{9CAB96BF-D8C6-4D83-8AD2-C68B1CCCD276}"/>
              </a:ext>
            </a:extLst>
          </p:cNvPr>
          <p:cNvSpPr txBox="1">
            <a:spLocks noChangeArrowheads="1"/>
          </p:cNvSpPr>
          <p:nvPr/>
        </p:nvSpPr>
        <p:spPr bwMode="auto">
          <a:xfrm>
            <a:off x="7620000" y="5943600"/>
            <a:ext cx="14478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1000 cell theshold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090" name="Picture 2" descr="texture">
            <a:extLst>
              <a:ext uri="{FF2B5EF4-FFF2-40B4-BE49-F238E27FC236}">
                <a16:creationId xmlns:a16="http://schemas.microsoft.com/office/drawing/2014/main" id="{A6C9E2DA-6EC4-4386-9558-384EAB0FB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5600"/>
            <a:ext cx="9040813" cy="6985000"/>
          </a:xfrm>
          <a:prstGeom prst="rect">
            <a:avLst/>
          </a:prstGeom>
          <a:noFill/>
          <a:extLst>
            <a:ext uri="{909E8E84-426E-40DD-AFC4-6F175D3DCCD1}">
              <a14:hiddenFill xmlns:a14="http://schemas.microsoft.com/office/drawing/2010/main">
                <a:solidFill>
                  <a:srgbClr val="FFFFFF"/>
                </a:solidFill>
              </a14:hiddenFill>
            </a:ext>
          </a:extLst>
        </p:spPr>
      </p:pic>
      <p:sp>
        <p:nvSpPr>
          <p:cNvPr id="345091" name="Rectangle 3">
            <a:extLst>
              <a:ext uri="{FF2B5EF4-FFF2-40B4-BE49-F238E27FC236}">
                <a16:creationId xmlns:a16="http://schemas.microsoft.com/office/drawing/2014/main" id="{5ACB6E6D-05B6-44FE-9B2D-32231ECFEEB9}"/>
              </a:ext>
            </a:extLst>
          </p:cNvPr>
          <p:cNvSpPr>
            <a:spLocks noGrp="1" noChangeArrowheads="1"/>
          </p:cNvSpPr>
          <p:nvPr>
            <p:ph type="title"/>
          </p:nvPr>
        </p:nvSpPr>
        <p:spPr>
          <a:xfrm>
            <a:off x="663575" y="0"/>
            <a:ext cx="7908925" cy="569913"/>
          </a:xfrm>
        </p:spPr>
        <p:txBody>
          <a:bodyPr/>
          <a:lstStyle/>
          <a:p>
            <a:r>
              <a:rPr lang="en-US" altLang="en-US" sz="2800"/>
              <a:t>Examples of differently textured topography</a:t>
            </a:r>
          </a:p>
        </p:txBody>
      </p:sp>
      <p:sp>
        <p:nvSpPr>
          <p:cNvPr id="345092" name="Text Box 4">
            <a:extLst>
              <a:ext uri="{FF2B5EF4-FFF2-40B4-BE49-F238E27FC236}">
                <a16:creationId xmlns:a16="http://schemas.microsoft.com/office/drawing/2014/main" id="{28004DD1-62DB-4B76-AB78-D4DD4C2D2260}"/>
              </a:ext>
            </a:extLst>
          </p:cNvPr>
          <p:cNvSpPr txBox="1">
            <a:spLocks noChangeArrowheads="1"/>
          </p:cNvSpPr>
          <p:nvPr/>
        </p:nvSpPr>
        <p:spPr bwMode="auto">
          <a:xfrm>
            <a:off x="3648075" y="485775"/>
            <a:ext cx="1838325" cy="64135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kumimoji="1" lang="en-US" altLang="en-US" sz="1800"/>
              <a:t>Same scale, 20 m contour interval</a:t>
            </a:r>
          </a:p>
        </p:txBody>
      </p:sp>
      <p:sp>
        <p:nvSpPr>
          <p:cNvPr id="345093" name="Text Box 5">
            <a:extLst>
              <a:ext uri="{FF2B5EF4-FFF2-40B4-BE49-F238E27FC236}">
                <a16:creationId xmlns:a16="http://schemas.microsoft.com/office/drawing/2014/main" id="{0C75F665-3576-40FA-9A2C-5401989ED8D5}"/>
              </a:ext>
            </a:extLst>
          </p:cNvPr>
          <p:cNvSpPr txBox="1">
            <a:spLocks noChangeArrowheads="1"/>
          </p:cNvSpPr>
          <p:nvPr/>
        </p:nvSpPr>
        <p:spPr bwMode="auto">
          <a:xfrm>
            <a:off x="5924550" y="542925"/>
            <a:ext cx="1800225"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kumimoji="1" lang="en-US" altLang="en-US"/>
              <a:t>Sunland, CA</a:t>
            </a:r>
          </a:p>
        </p:txBody>
      </p:sp>
      <p:sp>
        <p:nvSpPr>
          <p:cNvPr id="345094" name="Text Box 6">
            <a:extLst>
              <a:ext uri="{FF2B5EF4-FFF2-40B4-BE49-F238E27FC236}">
                <a16:creationId xmlns:a16="http://schemas.microsoft.com/office/drawing/2014/main" id="{25B80EBD-2401-40A6-94AC-EAF3EA76EABE}"/>
              </a:ext>
            </a:extLst>
          </p:cNvPr>
          <p:cNvSpPr txBox="1">
            <a:spLocks noChangeArrowheads="1"/>
          </p:cNvSpPr>
          <p:nvPr/>
        </p:nvSpPr>
        <p:spPr bwMode="auto">
          <a:xfrm>
            <a:off x="1285875" y="495300"/>
            <a:ext cx="2085975"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kumimoji="1" lang="en-US" altLang="en-US"/>
              <a:t>Driftwood, PA</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8" name="Rectangle 4">
            <a:extLst>
              <a:ext uri="{FF2B5EF4-FFF2-40B4-BE49-F238E27FC236}">
                <a16:creationId xmlns:a16="http://schemas.microsoft.com/office/drawing/2014/main" id="{E8E46A32-6CEE-4CBE-BB78-677EF580F80F}"/>
              </a:ext>
            </a:extLst>
          </p:cNvPr>
          <p:cNvSpPr>
            <a:spLocks noGrp="1" noChangeArrowheads="1"/>
          </p:cNvSpPr>
          <p:nvPr>
            <p:ph type="title"/>
          </p:nvPr>
        </p:nvSpPr>
        <p:spPr>
          <a:xfrm>
            <a:off x="0" y="6099175"/>
            <a:ext cx="9144000" cy="644525"/>
          </a:xfrm>
        </p:spPr>
        <p:txBody>
          <a:bodyPr/>
          <a:lstStyle/>
          <a:p>
            <a:r>
              <a:rPr lang="en-US" altLang="en-US" sz="2800"/>
              <a:t>Logged Pacific Redwood Forest near Humboldt, California</a:t>
            </a:r>
          </a:p>
        </p:txBody>
      </p:sp>
      <p:pic>
        <p:nvPicPr>
          <p:cNvPr id="318470" name="Picture 6" descr="47110_19">
            <a:extLst>
              <a:ext uri="{FF2B5EF4-FFF2-40B4-BE49-F238E27FC236}">
                <a16:creationId xmlns:a16="http://schemas.microsoft.com/office/drawing/2014/main" id="{2DE5E1FA-CFA2-4020-926E-F6D27AC5B822}"/>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096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9858" name="Rectangle 2">
            <a:extLst>
              <a:ext uri="{FF2B5EF4-FFF2-40B4-BE49-F238E27FC236}">
                <a16:creationId xmlns:a16="http://schemas.microsoft.com/office/drawing/2014/main" id="{081F117F-A95B-44D4-BE16-021B16ED6B66}"/>
              </a:ext>
            </a:extLst>
          </p:cNvPr>
          <p:cNvSpPr>
            <a:spLocks noGrp="1" noChangeArrowheads="1"/>
          </p:cNvSpPr>
          <p:nvPr>
            <p:ph type="title"/>
          </p:nvPr>
        </p:nvSpPr>
        <p:spPr>
          <a:xfrm>
            <a:off x="1836738" y="0"/>
            <a:ext cx="5248275" cy="568325"/>
          </a:xfrm>
        </p:spPr>
        <p:txBody>
          <a:bodyPr/>
          <a:lstStyle/>
          <a:p>
            <a:r>
              <a:rPr lang="en-US" altLang="en-US" sz="2400"/>
              <a:t>Gently Sloping Convex Landscape</a:t>
            </a:r>
          </a:p>
        </p:txBody>
      </p:sp>
      <p:pic>
        <p:nvPicPr>
          <p:cNvPr id="249859" name="Picture 3" descr="conv">
            <a:extLst>
              <a:ext uri="{FF2B5EF4-FFF2-40B4-BE49-F238E27FC236}">
                <a16:creationId xmlns:a16="http://schemas.microsoft.com/office/drawing/2014/main" id="{CA7529DD-BF75-4B1E-B35E-6BA01118B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036" t="1608" r="1830" b="28630"/>
          <a:stretch>
            <a:fillRect/>
          </a:stretch>
        </p:blipFill>
        <p:spPr bwMode="auto">
          <a:xfrm>
            <a:off x="0" y="447675"/>
            <a:ext cx="9144000" cy="6122988"/>
          </a:xfrm>
          <a:prstGeom prst="rect">
            <a:avLst/>
          </a:prstGeom>
          <a:noFill/>
          <a:extLst>
            <a:ext uri="{909E8E84-426E-40DD-AFC4-6F175D3DCCD1}">
              <a14:hiddenFill xmlns:a14="http://schemas.microsoft.com/office/drawing/2010/main">
                <a:solidFill>
                  <a:srgbClr val="FFFFFF"/>
                </a:solidFill>
              </a14:hiddenFill>
            </a:ext>
          </a:extLst>
        </p:spPr>
      </p:pic>
      <p:sp>
        <p:nvSpPr>
          <p:cNvPr id="249860" name="Rectangle 4">
            <a:extLst>
              <a:ext uri="{FF2B5EF4-FFF2-40B4-BE49-F238E27FC236}">
                <a16:creationId xmlns:a16="http://schemas.microsoft.com/office/drawing/2014/main" id="{62D9D519-DB77-4A0E-8BF1-E97ABDBC0796}"/>
              </a:ext>
            </a:extLst>
          </p:cNvPr>
          <p:cNvSpPr>
            <a:spLocks noChangeArrowheads="1"/>
          </p:cNvSpPr>
          <p:nvPr/>
        </p:nvSpPr>
        <p:spPr bwMode="auto">
          <a:xfrm>
            <a:off x="3359150" y="6578600"/>
            <a:ext cx="2128838"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en-US" altLang="en-US" sz="1600"/>
              <a:t>From W. E. Dietrich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0578" name="Rectangle 1026">
            <a:extLst>
              <a:ext uri="{FF2B5EF4-FFF2-40B4-BE49-F238E27FC236}">
                <a16:creationId xmlns:a16="http://schemas.microsoft.com/office/drawing/2014/main" id="{2BF1DD8D-DE03-460E-A0AD-F4F10103C866}"/>
              </a:ext>
            </a:extLst>
          </p:cNvPr>
          <p:cNvSpPr>
            <a:spLocks noGrp="1" noChangeArrowheads="1"/>
          </p:cNvSpPr>
          <p:nvPr>
            <p:ph type="title"/>
          </p:nvPr>
        </p:nvSpPr>
        <p:spPr>
          <a:xfrm>
            <a:off x="1028700" y="0"/>
            <a:ext cx="7216775" cy="582613"/>
          </a:xfrm>
        </p:spPr>
        <p:txBody>
          <a:bodyPr/>
          <a:lstStyle/>
          <a:p>
            <a:r>
              <a:rPr lang="en-US" altLang="en-US" sz="2400"/>
              <a:t>Mancos Shale badlands, Utah.</a:t>
            </a:r>
            <a:r>
              <a:rPr lang="en-US" altLang="en-US" sz="2000"/>
              <a:t>   From Howard, 1994.</a:t>
            </a:r>
          </a:p>
        </p:txBody>
      </p:sp>
      <p:pic>
        <p:nvPicPr>
          <p:cNvPr id="280579" name="Picture 1027" descr="badland">
            <a:extLst>
              <a:ext uri="{FF2B5EF4-FFF2-40B4-BE49-F238E27FC236}">
                <a16:creationId xmlns:a16="http://schemas.microsoft.com/office/drawing/2014/main" id="{F45DCD7A-3D23-475E-B027-2AE2550D8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225"/>
            <a:ext cx="9140825" cy="6327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7" name="Rectangle 1027">
            <a:extLst>
              <a:ext uri="{FF2B5EF4-FFF2-40B4-BE49-F238E27FC236}">
                <a16:creationId xmlns:a16="http://schemas.microsoft.com/office/drawing/2014/main" id="{DAA6DEEF-570F-4CBB-945C-0F6C017E678A}"/>
              </a:ext>
            </a:extLst>
          </p:cNvPr>
          <p:cNvSpPr>
            <a:spLocks noGrp="1" noChangeArrowheads="1"/>
          </p:cNvSpPr>
          <p:nvPr>
            <p:ph type="body" idx="1"/>
          </p:nvPr>
        </p:nvSpPr>
        <p:spPr>
          <a:xfrm>
            <a:off x="519113" y="4110038"/>
            <a:ext cx="8123237" cy="1668462"/>
          </a:xfrm>
        </p:spPr>
        <p:txBody>
          <a:bodyPr/>
          <a:lstStyle/>
          <a:p>
            <a:pPr marL="0" indent="0">
              <a:buFontTx/>
              <a:buNone/>
            </a:pPr>
            <a:r>
              <a:rPr lang="en-US" altLang="en-US" sz="2800" b="1"/>
              <a:t>Suggestion:</a:t>
            </a:r>
            <a:r>
              <a:rPr lang="en-US" altLang="en-US" sz="2400"/>
              <a:t> </a:t>
            </a:r>
            <a:r>
              <a:rPr lang="en-US" altLang="en-US" sz="2800" b="1">
                <a:solidFill>
                  <a:srgbClr val="FF3300"/>
                </a:solidFill>
              </a:rPr>
              <a:t>Map channel networks from the DEM at the finest resolution consistent with observed channel network geomorphology ‘laws’.</a:t>
            </a:r>
          </a:p>
        </p:txBody>
      </p:sp>
      <p:sp>
        <p:nvSpPr>
          <p:cNvPr id="251908" name="Text Box 1028">
            <a:extLst>
              <a:ext uri="{FF2B5EF4-FFF2-40B4-BE49-F238E27FC236}">
                <a16:creationId xmlns:a16="http://schemas.microsoft.com/office/drawing/2014/main" id="{49551837-05AA-47D8-9489-92139204727D}"/>
              </a:ext>
            </a:extLst>
          </p:cNvPr>
          <p:cNvSpPr txBox="1">
            <a:spLocks noChangeArrowheads="1"/>
          </p:cNvSpPr>
          <p:nvPr/>
        </p:nvSpPr>
        <p:spPr bwMode="auto">
          <a:xfrm>
            <a:off x="498475" y="574675"/>
            <a:ext cx="8281988" cy="167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3300"/>
                </a:solidFill>
              </a:rPr>
              <a:t>“landscape dissection into distinct valleys is limited by a threshold of channelization that sets a finite scale to the landscape.”  </a:t>
            </a:r>
            <a:r>
              <a:rPr lang="en-US" altLang="en-US" sz="2000" b="1">
                <a:solidFill>
                  <a:srgbClr val="FF3300"/>
                </a:solidFill>
              </a:rPr>
              <a:t>(Montgomery and Dietrich, 1992, Science, vol. 255 p. 826.)</a:t>
            </a:r>
            <a:endParaRPr lang="en-US" altLang="en-US" sz="2800" b="1">
              <a:solidFill>
                <a:srgbClr val="FF3300"/>
              </a:solidFill>
            </a:endParaRPr>
          </a:p>
        </p:txBody>
      </p:sp>
      <p:sp>
        <p:nvSpPr>
          <p:cNvPr id="251909" name="Rectangle 1029">
            <a:extLst>
              <a:ext uri="{FF2B5EF4-FFF2-40B4-BE49-F238E27FC236}">
                <a16:creationId xmlns:a16="http://schemas.microsoft.com/office/drawing/2014/main" id="{EAB695EF-8609-4C25-B8F3-2A8EBD73FE7C}"/>
              </a:ext>
            </a:extLst>
          </p:cNvPr>
          <p:cNvSpPr>
            <a:spLocks noChangeArrowheads="1"/>
          </p:cNvSpPr>
          <p:nvPr/>
        </p:nvSpPr>
        <p:spPr bwMode="auto">
          <a:xfrm>
            <a:off x="477838" y="2616200"/>
            <a:ext cx="81756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a:solidFill>
                  <a:schemeClr val="hlink"/>
                </a:solidFill>
              </a:rPr>
              <a:t>One contributing area threshold does not fit all watersheds.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a:extLst>
              <a:ext uri="{FF2B5EF4-FFF2-40B4-BE49-F238E27FC236}">
                <a16:creationId xmlns:a16="http://schemas.microsoft.com/office/drawing/2014/main" id="{ADFF2121-BA61-404F-B27E-FF05DB3436CC}"/>
              </a:ext>
            </a:extLst>
          </p:cNvPr>
          <p:cNvSpPr>
            <a:spLocks noGrp="1" noChangeArrowheads="1"/>
          </p:cNvSpPr>
          <p:nvPr>
            <p:ph type="title"/>
          </p:nvPr>
        </p:nvSpPr>
        <p:spPr>
          <a:xfrm>
            <a:off x="742950" y="0"/>
            <a:ext cx="7772400" cy="1143000"/>
          </a:xfrm>
        </p:spPr>
        <p:txBody>
          <a:bodyPr/>
          <a:lstStyle/>
          <a:p>
            <a:r>
              <a:rPr lang="en-US" altLang="en-US" sz="3200" b="1">
                <a:solidFill>
                  <a:srgbClr val="FF3300"/>
                </a:solidFill>
              </a:rPr>
              <a:t>Constant Stream Drops Law based on Strahler Stream Ordering</a:t>
            </a:r>
          </a:p>
        </p:txBody>
      </p:sp>
      <p:graphicFrame>
        <p:nvGraphicFramePr>
          <p:cNvPr id="343043" name="Object 3">
            <a:extLst>
              <a:ext uri="{FF2B5EF4-FFF2-40B4-BE49-F238E27FC236}">
                <a16:creationId xmlns:a16="http://schemas.microsoft.com/office/drawing/2014/main" id="{C516094B-3E9D-48D5-BD00-84BB839F67FA}"/>
              </a:ext>
            </a:extLst>
          </p:cNvPr>
          <p:cNvGraphicFramePr>
            <a:graphicFrameLocks noChangeAspect="1"/>
          </p:cNvGraphicFramePr>
          <p:nvPr/>
        </p:nvGraphicFramePr>
        <p:xfrm>
          <a:off x="2009775" y="1133475"/>
          <a:ext cx="6710363" cy="5184775"/>
        </p:xfrm>
        <a:graphic>
          <a:graphicData uri="http://schemas.openxmlformats.org/presentationml/2006/ole">
            <mc:AlternateContent xmlns:mc="http://schemas.openxmlformats.org/markup-compatibility/2006">
              <mc:Choice xmlns:v="urn:schemas-microsoft-com:vml" Requires="v">
                <p:oleObj spid="_x0000_s343069" name="Graph Sheet" r:id="rId3" imgW="3352680" imgH="2590560" progId="SPLUSGraphSheetFileType">
                  <p:embed/>
                </p:oleObj>
              </mc:Choice>
              <mc:Fallback>
                <p:oleObj name="Graph Sheet" r:id="rId3" imgW="3352680" imgH="2590560" progId="SPLUSGraphSheetFileTyp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9775" y="1133475"/>
                        <a:ext cx="6710363"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3044" name="Rectangle 4">
            <a:extLst>
              <a:ext uri="{FF2B5EF4-FFF2-40B4-BE49-F238E27FC236}">
                <a16:creationId xmlns:a16="http://schemas.microsoft.com/office/drawing/2014/main" id="{05F5C51B-E36B-4C1F-ACF0-6F1A0C81B312}"/>
              </a:ext>
            </a:extLst>
          </p:cNvPr>
          <p:cNvSpPr>
            <a:spLocks noChangeArrowheads="1"/>
          </p:cNvSpPr>
          <p:nvPr/>
        </p:nvSpPr>
        <p:spPr bwMode="auto">
          <a:xfrm>
            <a:off x="198438" y="5888038"/>
            <a:ext cx="8764587" cy="8255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en-US" sz="1600"/>
              <a:t>Broscoe, A. J., (1959), "Quantitative analysis of longitudinal stream profiles of small watersheds," Office of Naval Research, Project NR 389-042, Technical Report No. 18, Department of Geology, Columbia University, New York.</a:t>
            </a:r>
          </a:p>
        </p:txBody>
      </p:sp>
      <p:grpSp>
        <p:nvGrpSpPr>
          <p:cNvPr id="343068" name="Group 28">
            <a:extLst>
              <a:ext uri="{FF2B5EF4-FFF2-40B4-BE49-F238E27FC236}">
                <a16:creationId xmlns:a16="http://schemas.microsoft.com/office/drawing/2014/main" id="{0EE6B5C1-757C-4FA4-9ED1-542BD815C635}"/>
              </a:ext>
            </a:extLst>
          </p:cNvPr>
          <p:cNvGrpSpPr>
            <a:grpSpLocks/>
          </p:cNvGrpSpPr>
          <p:nvPr/>
        </p:nvGrpSpPr>
        <p:grpSpPr bwMode="auto">
          <a:xfrm>
            <a:off x="160338" y="1804988"/>
            <a:ext cx="2201862" cy="3186112"/>
            <a:chOff x="101" y="1196"/>
            <a:chExt cx="1387" cy="2007"/>
          </a:xfrm>
        </p:grpSpPr>
        <p:graphicFrame>
          <p:nvGraphicFramePr>
            <p:cNvPr id="343067" name="Object 27">
              <a:extLst>
                <a:ext uri="{FF2B5EF4-FFF2-40B4-BE49-F238E27FC236}">
                  <a16:creationId xmlns:a16="http://schemas.microsoft.com/office/drawing/2014/main" id="{7B68E092-7DED-4C06-AECF-3B25E830BEDC}"/>
                </a:ext>
              </a:extLst>
            </p:cNvPr>
            <p:cNvGraphicFramePr>
              <a:graphicFrameLocks noChangeAspect="1"/>
            </p:cNvGraphicFramePr>
            <p:nvPr/>
          </p:nvGraphicFramePr>
          <p:xfrm>
            <a:off x="101" y="1196"/>
            <a:ext cx="1387" cy="1853"/>
          </p:xfrm>
          <a:graphic>
            <a:graphicData uri="http://schemas.openxmlformats.org/presentationml/2006/ole">
              <mc:AlternateContent xmlns:mc="http://schemas.openxmlformats.org/markup-compatibility/2006">
                <mc:Choice xmlns:v="urn:schemas-microsoft-com:vml" Requires="v">
                  <p:oleObj spid="_x0000_s343070" name="Bitmap Image" r:id="rId5" imgW="2201905" imgH="2940952" progId="Paint.Picture">
                    <p:embed/>
                  </p:oleObj>
                </mc:Choice>
                <mc:Fallback>
                  <p:oleObj name="Bitmap Image" r:id="rId5" imgW="2201905" imgH="2940952" progId="Paint.Picture">
                    <p:embed/>
                    <p:pic>
                      <p:nvPicPr>
                        <p:cNvPr id="0"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 y="1196"/>
                          <a:ext cx="1387" cy="1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3048" name="Text Box 8">
              <a:extLst>
                <a:ext uri="{FF2B5EF4-FFF2-40B4-BE49-F238E27FC236}">
                  <a16:creationId xmlns:a16="http://schemas.microsoft.com/office/drawing/2014/main" id="{15515A48-2D48-43C8-A552-D537EF4EF63D}"/>
                </a:ext>
              </a:extLst>
            </p:cNvPr>
            <p:cNvSpPr txBox="1">
              <a:spLocks noChangeArrowheads="1"/>
            </p:cNvSpPr>
            <p:nvPr/>
          </p:nvSpPr>
          <p:spPr bwMode="auto">
            <a:xfrm>
              <a:off x="291" y="1987"/>
              <a:ext cx="1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1</a:t>
              </a:r>
            </a:p>
          </p:txBody>
        </p:sp>
        <p:sp>
          <p:nvSpPr>
            <p:cNvPr id="343049" name="Text Box 9">
              <a:extLst>
                <a:ext uri="{FF2B5EF4-FFF2-40B4-BE49-F238E27FC236}">
                  <a16:creationId xmlns:a16="http://schemas.microsoft.com/office/drawing/2014/main" id="{85AC6654-FAE2-4656-95E2-B0E73F555437}"/>
                </a:ext>
              </a:extLst>
            </p:cNvPr>
            <p:cNvSpPr txBox="1">
              <a:spLocks noChangeArrowheads="1"/>
            </p:cNvSpPr>
            <p:nvPr/>
          </p:nvSpPr>
          <p:spPr bwMode="auto">
            <a:xfrm>
              <a:off x="608" y="1617"/>
              <a:ext cx="1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1</a:t>
              </a:r>
            </a:p>
          </p:txBody>
        </p:sp>
        <p:sp>
          <p:nvSpPr>
            <p:cNvPr id="343050" name="Text Box 10">
              <a:extLst>
                <a:ext uri="{FF2B5EF4-FFF2-40B4-BE49-F238E27FC236}">
                  <a16:creationId xmlns:a16="http://schemas.microsoft.com/office/drawing/2014/main" id="{8F82C132-639A-49A3-A5FD-3875BBCED468}"/>
                </a:ext>
              </a:extLst>
            </p:cNvPr>
            <p:cNvSpPr txBox="1">
              <a:spLocks noChangeArrowheads="1"/>
            </p:cNvSpPr>
            <p:nvPr/>
          </p:nvSpPr>
          <p:spPr bwMode="auto">
            <a:xfrm>
              <a:off x="730" y="1265"/>
              <a:ext cx="1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1</a:t>
              </a:r>
            </a:p>
          </p:txBody>
        </p:sp>
        <p:sp>
          <p:nvSpPr>
            <p:cNvPr id="343051" name="Text Box 11">
              <a:extLst>
                <a:ext uri="{FF2B5EF4-FFF2-40B4-BE49-F238E27FC236}">
                  <a16:creationId xmlns:a16="http://schemas.microsoft.com/office/drawing/2014/main" id="{36897170-2B7E-411F-9F6C-9F910766D183}"/>
                </a:ext>
              </a:extLst>
            </p:cNvPr>
            <p:cNvSpPr txBox="1">
              <a:spLocks noChangeArrowheads="1"/>
            </p:cNvSpPr>
            <p:nvPr/>
          </p:nvSpPr>
          <p:spPr bwMode="auto">
            <a:xfrm>
              <a:off x="1175" y="1762"/>
              <a:ext cx="1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1</a:t>
              </a:r>
            </a:p>
          </p:txBody>
        </p:sp>
        <p:sp>
          <p:nvSpPr>
            <p:cNvPr id="343052" name="Text Box 12">
              <a:extLst>
                <a:ext uri="{FF2B5EF4-FFF2-40B4-BE49-F238E27FC236}">
                  <a16:creationId xmlns:a16="http://schemas.microsoft.com/office/drawing/2014/main" id="{CADAC750-181D-4740-94F2-51426C533136}"/>
                </a:ext>
              </a:extLst>
            </p:cNvPr>
            <p:cNvSpPr txBox="1">
              <a:spLocks noChangeArrowheads="1"/>
            </p:cNvSpPr>
            <p:nvPr/>
          </p:nvSpPr>
          <p:spPr bwMode="auto">
            <a:xfrm>
              <a:off x="1185" y="2069"/>
              <a:ext cx="1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1</a:t>
              </a:r>
            </a:p>
          </p:txBody>
        </p:sp>
        <p:sp>
          <p:nvSpPr>
            <p:cNvPr id="343053" name="Text Box 13">
              <a:extLst>
                <a:ext uri="{FF2B5EF4-FFF2-40B4-BE49-F238E27FC236}">
                  <a16:creationId xmlns:a16="http://schemas.microsoft.com/office/drawing/2014/main" id="{24A892F2-48B0-4537-B4C2-FEDFCB8B92B2}"/>
                </a:ext>
              </a:extLst>
            </p:cNvPr>
            <p:cNvSpPr txBox="1">
              <a:spLocks noChangeArrowheads="1"/>
            </p:cNvSpPr>
            <p:nvPr/>
          </p:nvSpPr>
          <p:spPr bwMode="auto">
            <a:xfrm>
              <a:off x="1075" y="2310"/>
              <a:ext cx="1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1</a:t>
              </a:r>
            </a:p>
          </p:txBody>
        </p:sp>
        <p:sp>
          <p:nvSpPr>
            <p:cNvPr id="343054" name="Text Box 14">
              <a:extLst>
                <a:ext uri="{FF2B5EF4-FFF2-40B4-BE49-F238E27FC236}">
                  <a16:creationId xmlns:a16="http://schemas.microsoft.com/office/drawing/2014/main" id="{DA84614E-EF90-47A3-9F42-F5906CE8041B}"/>
                </a:ext>
              </a:extLst>
            </p:cNvPr>
            <p:cNvSpPr txBox="1">
              <a:spLocks noChangeArrowheads="1"/>
            </p:cNvSpPr>
            <p:nvPr/>
          </p:nvSpPr>
          <p:spPr bwMode="auto">
            <a:xfrm>
              <a:off x="1121" y="2695"/>
              <a:ext cx="1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1</a:t>
              </a:r>
            </a:p>
          </p:txBody>
        </p:sp>
        <p:sp>
          <p:nvSpPr>
            <p:cNvPr id="343056" name="Text Box 16">
              <a:extLst>
                <a:ext uri="{FF2B5EF4-FFF2-40B4-BE49-F238E27FC236}">
                  <a16:creationId xmlns:a16="http://schemas.microsoft.com/office/drawing/2014/main" id="{9D9BEE63-3028-4549-9876-50C4F3DB4681}"/>
                </a:ext>
              </a:extLst>
            </p:cNvPr>
            <p:cNvSpPr txBox="1">
              <a:spLocks noChangeArrowheads="1"/>
            </p:cNvSpPr>
            <p:nvPr/>
          </p:nvSpPr>
          <p:spPr bwMode="auto">
            <a:xfrm>
              <a:off x="925" y="2710"/>
              <a:ext cx="16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1</a:t>
              </a:r>
            </a:p>
          </p:txBody>
        </p:sp>
        <p:sp>
          <p:nvSpPr>
            <p:cNvPr id="343058" name="Text Box 18">
              <a:extLst>
                <a:ext uri="{FF2B5EF4-FFF2-40B4-BE49-F238E27FC236}">
                  <a16:creationId xmlns:a16="http://schemas.microsoft.com/office/drawing/2014/main" id="{DD4A517D-AA39-45C2-B2F2-8C507C8590CA}"/>
                </a:ext>
              </a:extLst>
            </p:cNvPr>
            <p:cNvSpPr txBox="1">
              <a:spLocks noChangeArrowheads="1"/>
            </p:cNvSpPr>
            <p:nvPr/>
          </p:nvSpPr>
          <p:spPr bwMode="auto">
            <a:xfrm>
              <a:off x="529" y="2444"/>
              <a:ext cx="1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1</a:t>
              </a:r>
            </a:p>
          </p:txBody>
        </p:sp>
        <p:sp>
          <p:nvSpPr>
            <p:cNvPr id="343059" name="Text Box 19">
              <a:extLst>
                <a:ext uri="{FF2B5EF4-FFF2-40B4-BE49-F238E27FC236}">
                  <a16:creationId xmlns:a16="http://schemas.microsoft.com/office/drawing/2014/main" id="{73333984-BDAF-4AD2-A377-C43CDB7056F9}"/>
                </a:ext>
              </a:extLst>
            </p:cNvPr>
            <p:cNvSpPr txBox="1">
              <a:spLocks noChangeArrowheads="1"/>
            </p:cNvSpPr>
            <p:nvPr/>
          </p:nvSpPr>
          <p:spPr bwMode="auto">
            <a:xfrm>
              <a:off x="583" y="2134"/>
              <a:ext cx="1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1</a:t>
              </a:r>
            </a:p>
          </p:txBody>
        </p:sp>
        <p:sp>
          <p:nvSpPr>
            <p:cNvPr id="343060" name="Text Box 20">
              <a:extLst>
                <a:ext uri="{FF2B5EF4-FFF2-40B4-BE49-F238E27FC236}">
                  <a16:creationId xmlns:a16="http://schemas.microsoft.com/office/drawing/2014/main" id="{2144000B-C51F-43DB-8FA2-9023D400D24C}"/>
                </a:ext>
              </a:extLst>
            </p:cNvPr>
            <p:cNvSpPr txBox="1">
              <a:spLocks noChangeArrowheads="1"/>
            </p:cNvSpPr>
            <p:nvPr/>
          </p:nvSpPr>
          <p:spPr bwMode="auto">
            <a:xfrm>
              <a:off x="332" y="2720"/>
              <a:ext cx="1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1</a:t>
              </a:r>
            </a:p>
          </p:txBody>
        </p:sp>
        <p:sp>
          <p:nvSpPr>
            <p:cNvPr id="343061" name="Text Box 21">
              <a:extLst>
                <a:ext uri="{FF2B5EF4-FFF2-40B4-BE49-F238E27FC236}">
                  <a16:creationId xmlns:a16="http://schemas.microsoft.com/office/drawing/2014/main" id="{720DA60D-349D-4615-80A8-DF253B9E4925}"/>
                </a:ext>
              </a:extLst>
            </p:cNvPr>
            <p:cNvSpPr txBox="1">
              <a:spLocks noChangeArrowheads="1"/>
            </p:cNvSpPr>
            <p:nvPr/>
          </p:nvSpPr>
          <p:spPr bwMode="auto">
            <a:xfrm>
              <a:off x="470" y="2972"/>
              <a:ext cx="1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1</a:t>
              </a:r>
            </a:p>
          </p:txBody>
        </p:sp>
        <p:sp>
          <p:nvSpPr>
            <p:cNvPr id="343062" name="Text Box 22">
              <a:extLst>
                <a:ext uri="{FF2B5EF4-FFF2-40B4-BE49-F238E27FC236}">
                  <a16:creationId xmlns:a16="http://schemas.microsoft.com/office/drawing/2014/main" id="{2AE5D5F2-1D81-4E8B-B8E0-0445E61C1A16}"/>
                </a:ext>
              </a:extLst>
            </p:cNvPr>
            <p:cNvSpPr txBox="1">
              <a:spLocks noChangeArrowheads="1"/>
            </p:cNvSpPr>
            <p:nvPr/>
          </p:nvSpPr>
          <p:spPr bwMode="auto">
            <a:xfrm>
              <a:off x="910" y="1705"/>
              <a:ext cx="1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2</a:t>
              </a:r>
            </a:p>
          </p:txBody>
        </p:sp>
        <p:sp>
          <p:nvSpPr>
            <p:cNvPr id="343063" name="Text Box 23">
              <a:extLst>
                <a:ext uri="{FF2B5EF4-FFF2-40B4-BE49-F238E27FC236}">
                  <a16:creationId xmlns:a16="http://schemas.microsoft.com/office/drawing/2014/main" id="{D296FCF4-14DE-4344-BAB8-1D8B51FCAAFB}"/>
                </a:ext>
              </a:extLst>
            </p:cNvPr>
            <p:cNvSpPr txBox="1">
              <a:spLocks noChangeArrowheads="1"/>
            </p:cNvSpPr>
            <p:nvPr/>
          </p:nvSpPr>
          <p:spPr bwMode="auto">
            <a:xfrm>
              <a:off x="882" y="2367"/>
              <a:ext cx="1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2</a:t>
              </a:r>
            </a:p>
          </p:txBody>
        </p:sp>
        <p:sp>
          <p:nvSpPr>
            <p:cNvPr id="343064" name="Text Box 24">
              <a:extLst>
                <a:ext uri="{FF2B5EF4-FFF2-40B4-BE49-F238E27FC236}">
                  <a16:creationId xmlns:a16="http://schemas.microsoft.com/office/drawing/2014/main" id="{E449B7D5-E743-4E44-BD00-F017B49FE088}"/>
                </a:ext>
              </a:extLst>
            </p:cNvPr>
            <p:cNvSpPr txBox="1">
              <a:spLocks noChangeArrowheads="1"/>
            </p:cNvSpPr>
            <p:nvPr/>
          </p:nvSpPr>
          <p:spPr bwMode="auto">
            <a:xfrm>
              <a:off x="503" y="2606"/>
              <a:ext cx="1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2</a:t>
              </a:r>
            </a:p>
          </p:txBody>
        </p:sp>
        <p:sp>
          <p:nvSpPr>
            <p:cNvPr id="343065" name="Text Box 25">
              <a:extLst>
                <a:ext uri="{FF2B5EF4-FFF2-40B4-BE49-F238E27FC236}">
                  <a16:creationId xmlns:a16="http://schemas.microsoft.com/office/drawing/2014/main" id="{5A983CB5-EF53-4116-BBE5-72E98A9E40ED}"/>
                </a:ext>
              </a:extLst>
            </p:cNvPr>
            <p:cNvSpPr txBox="1">
              <a:spLocks noChangeArrowheads="1"/>
            </p:cNvSpPr>
            <p:nvPr/>
          </p:nvSpPr>
          <p:spPr bwMode="auto">
            <a:xfrm>
              <a:off x="677" y="1831"/>
              <a:ext cx="16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2</a:t>
              </a:r>
            </a:p>
          </p:txBody>
        </p:sp>
        <p:sp>
          <p:nvSpPr>
            <p:cNvPr id="343066" name="Text Box 26">
              <a:extLst>
                <a:ext uri="{FF2B5EF4-FFF2-40B4-BE49-F238E27FC236}">
                  <a16:creationId xmlns:a16="http://schemas.microsoft.com/office/drawing/2014/main" id="{DAC6D944-3FDE-4D5A-B7CF-0B8030AD5CB0}"/>
                </a:ext>
              </a:extLst>
            </p:cNvPr>
            <p:cNvSpPr txBox="1">
              <a:spLocks noChangeArrowheads="1"/>
            </p:cNvSpPr>
            <p:nvPr/>
          </p:nvSpPr>
          <p:spPr bwMode="auto">
            <a:xfrm>
              <a:off x="966" y="1329"/>
              <a:ext cx="16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3</a:t>
              </a:r>
            </a:p>
          </p:txBody>
        </p:sp>
      </p:gr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a:extLst>
              <a:ext uri="{FF2B5EF4-FFF2-40B4-BE49-F238E27FC236}">
                <a16:creationId xmlns:a16="http://schemas.microsoft.com/office/drawing/2014/main" id="{68951FAE-2144-4C94-9E35-5D6826C796AA}"/>
              </a:ext>
            </a:extLst>
          </p:cNvPr>
          <p:cNvSpPr>
            <a:spLocks noGrp="1" noChangeArrowheads="1"/>
          </p:cNvSpPr>
          <p:nvPr>
            <p:ph type="title"/>
          </p:nvPr>
        </p:nvSpPr>
        <p:spPr>
          <a:xfrm>
            <a:off x="698500" y="177800"/>
            <a:ext cx="7772400" cy="901700"/>
          </a:xfrm>
        </p:spPr>
        <p:txBody>
          <a:bodyPr/>
          <a:lstStyle/>
          <a:p>
            <a:r>
              <a:rPr lang="en-US" altLang="en-US" sz="4000"/>
              <a:t>Stream Drop</a:t>
            </a:r>
            <a:br>
              <a:rPr lang="en-US" altLang="en-US" sz="4000"/>
            </a:br>
            <a:r>
              <a:rPr lang="en-US" altLang="en-US" sz="2400"/>
              <a:t>Elevation difference between ends of stream</a:t>
            </a:r>
          </a:p>
        </p:txBody>
      </p:sp>
      <p:pic>
        <p:nvPicPr>
          <p:cNvPr id="320515" name="Picture 3" descr="drop">
            <a:extLst>
              <a:ext uri="{FF2B5EF4-FFF2-40B4-BE49-F238E27FC236}">
                <a16:creationId xmlns:a16="http://schemas.microsoft.com/office/drawing/2014/main" id="{5DF8B4D1-3AB2-4C8A-96B4-4C1E2E2042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1198563"/>
            <a:ext cx="5883275" cy="4387850"/>
          </a:xfrm>
          <a:prstGeom prst="rect">
            <a:avLst/>
          </a:prstGeom>
          <a:noFill/>
          <a:extLst>
            <a:ext uri="{909E8E84-426E-40DD-AFC4-6F175D3DCCD1}">
              <a14:hiddenFill xmlns:a14="http://schemas.microsoft.com/office/drawing/2010/main">
                <a:solidFill>
                  <a:srgbClr val="FFFFFF"/>
                </a:solidFill>
              </a14:hiddenFill>
            </a:ext>
          </a:extLst>
        </p:spPr>
      </p:pic>
      <p:grpSp>
        <p:nvGrpSpPr>
          <p:cNvPr id="320516" name="Group 4">
            <a:extLst>
              <a:ext uri="{FF2B5EF4-FFF2-40B4-BE49-F238E27FC236}">
                <a16:creationId xmlns:a16="http://schemas.microsoft.com/office/drawing/2014/main" id="{29482A86-B0EA-4B51-8DD2-977A6FA8D677}"/>
              </a:ext>
            </a:extLst>
          </p:cNvPr>
          <p:cNvGrpSpPr>
            <a:grpSpLocks/>
          </p:cNvGrpSpPr>
          <p:nvPr/>
        </p:nvGrpSpPr>
        <p:grpSpPr bwMode="auto">
          <a:xfrm>
            <a:off x="1155700" y="4000500"/>
            <a:ext cx="7251700" cy="2638425"/>
            <a:chOff x="728" y="2520"/>
            <a:chExt cx="4568" cy="1662"/>
          </a:xfrm>
        </p:grpSpPr>
        <p:sp>
          <p:nvSpPr>
            <p:cNvPr id="320517" name="Text Box 5">
              <a:extLst>
                <a:ext uri="{FF2B5EF4-FFF2-40B4-BE49-F238E27FC236}">
                  <a16:creationId xmlns:a16="http://schemas.microsoft.com/office/drawing/2014/main" id="{F4D3E240-D12B-4126-BC8C-0C6B60650DE2}"/>
                </a:ext>
              </a:extLst>
            </p:cNvPr>
            <p:cNvSpPr txBox="1">
              <a:spLocks noChangeArrowheads="1"/>
            </p:cNvSpPr>
            <p:nvPr/>
          </p:nvSpPr>
          <p:spPr bwMode="auto">
            <a:xfrm>
              <a:off x="728" y="3664"/>
              <a:ext cx="45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Note that a “Strahler stream” comprises a sequence of links (reaches or segments) of the same order</a:t>
              </a:r>
            </a:p>
          </p:txBody>
        </p:sp>
        <p:grpSp>
          <p:nvGrpSpPr>
            <p:cNvPr id="320518" name="Group 6">
              <a:extLst>
                <a:ext uri="{FF2B5EF4-FFF2-40B4-BE49-F238E27FC236}">
                  <a16:creationId xmlns:a16="http://schemas.microsoft.com/office/drawing/2014/main" id="{258E305D-3559-4F48-B0E6-3CF419DA245B}"/>
                </a:ext>
              </a:extLst>
            </p:cNvPr>
            <p:cNvGrpSpPr>
              <a:grpSpLocks/>
            </p:cNvGrpSpPr>
            <p:nvPr/>
          </p:nvGrpSpPr>
          <p:grpSpPr bwMode="auto">
            <a:xfrm>
              <a:off x="1968" y="2520"/>
              <a:ext cx="1592" cy="935"/>
              <a:chOff x="1968" y="2520"/>
              <a:chExt cx="1592" cy="935"/>
            </a:xfrm>
          </p:grpSpPr>
          <p:sp>
            <p:nvSpPr>
              <p:cNvPr id="320519" name="AutoShape 7">
                <a:extLst>
                  <a:ext uri="{FF2B5EF4-FFF2-40B4-BE49-F238E27FC236}">
                    <a16:creationId xmlns:a16="http://schemas.microsoft.com/office/drawing/2014/main" id="{5684B54E-CB37-4135-BCCF-B78CE8F7F37E}"/>
                  </a:ext>
                </a:extLst>
              </p:cNvPr>
              <p:cNvSpPr>
                <a:spLocks noChangeArrowheads="1"/>
              </p:cNvSpPr>
              <p:nvPr/>
            </p:nvSpPr>
            <p:spPr bwMode="auto">
              <a:xfrm>
                <a:off x="2536" y="2744"/>
                <a:ext cx="64" cy="5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520" name="AutoShape 8">
                <a:extLst>
                  <a:ext uri="{FF2B5EF4-FFF2-40B4-BE49-F238E27FC236}">
                    <a16:creationId xmlns:a16="http://schemas.microsoft.com/office/drawing/2014/main" id="{8637A162-8771-4A9C-BED9-20F7DD96DE1B}"/>
                  </a:ext>
                </a:extLst>
              </p:cNvPr>
              <p:cNvSpPr>
                <a:spLocks noChangeArrowheads="1"/>
              </p:cNvSpPr>
              <p:nvPr/>
            </p:nvSpPr>
            <p:spPr bwMode="auto">
              <a:xfrm>
                <a:off x="2976" y="2880"/>
                <a:ext cx="64" cy="62"/>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521" name="Text Box 9">
                <a:extLst>
                  <a:ext uri="{FF2B5EF4-FFF2-40B4-BE49-F238E27FC236}">
                    <a16:creationId xmlns:a16="http://schemas.microsoft.com/office/drawing/2014/main" id="{8FCEB8BB-119D-4E41-8DBD-73876664C548}"/>
                  </a:ext>
                </a:extLst>
              </p:cNvPr>
              <p:cNvSpPr txBox="1">
                <a:spLocks noChangeArrowheads="1"/>
              </p:cNvSpPr>
              <p:nvPr/>
            </p:nvSpPr>
            <p:spPr bwMode="auto">
              <a:xfrm>
                <a:off x="1968" y="2928"/>
                <a:ext cx="6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latin typeface="Arial" panose="020B0604020202020204" pitchFamily="34" charset="0"/>
                  </a:rPr>
                  <a:t>Nodes</a:t>
                </a:r>
              </a:p>
            </p:txBody>
          </p:sp>
          <p:sp>
            <p:nvSpPr>
              <p:cNvPr id="320522" name="Text Box 10">
                <a:extLst>
                  <a:ext uri="{FF2B5EF4-FFF2-40B4-BE49-F238E27FC236}">
                    <a16:creationId xmlns:a16="http://schemas.microsoft.com/office/drawing/2014/main" id="{4572AA08-7E79-42BE-A8B1-262ECF034169}"/>
                  </a:ext>
                </a:extLst>
              </p:cNvPr>
              <p:cNvSpPr txBox="1">
                <a:spLocks noChangeArrowheads="1"/>
              </p:cNvSpPr>
              <p:nvPr/>
            </p:nvSpPr>
            <p:spPr bwMode="auto">
              <a:xfrm>
                <a:off x="2728" y="3040"/>
                <a:ext cx="6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latin typeface="Arial" panose="020B0604020202020204" pitchFamily="34" charset="0"/>
                  </a:rPr>
                  <a:t>Links</a:t>
                </a:r>
              </a:p>
            </p:txBody>
          </p:sp>
          <p:sp>
            <p:nvSpPr>
              <p:cNvPr id="320523" name="Text Box 11">
                <a:extLst>
                  <a:ext uri="{FF2B5EF4-FFF2-40B4-BE49-F238E27FC236}">
                    <a16:creationId xmlns:a16="http://schemas.microsoft.com/office/drawing/2014/main" id="{CD5FE000-F9E8-4565-BE15-1AF7D04C67BE}"/>
                  </a:ext>
                </a:extLst>
              </p:cNvPr>
              <p:cNvSpPr txBox="1">
                <a:spLocks noChangeArrowheads="1"/>
              </p:cNvSpPr>
              <p:nvPr/>
            </p:nvSpPr>
            <p:spPr bwMode="auto">
              <a:xfrm>
                <a:off x="2328" y="3224"/>
                <a:ext cx="12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latin typeface="Arial" panose="020B0604020202020204" pitchFamily="34" charset="0"/>
                  </a:rPr>
                  <a:t>Single Stream</a:t>
                </a:r>
              </a:p>
            </p:txBody>
          </p:sp>
          <p:sp>
            <p:nvSpPr>
              <p:cNvPr id="320524" name="Line 12">
                <a:extLst>
                  <a:ext uri="{FF2B5EF4-FFF2-40B4-BE49-F238E27FC236}">
                    <a16:creationId xmlns:a16="http://schemas.microsoft.com/office/drawing/2014/main" id="{D6077D11-78E6-452C-8E8A-76CAAE2F9CE7}"/>
                  </a:ext>
                </a:extLst>
              </p:cNvPr>
              <p:cNvSpPr>
                <a:spLocks noChangeShapeType="1"/>
              </p:cNvSpPr>
              <p:nvPr/>
            </p:nvSpPr>
            <p:spPr bwMode="auto">
              <a:xfrm flipH="1" flipV="1">
                <a:off x="2224" y="2520"/>
                <a:ext cx="72" cy="4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525" name="Line 13">
                <a:extLst>
                  <a:ext uri="{FF2B5EF4-FFF2-40B4-BE49-F238E27FC236}">
                    <a16:creationId xmlns:a16="http://schemas.microsoft.com/office/drawing/2014/main" id="{3A4D30BF-CC9B-43C4-826D-CAE920FD0663}"/>
                  </a:ext>
                </a:extLst>
              </p:cNvPr>
              <p:cNvSpPr>
                <a:spLocks noChangeShapeType="1"/>
              </p:cNvSpPr>
              <p:nvPr/>
            </p:nvSpPr>
            <p:spPr bwMode="auto">
              <a:xfrm flipH="1" flipV="1">
                <a:off x="2416" y="2776"/>
                <a:ext cx="184" cy="4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526" name="Line 14">
                <a:extLst>
                  <a:ext uri="{FF2B5EF4-FFF2-40B4-BE49-F238E27FC236}">
                    <a16:creationId xmlns:a16="http://schemas.microsoft.com/office/drawing/2014/main" id="{6297124C-5251-4DBE-BED5-4DD278D78EB2}"/>
                  </a:ext>
                </a:extLst>
              </p:cNvPr>
              <p:cNvSpPr>
                <a:spLocks noChangeShapeType="1"/>
              </p:cNvSpPr>
              <p:nvPr/>
            </p:nvSpPr>
            <p:spPr bwMode="auto">
              <a:xfrm flipV="1">
                <a:off x="2984" y="2936"/>
                <a:ext cx="120" cy="15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527" name="Line 15">
                <a:extLst>
                  <a:ext uri="{FF2B5EF4-FFF2-40B4-BE49-F238E27FC236}">
                    <a16:creationId xmlns:a16="http://schemas.microsoft.com/office/drawing/2014/main" id="{3B130556-CED3-4FC8-A6B6-E776817320F5}"/>
                  </a:ext>
                </a:extLst>
              </p:cNvPr>
              <p:cNvSpPr>
                <a:spLocks noChangeShapeType="1"/>
              </p:cNvSpPr>
              <p:nvPr/>
            </p:nvSpPr>
            <p:spPr bwMode="auto">
              <a:xfrm flipH="1" flipV="1">
                <a:off x="2848" y="2920"/>
                <a:ext cx="112" cy="1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528" name="Line 16">
                <a:extLst>
                  <a:ext uri="{FF2B5EF4-FFF2-40B4-BE49-F238E27FC236}">
                    <a16:creationId xmlns:a16="http://schemas.microsoft.com/office/drawing/2014/main" id="{C7DE339D-9817-4296-AC2F-302227B553DB}"/>
                  </a:ext>
                </a:extLst>
              </p:cNvPr>
              <p:cNvSpPr>
                <a:spLocks noChangeShapeType="1"/>
              </p:cNvSpPr>
              <p:nvPr/>
            </p:nvSpPr>
            <p:spPr bwMode="auto">
              <a:xfrm flipV="1">
                <a:off x="2592" y="2904"/>
                <a:ext cx="112" cy="3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529" name="Line 17">
                <a:extLst>
                  <a:ext uri="{FF2B5EF4-FFF2-40B4-BE49-F238E27FC236}">
                    <a16:creationId xmlns:a16="http://schemas.microsoft.com/office/drawing/2014/main" id="{9B6AC29E-6C1B-4FE3-BE0B-40592D8499DE}"/>
                  </a:ext>
                </a:extLst>
              </p:cNvPr>
              <p:cNvSpPr>
                <a:spLocks noChangeShapeType="1"/>
              </p:cNvSpPr>
              <p:nvPr/>
            </p:nvSpPr>
            <p:spPr bwMode="auto">
              <a:xfrm flipV="1">
                <a:off x="2608" y="2936"/>
                <a:ext cx="480" cy="3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530" name="Line 18">
                <a:extLst>
                  <a:ext uri="{FF2B5EF4-FFF2-40B4-BE49-F238E27FC236}">
                    <a16:creationId xmlns:a16="http://schemas.microsoft.com/office/drawing/2014/main" id="{D368BC57-05C7-4EB1-856C-442F2E05AAB2}"/>
                  </a:ext>
                </a:extLst>
              </p:cNvPr>
              <p:cNvSpPr>
                <a:spLocks noChangeShapeType="1"/>
              </p:cNvSpPr>
              <p:nvPr/>
            </p:nvSpPr>
            <p:spPr bwMode="auto">
              <a:xfrm flipV="1">
                <a:off x="2296" y="2808"/>
                <a:ext cx="240" cy="1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a:extLst>
              <a:ext uri="{FF2B5EF4-FFF2-40B4-BE49-F238E27FC236}">
                <a16:creationId xmlns:a16="http://schemas.microsoft.com/office/drawing/2014/main" id="{0EB7ACF8-B0CF-4BA7-8247-33B9423A8B0D}"/>
              </a:ext>
            </a:extLst>
          </p:cNvPr>
          <p:cNvSpPr>
            <a:spLocks noGrp="1" noChangeArrowheads="1"/>
          </p:cNvSpPr>
          <p:nvPr>
            <p:ph type="title"/>
          </p:nvPr>
        </p:nvSpPr>
        <p:spPr>
          <a:xfrm>
            <a:off x="0" y="228600"/>
            <a:ext cx="8839200" cy="1295400"/>
          </a:xfrm>
        </p:spPr>
        <p:txBody>
          <a:bodyPr/>
          <a:lstStyle/>
          <a:p>
            <a:r>
              <a:rPr lang="en-US" altLang="en-US" sz="4000"/>
              <a:t>Statistical Analysis of Stream Drops</a:t>
            </a:r>
            <a:endParaRPr lang="en-US" altLang="en-US" sz="2800">
              <a:solidFill>
                <a:srgbClr val="FF3300"/>
              </a:solidFill>
            </a:endParaRPr>
          </a:p>
        </p:txBody>
      </p:sp>
      <p:graphicFrame>
        <p:nvGraphicFramePr>
          <p:cNvPr id="2" name="Object 3">
            <a:extLst>
              <a:ext uri="{FF2B5EF4-FFF2-40B4-BE49-F238E27FC236}">
                <a16:creationId xmlns:a16="http://schemas.microsoft.com/office/drawing/2014/main" id="{DB4DE2BA-E219-4AA2-BD71-80A82F50EAA3}"/>
              </a:ext>
            </a:extLst>
          </p:cNvPr>
          <p:cNvGraphicFramePr>
            <a:graphicFrameLocks noChangeAspect="1"/>
          </p:cNvGraphicFramePr>
          <p:nvPr/>
        </p:nvGraphicFramePr>
        <p:xfrm>
          <a:off x="660400" y="1803400"/>
          <a:ext cx="8239125" cy="46212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42" name="Arc 2">
            <a:extLst>
              <a:ext uri="{FF2B5EF4-FFF2-40B4-BE49-F238E27FC236}">
                <a16:creationId xmlns:a16="http://schemas.microsoft.com/office/drawing/2014/main" id="{E76D44F9-5A6B-438F-8968-9E026C6BAFFE}"/>
              </a:ext>
            </a:extLst>
          </p:cNvPr>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6243" name="Rectangle 3">
            <a:extLst>
              <a:ext uri="{FF2B5EF4-FFF2-40B4-BE49-F238E27FC236}">
                <a16:creationId xmlns:a16="http://schemas.microsoft.com/office/drawing/2014/main" id="{D3494312-4555-4A5C-8DFC-6D768D89CDD1}"/>
              </a:ext>
            </a:extLst>
          </p:cNvPr>
          <p:cNvSpPr>
            <a:spLocks noChangeArrowheads="1"/>
          </p:cNvSpPr>
          <p:nvPr/>
        </p:nvSpPr>
        <p:spPr bwMode="auto">
          <a:xfrm>
            <a:off x="4965700" y="5003800"/>
            <a:ext cx="571500" cy="1524000"/>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44" name="Rectangle 4">
            <a:extLst>
              <a:ext uri="{FF2B5EF4-FFF2-40B4-BE49-F238E27FC236}">
                <a16:creationId xmlns:a16="http://schemas.microsoft.com/office/drawing/2014/main" id="{524B1CBF-0E8B-4907-B191-C3ECCB305A97}"/>
              </a:ext>
            </a:extLst>
          </p:cNvPr>
          <p:cNvSpPr>
            <a:spLocks noGrp="1" noChangeArrowheads="1"/>
          </p:cNvSpPr>
          <p:nvPr>
            <p:ph type="title"/>
          </p:nvPr>
        </p:nvSpPr>
        <p:spPr>
          <a:xfrm>
            <a:off x="736600" y="152400"/>
            <a:ext cx="7772400" cy="322263"/>
          </a:xfrm>
        </p:spPr>
        <p:txBody>
          <a:bodyPr/>
          <a:lstStyle/>
          <a:p>
            <a:r>
              <a:rPr lang="en-US" altLang="en-US" sz="2400"/>
              <a:t>Constant Support Area Threshold</a:t>
            </a:r>
          </a:p>
        </p:txBody>
      </p:sp>
      <p:graphicFrame>
        <p:nvGraphicFramePr>
          <p:cNvPr id="266245" name="Object 5">
            <a:extLst>
              <a:ext uri="{FF2B5EF4-FFF2-40B4-BE49-F238E27FC236}">
                <a16:creationId xmlns:a16="http://schemas.microsoft.com/office/drawing/2014/main" id="{42A7E8BE-2B85-4530-925D-FA41680FA664}"/>
              </a:ext>
            </a:extLst>
          </p:cNvPr>
          <p:cNvGraphicFramePr>
            <a:graphicFrameLocks noChangeAspect="1"/>
          </p:cNvGraphicFramePr>
          <p:nvPr/>
        </p:nvGraphicFramePr>
        <p:xfrm>
          <a:off x="1657350" y="230188"/>
          <a:ext cx="7150100" cy="4838700"/>
        </p:xfrm>
        <a:graphic>
          <a:graphicData uri="http://schemas.openxmlformats.org/presentationml/2006/ole">
            <mc:AlternateContent xmlns:mc="http://schemas.openxmlformats.org/markup-compatibility/2006">
              <mc:Choice xmlns:v="urn:schemas-microsoft-com:vml" Requires="v">
                <p:oleObj spid="_x0000_s266248" name="Graph Sheet" r:id="rId4" imgW="3352680" imgH="2590560" progId="SPLUSGraphSheetFileType">
                  <p:embed/>
                </p:oleObj>
              </mc:Choice>
              <mc:Fallback>
                <p:oleObj name="Graph Sheet" r:id="rId4" imgW="3352680" imgH="2590560" progId="SPLUSGraphSheetFileTyp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7350" y="230188"/>
                        <a:ext cx="71501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46" name="Picture 6">
            <a:extLst>
              <a:ext uri="{FF2B5EF4-FFF2-40B4-BE49-F238E27FC236}">
                <a16:creationId xmlns:a16="http://schemas.microsoft.com/office/drawing/2014/main" id="{4B34C6D2-FB06-4F1D-998B-1D14CC2380EC}"/>
              </a:ext>
            </a:extLst>
          </p:cNvPr>
          <p:cNvGraphicFramePr>
            <a:graphicFrameLocks noChangeAspect="1"/>
          </p:cNvGraphicFramePr>
          <p:nvPr>
            <p:extLst>
              <p:ext uri="{D42A27DB-BD31-4B8C-83A1-F6EECF244321}">
                <p14:modId xmlns:p14="http://schemas.microsoft.com/office/powerpoint/2010/main" val="97621666"/>
              </p:ext>
            </p:extLst>
          </p:nvPr>
        </p:nvGraphicFramePr>
        <p:xfrm>
          <a:off x="241300" y="4902200"/>
          <a:ext cx="7594600" cy="1727200"/>
        </p:xfrm>
        <a:graphic>
          <a:graphicData uri="http://schemas.openxmlformats.org/presentationml/2006/ole">
            <mc:AlternateContent xmlns:mc="http://schemas.openxmlformats.org/markup-compatibility/2006">
              <mc:Choice xmlns:v="urn:schemas-microsoft-com:vml" Requires="v">
                <p:oleObj spid="_x0000_s266249" name="Worksheet" r:id="rId6" imgW="7591270" imgH="1724179" progId="Excel.Sheet.8">
                  <p:embed/>
                </p:oleObj>
              </mc:Choice>
              <mc:Fallback>
                <p:oleObj name="Worksheet" r:id="rId6" imgW="7591270" imgH="1724179" progId="Excel.Sheet.8">
                  <p:embed/>
                  <p:pic>
                    <p:nvPicPr>
                      <p:cNvPr id="0" name="Picture 6"/>
                      <p:cNvPicPr>
                        <a:picLocks noChangeAspect="1" noChangeArrowheads="1"/>
                      </p:cNvPicPr>
                      <p:nvPr/>
                    </p:nvPicPr>
                    <p:blipFill>
                      <a:blip r:embed="rId7"/>
                      <a:srcRect/>
                      <a:stretch>
                        <a:fillRect/>
                      </a:stretch>
                    </p:blipFill>
                    <p:spPr bwMode="auto">
                      <a:xfrm>
                        <a:off x="241300" y="4902200"/>
                        <a:ext cx="7594600"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a:extLst>
              <a:ext uri="{FF2B5EF4-FFF2-40B4-BE49-F238E27FC236}">
                <a16:creationId xmlns:a16="http://schemas.microsoft.com/office/drawing/2014/main" id="{237F4170-213E-4102-A533-F98CBFF383B7}"/>
              </a:ext>
            </a:extLst>
          </p:cNvPr>
          <p:cNvSpPr>
            <a:spLocks noGrp="1" noChangeArrowheads="1"/>
          </p:cNvSpPr>
          <p:nvPr>
            <p:ph type="title"/>
          </p:nvPr>
        </p:nvSpPr>
        <p:spPr>
          <a:xfrm>
            <a:off x="2819400" y="396875"/>
            <a:ext cx="6096000" cy="1143000"/>
          </a:xfrm>
        </p:spPr>
        <p:txBody>
          <a:bodyPr/>
          <a:lstStyle/>
          <a:p>
            <a:r>
              <a:rPr lang="en-US" altLang="en-US"/>
              <a:t>Overview</a:t>
            </a:r>
          </a:p>
        </p:txBody>
      </p:sp>
      <p:sp>
        <p:nvSpPr>
          <p:cNvPr id="315395" name="Rectangle 3">
            <a:extLst>
              <a:ext uri="{FF2B5EF4-FFF2-40B4-BE49-F238E27FC236}">
                <a16:creationId xmlns:a16="http://schemas.microsoft.com/office/drawing/2014/main" id="{B535C556-86F9-4CDF-A7C9-D415E4E661E9}"/>
              </a:ext>
            </a:extLst>
          </p:cNvPr>
          <p:cNvSpPr>
            <a:spLocks noGrp="1" noChangeArrowheads="1"/>
          </p:cNvSpPr>
          <p:nvPr>
            <p:ph type="body" idx="1"/>
          </p:nvPr>
        </p:nvSpPr>
        <p:spPr>
          <a:xfrm>
            <a:off x="3162300" y="1676400"/>
            <a:ext cx="5981700" cy="4899025"/>
          </a:xfrm>
        </p:spPr>
        <p:txBody>
          <a:bodyPr/>
          <a:lstStyle/>
          <a:p>
            <a:pPr>
              <a:lnSpc>
                <a:spcPct val="80000"/>
              </a:lnSpc>
              <a:spcBef>
                <a:spcPct val="50000"/>
              </a:spcBef>
            </a:pPr>
            <a:r>
              <a:rPr lang="en-US" altLang="en-US" sz="2400" b="1"/>
              <a:t>Review of digital elevation model grid based flow direction, accumulation and watershed delineation</a:t>
            </a:r>
          </a:p>
          <a:p>
            <a:pPr>
              <a:lnSpc>
                <a:spcPct val="80000"/>
              </a:lnSpc>
              <a:spcBef>
                <a:spcPct val="50000"/>
              </a:spcBef>
            </a:pPr>
            <a:r>
              <a:rPr lang="en-US" altLang="en-US" sz="2400" b="1"/>
              <a:t>Channel network delineation.  Objective selection of channel delineation threshold and representation of variable drainage density.</a:t>
            </a:r>
          </a:p>
          <a:p>
            <a:pPr>
              <a:lnSpc>
                <a:spcPct val="80000"/>
              </a:lnSpc>
              <a:spcBef>
                <a:spcPct val="50000"/>
              </a:spcBef>
            </a:pPr>
            <a:r>
              <a:rPr lang="en-US" altLang="en-US" sz="2400" b="1"/>
              <a:t>Terrain flow fields and their numerical representation.  Multiple flow direction approaches. </a:t>
            </a:r>
          </a:p>
          <a:p>
            <a:pPr>
              <a:lnSpc>
                <a:spcPct val="80000"/>
              </a:lnSpc>
              <a:spcBef>
                <a:spcPct val="50000"/>
              </a:spcBef>
            </a:pPr>
            <a:r>
              <a:rPr lang="en-US" altLang="en-US" sz="2400" b="1">
                <a:sym typeface="Symbol" panose="05050102010706020507" pitchFamily="18" charset="2"/>
              </a:rPr>
              <a:t>Specialized grid accumulation functions</a:t>
            </a:r>
          </a:p>
        </p:txBody>
      </p:sp>
      <p:graphicFrame>
        <p:nvGraphicFramePr>
          <p:cNvPr id="315396" name="Object 4">
            <a:extLst>
              <a:ext uri="{FF2B5EF4-FFF2-40B4-BE49-F238E27FC236}">
                <a16:creationId xmlns:a16="http://schemas.microsoft.com/office/drawing/2014/main" id="{F25E4E4E-57A8-4CB0-B57B-7811855D7476}"/>
              </a:ext>
            </a:extLst>
          </p:cNvPr>
          <p:cNvGraphicFramePr>
            <a:graphicFrameLocks noChangeAspect="1"/>
          </p:cNvGraphicFramePr>
          <p:nvPr/>
        </p:nvGraphicFramePr>
        <p:xfrm>
          <a:off x="0" y="3176588"/>
          <a:ext cx="3151188" cy="3681412"/>
        </p:xfrm>
        <a:graphic>
          <a:graphicData uri="http://schemas.openxmlformats.org/presentationml/2006/ole">
            <mc:AlternateContent xmlns:mc="http://schemas.openxmlformats.org/markup-compatibility/2006">
              <mc:Choice xmlns:v="urn:schemas-microsoft-com:vml" Requires="v">
                <p:oleObj spid="_x0000_s315397" name="Graph Sheet" r:id="rId4" imgW="3352680" imgH="2590560" progId="SPLUSGraphSheetFileType">
                  <p:embed/>
                </p:oleObj>
              </mc:Choice>
              <mc:Fallback>
                <p:oleObj name="Graph Sheet" r:id="rId4" imgW="3352680" imgH="2590560" progId="SPLUSGraphSheetFileTyp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l="31769" t="21532" r="28743" b="15178"/>
                      <a:stretch>
                        <a:fillRect/>
                      </a:stretch>
                    </p:blipFill>
                    <p:spPr bwMode="auto">
                      <a:xfrm>
                        <a:off x="0" y="3176588"/>
                        <a:ext cx="3151188" cy="368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02" name="Text Box 2">
            <a:extLst>
              <a:ext uri="{FF2B5EF4-FFF2-40B4-BE49-F238E27FC236}">
                <a16:creationId xmlns:a16="http://schemas.microsoft.com/office/drawing/2014/main" id="{0A3CCB0B-4452-4751-8180-C6574B67E192}"/>
              </a:ext>
            </a:extLst>
          </p:cNvPr>
          <p:cNvSpPr txBox="1">
            <a:spLocks noChangeArrowheads="1"/>
          </p:cNvSpPr>
          <p:nvPr/>
        </p:nvSpPr>
        <p:spPr bwMode="auto">
          <a:xfrm>
            <a:off x="520700" y="300038"/>
            <a:ext cx="810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a:t>200 grid cell constant support area based stream delineation</a:t>
            </a:r>
          </a:p>
        </p:txBody>
      </p:sp>
      <p:pic>
        <p:nvPicPr>
          <p:cNvPr id="307203" name="Picture 3" descr="greytopsa200">
            <a:extLst>
              <a:ext uri="{FF2B5EF4-FFF2-40B4-BE49-F238E27FC236}">
                <a16:creationId xmlns:a16="http://schemas.microsoft.com/office/drawing/2014/main" id="{9549F49D-2C01-43CF-BEB6-E8DA387B02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0633"/>
          <a:stretch>
            <a:fillRect/>
          </a:stretch>
        </p:blipFill>
        <p:spPr bwMode="auto">
          <a:xfrm>
            <a:off x="677863" y="374650"/>
            <a:ext cx="7762875" cy="5965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a:extLst>
              <a:ext uri="{FF2B5EF4-FFF2-40B4-BE49-F238E27FC236}">
                <a16:creationId xmlns:a16="http://schemas.microsoft.com/office/drawing/2014/main" id="{86194165-9EE7-4E8B-9854-85E6422A6081}"/>
              </a:ext>
            </a:extLst>
          </p:cNvPr>
          <p:cNvSpPr>
            <a:spLocks noGrp="1" noChangeArrowheads="1"/>
          </p:cNvSpPr>
          <p:nvPr>
            <p:ph type="title"/>
          </p:nvPr>
        </p:nvSpPr>
        <p:spPr>
          <a:xfrm>
            <a:off x="685800" y="0"/>
            <a:ext cx="7772400" cy="711200"/>
          </a:xfrm>
        </p:spPr>
        <p:txBody>
          <a:bodyPr/>
          <a:lstStyle/>
          <a:p>
            <a:r>
              <a:rPr lang="en-US" altLang="en-US" sz="2400"/>
              <a:t>Local Curvature Computation</a:t>
            </a:r>
            <a:br>
              <a:rPr lang="en-US" altLang="en-US" sz="2400"/>
            </a:br>
            <a:r>
              <a:rPr lang="en-US" altLang="en-US" sz="1800"/>
              <a:t>(Peuker and Douglas, 1975, Comput. Graphics Image Proc. 4:375)</a:t>
            </a:r>
          </a:p>
        </p:txBody>
      </p:sp>
      <p:pic>
        <p:nvPicPr>
          <p:cNvPr id="271363" name="Picture 3">
            <a:extLst>
              <a:ext uri="{FF2B5EF4-FFF2-40B4-BE49-F238E27FC236}">
                <a16:creationId xmlns:a16="http://schemas.microsoft.com/office/drawing/2014/main" id="{DD195D7D-57A8-42BE-A989-AD12A137B6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1873" b="20804"/>
          <a:stretch>
            <a:fillRect/>
          </a:stretch>
        </p:blipFill>
        <p:spPr bwMode="auto">
          <a:xfrm>
            <a:off x="1181100" y="2603500"/>
            <a:ext cx="6858000" cy="425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1364" name="Rectangle 4" descr="50%">
            <a:extLst>
              <a:ext uri="{FF2B5EF4-FFF2-40B4-BE49-F238E27FC236}">
                <a16:creationId xmlns:a16="http://schemas.microsoft.com/office/drawing/2014/main" id="{2BE04AD7-D472-476A-B4E6-FAE13A3085EE}"/>
              </a:ext>
            </a:extLst>
          </p:cNvPr>
          <p:cNvSpPr>
            <a:spLocks noChangeArrowheads="1"/>
          </p:cNvSpPr>
          <p:nvPr/>
        </p:nvSpPr>
        <p:spPr bwMode="auto">
          <a:xfrm>
            <a:off x="2247900" y="889000"/>
            <a:ext cx="609600" cy="609600"/>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365" name="Rectangle 5">
            <a:extLst>
              <a:ext uri="{FF2B5EF4-FFF2-40B4-BE49-F238E27FC236}">
                <a16:creationId xmlns:a16="http://schemas.microsoft.com/office/drawing/2014/main" id="{33773AA6-5565-4268-8332-9AE19B50BA70}"/>
              </a:ext>
            </a:extLst>
          </p:cNvPr>
          <p:cNvSpPr>
            <a:spLocks noChangeArrowheads="1"/>
          </p:cNvSpPr>
          <p:nvPr/>
        </p:nvSpPr>
        <p:spPr bwMode="auto">
          <a:xfrm>
            <a:off x="2857500" y="889000"/>
            <a:ext cx="6096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366" name="Rectangle 6" descr="50%">
            <a:extLst>
              <a:ext uri="{FF2B5EF4-FFF2-40B4-BE49-F238E27FC236}">
                <a16:creationId xmlns:a16="http://schemas.microsoft.com/office/drawing/2014/main" id="{EB71C681-8364-4B4A-9AD3-0676D131E5AA}"/>
              </a:ext>
            </a:extLst>
          </p:cNvPr>
          <p:cNvSpPr>
            <a:spLocks noChangeArrowheads="1"/>
          </p:cNvSpPr>
          <p:nvPr/>
        </p:nvSpPr>
        <p:spPr bwMode="auto">
          <a:xfrm>
            <a:off x="2247900" y="1498600"/>
            <a:ext cx="609600" cy="609600"/>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367" name="Rectangle 7" descr="50%">
            <a:extLst>
              <a:ext uri="{FF2B5EF4-FFF2-40B4-BE49-F238E27FC236}">
                <a16:creationId xmlns:a16="http://schemas.microsoft.com/office/drawing/2014/main" id="{F2AE22C7-3849-48E6-A758-CA5CABD1B696}"/>
              </a:ext>
            </a:extLst>
          </p:cNvPr>
          <p:cNvSpPr>
            <a:spLocks noChangeArrowheads="1"/>
          </p:cNvSpPr>
          <p:nvPr/>
        </p:nvSpPr>
        <p:spPr bwMode="auto">
          <a:xfrm>
            <a:off x="2857500" y="1498600"/>
            <a:ext cx="609600" cy="609600"/>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368" name="Rectangle 8">
            <a:extLst>
              <a:ext uri="{FF2B5EF4-FFF2-40B4-BE49-F238E27FC236}">
                <a16:creationId xmlns:a16="http://schemas.microsoft.com/office/drawing/2014/main" id="{5D6A1112-D062-4A07-A957-65098CDC3D6F}"/>
              </a:ext>
            </a:extLst>
          </p:cNvPr>
          <p:cNvSpPr>
            <a:spLocks noChangeArrowheads="1"/>
          </p:cNvSpPr>
          <p:nvPr/>
        </p:nvSpPr>
        <p:spPr bwMode="auto">
          <a:xfrm>
            <a:off x="4381500" y="1498600"/>
            <a:ext cx="6096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369" name="Rectangle 9" descr="50%">
            <a:extLst>
              <a:ext uri="{FF2B5EF4-FFF2-40B4-BE49-F238E27FC236}">
                <a16:creationId xmlns:a16="http://schemas.microsoft.com/office/drawing/2014/main" id="{1CEB6973-9C4E-4A5A-9243-9AABD3E8C2E5}"/>
              </a:ext>
            </a:extLst>
          </p:cNvPr>
          <p:cNvSpPr>
            <a:spLocks noChangeArrowheads="1"/>
          </p:cNvSpPr>
          <p:nvPr/>
        </p:nvSpPr>
        <p:spPr bwMode="auto">
          <a:xfrm>
            <a:off x="4381500" y="889000"/>
            <a:ext cx="609600" cy="609600"/>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370" name="Rectangle 10">
            <a:extLst>
              <a:ext uri="{FF2B5EF4-FFF2-40B4-BE49-F238E27FC236}">
                <a16:creationId xmlns:a16="http://schemas.microsoft.com/office/drawing/2014/main" id="{C143992B-24CD-437B-BB8C-068BA6F72ED3}"/>
              </a:ext>
            </a:extLst>
          </p:cNvPr>
          <p:cNvSpPr>
            <a:spLocks noChangeArrowheads="1"/>
          </p:cNvSpPr>
          <p:nvPr/>
        </p:nvSpPr>
        <p:spPr bwMode="auto">
          <a:xfrm>
            <a:off x="5905500" y="1498600"/>
            <a:ext cx="6096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371" name="Rectangle 11" descr="50%">
            <a:extLst>
              <a:ext uri="{FF2B5EF4-FFF2-40B4-BE49-F238E27FC236}">
                <a16:creationId xmlns:a16="http://schemas.microsoft.com/office/drawing/2014/main" id="{6A6063BC-BB8C-46AE-AA46-0CAEAA002D6C}"/>
              </a:ext>
            </a:extLst>
          </p:cNvPr>
          <p:cNvSpPr>
            <a:spLocks noChangeArrowheads="1"/>
          </p:cNvSpPr>
          <p:nvPr/>
        </p:nvSpPr>
        <p:spPr bwMode="auto">
          <a:xfrm>
            <a:off x="5905500" y="889000"/>
            <a:ext cx="609600" cy="609600"/>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372" name="Text Box 12">
            <a:extLst>
              <a:ext uri="{FF2B5EF4-FFF2-40B4-BE49-F238E27FC236}">
                <a16:creationId xmlns:a16="http://schemas.microsoft.com/office/drawing/2014/main" id="{8914D101-FCD1-45C5-A02B-90D484BC169A}"/>
              </a:ext>
            </a:extLst>
          </p:cNvPr>
          <p:cNvSpPr txBox="1">
            <a:spLocks noChangeArrowheads="1"/>
          </p:cNvSpPr>
          <p:nvPr/>
        </p:nvSpPr>
        <p:spPr bwMode="auto">
          <a:xfrm>
            <a:off x="2247900" y="965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43</a:t>
            </a:r>
          </a:p>
        </p:txBody>
      </p:sp>
      <p:sp>
        <p:nvSpPr>
          <p:cNvPr id="271373" name="Text Box 13">
            <a:extLst>
              <a:ext uri="{FF2B5EF4-FFF2-40B4-BE49-F238E27FC236}">
                <a16:creationId xmlns:a16="http://schemas.microsoft.com/office/drawing/2014/main" id="{80AB0B4B-DC60-4674-B069-0158EDDF9130}"/>
              </a:ext>
            </a:extLst>
          </p:cNvPr>
          <p:cNvSpPr txBox="1">
            <a:spLocks noChangeArrowheads="1"/>
          </p:cNvSpPr>
          <p:nvPr/>
        </p:nvSpPr>
        <p:spPr bwMode="auto">
          <a:xfrm>
            <a:off x="2247900" y="1574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41</a:t>
            </a:r>
          </a:p>
        </p:txBody>
      </p:sp>
      <p:sp>
        <p:nvSpPr>
          <p:cNvPr id="271374" name="Text Box 14">
            <a:extLst>
              <a:ext uri="{FF2B5EF4-FFF2-40B4-BE49-F238E27FC236}">
                <a16:creationId xmlns:a16="http://schemas.microsoft.com/office/drawing/2014/main" id="{FBC6C476-EBED-4D05-96EE-F9CBE4AFF8A2}"/>
              </a:ext>
            </a:extLst>
          </p:cNvPr>
          <p:cNvSpPr txBox="1">
            <a:spLocks noChangeArrowheads="1"/>
          </p:cNvSpPr>
          <p:nvPr/>
        </p:nvSpPr>
        <p:spPr bwMode="auto">
          <a:xfrm>
            <a:off x="2933700" y="965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solidFill>
                  <a:srgbClr val="FF0000"/>
                </a:solidFill>
              </a:rPr>
              <a:t>48</a:t>
            </a:r>
            <a:endParaRPr lang="en-US" altLang="en-US" sz="1800"/>
          </a:p>
        </p:txBody>
      </p:sp>
      <p:sp>
        <p:nvSpPr>
          <p:cNvPr id="271375" name="Text Box 15">
            <a:extLst>
              <a:ext uri="{FF2B5EF4-FFF2-40B4-BE49-F238E27FC236}">
                <a16:creationId xmlns:a16="http://schemas.microsoft.com/office/drawing/2014/main" id="{9EC189E2-F922-42EE-A669-39E7A17F27CB}"/>
              </a:ext>
            </a:extLst>
          </p:cNvPr>
          <p:cNvSpPr txBox="1">
            <a:spLocks noChangeArrowheads="1"/>
          </p:cNvSpPr>
          <p:nvPr/>
        </p:nvSpPr>
        <p:spPr bwMode="auto">
          <a:xfrm>
            <a:off x="2933700" y="1574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47</a:t>
            </a:r>
          </a:p>
        </p:txBody>
      </p:sp>
      <p:sp>
        <p:nvSpPr>
          <p:cNvPr id="271376" name="Rectangle 16">
            <a:extLst>
              <a:ext uri="{FF2B5EF4-FFF2-40B4-BE49-F238E27FC236}">
                <a16:creationId xmlns:a16="http://schemas.microsoft.com/office/drawing/2014/main" id="{23366F30-829B-4015-B81A-FBAA5ED91304}"/>
              </a:ext>
            </a:extLst>
          </p:cNvPr>
          <p:cNvSpPr>
            <a:spLocks noChangeArrowheads="1"/>
          </p:cNvSpPr>
          <p:nvPr/>
        </p:nvSpPr>
        <p:spPr bwMode="auto">
          <a:xfrm>
            <a:off x="3771900" y="889000"/>
            <a:ext cx="6096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377" name="Text Box 17">
            <a:extLst>
              <a:ext uri="{FF2B5EF4-FFF2-40B4-BE49-F238E27FC236}">
                <a16:creationId xmlns:a16="http://schemas.microsoft.com/office/drawing/2014/main" id="{4A17ADB6-DCD5-49D2-AE96-87C8EC0E9979}"/>
              </a:ext>
            </a:extLst>
          </p:cNvPr>
          <p:cNvSpPr txBox="1">
            <a:spLocks noChangeArrowheads="1"/>
          </p:cNvSpPr>
          <p:nvPr/>
        </p:nvSpPr>
        <p:spPr bwMode="auto">
          <a:xfrm>
            <a:off x="3848100" y="965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48</a:t>
            </a:r>
          </a:p>
        </p:txBody>
      </p:sp>
      <p:sp>
        <p:nvSpPr>
          <p:cNvPr id="271378" name="Rectangle 18" descr="50%">
            <a:extLst>
              <a:ext uri="{FF2B5EF4-FFF2-40B4-BE49-F238E27FC236}">
                <a16:creationId xmlns:a16="http://schemas.microsoft.com/office/drawing/2014/main" id="{E2CE1514-9893-440D-833B-C5D29CD7D263}"/>
              </a:ext>
            </a:extLst>
          </p:cNvPr>
          <p:cNvSpPr>
            <a:spLocks noChangeArrowheads="1"/>
          </p:cNvSpPr>
          <p:nvPr/>
        </p:nvSpPr>
        <p:spPr bwMode="auto">
          <a:xfrm>
            <a:off x="3771900" y="1498600"/>
            <a:ext cx="609600" cy="609600"/>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379" name="Text Box 19">
            <a:extLst>
              <a:ext uri="{FF2B5EF4-FFF2-40B4-BE49-F238E27FC236}">
                <a16:creationId xmlns:a16="http://schemas.microsoft.com/office/drawing/2014/main" id="{B73D83D9-739C-4FDB-841E-B0ECC092A57B}"/>
              </a:ext>
            </a:extLst>
          </p:cNvPr>
          <p:cNvSpPr txBox="1">
            <a:spLocks noChangeArrowheads="1"/>
          </p:cNvSpPr>
          <p:nvPr/>
        </p:nvSpPr>
        <p:spPr bwMode="auto">
          <a:xfrm>
            <a:off x="3848100" y="1574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47</a:t>
            </a:r>
          </a:p>
        </p:txBody>
      </p:sp>
      <p:sp>
        <p:nvSpPr>
          <p:cNvPr id="271380" name="Text Box 20">
            <a:extLst>
              <a:ext uri="{FF2B5EF4-FFF2-40B4-BE49-F238E27FC236}">
                <a16:creationId xmlns:a16="http://schemas.microsoft.com/office/drawing/2014/main" id="{B295DA00-BC68-44A2-ACD4-6BD77C3ABFDA}"/>
              </a:ext>
            </a:extLst>
          </p:cNvPr>
          <p:cNvSpPr txBox="1">
            <a:spLocks noChangeArrowheads="1"/>
          </p:cNvSpPr>
          <p:nvPr/>
        </p:nvSpPr>
        <p:spPr bwMode="auto">
          <a:xfrm>
            <a:off x="4457700" y="1574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solidFill>
                  <a:srgbClr val="FF0000"/>
                </a:solidFill>
              </a:rPr>
              <a:t>54</a:t>
            </a:r>
            <a:endParaRPr lang="en-US" altLang="en-US" sz="1800"/>
          </a:p>
        </p:txBody>
      </p:sp>
      <p:sp>
        <p:nvSpPr>
          <p:cNvPr id="271381" name="Text Box 21">
            <a:extLst>
              <a:ext uri="{FF2B5EF4-FFF2-40B4-BE49-F238E27FC236}">
                <a16:creationId xmlns:a16="http://schemas.microsoft.com/office/drawing/2014/main" id="{959B279D-9151-42D6-A54F-D525D4B0D8E0}"/>
              </a:ext>
            </a:extLst>
          </p:cNvPr>
          <p:cNvSpPr txBox="1">
            <a:spLocks noChangeArrowheads="1"/>
          </p:cNvSpPr>
          <p:nvPr/>
        </p:nvSpPr>
        <p:spPr bwMode="auto">
          <a:xfrm>
            <a:off x="4457700" y="965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51</a:t>
            </a:r>
          </a:p>
        </p:txBody>
      </p:sp>
      <p:sp>
        <p:nvSpPr>
          <p:cNvPr id="271382" name="Rectangle 22">
            <a:extLst>
              <a:ext uri="{FF2B5EF4-FFF2-40B4-BE49-F238E27FC236}">
                <a16:creationId xmlns:a16="http://schemas.microsoft.com/office/drawing/2014/main" id="{FD069B99-82FE-430B-81A5-11BB42F2CA71}"/>
              </a:ext>
            </a:extLst>
          </p:cNvPr>
          <p:cNvSpPr>
            <a:spLocks noChangeArrowheads="1"/>
          </p:cNvSpPr>
          <p:nvPr/>
        </p:nvSpPr>
        <p:spPr bwMode="auto">
          <a:xfrm>
            <a:off x="5295900" y="1498600"/>
            <a:ext cx="6096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383" name="Rectangle 23" descr="50%">
            <a:extLst>
              <a:ext uri="{FF2B5EF4-FFF2-40B4-BE49-F238E27FC236}">
                <a16:creationId xmlns:a16="http://schemas.microsoft.com/office/drawing/2014/main" id="{148C73A1-8F66-45F8-96E6-7F5D9699DC42}"/>
              </a:ext>
            </a:extLst>
          </p:cNvPr>
          <p:cNvSpPr>
            <a:spLocks noChangeArrowheads="1"/>
          </p:cNvSpPr>
          <p:nvPr/>
        </p:nvSpPr>
        <p:spPr bwMode="auto">
          <a:xfrm>
            <a:off x="5295900" y="889000"/>
            <a:ext cx="609600" cy="609600"/>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384" name="Text Box 24">
            <a:extLst>
              <a:ext uri="{FF2B5EF4-FFF2-40B4-BE49-F238E27FC236}">
                <a16:creationId xmlns:a16="http://schemas.microsoft.com/office/drawing/2014/main" id="{385CB4EF-FE63-4FB6-B28D-B9EDDF12E1E7}"/>
              </a:ext>
            </a:extLst>
          </p:cNvPr>
          <p:cNvSpPr txBox="1">
            <a:spLocks noChangeArrowheads="1"/>
          </p:cNvSpPr>
          <p:nvPr/>
        </p:nvSpPr>
        <p:spPr bwMode="auto">
          <a:xfrm>
            <a:off x="5372100" y="1574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54</a:t>
            </a:r>
          </a:p>
        </p:txBody>
      </p:sp>
      <p:sp>
        <p:nvSpPr>
          <p:cNvPr id="271385" name="Text Box 25">
            <a:extLst>
              <a:ext uri="{FF2B5EF4-FFF2-40B4-BE49-F238E27FC236}">
                <a16:creationId xmlns:a16="http://schemas.microsoft.com/office/drawing/2014/main" id="{784B8E49-A30E-4405-926B-2D649A0F40D7}"/>
              </a:ext>
            </a:extLst>
          </p:cNvPr>
          <p:cNvSpPr txBox="1">
            <a:spLocks noChangeArrowheads="1"/>
          </p:cNvSpPr>
          <p:nvPr/>
        </p:nvSpPr>
        <p:spPr bwMode="auto">
          <a:xfrm>
            <a:off x="5372100" y="965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51</a:t>
            </a:r>
          </a:p>
        </p:txBody>
      </p:sp>
      <p:sp>
        <p:nvSpPr>
          <p:cNvPr id="271386" name="Text Box 26">
            <a:extLst>
              <a:ext uri="{FF2B5EF4-FFF2-40B4-BE49-F238E27FC236}">
                <a16:creationId xmlns:a16="http://schemas.microsoft.com/office/drawing/2014/main" id="{18A30642-A5B2-47BA-833D-F00017FB0245}"/>
              </a:ext>
            </a:extLst>
          </p:cNvPr>
          <p:cNvSpPr txBox="1">
            <a:spLocks noChangeArrowheads="1"/>
          </p:cNvSpPr>
          <p:nvPr/>
        </p:nvSpPr>
        <p:spPr bwMode="auto">
          <a:xfrm>
            <a:off x="5981700" y="965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56</a:t>
            </a:r>
          </a:p>
        </p:txBody>
      </p:sp>
      <p:sp>
        <p:nvSpPr>
          <p:cNvPr id="271387" name="Text Box 27">
            <a:extLst>
              <a:ext uri="{FF2B5EF4-FFF2-40B4-BE49-F238E27FC236}">
                <a16:creationId xmlns:a16="http://schemas.microsoft.com/office/drawing/2014/main" id="{505155A9-45B9-43B1-8DAC-2B873A66AD59}"/>
              </a:ext>
            </a:extLst>
          </p:cNvPr>
          <p:cNvSpPr txBox="1">
            <a:spLocks noChangeArrowheads="1"/>
          </p:cNvSpPr>
          <p:nvPr/>
        </p:nvSpPr>
        <p:spPr bwMode="auto">
          <a:xfrm>
            <a:off x="5981700" y="1574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solidFill>
                  <a:srgbClr val="FF0000"/>
                </a:solidFill>
              </a:rPr>
              <a:t>58</a:t>
            </a:r>
            <a:endParaRPr lang="en-US" altLang="en-US" sz="1800"/>
          </a:p>
        </p:txBody>
      </p:sp>
      <p:sp>
        <p:nvSpPr>
          <p:cNvPr id="271388" name="Line 28">
            <a:extLst>
              <a:ext uri="{FF2B5EF4-FFF2-40B4-BE49-F238E27FC236}">
                <a16:creationId xmlns:a16="http://schemas.microsoft.com/office/drawing/2014/main" id="{AD8AA580-5688-495C-A2CF-22876418E825}"/>
              </a:ext>
            </a:extLst>
          </p:cNvPr>
          <p:cNvSpPr>
            <a:spLocks noChangeShapeType="1"/>
          </p:cNvSpPr>
          <p:nvPr/>
        </p:nvSpPr>
        <p:spPr bwMode="auto">
          <a:xfrm>
            <a:off x="2252663" y="2112963"/>
            <a:ext cx="2271712" cy="3081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389" name="Line 29">
            <a:extLst>
              <a:ext uri="{FF2B5EF4-FFF2-40B4-BE49-F238E27FC236}">
                <a16:creationId xmlns:a16="http://schemas.microsoft.com/office/drawing/2014/main" id="{799D66B4-871C-423A-98A1-B1A03B95E945}"/>
              </a:ext>
            </a:extLst>
          </p:cNvPr>
          <p:cNvSpPr>
            <a:spLocks noChangeShapeType="1"/>
          </p:cNvSpPr>
          <p:nvPr/>
        </p:nvSpPr>
        <p:spPr bwMode="auto">
          <a:xfrm>
            <a:off x="3467100" y="2108200"/>
            <a:ext cx="1123950" cy="30337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390" name="Line 30">
            <a:extLst>
              <a:ext uri="{FF2B5EF4-FFF2-40B4-BE49-F238E27FC236}">
                <a16:creationId xmlns:a16="http://schemas.microsoft.com/office/drawing/2014/main" id="{CF2DE224-B74B-49EE-AB34-1772A4B183A6}"/>
              </a:ext>
            </a:extLst>
          </p:cNvPr>
          <p:cNvSpPr>
            <a:spLocks noChangeShapeType="1"/>
          </p:cNvSpPr>
          <p:nvPr/>
        </p:nvSpPr>
        <p:spPr bwMode="auto">
          <a:xfrm>
            <a:off x="3771900" y="2108200"/>
            <a:ext cx="804863" cy="30908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391" name="Line 31">
            <a:extLst>
              <a:ext uri="{FF2B5EF4-FFF2-40B4-BE49-F238E27FC236}">
                <a16:creationId xmlns:a16="http://schemas.microsoft.com/office/drawing/2014/main" id="{E7E15D1C-CB59-45F0-AA9F-D92660E74D9F}"/>
              </a:ext>
            </a:extLst>
          </p:cNvPr>
          <p:cNvSpPr>
            <a:spLocks noChangeShapeType="1"/>
          </p:cNvSpPr>
          <p:nvPr/>
        </p:nvSpPr>
        <p:spPr bwMode="auto">
          <a:xfrm flipH="1">
            <a:off x="4629150" y="2108200"/>
            <a:ext cx="361950" cy="3081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392" name="Line 32">
            <a:extLst>
              <a:ext uri="{FF2B5EF4-FFF2-40B4-BE49-F238E27FC236}">
                <a16:creationId xmlns:a16="http://schemas.microsoft.com/office/drawing/2014/main" id="{A34EAB3B-3F30-4C3C-B90A-3C12F3B79DD2}"/>
              </a:ext>
            </a:extLst>
          </p:cNvPr>
          <p:cNvSpPr>
            <a:spLocks noChangeShapeType="1"/>
          </p:cNvSpPr>
          <p:nvPr/>
        </p:nvSpPr>
        <p:spPr bwMode="auto">
          <a:xfrm flipH="1">
            <a:off x="4605338" y="2108200"/>
            <a:ext cx="690562" cy="3081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393" name="Line 33">
            <a:extLst>
              <a:ext uri="{FF2B5EF4-FFF2-40B4-BE49-F238E27FC236}">
                <a16:creationId xmlns:a16="http://schemas.microsoft.com/office/drawing/2014/main" id="{1BC259ED-A44A-4031-AFC9-BA07EB759893}"/>
              </a:ext>
            </a:extLst>
          </p:cNvPr>
          <p:cNvSpPr>
            <a:spLocks noChangeShapeType="1"/>
          </p:cNvSpPr>
          <p:nvPr/>
        </p:nvSpPr>
        <p:spPr bwMode="auto">
          <a:xfrm flipH="1">
            <a:off x="4652963" y="2108200"/>
            <a:ext cx="1862137" cy="3081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a:extLst>
              <a:ext uri="{FF2B5EF4-FFF2-40B4-BE49-F238E27FC236}">
                <a16:creationId xmlns:a16="http://schemas.microsoft.com/office/drawing/2014/main" id="{3757368D-664D-4960-B92F-D3F88BB11494}"/>
              </a:ext>
            </a:extLst>
          </p:cNvPr>
          <p:cNvSpPr>
            <a:spLocks noGrp="1" noChangeArrowheads="1"/>
          </p:cNvSpPr>
          <p:nvPr>
            <p:ph type="title"/>
          </p:nvPr>
        </p:nvSpPr>
        <p:spPr>
          <a:xfrm>
            <a:off x="698500" y="0"/>
            <a:ext cx="7772400" cy="457200"/>
          </a:xfrm>
        </p:spPr>
        <p:txBody>
          <a:bodyPr/>
          <a:lstStyle/>
          <a:p>
            <a:r>
              <a:rPr lang="en-US" altLang="en-US" sz="2400"/>
              <a:t>Contributing area of upwards curved grid cells only</a:t>
            </a:r>
            <a:endParaRPr lang="en-US" altLang="en-US"/>
          </a:p>
        </p:txBody>
      </p:sp>
      <p:pic>
        <p:nvPicPr>
          <p:cNvPr id="273411" name="Picture 3">
            <a:extLst>
              <a:ext uri="{FF2B5EF4-FFF2-40B4-BE49-F238E27FC236}">
                <a16:creationId xmlns:a16="http://schemas.microsoft.com/office/drawing/2014/main" id="{4EB67AEB-7737-4105-AD99-87B77DE1C5C9}"/>
              </a:ext>
            </a:extLst>
          </p:cNvPr>
          <p:cNvPicPr>
            <a:picLocks noChangeArrowheads="1"/>
          </p:cNvPicPr>
          <p:nvPr/>
        </p:nvPicPr>
        <p:blipFill>
          <a:blip r:embed="rId4">
            <a:extLst>
              <a:ext uri="{28A0092B-C50C-407E-A947-70E740481C1C}">
                <a14:useLocalDpi xmlns:a14="http://schemas.microsoft.com/office/drawing/2010/main" val="0"/>
              </a:ext>
            </a:extLst>
          </a:blip>
          <a:srcRect t="9380"/>
          <a:stretch>
            <a:fillRect/>
          </a:stretch>
        </p:blipFill>
        <p:spPr bwMode="auto">
          <a:xfrm>
            <a:off x="1127125" y="469900"/>
            <a:ext cx="7651750" cy="846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5458" name="Arc 1026">
            <a:extLst>
              <a:ext uri="{FF2B5EF4-FFF2-40B4-BE49-F238E27FC236}">
                <a16:creationId xmlns:a16="http://schemas.microsoft.com/office/drawing/2014/main" id="{B9BD3937-3D7B-4CFB-92E6-9643536A5235}"/>
              </a:ext>
            </a:extLst>
          </p:cNvPr>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5459" name="Rectangle 1027">
            <a:extLst>
              <a:ext uri="{FF2B5EF4-FFF2-40B4-BE49-F238E27FC236}">
                <a16:creationId xmlns:a16="http://schemas.microsoft.com/office/drawing/2014/main" id="{9EC11483-7EB7-406D-977F-E6BA111C2C27}"/>
              </a:ext>
            </a:extLst>
          </p:cNvPr>
          <p:cNvSpPr>
            <a:spLocks noChangeArrowheads="1"/>
          </p:cNvSpPr>
          <p:nvPr/>
        </p:nvSpPr>
        <p:spPr bwMode="auto">
          <a:xfrm>
            <a:off x="5638800" y="4864100"/>
            <a:ext cx="571500" cy="1536700"/>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460" name="Rectangle 1028">
            <a:extLst>
              <a:ext uri="{FF2B5EF4-FFF2-40B4-BE49-F238E27FC236}">
                <a16:creationId xmlns:a16="http://schemas.microsoft.com/office/drawing/2014/main" id="{5020B5DD-C4F8-420F-BC09-1580F66503C8}"/>
              </a:ext>
            </a:extLst>
          </p:cNvPr>
          <p:cNvSpPr>
            <a:spLocks noGrp="1" noChangeArrowheads="1"/>
          </p:cNvSpPr>
          <p:nvPr>
            <p:ph type="title"/>
          </p:nvPr>
        </p:nvSpPr>
        <p:spPr>
          <a:xfrm>
            <a:off x="685800" y="0"/>
            <a:ext cx="7772400" cy="520700"/>
          </a:xfrm>
        </p:spPr>
        <p:txBody>
          <a:bodyPr/>
          <a:lstStyle/>
          <a:p>
            <a:r>
              <a:rPr lang="en-US" altLang="en-US" sz="2000"/>
              <a:t>Upward Curved Contributing Area Threshold</a:t>
            </a:r>
          </a:p>
        </p:txBody>
      </p:sp>
      <p:graphicFrame>
        <p:nvGraphicFramePr>
          <p:cNvPr id="275461" name="Object 1029">
            <a:extLst>
              <a:ext uri="{FF2B5EF4-FFF2-40B4-BE49-F238E27FC236}">
                <a16:creationId xmlns:a16="http://schemas.microsoft.com/office/drawing/2014/main" id="{A0811F6C-279E-4777-BC13-7CBC6F4ED762}"/>
              </a:ext>
            </a:extLst>
          </p:cNvPr>
          <p:cNvGraphicFramePr>
            <a:graphicFrameLocks/>
          </p:cNvGraphicFramePr>
          <p:nvPr/>
        </p:nvGraphicFramePr>
        <p:xfrm>
          <a:off x="1498600" y="0"/>
          <a:ext cx="7148513" cy="4835525"/>
        </p:xfrm>
        <a:graphic>
          <a:graphicData uri="http://schemas.openxmlformats.org/presentationml/2006/ole">
            <mc:AlternateContent xmlns:mc="http://schemas.openxmlformats.org/markup-compatibility/2006">
              <mc:Choice xmlns:v="urn:schemas-microsoft-com:vml" Requires="v">
                <p:oleObj spid="_x0000_s275464" name="Graph Sheet" r:id="rId5" imgW="3352680" imgH="2590560" progId="SPLUSGraphSheetFileType">
                  <p:embed/>
                </p:oleObj>
              </mc:Choice>
              <mc:Fallback>
                <p:oleObj name="Graph Sheet" r:id="rId5" imgW="3352680" imgH="2590560" progId="SPLUSGraphSheetFileType">
                  <p:embed/>
                  <p:pic>
                    <p:nvPicPr>
                      <p:cNvPr id="0" name="Object 102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8600" y="0"/>
                        <a:ext cx="7148513" cy="48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5462" name="Object 1030">
            <a:extLst>
              <a:ext uri="{FF2B5EF4-FFF2-40B4-BE49-F238E27FC236}">
                <a16:creationId xmlns:a16="http://schemas.microsoft.com/office/drawing/2014/main" id="{2FFBCC7B-69E8-48EE-83D1-35049BF3787E}"/>
              </a:ext>
            </a:extLst>
          </p:cNvPr>
          <p:cNvGraphicFramePr>
            <a:graphicFrameLocks noChangeAspect="1"/>
          </p:cNvGraphicFramePr>
          <p:nvPr>
            <p:extLst>
              <p:ext uri="{D42A27DB-BD31-4B8C-83A1-F6EECF244321}">
                <p14:modId xmlns:p14="http://schemas.microsoft.com/office/powerpoint/2010/main" val="3928083402"/>
              </p:ext>
            </p:extLst>
          </p:nvPr>
        </p:nvGraphicFramePr>
        <p:xfrm>
          <a:off x="63500" y="4775200"/>
          <a:ext cx="7912100" cy="1727200"/>
        </p:xfrm>
        <a:graphic>
          <a:graphicData uri="http://schemas.openxmlformats.org/presentationml/2006/ole">
            <mc:AlternateContent xmlns:mc="http://schemas.openxmlformats.org/markup-compatibility/2006">
              <mc:Choice xmlns:v="urn:schemas-microsoft-com:vml" Requires="v">
                <p:oleObj spid="_x0000_s275465" name="Worksheet" r:id="rId7" imgW="8020064" imgH="1724179" progId="Excel.Sheet.8">
                  <p:embed/>
                </p:oleObj>
              </mc:Choice>
              <mc:Fallback>
                <p:oleObj name="Worksheet" r:id="rId7" imgW="8020064" imgH="1724179" progId="Excel.Sheet.8">
                  <p:embed/>
                  <p:pic>
                    <p:nvPicPr>
                      <p:cNvPr id="0" name="Object 1030"/>
                      <p:cNvPicPr>
                        <a:picLocks noChangeAspect="1" noChangeArrowheads="1"/>
                      </p:cNvPicPr>
                      <p:nvPr/>
                    </p:nvPicPr>
                    <p:blipFill>
                      <a:blip r:embed="rId8"/>
                      <a:srcRect/>
                      <a:stretch>
                        <a:fillRect/>
                      </a:stretch>
                    </p:blipFill>
                    <p:spPr bwMode="auto">
                      <a:xfrm>
                        <a:off x="63500" y="4775200"/>
                        <a:ext cx="7912100"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0338" name="Picture 2" descr="greytoppd">
            <a:extLst>
              <a:ext uri="{FF2B5EF4-FFF2-40B4-BE49-F238E27FC236}">
                <a16:creationId xmlns:a16="http://schemas.microsoft.com/office/drawing/2014/main" id="{C8FB59F8-5669-4080-99EF-CA70DABE26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0775"/>
          <a:stretch>
            <a:fillRect/>
          </a:stretch>
        </p:blipFill>
        <p:spPr bwMode="auto">
          <a:xfrm>
            <a:off x="665163" y="423863"/>
            <a:ext cx="7762875" cy="5951537"/>
          </a:xfrm>
          <a:prstGeom prst="rect">
            <a:avLst/>
          </a:prstGeom>
          <a:noFill/>
          <a:extLst>
            <a:ext uri="{909E8E84-426E-40DD-AFC4-6F175D3DCCD1}">
              <a14:hiddenFill xmlns:a14="http://schemas.microsoft.com/office/drawing/2010/main">
                <a:solidFill>
                  <a:srgbClr val="FFFFFF"/>
                </a:solidFill>
              </a14:hiddenFill>
            </a:ext>
          </a:extLst>
        </p:spPr>
      </p:pic>
      <p:sp>
        <p:nvSpPr>
          <p:cNvPr id="270339" name="Text Box 3">
            <a:extLst>
              <a:ext uri="{FF2B5EF4-FFF2-40B4-BE49-F238E27FC236}">
                <a16:creationId xmlns:a16="http://schemas.microsoft.com/office/drawing/2014/main" id="{8EB5A06E-88E3-4896-9A76-990862263DA8}"/>
              </a:ext>
            </a:extLst>
          </p:cNvPr>
          <p:cNvSpPr txBox="1">
            <a:spLocks noChangeArrowheads="1"/>
          </p:cNvSpPr>
          <p:nvPr/>
        </p:nvSpPr>
        <p:spPr bwMode="auto">
          <a:xfrm>
            <a:off x="1525588" y="300038"/>
            <a:ext cx="53625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a:t>Curvature based stream delineation</a:t>
            </a: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id="{6B2F249F-906C-4C76-8F4F-93A8E9C0A449}"/>
              </a:ext>
            </a:extLst>
          </p:cNvPr>
          <p:cNvSpPr>
            <a:spLocks noChangeArrowheads="1"/>
          </p:cNvSpPr>
          <p:nvPr/>
        </p:nvSpPr>
        <p:spPr bwMode="auto">
          <a:xfrm>
            <a:off x="942975" y="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endParaRPr lang="en-CA" altLang="en-US"/>
          </a:p>
        </p:txBody>
      </p:sp>
      <p:sp>
        <p:nvSpPr>
          <p:cNvPr id="285699" name="Rectangle 3">
            <a:extLst>
              <a:ext uri="{FF2B5EF4-FFF2-40B4-BE49-F238E27FC236}">
                <a16:creationId xmlns:a16="http://schemas.microsoft.com/office/drawing/2014/main" id="{284AF379-A475-4201-B26C-F4130E1FE7C6}"/>
              </a:ext>
            </a:extLst>
          </p:cNvPr>
          <p:cNvSpPr>
            <a:spLocks noGrp="1" noChangeArrowheads="1"/>
          </p:cNvSpPr>
          <p:nvPr>
            <p:ph type="title"/>
          </p:nvPr>
        </p:nvSpPr>
        <p:spPr>
          <a:xfrm>
            <a:off x="2324100" y="1930400"/>
            <a:ext cx="4686300" cy="1866900"/>
          </a:xfrm>
          <a:noFill/>
          <a:ln/>
        </p:spPr>
        <p:txBody>
          <a:bodyPr/>
          <a:lstStyle/>
          <a:p>
            <a:r>
              <a:rPr lang="en-US" altLang="en-US" sz="4000">
                <a:solidFill>
                  <a:schemeClr val="hlink"/>
                </a:solidFill>
              </a:rPr>
              <a:t>Addressing the limitations imposed by 8 grid directions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6658" name="Rectangle 2">
            <a:extLst>
              <a:ext uri="{FF2B5EF4-FFF2-40B4-BE49-F238E27FC236}">
                <a16:creationId xmlns:a16="http://schemas.microsoft.com/office/drawing/2014/main" id="{EF76EDAC-E766-4459-9987-0ED5E77992F0}"/>
              </a:ext>
            </a:extLst>
          </p:cNvPr>
          <p:cNvSpPr>
            <a:spLocks noGrp="1" noChangeArrowheads="1"/>
          </p:cNvSpPr>
          <p:nvPr>
            <p:ph type="title"/>
          </p:nvPr>
        </p:nvSpPr>
        <p:spPr>
          <a:xfrm>
            <a:off x="1676400" y="0"/>
            <a:ext cx="5562600" cy="90170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CA" altLang="en-US" sz="3600">
                <a:solidFill>
                  <a:schemeClr val="bg2"/>
                </a:solidFill>
              </a:rPr>
              <a:t>Topographic Slope</a:t>
            </a:r>
          </a:p>
        </p:txBody>
      </p:sp>
      <p:grpSp>
        <p:nvGrpSpPr>
          <p:cNvPr id="326659" name="Group 3">
            <a:extLst>
              <a:ext uri="{FF2B5EF4-FFF2-40B4-BE49-F238E27FC236}">
                <a16:creationId xmlns:a16="http://schemas.microsoft.com/office/drawing/2014/main" id="{91670582-C35A-4386-9286-1B431613A5E8}"/>
              </a:ext>
            </a:extLst>
          </p:cNvPr>
          <p:cNvGrpSpPr>
            <a:grpSpLocks noChangeAspect="1"/>
          </p:cNvGrpSpPr>
          <p:nvPr/>
        </p:nvGrpSpPr>
        <p:grpSpPr bwMode="auto">
          <a:xfrm>
            <a:off x="1582738" y="685800"/>
            <a:ext cx="5237162" cy="3519488"/>
            <a:chOff x="926" y="624"/>
            <a:chExt cx="3666" cy="2464"/>
          </a:xfrm>
        </p:grpSpPr>
        <p:pic>
          <p:nvPicPr>
            <p:cNvPr id="326660" name="Picture 4">
              <a:extLst>
                <a:ext uri="{FF2B5EF4-FFF2-40B4-BE49-F238E27FC236}">
                  <a16:creationId xmlns:a16="http://schemas.microsoft.com/office/drawing/2014/main" id="{68DCC27B-A6AD-4135-A7C3-849D331157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 y="638"/>
              <a:ext cx="3656" cy="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6661" name="Line 5">
              <a:extLst>
                <a:ext uri="{FF2B5EF4-FFF2-40B4-BE49-F238E27FC236}">
                  <a16:creationId xmlns:a16="http://schemas.microsoft.com/office/drawing/2014/main" id="{0BF483C2-89E0-4BDB-B733-B79FD6C6E0AD}"/>
                </a:ext>
              </a:extLst>
            </p:cNvPr>
            <p:cNvSpPr>
              <a:spLocks noChangeAspect="1" noChangeShapeType="1"/>
            </p:cNvSpPr>
            <p:nvPr/>
          </p:nvSpPr>
          <p:spPr bwMode="auto">
            <a:xfrm>
              <a:off x="2584" y="632"/>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62" name="Line 6">
              <a:extLst>
                <a:ext uri="{FF2B5EF4-FFF2-40B4-BE49-F238E27FC236}">
                  <a16:creationId xmlns:a16="http://schemas.microsoft.com/office/drawing/2014/main" id="{3E598E85-6E46-4623-80FE-4ABB0F2B2571}"/>
                </a:ext>
              </a:extLst>
            </p:cNvPr>
            <p:cNvSpPr>
              <a:spLocks noChangeAspect="1" noChangeShapeType="1"/>
            </p:cNvSpPr>
            <p:nvPr/>
          </p:nvSpPr>
          <p:spPr bwMode="auto">
            <a:xfrm>
              <a:off x="2792" y="632"/>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63" name="Line 7">
              <a:extLst>
                <a:ext uri="{FF2B5EF4-FFF2-40B4-BE49-F238E27FC236}">
                  <a16:creationId xmlns:a16="http://schemas.microsoft.com/office/drawing/2014/main" id="{82742E96-9FB4-4DF8-9CD6-BF92F4400BE1}"/>
                </a:ext>
              </a:extLst>
            </p:cNvPr>
            <p:cNvSpPr>
              <a:spLocks noChangeAspect="1" noChangeShapeType="1"/>
            </p:cNvSpPr>
            <p:nvPr/>
          </p:nvSpPr>
          <p:spPr bwMode="auto">
            <a:xfrm>
              <a:off x="2992"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64" name="Line 8">
              <a:extLst>
                <a:ext uri="{FF2B5EF4-FFF2-40B4-BE49-F238E27FC236}">
                  <a16:creationId xmlns:a16="http://schemas.microsoft.com/office/drawing/2014/main" id="{9AC5AB52-91DC-49A2-A33B-F8398D0318D1}"/>
                </a:ext>
              </a:extLst>
            </p:cNvPr>
            <p:cNvSpPr>
              <a:spLocks noChangeAspect="1" noChangeShapeType="1"/>
            </p:cNvSpPr>
            <p:nvPr/>
          </p:nvSpPr>
          <p:spPr bwMode="auto">
            <a:xfrm>
              <a:off x="3200"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65" name="Line 9">
              <a:extLst>
                <a:ext uri="{FF2B5EF4-FFF2-40B4-BE49-F238E27FC236}">
                  <a16:creationId xmlns:a16="http://schemas.microsoft.com/office/drawing/2014/main" id="{990D518E-6901-480F-87E6-637796577D46}"/>
                </a:ext>
              </a:extLst>
            </p:cNvPr>
            <p:cNvSpPr>
              <a:spLocks noChangeAspect="1" noChangeShapeType="1"/>
            </p:cNvSpPr>
            <p:nvPr/>
          </p:nvSpPr>
          <p:spPr bwMode="auto">
            <a:xfrm>
              <a:off x="3416"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66" name="Line 10">
              <a:extLst>
                <a:ext uri="{FF2B5EF4-FFF2-40B4-BE49-F238E27FC236}">
                  <a16:creationId xmlns:a16="http://schemas.microsoft.com/office/drawing/2014/main" id="{2CCB539B-AF7F-4FE0-AB71-91D44A32BC83}"/>
                </a:ext>
              </a:extLst>
            </p:cNvPr>
            <p:cNvSpPr>
              <a:spLocks noChangeAspect="1" noChangeShapeType="1"/>
            </p:cNvSpPr>
            <p:nvPr/>
          </p:nvSpPr>
          <p:spPr bwMode="auto">
            <a:xfrm>
              <a:off x="3624"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67" name="Line 11">
              <a:extLst>
                <a:ext uri="{FF2B5EF4-FFF2-40B4-BE49-F238E27FC236}">
                  <a16:creationId xmlns:a16="http://schemas.microsoft.com/office/drawing/2014/main" id="{52DFC15F-2069-4F98-BAEF-B71339A8330F}"/>
                </a:ext>
              </a:extLst>
            </p:cNvPr>
            <p:cNvSpPr>
              <a:spLocks noChangeAspect="1" noChangeShapeType="1"/>
            </p:cNvSpPr>
            <p:nvPr/>
          </p:nvSpPr>
          <p:spPr bwMode="auto">
            <a:xfrm>
              <a:off x="3824" y="648"/>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68" name="Line 12">
              <a:extLst>
                <a:ext uri="{FF2B5EF4-FFF2-40B4-BE49-F238E27FC236}">
                  <a16:creationId xmlns:a16="http://schemas.microsoft.com/office/drawing/2014/main" id="{C476EAA1-3A5F-4E76-9F52-393B7A1A4250}"/>
                </a:ext>
              </a:extLst>
            </p:cNvPr>
            <p:cNvSpPr>
              <a:spLocks noChangeAspect="1" noChangeShapeType="1"/>
            </p:cNvSpPr>
            <p:nvPr/>
          </p:nvSpPr>
          <p:spPr bwMode="auto">
            <a:xfrm>
              <a:off x="4032" y="648"/>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69" name="Line 13">
              <a:extLst>
                <a:ext uri="{FF2B5EF4-FFF2-40B4-BE49-F238E27FC236}">
                  <a16:creationId xmlns:a16="http://schemas.microsoft.com/office/drawing/2014/main" id="{06EF2031-C093-4EC8-B74E-19F306A97A75}"/>
                </a:ext>
              </a:extLst>
            </p:cNvPr>
            <p:cNvSpPr>
              <a:spLocks noChangeAspect="1" noChangeShapeType="1"/>
            </p:cNvSpPr>
            <p:nvPr/>
          </p:nvSpPr>
          <p:spPr bwMode="auto">
            <a:xfrm>
              <a:off x="1760" y="624"/>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70" name="Line 14">
              <a:extLst>
                <a:ext uri="{FF2B5EF4-FFF2-40B4-BE49-F238E27FC236}">
                  <a16:creationId xmlns:a16="http://schemas.microsoft.com/office/drawing/2014/main" id="{AC8DEEFA-6F9F-4123-913F-4B5BEC0D09A5}"/>
                </a:ext>
              </a:extLst>
            </p:cNvPr>
            <p:cNvSpPr>
              <a:spLocks noChangeAspect="1" noChangeShapeType="1"/>
            </p:cNvSpPr>
            <p:nvPr/>
          </p:nvSpPr>
          <p:spPr bwMode="auto">
            <a:xfrm>
              <a:off x="1968" y="624"/>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71" name="Line 15">
              <a:extLst>
                <a:ext uri="{FF2B5EF4-FFF2-40B4-BE49-F238E27FC236}">
                  <a16:creationId xmlns:a16="http://schemas.microsoft.com/office/drawing/2014/main" id="{B69D7188-9BD1-47AE-AFB0-A2186789767A}"/>
                </a:ext>
              </a:extLst>
            </p:cNvPr>
            <p:cNvSpPr>
              <a:spLocks noChangeAspect="1" noChangeShapeType="1"/>
            </p:cNvSpPr>
            <p:nvPr/>
          </p:nvSpPr>
          <p:spPr bwMode="auto">
            <a:xfrm>
              <a:off x="2168" y="632"/>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72" name="Line 16">
              <a:extLst>
                <a:ext uri="{FF2B5EF4-FFF2-40B4-BE49-F238E27FC236}">
                  <a16:creationId xmlns:a16="http://schemas.microsoft.com/office/drawing/2014/main" id="{B2DC017C-8ADF-4423-AF8D-22D503DDED11}"/>
                </a:ext>
              </a:extLst>
            </p:cNvPr>
            <p:cNvSpPr>
              <a:spLocks noChangeAspect="1" noChangeShapeType="1"/>
            </p:cNvSpPr>
            <p:nvPr/>
          </p:nvSpPr>
          <p:spPr bwMode="auto">
            <a:xfrm>
              <a:off x="2376" y="632"/>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73" name="Line 17">
              <a:extLst>
                <a:ext uri="{FF2B5EF4-FFF2-40B4-BE49-F238E27FC236}">
                  <a16:creationId xmlns:a16="http://schemas.microsoft.com/office/drawing/2014/main" id="{194D9C3F-9A38-4BE1-A201-504302A63C14}"/>
                </a:ext>
              </a:extLst>
            </p:cNvPr>
            <p:cNvSpPr>
              <a:spLocks noChangeAspect="1" noChangeShapeType="1"/>
            </p:cNvSpPr>
            <p:nvPr/>
          </p:nvSpPr>
          <p:spPr bwMode="auto">
            <a:xfrm>
              <a:off x="936" y="632"/>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74" name="Line 18">
              <a:extLst>
                <a:ext uri="{FF2B5EF4-FFF2-40B4-BE49-F238E27FC236}">
                  <a16:creationId xmlns:a16="http://schemas.microsoft.com/office/drawing/2014/main" id="{03A0395F-1D29-487D-AEA7-6FB2B58F3414}"/>
                </a:ext>
              </a:extLst>
            </p:cNvPr>
            <p:cNvSpPr>
              <a:spLocks noChangeAspect="1" noChangeShapeType="1"/>
            </p:cNvSpPr>
            <p:nvPr/>
          </p:nvSpPr>
          <p:spPr bwMode="auto">
            <a:xfrm>
              <a:off x="1144" y="632"/>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75" name="Line 19">
              <a:extLst>
                <a:ext uri="{FF2B5EF4-FFF2-40B4-BE49-F238E27FC236}">
                  <a16:creationId xmlns:a16="http://schemas.microsoft.com/office/drawing/2014/main" id="{55667EDB-4A2B-41EC-A91A-222752947249}"/>
                </a:ext>
              </a:extLst>
            </p:cNvPr>
            <p:cNvSpPr>
              <a:spLocks noChangeAspect="1" noChangeShapeType="1"/>
            </p:cNvSpPr>
            <p:nvPr/>
          </p:nvSpPr>
          <p:spPr bwMode="auto">
            <a:xfrm>
              <a:off x="1344"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76" name="Line 20">
              <a:extLst>
                <a:ext uri="{FF2B5EF4-FFF2-40B4-BE49-F238E27FC236}">
                  <a16:creationId xmlns:a16="http://schemas.microsoft.com/office/drawing/2014/main" id="{3F9C3EF0-790E-4055-85AA-2E19E0A80D3E}"/>
                </a:ext>
              </a:extLst>
            </p:cNvPr>
            <p:cNvSpPr>
              <a:spLocks noChangeAspect="1" noChangeShapeType="1"/>
            </p:cNvSpPr>
            <p:nvPr/>
          </p:nvSpPr>
          <p:spPr bwMode="auto">
            <a:xfrm>
              <a:off x="1552"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77" name="Line 21">
              <a:extLst>
                <a:ext uri="{FF2B5EF4-FFF2-40B4-BE49-F238E27FC236}">
                  <a16:creationId xmlns:a16="http://schemas.microsoft.com/office/drawing/2014/main" id="{BECA2622-0134-4FF2-98F7-C0CC3ECCE76F}"/>
                </a:ext>
              </a:extLst>
            </p:cNvPr>
            <p:cNvSpPr>
              <a:spLocks noChangeAspect="1" noChangeShapeType="1"/>
            </p:cNvSpPr>
            <p:nvPr/>
          </p:nvSpPr>
          <p:spPr bwMode="auto">
            <a:xfrm>
              <a:off x="4232"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78" name="Line 22">
              <a:extLst>
                <a:ext uri="{FF2B5EF4-FFF2-40B4-BE49-F238E27FC236}">
                  <a16:creationId xmlns:a16="http://schemas.microsoft.com/office/drawing/2014/main" id="{2D817E20-B67A-4CC1-AB8A-3727F82CAA8D}"/>
                </a:ext>
              </a:extLst>
            </p:cNvPr>
            <p:cNvSpPr>
              <a:spLocks noChangeAspect="1" noChangeShapeType="1"/>
            </p:cNvSpPr>
            <p:nvPr/>
          </p:nvSpPr>
          <p:spPr bwMode="auto">
            <a:xfrm>
              <a:off x="4440"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79" name="Line 23">
              <a:extLst>
                <a:ext uri="{FF2B5EF4-FFF2-40B4-BE49-F238E27FC236}">
                  <a16:creationId xmlns:a16="http://schemas.microsoft.com/office/drawing/2014/main" id="{832F3BCA-6386-4FE0-AE1F-1B94029D369B}"/>
                </a:ext>
              </a:extLst>
            </p:cNvPr>
            <p:cNvSpPr>
              <a:spLocks noChangeAspect="1" noChangeShapeType="1"/>
            </p:cNvSpPr>
            <p:nvPr/>
          </p:nvSpPr>
          <p:spPr bwMode="auto">
            <a:xfrm>
              <a:off x="936" y="2768"/>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80" name="Line 24">
              <a:extLst>
                <a:ext uri="{FF2B5EF4-FFF2-40B4-BE49-F238E27FC236}">
                  <a16:creationId xmlns:a16="http://schemas.microsoft.com/office/drawing/2014/main" id="{7592BE4D-5DCC-42C9-901D-656CF4ADB3E6}"/>
                </a:ext>
              </a:extLst>
            </p:cNvPr>
            <p:cNvSpPr>
              <a:spLocks noChangeAspect="1" noChangeShapeType="1"/>
            </p:cNvSpPr>
            <p:nvPr/>
          </p:nvSpPr>
          <p:spPr bwMode="auto">
            <a:xfrm>
              <a:off x="936" y="2560"/>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81" name="Line 25">
              <a:extLst>
                <a:ext uri="{FF2B5EF4-FFF2-40B4-BE49-F238E27FC236}">
                  <a16:creationId xmlns:a16="http://schemas.microsoft.com/office/drawing/2014/main" id="{3D41EE38-62EC-4FCF-9020-148C4137B65B}"/>
                </a:ext>
              </a:extLst>
            </p:cNvPr>
            <p:cNvSpPr>
              <a:spLocks noChangeAspect="1" noChangeShapeType="1"/>
            </p:cNvSpPr>
            <p:nvPr/>
          </p:nvSpPr>
          <p:spPr bwMode="auto">
            <a:xfrm>
              <a:off x="936" y="2352"/>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82" name="Line 26">
              <a:extLst>
                <a:ext uri="{FF2B5EF4-FFF2-40B4-BE49-F238E27FC236}">
                  <a16:creationId xmlns:a16="http://schemas.microsoft.com/office/drawing/2014/main" id="{2673CC9F-0303-473F-BD08-8B361BD04D7A}"/>
                </a:ext>
              </a:extLst>
            </p:cNvPr>
            <p:cNvSpPr>
              <a:spLocks noChangeAspect="1" noChangeShapeType="1"/>
            </p:cNvSpPr>
            <p:nvPr/>
          </p:nvSpPr>
          <p:spPr bwMode="auto">
            <a:xfrm>
              <a:off x="944" y="2144"/>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83" name="Line 27">
              <a:extLst>
                <a:ext uri="{FF2B5EF4-FFF2-40B4-BE49-F238E27FC236}">
                  <a16:creationId xmlns:a16="http://schemas.microsoft.com/office/drawing/2014/main" id="{8018E1F9-B303-40B8-B35A-5D97944E8BD3}"/>
                </a:ext>
              </a:extLst>
            </p:cNvPr>
            <p:cNvSpPr>
              <a:spLocks noChangeAspect="1" noChangeShapeType="1"/>
            </p:cNvSpPr>
            <p:nvPr/>
          </p:nvSpPr>
          <p:spPr bwMode="auto">
            <a:xfrm>
              <a:off x="936" y="2968"/>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84" name="Line 28">
              <a:extLst>
                <a:ext uri="{FF2B5EF4-FFF2-40B4-BE49-F238E27FC236}">
                  <a16:creationId xmlns:a16="http://schemas.microsoft.com/office/drawing/2014/main" id="{47BAE97D-B06A-49F3-9C7A-FBB10D850322}"/>
                </a:ext>
              </a:extLst>
            </p:cNvPr>
            <p:cNvSpPr>
              <a:spLocks noChangeAspect="1" noChangeShapeType="1"/>
            </p:cNvSpPr>
            <p:nvPr/>
          </p:nvSpPr>
          <p:spPr bwMode="auto">
            <a:xfrm>
              <a:off x="944" y="1736"/>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85" name="Line 29">
              <a:extLst>
                <a:ext uri="{FF2B5EF4-FFF2-40B4-BE49-F238E27FC236}">
                  <a16:creationId xmlns:a16="http://schemas.microsoft.com/office/drawing/2014/main" id="{7CF229F0-6645-4301-B389-0496AEFA0C0B}"/>
                </a:ext>
              </a:extLst>
            </p:cNvPr>
            <p:cNvSpPr>
              <a:spLocks noChangeAspect="1" noChangeShapeType="1"/>
            </p:cNvSpPr>
            <p:nvPr/>
          </p:nvSpPr>
          <p:spPr bwMode="auto">
            <a:xfrm>
              <a:off x="944" y="1528"/>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86" name="Line 30">
              <a:extLst>
                <a:ext uri="{FF2B5EF4-FFF2-40B4-BE49-F238E27FC236}">
                  <a16:creationId xmlns:a16="http://schemas.microsoft.com/office/drawing/2014/main" id="{DEB8C163-AAB1-421D-B32E-40E6DBC15BCD}"/>
                </a:ext>
              </a:extLst>
            </p:cNvPr>
            <p:cNvSpPr>
              <a:spLocks noChangeAspect="1" noChangeShapeType="1"/>
            </p:cNvSpPr>
            <p:nvPr/>
          </p:nvSpPr>
          <p:spPr bwMode="auto">
            <a:xfrm>
              <a:off x="944" y="1320"/>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87" name="Line 31">
              <a:extLst>
                <a:ext uri="{FF2B5EF4-FFF2-40B4-BE49-F238E27FC236}">
                  <a16:creationId xmlns:a16="http://schemas.microsoft.com/office/drawing/2014/main" id="{766E6B8D-43EB-408F-911E-769EBD08F6BB}"/>
                </a:ext>
              </a:extLst>
            </p:cNvPr>
            <p:cNvSpPr>
              <a:spLocks noChangeAspect="1" noChangeShapeType="1"/>
            </p:cNvSpPr>
            <p:nvPr/>
          </p:nvSpPr>
          <p:spPr bwMode="auto">
            <a:xfrm>
              <a:off x="944" y="1112"/>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88" name="Line 32">
              <a:extLst>
                <a:ext uri="{FF2B5EF4-FFF2-40B4-BE49-F238E27FC236}">
                  <a16:creationId xmlns:a16="http://schemas.microsoft.com/office/drawing/2014/main" id="{9398A6F1-2C4B-4FC1-BB5D-274BCB36E906}"/>
                </a:ext>
              </a:extLst>
            </p:cNvPr>
            <p:cNvSpPr>
              <a:spLocks noChangeAspect="1" noChangeShapeType="1"/>
            </p:cNvSpPr>
            <p:nvPr/>
          </p:nvSpPr>
          <p:spPr bwMode="auto">
            <a:xfrm>
              <a:off x="944" y="1936"/>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89" name="Line 33">
              <a:extLst>
                <a:ext uri="{FF2B5EF4-FFF2-40B4-BE49-F238E27FC236}">
                  <a16:creationId xmlns:a16="http://schemas.microsoft.com/office/drawing/2014/main" id="{802B944C-6F58-4A46-84BB-35352E495553}"/>
                </a:ext>
              </a:extLst>
            </p:cNvPr>
            <p:cNvSpPr>
              <a:spLocks noChangeAspect="1" noChangeShapeType="1"/>
            </p:cNvSpPr>
            <p:nvPr/>
          </p:nvSpPr>
          <p:spPr bwMode="auto">
            <a:xfrm>
              <a:off x="936" y="712"/>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90" name="Line 34">
              <a:extLst>
                <a:ext uri="{FF2B5EF4-FFF2-40B4-BE49-F238E27FC236}">
                  <a16:creationId xmlns:a16="http://schemas.microsoft.com/office/drawing/2014/main" id="{2C80EAF7-2A2D-46F9-B87A-8B1741D57A5F}"/>
                </a:ext>
              </a:extLst>
            </p:cNvPr>
            <p:cNvSpPr>
              <a:spLocks noChangeAspect="1" noChangeShapeType="1"/>
            </p:cNvSpPr>
            <p:nvPr/>
          </p:nvSpPr>
          <p:spPr bwMode="auto">
            <a:xfrm>
              <a:off x="936" y="912"/>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91" name="Line 35">
              <a:extLst>
                <a:ext uri="{FF2B5EF4-FFF2-40B4-BE49-F238E27FC236}">
                  <a16:creationId xmlns:a16="http://schemas.microsoft.com/office/drawing/2014/main" id="{1D192917-2B9D-4802-AC85-1C033CE2025E}"/>
                </a:ext>
              </a:extLst>
            </p:cNvPr>
            <p:cNvSpPr>
              <a:spLocks noChangeAspect="1" noChangeShapeType="1"/>
            </p:cNvSpPr>
            <p:nvPr/>
          </p:nvSpPr>
          <p:spPr bwMode="auto">
            <a:xfrm flipH="1">
              <a:off x="3104" y="1624"/>
              <a:ext cx="200" cy="216"/>
            </a:xfrm>
            <a:prstGeom prst="line">
              <a:avLst/>
            </a:prstGeom>
            <a:noFill/>
            <a:ln w="28575">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92" name="Line 36">
              <a:extLst>
                <a:ext uri="{FF2B5EF4-FFF2-40B4-BE49-F238E27FC236}">
                  <a16:creationId xmlns:a16="http://schemas.microsoft.com/office/drawing/2014/main" id="{60660949-E64C-47FD-81CE-AD361EEA5CF9}"/>
                </a:ext>
              </a:extLst>
            </p:cNvPr>
            <p:cNvSpPr>
              <a:spLocks noChangeAspect="1" noChangeShapeType="1"/>
            </p:cNvSpPr>
            <p:nvPr/>
          </p:nvSpPr>
          <p:spPr bwMode="auto">
            <a:xfrm>
              <a:off x="3304" y="1624"/>
              <a:ext cx="0" cy="200"/>
            </a:xfrm>
            <a:prstGeom prst="line">
              <a:avLst/>
            </a:prstGeom>
            <a:noFill/>
            <a:ln w="28575">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93" name="Line 37">
              <a:extLst>
                <a:ext uri="{FF2B5EF4-FFF2-40B4-BE49-F238E27FC236}">
                  <a16:creationId xmlns:a16="http://schemas.microsoft.com/office/drawing/2014/main" id="{26885BE0-8494-4C8C-AF9C-93EED2314280}"/>
                </a:ext>
              </a:extLst>
            </p:cNvPr>
            <p:cNvSpPr>
              <a:spLocks noChangeAspect="1" noChangeShapeType="1"/>
            </p:cNvSpPr>
            <p:nvPr/>
          </p:nvSpPr>
          <p:spPr bwMode="auto">
            <a:xfrm flipH="1">
              <a:off x="3072" y="1632"/>
              <a:ext cx="224" cy="43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94" name="Text Box 38">
              <a:extLst>
                <a:ext uri="{FF2B5EF4-FFF2-40B4-BE49-F238E27FC236}">
                  <a16:creationId xmlns:a16="http://schemas.microsoft.com/office/drawing/2014/main" id="{CF6F62D2-F638-4648-9DE4-2BAAF29AE2C4}"/>
                </a:ext>
              </a:extLst>
            </p:cNvPr>
            <p:cNvSpPr txBox="1">
              <a:spLocks noChangeAspect="1" noChangeArrowheads="1"/>
            </p:cNvSpPr>
            <p:nvPr/>
          </p:nvSpPr>
          <p:spPr bwMode="auto">
            <a:xfrm>
              <a:off x="3112" y="1248"/>
              <a:ext cx="472" cy="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3399"/>
                  </a:solidFill>
                </a:rPr>
                <a:t>?</a:t>
              </a:r>
            </a:p>
          </p:txBody>
        </p:sp>
      </p:grpSp>
      <p:sp>
        <p:nvSpPr>
          <p:cNvPr id="326695" name="Rectangle 39">
            <a:extLst>
              <a:ext uri="{FF2B5EF4-FFF2-40B4-BE49-F238E27FC236}">
                <a16:creationId xmlns:a16="http://schemas.microsoft.com/office/drawing/2014/main" id="{BF9449CE-1A44-4854-A438-3AF143065067}"/>
              </a:ext>
            </a:extLst>
          </p:cNvPr>
          <p:cNvSpPr>
            <a:spLocks noGrp="1" noChangeArrowheads="1"/>
          </p:cNvSpPr>
          <p:nvPr>
            <p:ph type="body" sz="half" idx="2"/>
          </p:nvPr>
        </p:nvSpPr>
        <p:spPr>
          <a:xfrm>
            <a:off x="336550" y="4211638"/>
            <a:ext cx="3800475" cy="158750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lgn="ctr">
              <a:buFont typeface="Monotype Sorts" pitchFamily="2" charset="2"/>
              <a:buNone/>
              <a:tabLst>
                <a:tab pos="2743200" algn="l"/>
              </a:tabLst>
            </a:pPr>
            <a:r>
              <a:rPr lang="en-CA" altLang="en-US" sz="2400" b="1">
                <a:solidFill>
                  <a:srgbClr val="F80000"/>
                </a:solidFill>
              </a:rPr>
              <a:t>Topographic Definition Drop/Distance</a:t>
            </a:r>
          </a:p>
        </p:txBody>
      </p:sp>
      <p:sp>
        <p:nvSpPr>
          <p:cNvPr id="326696" name="Rectangle 40">
            <a:extLst>
              <a:ext uri="{FF2B5EF4-FFF2-40B4-BE49-F238E27FC236}">
                <a16:creationId xmlns:a16="http://schemas.microsoft.com/office/drawing/2014/main" id="{9DF66D89-F795-4BDC-9A2F-564E2BBA3E67}"/>
              </a:ext>
            </a:extLst>
          </p:cNvPr>
          <p:cNvSpPr>
            <a:spLocks noChangeArrowheads="1"/>
          </p:cNvSpPr>
          <p:nvPr/>
        </p:nvSpPr>
        <p:spPr bwMode="auto">
          <a:xfrm>
            <a:off x="4424363" y="4194175"/>
            <a:ext cx="33051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CA" altLang="en-US" b="1">
                <a:solidFill>
                  <a:srgbClr val="003399"/>
                </a:solidFill>
                <a:latin typeface="Arial" panose="020B0604020202020204" pitchFamily="34" charset="0"/>
              </a:rPr>
              <a:t>Limitation imposed by 8 grid directions.</a:t>
            </a:r>
            <a:endParaRPr lang="en-US" altLang="en-US" b="1">
              <a:solidFill>
                <a:srgbClr val="003399"/>
              </a:solidFill>
              <a:latin typeface="Arial" panose="020B0604020202020204" pitchFamily="34" charset="0"/>
            </a:endParaRPr>
          </a:p>
        </p:txBody>
      </p:sp>
      <p:sp>
        <p:nvSpPr>
          <p:cNvPr id="326697" name="Rectangle 41">
            <a:extLst>
              <a:ext uri="{FF2B5EF4-FFF2-40B4-BE49-F238E27FC236}">
                <a16:creationId xmlns:a16="http://schemas.microsoft.com/office/drawing/2014/main" id="{54573859-E1A0-4CFF-90C7-9BEF98AA922A}"/>
              </a:ext>
            </a:extLst>
          </p:cNvPr>
          <p:cNvSpPr>
            <a:spLocks noChangeArrowheads="1"/>
          </p:cNvSpPr>
          <p:nvPr/>
        </p:nvSpPr>
        <p:spPr bwMode="auto">
          <a:xfrm>
            <a:off x="0" y="5057775"/>
            <a:ext cx="9144000" cy="180022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en-US" sz="2800" b="1">
                <a:solidFill>
                  <a:srgbClr val="FF3300"/>
                </a:solidFill>
              </a:rPr>
              <a:t>Flow Direction Field — </a:t>
            </a:r>
            <a:r>
              <a:rPr kumimoji="1" lang="en-US" altLang="en-US" sz="2800">
                <a:solidFill>
                  <a:srgbClr val="FF3300"/>
                </a:solidFill>
              </a:rPr>
              <a:t>if the elevation surface is differentiable (except perhaps for countable discontinuities) the horizontal component of the surface normal defines a flow direction field.</a:t>
            </a:r>
          </a:p>
        </p:txBody>
      </p:sp>
    </p:spTree>
  </p:cSld>
  <p:clrMapOvr>
    <a:overrideClrMapping bg1="lt1" tx1="dk1" bg2="lt2" tx2="dk2" accent1="accent1" accent2="accent2" accent3="accent3" accent4="accent4" accent5="accent5" accent6="accent6" hlink="hlink" folHlink="folHlink"/>
  </p:clrMapOvr>
  <p:transition>
    <p:checke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9186" name="Rectangle 2">
            <a:extLst>
              <a:ext uri="{FF2B5EF4-FFF2-40B4-BE49-F238E27FC236}">
                <a16:creationId xmlns:a16="http://schemas.microsoft.com/office/drawing/2014/main" id="{843D88F6-0FDC-41C5-BF37-F9FF194879AA}"/>
              </a:ext>
            </a:extLst>
          </p:cNvPr>
          <p:cNvSpPr>
            <a:spLocks noChangeArrowheads="1"/>
          </p:cNvSpPr>
          <p:nvPr/>
        </p:nvSpPr>
        <p:spPr bwMode="auto">
          <a:xfrm>
            <a:off x="942975" y="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0000"/>
              </a:lnSpc>
              <a:defRPr kumimoji="1" sz="4800" b="1">
                <a:solidFill>
                  <a:schemeClr val="tx2"/>
                </a:solidFill>
                <a:latin typeface="Arial Narrow" panose="020B0606020202030204" pitchFamily="34" charset="0"/>
              </a:defRPr>
            </a:lvl1pPr>
            <a:lvl2pPr>
              <a:lnSpc>
                <a:spcPct val="70000"/>
              </a:lnSpc>
              <a:defRPr kumimoji="1" sz="4800" b="1">
                <a:solidFill>
                  <a:schemeClr val="tx2"/>
                </a:solidFill>
                <a:latin typeface="Arial Narrow" panose="020B0606020202030204" pitchFamily="34" charset="0"/>
              </a:defRPr>
            </a:lvl2pPr>
            <a:lvl3pPr>
              <a:lnSpc>
                <a:spcPct val="70000"/>
              </a:lnSpc>
              <a:defRPr kumimoji="1" sz="4800" b="1">
                <a:solidFill>
                  <a:schemeClr val="tx2"/>
                </a:solidFill>
                <a:latin typeface="Arial Narrow" panose="020B0606020202030204" pitchFamily="34" charset="0"/>
              </a:defRPr>
            </a:lvl3pPr>
            <a:lvl4pPr>
              <a:lnSpc>
                <a:spcPct val="70000"/>
              </a:lnSpc>
              <a:defRPr kumimoji="1" sz="4800" b="1">
                <a:solidFill>
                  <a:schemeClr val="tx2"/>
                </a:solidFill>
                <a:latin typeface="Arial Narrow" panose="020B0606020202030204" pitchFamily="34" charset="0"/>
              </a:defRPr>
            </a:lvl4pPr>
            <a:lvl5pPr>
              <a:lnSpc>
                <a:spcPct val="70000"/>
              </a:lnSpc>
              <a:defRPr kumimoji="1" sz="4800" b="1">
                <a:solidFill>
                  <a:schemeClr val="tx2"/>
                </a:solidFill>
                <a:latin typeface="Arial Narrow" panose="020B0606020202030204" pitchFamily="34" charset="0"/>
              </a:defRPr>
            </a:lvl5pPr>
            <a:lvl6pPr marL="457200" fontAlgn="base">
              <a:lnSpc>
                <a:spcPct val="70000"/>
              </a:lnSpc>
              <a:spcBef>
                <a:spcPct val="0"/>
              </a:spcBef>
              <a:spcAft>
                <a:spcPct val="0"/>
              </a:spcAft>
              <a:defRPr kumimoji="1" sz="4800" b="1">
                <a:solidFill>
                  <a:schemeClr val="tx2"/>
                </a:solidFill>
                <a:latin typeface="Arial Narrow" panose="020B0606020202030204" pitchFamily="34" charset="0"/>
              </a:defRPr>
            </a:lvl6pPr>
            <a:lvl7pPr marL="914400" fontAlgn="base">
              <a:lnSpc>
                <a:spcPct val="70000"/>
              </a:lnSpc>
              <a:spcBef>
                <a:spcPct val="0"/>
              </a:spcBef>
              <a:spcAft>
                <a:spcPct val="0"/>
              </a:spcAft>
              <a:defRPr kumimoji="1" sz="4800" b="1">
                <a:solidFill>
                  <a:schemeClr val="tx2"/>
                </a:solidFill>
                <a:latin typeface="Arial Narrow" panose="020B0606020202030204" pitchFamily="34" charset="0"/>
              </a:defRPr>
            </a:lvl7pPr>
            <a:lvl8pPr marL="1371600" fontAlgn="base">
              <a:lnSpc>
                <a:spcPct val="70000"/>
              </a:lnSpc>
              <a:spcBef>
                <a:spcPct val="0"/>
              </a:spcBef>
              <a:spcAft>
                <a:spcPct val="0"/>
              </a:spcAft>
              <a:defRPr kumimoji="1" sz="4800" b="1">
                <a:solidFill>
                  <a:schemeClr val="tx2"/>
                </a:solidFill>
                <a:latin typeface="Arial Narrow" panose="020B0606020202030204" pitchFamily="34" charset="0"/>
              </a:defRPr>
            </a:lvl8pPr>
            <a:lvl9pPr marL="1828800" fontAlgn="base">
              <a:lnSpc>
                <a:spcPct val="70000"/>
              </a:lnSpc>
              <a:spcBef>
                <a:spcPct val="0"/>
              </a:spcBef>
              <a:spcAft>
                <a:spcPct val="0"/>
              </a:spcAft>
              <a:defRPr kumimoji="1" sz="4800" b="1">
                <a:solidFill>
                  <a:schemeClr val="tx2"/>
                </a:solidFill>
                <a:latin typeface="Arial Narrow" panose="020B0606020202030204" pitchFamily="34" charset="0"/>
              </a:defRPr>
            </a:lvl9pPr>
          </a:lstStyle>
          <a:p>
            <a:pPr eaLnBrk="1" hangingPunct="1"/>
            <a:endParaRPr lang="en-CA" altLang="en-US"/>
          </a:p>
        </p:txBody>
      </p:sp>
      <p:pic>
        <p:nvPicPr>
          <p:cNvPr id="349187" name="Picture 3">
            <a:extLst>
              <a:ext uri="{FF2B5EF4-FFF2-40B4-BE49-F238E27FC236}">
                <a16:creationId xmlns:a16="http://schemas.microsoft.com/office/drawing/2014/main" id="{0ED6EBC4-C33F-4115-880F-5E004B25E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8182"/>
          <a:stretch>
            <a:fillRect/>
          </a:stretch>
        </p:blipFill>
        <p:spPr bwMode="auto">
          <a:xfrm>
            <a:off x="5040313" y="539750"/>
            <a:ext cx="4103687"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9188" name="Picture 4">
            <a:extLst>
              <a:ext uri="{FF2B5EF4-FFF2-40B4-BE49-F238E27FC236}">
                <a16:creationId xmlns:a16="http://schemas.microsoft.com/office/drawing/2014/main" id="{D5501DBD-8003-4E7C-82B2-31D68BD12A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0909"/>
          <a:stretch>
            <a:fillRect/>
          </a:stretch>
        </p:blipFill>
        <p:spPr bwMode="auto">
          <a:xfrm>
            <a:off x="4875213" y="3700463"/>
            <a:ext cx="4268787" cy="240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9189" name="Text Box 5">
            <a:extLst>
              <a:ext uri="{FF2B5EF4-FFF2-40B4-BE49-F238E27FC236}">
                <a16:creationId xmlns:a16="http://schemas.microsoft.com/office/drawing/2014/main" id="{EA391141-522D-4F9A-8457-63978A730E93}"/>
              </a:ext>
            </a:extLst>
          </p:cNvPr>
          <p:cNvSpPr txBox="1">
            <a:spLocks noChangeArrowheads="1"/>
          </p:cNvSpPr>
          <p:nvPr/>
        </p:nvSpPr>
        <p:spPr bwMode="auto">
          <a:xfrm>
            <a:off x="220663" y="382588"/>
            <a:ext cx="4897437" cy="575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chemeClr val="bg2"/>
                </a:solidFill>
              </a:rPr>
              <a:t>Single Flow Direction Grid </a:t>
            </a:r>
            <a:r>
              <a:rPr lang="en-US" altLang="en-US"/>
              <a:t>— A numerical representation of the flow direction field in which each cell takes on one of eight values depending on which of its eight neighboring cells is in the direction of steepest descent </a:t>
            </a:r>
          </a:p>
          <a:p>
            <a:pPr>
              <a:spcBef>
                <a:spcPct val="50000"/>
              </a:spcBef>
            </a:pPr>
            <a:endParaRPr lang="en-US" altLang="en-US"/>
          </a:p>
          <a:p>
            <a:pPr>
              <a:spcBef>
                <a:spcPct val="50000"/>
              </a:spcBef>
            </a:pPr>
            <a:endParaRPr lang="en-US" altLang="en-US"/>
          </a:p>
          <a:p>
            <a:pPr>
              <a:spcBef>
                <a:spcPct val="50000"/>
              </a:spcBef>
            </a:pPr>
            <a:r>
              <a:rPr lang="en-US" altLang="en-US" b="1">
                <a:solidFill>
                  <a:schemeClr val="bg2"/>
                </a:solidFill>
              </a:rPr>
              <a:t>Multiple Flow Direction Grid </a:t>
            </a:r>
            <a:r>
              <a:rPr lang="en-US" altLang="en-US"/>
              <a:t>— A numerical representation of the flow direction field in which flow is partitioned between one or more or the eight neighboring cells such that proportions add up to one</a:t>
            </a:r>
          </a:p>
        </p:txBody>
      </p:sp>
      <p:graphicFrame>
        <p:nvGraphicFramePr>
          <p:cNvPr id="349190" name="Object 6">
            <a:extLst>
              <a:ext uri="{FF2B5EF4-FFF2-40B4-BE49-F238E27FC236}">
                <a16:creationId xmlns:a16="http://schemas.microsoft.com/office/drawing/2014/main" id="{6037FDB8-2922-4EAF-A2B3-B4F513AE0AE5}"/>
              </a:ext>
            </a:extLst>
          </p:cNvPr>
          <p:cNvGraphicFramePr>
            <a:graphicFrameLocks noChangeAspect="1"/>
          </p:cNvGraphicFramePr>
          <p:nvPr/>
        </p:nvGraphicFramePr>
        <p:xfrm>
          <a:off x="4976813" y="4432300"/>
          <a:ext cx="1398587" cy="1355725"/>
        </p:xfrm>
        <a:graphic>
          <a:graphicData uri="http://schemas.openxmlformats.org/presentationml/2006/ole">
            <mc:AlternateContent xmlns:mc="http://schemas.openxmlformats.org/markup-compatibility/2006">
              <mc:Choice xmlns:v="urn:schemas-microsoft-com:vml" Requires="v">
                <p:oleObj spid="_x0000_s349192" name="Picture" r:id="rId5" imgW="2133720" imgH="2066760" progId="Word.Picture.8">
                  <p:embed/>
                </p:oleObj>
              </mc:Choice>
              <mc:Fallback>
                <p:oleObj name="Picture" r:id="rId5" imgW="2133720" imgH="2066760" progId="Word.Picture.8">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6813" y="4432300"/>
                        <a:ext cx="1398587" cy="135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9191" name="Object 7">
            <a:extLst>
              <a:ext uri="{FF2B5EF4-FFF2-40B4-BE49-F238E27FC236}">
                <a16:creationId xmlns:a16="http://schemas.microsoft.com/office/drawing/2014/main" id="{4D6F2488-3B4B-4B1F-80CA-97B60638FBFA}"/>
              </a:ext>
            </a:extLst>
          </p:cNvPr>
          <p:cNvGraphicFramePr>
            <a:graphicFrameLocks noChangeAspect="1"/>
          </p:cNvGraphicFramePr>
          <p:nvPr/>
        </p:nvGraphicFramePr>
        <p:xfrm>
          <a:off x="5203825" y="1138238"/>
          <a:ext cx="1330325" cy="1330325"/>
        </p:xfrm>
        <a:graphic>
          <a:graphicData uri="http://schemas.openxmlformats.org/presentationml/2006/ole">
            <mc:AlternateContent xmlns:mc="http://schemas.openxmlformats.org/markup-compatibility/2006">
              <mc:Choice xmlns:v="urn:schemas-microsoft-com:vml" Requires="v">
                <p:oleObj spid="_x0000_s349193" name="Picture" r:id="rId7" imgW="2066760" imgH="2066760" progId="Word.Picture.8">
                  <p:embed/>
                </p:oleObj>
              </mc:Choice>
              <mc:Fallback>
                <p:oleObj name="Picture" r:id="rId7" imgW="2066760" imgH="2066760" progId="Word.Picture.8">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3825" y="1138238"/>
                        <a:ext cx="1330325"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8706" name="Arc 2">
            <a:extLst>
              <a:ext uri="{FF2B5EF4-FFF2-40B4-BE49-F238E27FC236}">
                <a16:creationId xmlns:a16="http://schemas.microsoft.com/office/drawing/2014/main" id="{50ED9F22-43D4-4F94-9D36-396E2413B404}"/>
              </a:ext>
            </a:extLst>
          </p:cNvPr>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aphicFrame>
        <p:nvGraphicFramePr>
          <p:cNvPr id="328707" name="Object 3">
            <a:extLst>
              <a:ext uri="{FF2B5EF4-FFF2-40B4-BE49-F238E27FC236}">
                <a16:creationId xmlns:a16="http://schemas.microsoft.com/office/drawing/2014/main" id="{34C49F8F-D615-4AC1-B005-7B102A4D3785}"/>
              </a:ext>
            </a:extLst>
          </p:cNvPr>
          <p:cNvGraphicFramePr>
            <a:graphicFrameLocks noChangeAspect="1"/>
          </p:cNvGraphicFramePr>
          <p:nvPr/>
        </p:nvGraphicFramePr>
        <p:xfrm>
          <a:off x="4321175" y="914400"/>
          <a:ext cx="4186238" cy="4643438"/>
        </p:xfrm>
        <a:graphic>
          <a:graphicData uri="http://schemas.openxmlformats.org/presentationml/2006/ole">
            <mc:AlternateContent xmlns:mc="http://schemas.openxmlformats.org/markup-compatibility/2006">
              <mc:Choice xmlns:v="urn:schemas-microsoft-com:vml" Requires="v">
                <p:oleObj spid="_x0000_s328714" name="Picture" r:id="rId3" imgW="2790720" imgH="3095640" progId="Word.Picture.8">
                  <p:embed/>
                </p:oleObj>
              </mc:Choice>
              <mc:Fallback>
                <p:oleObj name="Picture" r:id="rId3" imgW="2790720" imgH="3095640" progId="Word.Pictur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1175" y="914400"/>
                        <a:ext cx="4186238" cy="464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8708" name="Text Box 4">
            <a:extLst>
              <a:ext uri="{FF2B5EF4-FFF2-40B4-BE49-F238E27FC236}">
                <a16:creationId xmlns:a16="http://schemas.microsoft.com/office/drawing/2014/main" id="{396A871D-6368-436F-995E-6B3D2B63E276}"/>
              </a:ext>
            </a:extLst>
          </p:cNvPr>
          <p:cNvSpPr txBox="1">
            <a:spLocks noChangeArrowheads="1"/>
          </p:cNvSpPr>
          <p:nvPr/>
        </p:nvSpPr>
        <p:spPr bwMode="auto">
          <a:xfrm>
            <a:off x="1803400" y="165100"/>
            <a:ext cx="4089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t>The D</a:t>
            </a:r>
            <a:r>
              <a:rPr lang="en-US" altLang="en-US" sz="3600" b="1">
                <a:sym typeface="Symbol" panose="05050102010706020507" pitchFamily="18" charset="2"/>
              </a:rPr>
              <a:t> Algorithm</a:t>
            </a:r>
            <a:endParaRPr lang="en-US" altLang="en-US" sz="3600" b="1"/>
          </a:p>
        </p:txBody>
      </p:sp>
      <p:grpSp>
        <p:nvGrpSpPr>
          <p:cNvPr id="328710" name="Group 6">
            <a:extLst>
              <a:ext uri="{FF2B5EF4-FFF2-40B4-BE49-F238E27FC236}">
                <a16:creationId xmlns:a16="http://schemas.microsoft.com/office/drawing/2014/main" id="{42534F7D-9F62-4267-A0FF-C0826589E03A}"/>
              </a:ext>
            </a:extLst>
          </p:cNvPr>
          <p:cNvGrpSpPr>
            <a:grpSpLocks noChangeAspect="1"/>
          </p:cNvGrpSpPr>
          <p:nvPr/>
        </p:nvGrpSpPr>
        <p:grpSpPr bwMode="auto">
          <a:xfrm>
            <a:off x="327025" y="1838325"/>
            <a:ext cx="3903663" cy="3579813"/>
            <a:chOff x="518" y="1530"/>
            <a:chExt cx="2031" cy="1863"/>
          </a:xfrm>
        </p:grpSpPr>
        <p:pic>
          <p:nvPicPr>
            <p:cNvPr id="328711" name="Picture 7">
              <a:extLst>
                <a:ext uri="{FF2B5EF4-FFF2-40B4-BE49-F238E27FC236}">
                  <a16:creationId xmlns:a16="http://schemas.microsoft.com/office/drawing/2014/main" id="{43C90D8E-72CB-4AB3-9156-1188EFBB3D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8824" t="-1195" r="668" b="55"/>
            <a:stretch>
              <a:fillRect/>
            </a:stretch>
          </p:blipFill>
          <p:spPr bwMode="auto">
            <a:xfrm>
              <a:off x="518" y="1530"/>
              <a:ext cx="2031" cy="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8712" name="Line 8">
              <a:extLst>
                <a:ext uri="{FF2B5EF4-FFF2-40B4-BE49-F238E27FC236}">
                  <a16:creationId xmlns:a16="http://schemas.microsoft.com/office/drawing/2014/main" id="{0BFDFAA9-16DE-4333-82D6-212011DF47E7}"/>
                </a:ext>
              </a:extLst>
            </p:cNvPr>
            <p:cNvSpPr>
              <a:spLocks noChangeAspect="1" noChangeShapeType="1"/>
            </p:cNvSpPr>
            <p:nvPr/>
          </p:nvSpPr>
          <p:spPr bwMode="auto">
            <a:xfrm flipH="1" flipV="1">
              <a:off x="1465" y="1925"/>
              <a:ext cx="699" cy="119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28713" name="Rectangle 9">
            <a:extLst>
              <a:ext uri="{FF2B5EF4-FFF2-40B4-BE49-F238E27FC236}">
                <a16:creationId xmlns:a16="http://schemas.microsoft.com/office/drawing/2014/main" id="{FE60D9D6-EB94-42CD-B927-2434E1C44BC5}"/>
              </a:ext>
            </a:extLst>
          </p:cNvPr>
          <p:cNvSpPr>
            <a:spLocks noChangeArrowheads="1"/>
          </p:cNvSpPr>
          <p:nvPr/>
        </p:nvSpPr>
        <p:spPr bwMode="auto">
          <a:xfrm>
            <a:off x="190500" y="5591175"/>
            <a:ext cx="89535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solidFill>
                  <a:srgbClr val="003399"/>
                </a:solidFill>
                <a:latin typeface="MS Sans Serif"/>
              </a:rPr>
              <a:t>Tarboton, D. G., (1997), "A New Method for the Determination of Flow Directions and Contributing Areas in Grid Digital Elevation Models," Water Resources Research, 33(2): 309-319.) (</a:t>
            </a:r>
            <a:r>
              <a:rPr lang="en-US" altLang="en-US" sz="1800" u="sng">
                <a:solidFill>
                  <a:srgbClr val="003399"/>
                </a:solidFill>
                <a:latin typeface="MS Sans Serif"/>
              </a:rPr>
              <a:t>http://www.engineering.usu.edu/cee/faculty/dtarb/dinf.pdf</a:t>
            </a:r>
            <a:r>
              <a:rPr lang="en-US" altLang="en-US" sz="1800">
                <a:solidFill>
                  <a:srgbClr val="003399"/>
                </a:solidFill>
                <a:latin typeface="MS Sans Serif"/>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7747" name="Picture 3">
            <a:extLst>
              <a:ext uri="{FF2B5EF4-FFF2-40B4-BE49-F238E27FC236}">
                <a16:creationId xmlns:a16="http://schemas.microsoft.com/office/drawing/2014/main" id="{0779C539-DD6C-47EC-8C20-A1319792064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9424" r="2797"/>
          <a:stretch>
            <a:fillRect/>
          </a:stretch>
        </p:blipFill>
        <p:spPr bwMode="auto">
          <a:xfrm>
            <a:off x="4244975" y="0"/>
            <a:ext cx="4899025" cy="484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7746" name="Picture 2">
            <a:extLst>
              <a:ext uri="{FF2B5EF4-FFF2-40B4-BE49-F238E27FC236}">
                <a16:creationId xmlns:a16="http://schemas.microsoft.com/office/drawing/2014/main" id="{DE825A6C-4B82-4ECE-A4C4-8EA6B589EEC9}"/>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5545"/>
          <a:stretch>
            <a:fillRect/>
          </a:stretch>
        </p:blipFill>
        <p:spPr bwMode="auto">
          <a:xfrm>
            <a:off x="0" y="2114550"/>
            <a:ext cx="4908550"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7748" name="Text Box 4">
            <a:extLst>
              <a:ext uri="{FF2B5EF4-FFF2-40B4-BE49-F238E27FC236}">
                <a16:creationId xmlns:a16="http://schemas.microsoft.com/office/drawing/2014/main" id="{36E47342-4849-4874-B960-285B808BD459}"/>
              </a:ext>
            </a:extLst>
          </p:cNvPr>
          <p:cNvSpPr txBox="1">
            <a:spLocks noChangeArrowheads="1"/>
          </p:cNvSpPr>
          <p:nvPr/>
        </p:nvSpPr>
        <p:spPr bwMode="auto">
          <a:xfrm>
            <a:off x="5638800" y="5054600"/>
            <a:ext cx="314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en-US">
                <a:solidFill>
                  <a:schemeClr val="hlink"/>
                </a:solidFill>
              </a:rPr>
              <a:t>Contributing Area using D8</a:t>
            </a:r>
          </a:p>
        </p:txBody>
      </p:sp>
      <p:sp>
        <p:nvSpPr>
          <p:cNvPr id="287749" name="Text Box 5">
            <a:extLst>
              <a:ext uri="{FF2B5EF4-FFF2-40B4-BE49-F238E27FC236}">
                <a16:creationId xmlns:a16="http://schemas.microsoft.com/office/drawing/2014/main" id="{028C35B3-66F8-4BBC-96DE-C3A8521F73C1}"/>
              </a:ext>
            </a:extLst>
          </p:cNvPr>
          <p:cNvSpPr txBox="1">
            <a:spLocks noChangeArrowheads="1"/>
          </p:cNvSpPr>
          <p:nvPr/>
        </p:nvSpPr>
        <p:spPr bwMode="auto">
          <a:xfrm>
            <a:off x="584200" y="977900"/>
            <a:ext cx="31496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en-US">
                <a:solidFill>
                  <a:schemeClr val="hlink"/>
                </a:solidFill>
              </a:rPr>
              <a:t>Contributing Area using D</a:t>
            </a:r>
            <a:r>
              <a:rPr kumimoji="1" lang="en-US" altLang="en-US" sz="2800">
                <a:solidFill>
                  <a:schemeClr val="hlink"/>
                </a:solidFill>
                <a:sym typeface="Symbol" panose="05050102010706020507" pitchFamily="18" charset="2"/>
              </a:rPr>
              <a:t></a:t>
            </a:r>
            <a:endParaRPr kumimoji="1" lang="en-US" altLang="en-US" sz="3600" b="1">
              <a:solidFill>
                <a:schemeClr val="hlink"/>
              </a:solidFill>
              <a:sym typeface="Symbol" panose="05050102010706020507" pitchFamily="18" charset="2"/>
            </a:endParaRPr>
          </a:p>
        </p:txBody>
      </p:sp>
      <p:sp>
        <p:nvSpPr>
          <p:cNvPr id="287750" name="Line 6">
            <a:extLst>
              <a:ext uri="{FF2B5EF4-FFF2-40B4-BE49-F238E27FC236}">
                <a16:creationId xmlns:a16="http://schemas.microsoft.com/office/drawing/2014/main" id="{26A0D97B-A343-4D60-B514-DDCFE8CABCE9}"/>
              </a:ext>
            </a:extLst>
          </p:cNvPr>
          <p:cNvSpPr>
            <a:spLocks noChangeShapeType="1"/>
          </p:cNvSpPr>
          <p:nvPr/>
        </p:nvSpPr>
        <p:spPr bwMode="auto">
          <a:xfrm>
            <a:off x="2100263" y="1930400"/>
            <a:ext cx="0" cy="8350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751" name="Line 7">
            <a:extLst>
              <a:ext uri="{FF2B5EF4-FFF2-40B4-BE49-F238E27FC236}">
                <a16:creationId xmlns:a16="http://schemas.microsoft.com/office/drawing/2014/main" id="{34C3484C-F748-4F03-B313-A198ECA6E622}"/>
              </a:ext>
            </a:extLst>
          </p:cNvPr>
          <p:cNvSpPr>
            <a:spLocks noChangeShapeType="1"/>
          </p:cNvSpPr>
          <p:nvPr/>
        </p:nvSpPr>
        <p:spPr bwMode="auto">
          <a:xfrm flipV="1">
            <a:off x="7137400" y="4383088"/>
            <a:ext cx="0" cy="66516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628" name="Object 4">
            <a:extLst>
              <a:ext uri="{FF2B5EF4-FFF2-40B4-BE49-F238E27FC236}">
                <a16:creationId xmlns:a16="http://schemas.microsoft.com/office/drawing/2014/main" id="{F491F68C-192D-4998-BD19-C49170BF3B21}"/>
              </a:ext>
            </a:extLst>
          </p:cNvPr>
          <p:cNvGraphicFramePr>
            <a:graphicFrameLocks noChangeAspect="1"/>
          </p:cNvGraphicFramePr>
          <p:nvPr/>
        </p:nvGraphicFramePr>
        <p:xfrm>
          <a:off x="1549400" y="1077913"/>
          <a:ext cx="5686425" cy="4005262"/>
        </p:xfrm>
        <a:graphic>
          <a:graphicData uri="http://schemas.openxmlformats.org/presentationml/2006/ole">
            <mc:AlternateContent xmlns:mc="http://schemas.openxmlformats.org/markup-compatibility/2006">
              <mc:Choice xmlns:v="urn:schemas-microsoft-com:vml" Requires="v">
                <p:oleObj spid="_x0000_s154630" name="Document" r:id="rId3" imgW="4376520" imgH="3083400" progId="Word.Document.8">
                  <p:embed/>
                </p:oleObj>
              </mc:Choice>
              <mc:Fallback>
                <p:oleObj name="Document" r:id="rId3" imgW="4376520" imgH="308340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400" y="1077913"/>
                        <a:ext cx="5686425" cy="400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4626" name="Rectangle 2">
            <a:extLst>
              <a:ext uri="{FF2B5EF4-FFF2-40B4-BE49-F238E27FC236}">
                <a16:creationId xmlns:a16="http://schemas.microsoft.com/office/drawing/2014/main" id="{BD9287D9-CB72-4B30-8B27-E6B3BE9F78E4}"/>
              </a:ext>
            </a:extLst>
          </p:cNvPr>
          <p:cNvSpPr>
            <a:spLocks noGrp="1" noChangeArrowheads="1"/>
          </p:cNvSpPr>
          <p:nvPr>
            <p:ph type="title"/>
          </p:nvPr>
        </p:nvSpPr>
        <p:spPr>
          <a:xfrm>
            <a:off x="685800" y="295275"/>
            <a:ext cx="7772400" cy="1025525"/>
          </a:xfrm>
        </p:spPr>
        <p:txBody>
          <a:bodyPr/>
          <a:lstStyle/>
          <a:p>
            <a:r>
              <a:rPr lang="en-US" altLang="en-US" sz="2800" b="1">
                <a:solidFill>
                  <a:schemeClr val="tx1"/>
                </a:solidFill>
              </a:rPr>
              <a:t>Elevation Surface</a:t>
            </a:r>
            <a:r>
              <a:rPr lang="en-US" altLang="en-US" sz="2800">
                <a:solidFill>
                  <a:schemeClr val="tx1"/>
                </a:solidFill>
              </a:rPr>
              <a:t> — the ground surface elevation at each point</a:t>
            </a:r>
          </a:p>
        </p:txBody>
      </p:sp>
      <p:sp>
        <p:nvSpPr>
          <p:cNvPr id="154629" name="Text Box 5">
            <a:extLst>
              <a:ext uri="{FF2B5EF4-FFF2-40B4-BE49-F238E27FC236}">
                <a16:creationId xmlns:a16="http://schemas.microsoft.com/office/drawing/2014/main" id="{5B32AE3B-85AF-47A5-B33C-1B1ACB755C18}"/>
              </a:ext>
            </a:extLst>
          </p:cNvPr>
          <p:cNvSpPr txBox="1">
            <a:spLocks noChangeArrowheads="1"/>
          </p:cNvSpPr>
          <p:nvPr/>
        </p:nvSpPr>
        <p:spPr bwMode="auto">
          <a:xfrm>
            <a:off x="758825" y="4722813"/>
            <a:ext cx="7866063"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a:t>Digital Elevation Model</a:t>
            </a:r>
            <a:r>
              <a:rPr lang="en-US" altLang="en-US" sz="2800"/>
              <a:t> — A digital representation of an elevation surface.  Examples include a (square) digital elevation grid, triangular irregular network, set of digital line graph contours or random points.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a:extLst>
              <a:ext uri="{FF2B5EF4-FFF2-40B4-BE49-F238E27FC236}">
                <a16:creationId xmlns:a16="http://schemas.microsoft.com/office/drawing/2014/main" id="{059F6151-3867-4443-8FD1-6C2CBB209AC9}"/>
              </a:ext>
            </a:extLst>
          </p:cNvPr>
          <p:cNvSpPr>
            <a:spLocks noChangeArrowheads="1"/>
          </p:cNvSpPr>
          <p:nvPr/>
        </p:nvSpPr>
        <p:spPr bwMode="auto">
          <a:xfrm>
            <a:off x="942975" y="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endParaRPr lang="en-CA" altLang="en-US"/>
          </a:p>
        </p:txBody>
      </p:sp>
      <p:sp>
        <p:nvSpPr>
          <p:cNvPr id="350211" name="Rectangle 3">
            <a:extLst>
              <a:ext uri="{FF2B5EF4-FFF2-40B4-BE49-F238E27FC236}">
                <a16:creationId xmlns:a16="http://schemas.microsoft.com/office/drawing/2014/main" id="{76578531-A095-4C3F-B639-EA02129380FB}"/>
              </a:ext>
            </a:extLst>
          </p:cNvPr>
          <p:cNvSpPr>
            <a:spLocks noGrp="1" noChangeArrowheads="1"/>
          </p:cNvSpPr>
          <p:nvPr>
            <p:ph type="title"/>
          </p:nvPr>
        </p:nvSpPr>
        <p:spPr>
          <a:xfrm>
            <a:off x="1876425" y="1939925"/>
            <a:ext cx="5916613" cy="1866900"/>
          </a:xfrm>
          <a:noFill/>
          <a:ln/>
        </p:spPr>
        <p:txBody>
          <a:bodyPr/>
          <a:lstStyle/>
          <a:p>
            <a:r>
              <a:rPr lang="en-US" altLang="en-US" sz="4000">
                <a:solidFill>
                  <a:schemeClr val="hlink"/>
                </a:solidFill>
              </a:rPr>
              <a:t>Multiple flow direction grid accumulation functions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9730" name="Object 2">
            <a:extLst>
              <a:ext uri="{FF2B5EF4-FFF2-40B4-BE49-F238E27FC236}">
                <a16:creationId xmlns:a16="http://schemas.microsoft.com/office/drawing/2014/main" id="{88F4765F-BE29-4A09-8C0A-6C806F8C2925}"/>
              </a:ext>
            </a:extLst>
          </p:cNvPr>
          <p:cNvGraphicFramePr>
            <a:graphicFrameLocks noChangeAspect="1"/>
          </p:cNvGraphicFramePr>
          <p:nvPr/>
        </p:nvGraphicFramePr>
        <p:xfrm>
          <a:off x="793750" y="577850"/>
          <a:ext cx="6362700" cy="1381125"/>
        </p:xfrm>
        <a:graphic>
          <a:graphicData uri="http://schemas.openxmlformats.org/presentationml/2006/ole">
            <mc:AlternateContent xmlns:mc="http://schemas.openxmlformats.org/markup-compatibility/2006">
              <mc:Choice xmlns:v="urn:schemas-microsoft-com:vml" Requires="v">
                <p:oleObj spid="_x0000_s329734" name="Document" r:id="rId4" imgW="3229819" imgH="701780" progId="Word.Document.8">
                  <p:embed/>
                </p:oleObj>
              </mc:Choice>
              <mc:Fallback>
                <p:oleObj name="Document" r:id="rId4" imgW="3229819" imgH="70178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50" y="577850"/>
                        <a:ext cx="6362700" cy="138112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29731" name="Picture 3">
            <a:extLst>
              <a:ext uri="{FF2B5EF4-FFF2-40B4-BE49-F238E27FC236}">
                <a16:creationId xmlns:a16="http://schemas.microsoft.com/office/drawing/2014/main" id="{3E71F3BF-A40B-491F-8ED3-62C7D8B517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9824" t="28926" r="18246" b="26311"/>
          <a:stretch>
            <a:fillRect/>
          </a:stretch>
        </p:blipFill>
        <p:spPr bwMode="auto">
          <a:xfrm>
            <a:off x="4913313" y="2163763"/>
            <a:ext cx="3409950" cy="342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9732" name="Text Box 4">
            <a:extLst>
              <a:ext uri="{FF2B5EF4-FFF2-40B4-BE49-F238E27FC236}">
                <a16:creationId xmlns:a16="http://schemas.microsoft.com/office/drawing/2014/main" id="{78F2504E-3B2A-4473-9882-729D99E7045F}"/>
              </a:ext>
            </a:extLst>
          </p:cNvPr>
          <p:cNvSpPr txBox="1">
            <a:spLocks noChangeArrowheads="1"/>
          </p:cNvSpPr>
          <p:nvPr/>
        </p:nvSpPr>
        <p:spPr bwMode="auto">
          <a:xfrm>
            <a:off x="290513" y="6215063"/>
            <a:ext cx="8350250" cy="4572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en-US">
                <a:solidFill>
                  <a:srgbClr val="003399"/>
                </a:solidFill>
              </a:rPr>
              <a:t>Useful for example to track where sediment or contaminant moves</a:t>
            </a:r>
          </a:p>
        </p:txBody>
      </p:sp>
      <p:graphicFrame>
        <p:nvGraphicFramePr>
          <p:cNvPr id="329733" name="Object 5">
            <a:extLst>
              <a:ext uri="{FF2B5EF4-FFF2-40B4-BE49-F238E27FC236}">
                <a16:creationId xmlns:a16="http://schemas.microsoft.com/office/drawing/2014/main" id="{1E4E2C18-1BA2-4A21-9B09-317F3BCD057E}"/>
              </a:ext>
            </a:extLst>
          </p:cNvPr>
          <p:cNvGraphicFramePr>
            <a:graphicFrameLocks noChangeAspect="1"/>
          </p:cNvGraphicFramePr>
          <p:nvPr/>
        </p:nvGraphicFramePr>
        <p:xfrm>
          <a:off x="463550" y="2130425"/>
          <a:ext cx="4214813" cy="4129088"/>
        </p:xfrm>
        <a:graphic>
          <a:graphicData uri="http://schemas.openxmlformats.org/presentationml/2006/ole">
            <mc:AlternateContent xmlns:mc="http://schemas.openxmlformats.org/markup-compatibility/2006">
              <mc:Choice xmlns:v="urn:schemas-microsoft-com:vml" Requires="v">
                <p:oleObj spid="_x0000_s329735" name="Picture" r:id="rId7" imgW="2809800" imgH="2752560" progId="Word.Picture.8">
                  <p:embed/>
                </p:oleObj>
              </mc:Choice>
              <mc:Fallback>
                <p:oleObj name="Picture" r:id="rId7" imgW="2809800" imgH="2752560" progId="Word.Picture.8">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550" y="2130425"/>
                        <a:ext cx="4214813" cy="4129088"/>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0754" name="Object 2">
            <a:extLst>
              <a:ext uri="{FF2B5EF4-FFF2-40B4-BE49-F238E27FC236}">
                <a16:creationId xmlns:a16="http://schemas.microsoft.com/office/drawing/2014/main" id="{74748B3A-37EB-4EF9-B4E6-B03BDD221D60}"/>
              </a:ext>
            </a:extLst>
          </p:cNvPr>
          <p:cNvGraphicFramePr>
            <a:graphicFrameLocks noChangeAspect="1"/>
          </p:cNvGraphicFramePr>
          <p:nvPr/>
        </p:nvGraphicFramePr>
        <p:xfrm>
          <a:off x="733425" y="228600"/>
          <a:ext cx="7820025" cy="2943225"/>
        </p:xfrm>
        <a:graphic>
          <a:graphicData uri="http://schemas.openxmlformats.org/presentationml/2006/ole">
            <mc:AlternateContent xmlns:mc="http://schemas.openxmlformats.org/markup-compatibility/2006">
              <mc:Choice xmlns:v="urn:schemas-microsoft-com:vml" Requires="v">
                <p:oleObj spid="_x0000_s330759" name="Document" r:id="rId4" imgW="3914822" imgH="1477052" progId="Word.Document.8">
                  <p:embed/>
                </p:oleObj>
              </mc:Choice>
              <mc:Fallback>
                <p:oleObj name="Document" r:id="rId4" imgW="3914822" imgH="1477052"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425" y="228600"/>
                        <a:ext cx="7820025" cy="294322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0755" name="Rectangle 3">
            <a:extLst>
              <a:ext uri="{FF2B5EF4-FFF2-40B4-BE49-F238E27FC236}">
                <a16:creationId xmlns:a16="http://schemas.microsoft.com/office/drawing/2014/main" id="{A9D5CD5D-E179-4A87-9FBD-A36C03DA8A3B}"/>
              </a:ext>
            </a:extLst>
          </p:cNvPr>
          <p:cNvSpPr>
            <a:spLocks noChangeArrowheads="1"/>
          </p:cNvSpPr>
          <p:nvPr/>
        </p:nvSpPr>
        <p:spPr bwMode="auto">
          <a:xfrm>
            <a:off x="1600200" y="2043113"/>
            <a:ext cx="9144000" cy="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330756" name="Object 4">
            <a:extLst>
              <a:ext uri="{FF2B5EF4-FFF2-40B4-BE49-F238E27FC236}">
                <a16:creationId xmlns:a16="http://schemas.microsoft.com/office/drawing/2014/main" id="{29F44870-41F3-47CF-B497-3E845470A135}"/>
              </a:ext>
            </a:extLst>
          </p:cNvPr>
          <p:cNvGraphicFramePr>
            <a:graphicFrameLocks noChangeAspect="1"/>
          </p:cNvGraphicFramePr>
          <p:nvPr/>
        </p:nvGraphicFramePr>
        <p:xfrm>
          <a:off x="823913" y="1931988"/>
          <a:ext cx="4524375" cy="4165600"/>
        </p:xfrm>
        <a:graphic>
          <a:graphicData uri="http://schemas.openxmlformats.org/presentationml/2006/ole">
            <mc:AlternateContent xmlns:mc="http://schemas.openxmlformats.org/markup-compatibility/2006">
              <mc:Choice xmlns:v="urn:schemas-microsoft-com:vml" Requires="v">
                <p:oleObj spid="_x0000_s330760" name="Picture" r:id="rId6" imgW="3019320" imgH="2781360" progId="Word.Picture.8">
                  <p:embed/>
                </p:oleObj>
              </mc:Choice>
              <mc:Fallback>
                <p:oleObj name="Picture" r:id="rId6" imgW="3019320" imgH="2781360" progId="Word.Picture.8">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913" y="1931988"/>
                        <a:ext cx="4524375" cy="416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0757" name="Text Box 5">
            <a:extLst>
              <a:ext uri="{FF2B5EF4-FFF2-40B4-BE49-F238E27FC236}">
                <a16:creationId xmlns:a16="http://schemas.microsoft.com/office/drawing/2014/main" id="{1F1EB72B-44B7-4407-988E-5AED91DE7017}"/>
              </a:ext>
            </a:extLst>
          </p:cNvPr>
          <p:cNvSpPr txBox="1">
            <a:spLocks noChangeArrowheads="1"/>
          </p:cNvSpPr>
          <p:nvPr/>
        </p:nvSpPr>
        <p:spPr bwMode="auto">
          <a:xfrm>
            <a:off x="290513" y="6215063"/>
            <a:ext cx="8350250" cy="4572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en-US">
                <a:solidFill>
                  <a:srgbClr val="003399"/>
                </a:solidFill>
              </a:rPr>
              <a:t>Useful for example to track where a contaminant may come from</a:t>
            </a:r>
          </a:p>
        </p:txBody>
      </p:sp>
      <p:pic>
        <p:nvPicPr>
          <p:cNvPr id="330758" name="Picture 6">
            <a:extLst>
              <a:ext uri="{FF2B5EF4-FFF2-40B4-BE49-F238E27FC236}">
                <a16:creationId xmlns:a16="http://schemas.microsoft.com/office/drawing/2014/main" id="{3DCBECBB-7E54-4979-952D-4EF23346CB3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5888" y="1243013"/>
            <a:ext cx="3738562" cy="4945062"/>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1778" name="Object 2">
            <a:extLst>
              <a:ext uri="{FF2B5EF4-FFF2-40B4-BE49-F238E27FC236}">
                <a16:creationId xmlns:a16="http://schemas.microsoft.com/office/drawing/2014/main" id="{30F9023C-3E8C-4CE0-A791-C962809D7D82}"/>
              </a:ext>
            </a:extLst>
          </p:cNvPr>
          <p:cNvGraphicFramePr>
            <a:graphicFrameLocks noChangeAspect="1"/>
          </p:cNvGraphicFramePr>
          <p:nvPr/>
        </p:nvGraphicFramePr>
        <p:xfrm>
          <a:off x="139700" y="0"/>
          <a:ext cx="4049713" cy="6530975"/>
        </p:xfrm>
        <a:graphic>
          <a:graphicData uri="http://schemas.openxmlformats.org/presentationml/2006/ole">
            <mc:AlternateContent xmlns:mc="http://schemas.openxmlformats.org/markup-compatibility/2006">
              <mc:Choice xmlns:v="urn:schemas-microsoft-com:vml" Requires="v">
                <p:oleObj spid="_x0000_s331781" name="Document" r:id="rId4" imgW="2618285" imgH="4204916" progId="Word.Document.8">
                  <p:embed/>
                </p:oleObj>
              </mc:Choice>
              <mc:Fallback>
                <p:oleObj name="Document" r:id="rId4" imgW="2618285" imgH="4204916"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 y="0"/>
                        <a:ext cx="4049713" cy="65309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31779" name="Picture 3">
            <a:extLst>
              <a:ext uri="{FF2B5EF4-FFF2-40B4-BE49-F238E27FC236}">
                <a16:creationId xmlns:a16="http://schemas.microsoft.com/office/drawing/2014/main" id="{D51096A8-1B2A-4ADA-AD2E-63989C1530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4500" y="0"/>
            <a:ext cx="4889500"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1780" name="Rectangle 4">
            <a:extLst>
              <a:ext uri="{FF2B5EF4-FFF2-40B4-BE49-F238E27FC236}">
                <a16:creationId xmlns:a16="http://schemas.microsoft.com/office/drawing/2014/main" id="{E2E09D1C-D078-496F-B119-2DF8A6FD3E9E}"/>
              </a:ext>
            </a:extLst>
          </p:cNvPr>
          <p:cNvSpPr>
            <a:spLocks noChangeArrowheads="1"/>
          </p:cNvSpPr>
          <p:nvPr/>
        </p:nvSpPr>
        <p:spPr bwMode="auto">
          <a:xfrm>
            <a:off x="4276725" y="5213350"/>
            <a:ext cx="4867275" cy="1373188"/>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a:solidFill>
                  <a:srgbClr val="003399"/>
                </a:solidFill>
              </a:rPr>
              <a:t>Useful for a tracking contaminant or compound subject to decay or attenuation</a:t>
            </a:r>
          </a:p>
        </p:txBody>
      </p:sp>
    </p:spTree>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1234" name="Object 2">
            <a:extLst>
              <a:ext uri="{FF2B5EF4-FFF2-40B4-BE49-F238E27FC236}">
                <a16:creationId xmlns:a16="http://schemas.microsoft.com/office/drawing/2014/main" id="{9D85372B-7FD6-4CA4-9721-691B2D7C6218}"/>
              </a:ext>
            </a:extLst>
          </p:cNvPr>
          <p:cNvGraphicFramePr>
            <a:graphicFrameLocks noChangeAspect="1"/>
          </p:cNvGraphicFramePr>
          <p:nvPr/>
        </p:nvGraphicFramePr>
        <p:xfrm>
          <a:off x="120650" y="212725"/>
          <a:ext cx="4300538" cy="5561013"/>
        </p:xfrm>
        <a:graphic>
          <a:graphicData uri="http://schemas.openxmlformats.org/presentationml/2006/ole">
            <mc:AlternateContent xmlns:mc="http://schemas.openxmlformats.org/markup-compatibility/2006">
              <mc:Choice xmlns:v="urn:schemas-microsoft-com:vml" Requires="v">
                <p:oleObj spid="_x0000_s351237" name="Document" r:id="rId3" imgW="2724169" imgH="3524751" progId="Word.Document.8">
                  <p:embed/>
                </p:oleObj>
              </mc:Choice>
              <mc:Fallback>
                <p:oleObj name="Document" r:id="rId3" imgW="2724169" imgH="3524751"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50" y="212725"/>
                        <a:ext cx="4300538" cy="5561013"/>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51235" name="Picture 3">
            <a:extLst>
              <a:ext uri="{FF2B5EF4-FFF2-40B4-BE49-F238E27FC236}">
                <a16:creationId xmlns:a16="http://schemas.microsoft.com/office/drawing/2014/main" id="{F7C6B870-F6B8-438A-B50A-7F6DC88B5B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68263"/>
            <a:ext cx="4787900"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1236" name="Rectangle 4">
            <a:extLst>
              <a:ext uri="{FF2B5EF4-FFF2-40B4-BE49-F238E27FC236}">
                <a16:creationId xmlns:a16="http://schemas.microsoft.com/office/drawing/2014/main" id="{1387F1AB-3016-496D-82E3-4DDCBF990AAA}"/>
              </a:ext>
            </a:extLst>
          </p:cNvPr>
          <p:cNvSpPr>
            <a:spLocks noChangeArrowheads="1"/>
          </p:cNvSpPr>
          <p:nvPr/>
        </p:nvSpPr>
        <p:spPr bwMode="auto">
          <a:xfrm>
            <a:off x="3730625" y="5191125"/>
            <a:ext cx="5413375" cy="1373188"/>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a:solidFill>
                  <a:srgbClr val="003399"/>
                </a:solidFill>
              </a:rPr>
              <a:t>Useful for a tracking a contaminant released or partitioned to flow at a fixed threshold concentration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2802" name="Rectangle 2">
            <a:extLst>
              <a:ext uri="{FF2B5EF4-FFF2-40B4-BE49-F238E27FC236}">
                <a16:creationId xmlns:a16="http://schemas.microsoft.com/office/drawing/2014/main" id="{02C6DB26-C9B8-4993-A34A-71C44F4C71AA}"/>
              </a:ext>
            </a:extLst>
          </p:cNvPr>
          <p:cNvSpPr>
            <a:spLocks noGrp="1" noChangeArrowheads="1"/>
          </p:cNvSpPr>
          <p:nvPr>
            <p:ph type="title"/>
          </p:nvPr>
        </p:nvSpPr>
        <p:spPr>
          <a:xfrm>
            <a:off x="649288" y="0"/>
            <a:ext cx="7912100" cy="666750"/>
          </a:xfrm>
        </p:spPr>
        <p:txBody>
          <a:bodyPr/>
          <a:lstStyle/>
          <a:p>
            <a:r>
              <a:rPr lang="en-US" altLang="en-US"/>
              <a:t>Transport limited accumulation</a:t>
            </a:r>
          </a:p>
        </p:txBody>
      </p:sp>
      <p:pic>
        <p:nvPicPr>
          <p:cNvPr id="332803" name="Picture 3">
            <a:extLst>
              <a:ext uri="{FF2B5EF4-FFF2-40B4-BE49-F238E27FC236}">
                <a16:creationId xmlns:a16="http://schemas.microsoft.com/office/drawing/2014/main" id="{E0753BFE-F8E7-4AF7-8A88-A3CC082AA9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08150"/>
            <a:ext cx="2266950" cy="34925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2804" name="Picture 4">
            <a:extLst>
              <a:ext uri="{FF2B5EF4-FFF2-40B4-BE49-F238E27FC236}">
                <a16:creationId xmlns:a16="http://schemas.microsoft.com/office/drawing/2014/main" id="{A5FF3779-6011-4D74-A07D-20D5923760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1563" y="1684338"/>
            <a:ext cx="2203450" cy="3541712"/>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2805" name="Picture 5">
            <a:extLst>
              <a:ext uri="{FF2B5EF4-FFF2-40B4-BE49-F238E27FC236}">
                <a16:creationId xmlns:a16="http://schemas.microsoft.com/office/drawing/2014/main" id="{4BEF8136-2FC6-499B-9F56-8C08632020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4388" y="1692275"/>
            <a:ext cx="2157412" cy="3541713"/>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2806" name="Picture 6">
            <a:extLst>
              <a:ext uri="{FF2B5EF4-FFF2-40B4-BE49-F238E27FC236}">
                <a16:creationId xmlns:a16="http://schemas.microsoft.com/office/drawing/2014/main" id="{9EA63E7F-CB9E-450A-9758-966134B0C9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3088" y="1709738"/>
            <a:ext cx="2220912" cy="346392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32807" name="Object 7">
            <a:extLst>
              <a:ext uri="{FF2B5EF4-FFF2-40B4-BE49-F238E27FC236}">
                <a16:creationId xmlns:a16="http://schemas.microsoft.com/office/drawing/2014/main" id="{5AD5487F-F1E8-4664-AB21-B21F22355AC2}"/>
              </a:ext>
            </a:extLst>
          </p:cNvPr>
          <p:cNvGraphicFramePr>
            <a:graphicFrameLocks noChangeAspect="1"/>
          </p:cNvGraphicFramePr>
          <p:nvPr/>
        </p:nvGraphicFramePr>
        <p:xfrm>
          <a:off x="0" y="776288"/>
          <a:ext cx="2217738" cy="665162"/>
        </p:xfrm>
        <a:graphic>
          <a:graphicData uri="http://schemas.openxmlformats.org/presentationml/2006/ole">
            <mc:AlternateContent xmlns:mc="http://schemas.openxmlformats.org/markup-compatibility/2006">
              <mc:Choice xmlns:v="urn:schemas-microsoft-com:vml" Requires="v">
                <p:oleObj spid="_x0000_s332816" name="Document" r:id="rId8" imgW="1212120" imgH="361800" progId="Word.Document.8">
                  <p:embed/>
                </p:oleObj>
              </mc:Choice>
              <mc:Fallback>
                <p:oleObj name="Document" r:id="rId8" imgW="1212120" imgH="361800" progId="Word.Document.8">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776288"/>
                        <a:ext cx="2217738" cy="665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2808" name="Object 8">
            <a:extLst>
              <a:ext uri="{FF2B5EF4-FFF2-40B4-BE49-F238E27FC236}">
                <a16:creationId xmlns:a16="http://schemas.microsoft.com/office/drawing/2014/main" id="{6F3DCE23-CEFF-4035-AF7B-E0D265291C4D}"/>
              </a:ext>
            </a:extLst>
          </p:cNvPr>
          <p:cNvGraphicFramePr>
            <a:graphicFrameLocks noChangeAspect="1"/>
          </p:cNvGraphicFramePr>
          <p:nvPr/>
        </p:nvGraphicFramePr>
        <p:xfrm>
          <a:off x="2281238" y="773113"/>
          <a:ext cx="2443162" cy="901700"/>
        </p:xfrm>
        <a:graphic>
          <a:graphicData uri="http://schemas.openxmlformats.org/presentationml/2006/ole">
            <mc:AlternateContent xmlns:mc="http://schemas.openxmlformats.org/markup-compatibility/2006">
              <mc:Choice xmlns:v="urn:schemas-microsoft-com:vml" Requires="v">
                <p:oleObj spid="_x0000_s332817" name="Document" r:id="rId10" imgW="1360800" imgH="501480" progId="Word.Document.8">
                  <p:embed/>
                </p:oleObj>
              </mc:Choice>
              <mc:Fallback>
                <p:oleObj name="Document" r:id="rId10" imgW="1360800" imgH="501480" progId="Word.Document.8">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1238" y="773113"/>
                        <a:ext cx="2443162" cy="90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2809" name="Object 9">
            <a:extLst>
              <a:ext uri="{FF2B5EF4-FFF2-40B4-BE49-F238E27FC236}">
                <a16:creationId xmlns:a16="http://schemas.microsoft.com/office/drawing/2014/main" id="{8C4F6F55-38FF-42DE-8931-1E7F2AD7B74E}"/>
              </a:ext>
            </a:extLst>
          </p:cNvPr>
          <p:cNvGraphicFramePr>
            <a:graphicFrameLocks noChangeAspect="1"/>
          </p:cNvGraphicFramePr>
          <p:nvPr/>
        </p:nvGraphicFramePr>
        <p:xfrm>
          <a:off x="4489450" y="811213"/>
          <a:ext cx="2449513" cy="903287"/>
        </p:xfrm>
        <a:graphic>
          <a:graphicData uri="http://schemas.openxmlformats.org/presentationml/2006/ole">
            <mc:AlternateContent xmlns:mc="http://schemas.openxmlformats.org/markup-compatibility/2006">
              <mc:Choice xmlns:v="urn:schemas-microsoft-com:vml" Requires="v">
                <p:oleObj spid="_x0000_s332818" name="Document" r:id="rId12" imgW="1360800" imgH="501480" progId="Word.Document.8">
                  <p:embed/>
                </p:oleObj>
              </mc:Choice>
              <mc:Fallback>
                <p:oleObj name="Document" r:id="rId12" imgW="1360800" imgH="501480" progId="Word.Document.8">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89450" y="811213"/>
                        <a:ext cx="2449513" cy="903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2810" name="Object 10">
            <a:extLst>
              <a:ext uri="{FF2B5EF4-FFF2-40B4-BE49-F238E27FC236}">
                <a16:creationId xmlns:a16="http://schemas.microsoft.com/office/drawing/2014/main" id="{6441D2D1-CDCF-467D-B286-6A416920F4C3}"/>
              </a:ext>
            </a:extLst>
          </p:cNvPr>
          <p:cNvGraphicFramePr>
            <a:graphicFrameLocks noChangeAspect="1"/>
          </p:cNvGraphicFramePr>
          <p:nvPr/>
        </p:nvGraphicFramePr>
        <p:xfrm>
          <a:off x="6732588" y="803275"/>
          <a:ext cx="2449512" cy="903288"/>
        </p:xfrm>
        <a:graphic>
          <a:graphicData uri="http://schemas.openxmlformats.org/presentationml/2006/ole">
            <mc:AlternateContent xmlns:mc="http://schemas.openxmlformats.org/markup-compatibility/2006">
              <mc:Choice xmlns:v="urn:schemas-microsoft-com:vml" Requires="v">
                <p:oleObj spid="_x0000_s332819" name="Document" r:id="rId14" imgW="1360800" imgH="501480" progId="Word.Document.8">
                  <p:embed/>
                </p:oleObj>
              </mc:Choice>
              <mc:Fallback>
                <p:oleObj name="Document" r:id="rId14" imgW="1360800" imgH="501480" progId="Word.Document.8">
                  <p:embed/>
                  <p:pic>
                    <p:nvPicPr>
                      <p:cNvPr id="0"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32588" y="803275"/>
                        <a:ext cx="2449512" cy="903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2811" name="Object 11">
            <a:extLst>
              <a:ext uri="{FF2B5EF4-FFF2-40B4-BE49-F238E27FC236}">
                <a16:creationId xmlns:a16="http://schemas.microsoft.com/office/drawing/2014/main" id="{4C820C45-BED2-42FC-AD1C-95D8FACF3C73}"/>
              </a:ext>
            </a:extLst>
          </p:cNvPr>
          <p:cNvGraphicFramePr>
            <a:graphicFrameLocks noChangeAspect="1"/>
          </p:cNvGraphicFramePr>
          <p:nvPr/>
        </p:nvGraphicFramePr>
        <p:xfrm>
          <a:off x="3449638" y="5503863"/>
          <a:ext cx="3016250" cy="454025"/>
        </p:xfrm>
        <a:graphic>
          <a:graphicData uri="http://schemas.openxmlformats.org/presentationml/2006/ole">
            <mc:AlternateContent xmlns:mc="http://schemas.openxmlformats.org/markup-compatibility/2006">
              <mc:Choice xmlns:v="urn:schemas-microsoft-com:vml" Requires="v">
                <p:oleObj spid="_x0000_s332820" name="Equation" r:id="rId16" imgW="1688760" imgH="253800" progId="Equation.3">
                  <p:embed/>
                </p:oleObj>
              </mc:Choice>
              <mc:Fallback>
                <p:oleObj name="Equation" r:id="rId16" imgW="1688760" imgH="253800" progId="Equation.3">
                  <p:embed/>
                  <p:pic>
                    <p:nvPicPr>
                      <p:cNvPr id="0"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49638" y="5503863"/>
                        <a:ext cx="3016250"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2812" name="Object 12">
            <a:extLst>
              <a:ext uri="{FF2B5EF4-FFF2-40B4-BE49-F238E27FC236}">
                <a16:creationId xmlns:a16="http://schemas.microsoft.com/office/drawing/2014/main" id="{1D6C1631-F099-4D83-95AF-43E973FB5065}"/>
              </a:ext>
            </a:extLst>
          </p:cNvPr>
          <p:cNvGraphicFramePr>
            <a:graphicFrameLocks noChangeAspect="1"/>
          </p:cNvGraphicFramePr>
          <p:nvPr/>
        </p:nvGraphicFramePr>
        <p:xfrm>
          <a:off x="6675438" y="5494338"/>
          <a:ext cx="2268537" cy="409575"/>
        </p:xfrm>
        <a:graphic>
          <a:graphicData uri="http://schemas.openxmlformats.org/presentationml/2006/ole">
            <mc:AlternateContent xmlns:mc="http://schemas.openxmlformats.org/markup-compatibility/2006">
              <mc:Choice xmlns:v="urn:schemas-microsoft-com:vml" Requires="v">
                <p:oleObj spid="_x0000_s332821" name="Equation" r:id="rId18" imgW="1269720" imgH="228600" progId="Equation.3">
                  <p:embed/>
                </p:oleObj>
              </mc:Choice>
              <mc:Fallback>
                <p:oleObj name="Equation" r:id="rId18" imgW="1269720" imgH="228600" progId="Equation.3">
                  <p:embed/>
                  <p:pic>
                    <p:nvPicPr>
                      <p:cNvPr id="0" name="Object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75438" y="5494338"/>
                        <a:ext cx="2268537"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2813" name="Line 13">
            <a:extLst>
              <a:ext uri="{FF2B5EF4-FFF2-40B4-BE49-F238E27FC236}">
                <a16:creationId xmlns:a16="http://schemas.microsoft.com/office/drawing/2014/main" id="{60405302-4062-45E9-ADC8-B16BABC9F044}"/>
              </a:ext>
            </a:extLst>
          </p:cNvPr>
          <p:cNvSpPr>
            <a:spLocks noChangeShapeType="1"/>
          </p:cNvSpPr>
          <p:nvPr/>
        </p:nvSpPr>
        <p:spPr bwMode="auto">
          <a:xfrm flipH="1">
            <a:off x="4703763" y="5276850"/>
            <a:ext cx="663575" cy="290513"/>
          </a:xfrm>
          <a:prstGeom prst="line">
            <a:avLst/>
          </a:prstGeom>
          <a:noFill/>
          <a:ln w="9525">
            <a:solidFill>
              <a:schemeClr val="bg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14" name="Line 14">
            <a:extLst>
              <a:ext uri="{FF2B5EF4-FFF2-40B4-BE49-F238E27FC236}">
                <a16:creationId xmlns:a16="http://schemas.microsoft.com/office/drawing/2014/main" id="{41187E36-2192-4571-B809-DFDCC89E87CD}"/>
              </a:ext>
            </a:extLst>
          </p:cNvPr>
          <p:cNvSpPr>
            <a:spLocks noChangeShapeType="1"/>
          </p:cNvSpPr>
          <p:nvPr/>
        </p:nvSpPr>
        <p:spPr bwMode="auto">
          <a:xfrm flipV="1">
            <a:off x="7593013" y="5237163"/>
            <a:ext cx="279400" cy="344487"/>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15" name="Text Box 15">
            <a:extLst>
              <a:ext uri="{FF2B5EF4-FFF2-40B4-BE49-F238E27FC236}">
                <a16:creationId xmlns:a16="http://schemas.microsoft.com/office/drawing/2014/main" id="{2DE34BCD-8187-4B1E-B7AF-5B819329C13D}"/>
              </a:ext>
            </a:extLst>
          </p:cNvPr>
          <p:cNvSpPr txBox="1">
            <a:spLocks noChangeArrowheads="1"/>
          </p:cNvSpPr>
          <p:nvPr/>
        </p:nvSpPr>
        <p:spPr bwMode="auto">
          <a:xfrm>
            <a:off x="0" y="5851525"/>
            <a:ext cx="9144000" cy="10064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en-US" altLang="en-US" sz="2000" b="1">
                <a:solidFill>
                  <a:srgbClr val="003399"/>
                </a:solidFill>
                <a:latin typeface="Arial" panose="020B0604020202020204" pitchFamily="34" charset="0"/>
              </a:rPr>
              <a:t>Useful for modeling erosion and sediment delivery, the spatial dependence of sediment delivery ratio and contaminant that adheres to sediment</a:t>
            </a:r>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3826" name="Rectangle 2">
            <a:extLst>
              <a:ext uri="{FF2B5EF4-FFF2-40B4-BE49-F238E27FC236}">
                <a16:creationId xmlns:a16="http://schemas.microsoft.com/office/drawing/2014/main" id="{A58A584F-3B29-43CC-8710-6F3D036B6429}"/>
              </a:ext>
            </a:extLst>
          </p:cNvPr>
          <p:cNvSpPr>
            <a:spLocks noChangeArrowheads="1"/>
          </p:cNvSpPr>
          <p:nvPr/>
        </p:nvSpPr>
        <p:spPr bwMode="auto">
          <a:xfrm>
            <a:off x="0" y="228600"/>
            <a:ext cx="914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50000"/>
              <a:buFont typeface="Monotype Sorts" pitchFamily="2" charset="2"/>
              <a:buChar char="n"/>
              <a:defRPr kumimoji="1" sz="2800">
                <a:solidFill>
                  <a:schemeClr val="tx1"/>
                </a:solidFill>
                <a:latin typeface="Arial" panose="020B0604020202020204" pitchFamily="34" charset="0"/>
              </a:defRPr>
            </a:lvl1pPr>
            <a:lvl2pPr marL="742950" indent="-285750">
              <a:spcBef>
                <a:spcPct val="20000"/>
              </a:spcBef>
              <a:buClr>
                <a:schemeClr val="tx2"/>
              </a:buClr>
              <a:buSzPct val="75000"/>
              <a:buFont typeface="Monotype Sorts" pitchFamily="2" charset="2"/>
              <a:buChar char="u"/>
              <a:defRPr kumimoji="1" sz="2600">
                <a:solidFill>
                  <a:schemeClr val="tx1"/>
                </a:solidFill>
                <a:latin typeface="Arial" panose="020B0604020202020204" pitchFamily="34" charset="0"/>
              </a:defRPr>
            </a:lvl2pPr>
            <a:lvl3pPr marL="1143000" indent="-228600">
              <a:spcBef>
                <a:spcPct val="20000"/>
              </a:spcBef>
              <a:buClr>
                <a:schemeClr val="hlink"/>
              </a:buClr>
              <a:buSzPct val="65000"/>
              <a:buFont typeface="Monotype Sorts" pitchFamily="2" charset="2"/>
              <a:buChar char="F"/>
              <a:defRPr kumimoji="1" sz="2400">
                <a:solidFill>
                  <a:schemeClr val="tx1"/>
                </a:solidFill>
                <a:latin typeface="Arial" panose="020B0604020202020204" pitchFamily="34" charset="0"/>
              </a:defRPr>
            </a:lvl3pPr>
            <a:lvl4pPr marL="1600200" indent="-228600">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lgn="ctr">
              <a:buFont typeface="Monotype Sorts" pitchFamily="2" charset="2"/>
              <a:buNone/>
            </a:pPr>
            <a:r>
              <a:rPr lang="en-US" altLang="en-US"/>
              <a:t>Reverse Accumulation</a:t>
            </a:r>
          </a:p>
        </p:txBody>
      </p:sp>
      <p:pic>
        <p:nvPicPr>
          <p:cNvPr id="333827" name="Picture 3">
            <a:extLst>
              <a:ext uri="{FF2B5EF4-FFF2-40B4-BE49-F238E27FC236}">
                <a16:creationId xmlns:a16="http://schemas.microsoft.com/office/drawing/2014/main" id="{A0DC7405-70EA-43B5-B7D3-A505B351FF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505" t="17523" r="29248" b="4533"/>
          <a:stretch>
            <a:fillRect/>
          </a:stretch>
        </p:blipFill>
        <p:spPr bwMode="auto">
          <a:xfrm>
            <a:off x="4341813" y="831850"/>
            <a:ext cx="441325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3829" name="Rectangle 5">
            <a:extLst>
              <a:ext uri="{FF2B5EF4-FFF2-40B4-BE49-F238E27FC236}">
                <a16:creationId xmlns:a16="http://schemas.microsoft.com/office/drawing/2014/main" id="{1FB24A99-1745-428B-80A3-61D8DE5A3134}"/>
              </a:ext>
            </a:extLst>
          </p:cNvPr>
          <p:cNvSpPr>
            <a:spLocks noChangeArrowheads="1"/>
          </p:cNvSpPr>
          <p:nvPr/>
        </p:nvSpPr>
        <p:spPr bwMode="auto">
          <a:xfrm>
            <a:off x="198438" y="5148263"/>
            <a:ext cx="4030662" cy="1373187"/>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a:solidFill>
                  <a:srgbClr val="003399"/>
                </a:solidFill>
              </a:rPr>
              <a:t>Useful for destabilization sensitivity in landslide hazard assessment</a:t>
            </a:r>
          </a:p>
        </p:txBody>
      </p:sp>
      <p:sp>
        <p:nvSpPr>
          <p:cNvPr id="333830" name="Text Box 6">
            <a:extLst>
              <a:ext uri="{FF2B5EF4-FFF2-40B4-BE49-F238E27FC236}">
                <a16:creationId xmlns:a16="http://schemas.microsoft.com/office/drawing/2014/main" id="{18E5391C-7781-4AEF-BE80-FC9336B2F88B}"/>
              </a:ext>
            </a:extLst>
          </p:cNvPr>
          <p:cNvSpPr txBox="1">
            <a:spLocks noChangeArrowheads="1"/>
          </p:cNvSpPr>
          <p:nvPr/>
        </p:nvSpPr>
        <p:spPr bwMode="auto">
          <a:xfrm>
            <a:off x="7421563" y="6423025"/>
            <a:ext cx="1765300"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en-US" sz="2000" b="1">
                <a:solidFill>
                  <a:schemeClr val="bg2"/>
                </a:solidFill>
              </a:rPr>
              <a:t>with Bob Pack</a:t>
            </a:r>
          </a:p>
        </p:txBody>
      </p:sp>
      <p:graphicFrame>
        <p:nvGraphicFramePr>
          <p:cNvPr id="333831" name="Object 7">
            <a:extLst>
              <a:ext uri="{FF2B5EF4-FFF2-40B4-BE49-F238E27FC236}">
                <a16:creationId xmlns:a16="http://schemas.microsoft.com/office/drawing/2014/main" id="{AAA9A15A-5466-4EF2-A139-497F778D9FFC}"/>
              </a:ext>
            </a:extLst>
          </p:cNvPr>
          <p:cNvGraphicFramePr>
            <a:graphicFrameLocks noChangeAspect="1"/>
          </p:cNvGraphicFramePr>
          <p:nvPr/>
        </p:nvGraphicFramePr>
        <p:xfrm>
          <a:off x="-85725" y="630238"/>
          <a:ext cx="4608513" cy="4719637"/>
        </p:xfrm>
        <a:graphic>
          <a:graphicData uri="http://schemas.openxmlformats.org/presentationml/2006/ole">
            <mc:AlternateContent xmlns:mc="http://schemas.openxmlformats.org/markup-compatibility/2006">
              <mc:Choice xmlns:v="urn:schemas-microsoft-com:vml" Requires="v">
                <p:oleObj spid="_x0000_s333832" name="Picture" r:id="rId5" imgW="2752560" imgH="2819520" progId="Word.Picture.8">
                  <p:embed/>
                </p:oleObj>
              </mc:Choice>
              <mc:Fallback>
                <p:oleObj name="Picture" r:id="rId5" imgW="2752560" imgH="2819520" progId="Word.Picture.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25" y="630238"/>
                        <a:ext cx="4608513"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5874" name="Arc 2">
            <a:extLst>
              <a:ext uri="{FF2B5EF4-FFF2-40B4-BE49-F238E27FC236}">
                <a16:creationId xmlns:a16="http://schemas.microsoft.com/office/drawing/2014/main" id="{005670C1-AE4B-499E-B558-91FE6A2B67C5}"/>
              </a:ext>
            </a:extLst>
          </p:cNvPr>
          <p:cNvSpPr>
            <a:spLocks/>
          </p:cNvSpPr>
          <p:nvPr/>
        </p:nvSpPr>
        <p:spPr bwMode="auto">
          <a:xfrm>
            <a:off x="0" y="839788"/>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5875" name="Line 3">
            <a:extLst>
              <a:ext uri="{FF2B5EF4-FFF2-40B4-BE49-F238E27FC236}">
                <a16:creationId xmlns:a16="http://schemas.microsoft.com/office/drawing/2014/main" id="{038DCCB1-343B-47E6-AA00-56772F2386DD}"/>
              </a:ext>
            </a:extLst>
          </p:cNvPr>
          <p:cNvSpPr>
            <a:spLocks noChangeShapeType="1"/>
          </p:cNvSpPr>
          <p:nvPr/>
        </p:nvSpPr>
        <p:spPr bwMode="auto">
          <a:xfrm>
            <a:off x="1111250" y="1250950"/>
            <a:ext cx="8032750"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335876" name="Picture 4" descr="COMPBORD">
            <a:extLst>
              <a:ext uri="{FF2B5EF4-FFF2-40B4-BE49-F238E27FC236}">
                <a16:creationId xmlns:a16="http://schemas.microsoft.com/office/drawing/2014/main" id="{DDA9487B-9222-4CDB-B289-9414312FC4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9339" r="59991"/>
          <a:stretch>
            <a:fillRect/>
          </a:stretch>
        </p:blipFill>
        <p:spPr bwMode="auto">
          <a:xfrm>
            <a:off x="0" y="4986338"/>
            <a:ext cx="1876425" cy="1871662"/>
          </a:xfrm>
          <a:prstGeom prst="rect">
            <a:avLst/>
          </a:prstGeom>
          <a:noFill/>
          <a:extLst>
            <a:ext uri="{909E8E84-426E-40DD-AFC4-6F175D3DCCD1}">
              <a14:hiddenFill xmlns:a14="http://schemas.microsoft.com/office/drawing/2010/main">
                <a:solidFill>
                  <a:srgbClr val="FFFFFF"/>
                </a:solidFill>
              </a14:hiddenFill>
            </a:ext>
          </a:extLst>
        </p:spPr>
      </p:pic>
      <p:sp>
        <p:nvSpPr>
          <p:cNvPr id="335877" name="Rectangle 5">
            <a:extLst>
              <a:ext uri="{FF2B5EF4-FFF2-40B4-BE49-F238E27FC236}">
                <a16:creationId xmlns:a16="http://schemas.microsoft.com/office/drawing/2014/main" id="{D9BF2C2B-F67D-4892-A82B-31482242B46F}"/>
              </a:ext>
            </a:extLst>
          </p:cNvPr>
          <p:cNvSpPr>
            <a:spLocks noGrp="1" noChangeArrowheads="1"/>
          </p:cNvSpPr>
          <p:nvPr>
            <p:ph type="title"/>
          </p:nvPr>
        </p:nvSpPr>
        <p:spPr>
          <a:xfrm>
            <a:off x="1349375" y="142875"/>
            <a:ext cx="7235825" cy="1031875"/>
          </a:xfrm>
        </p:spPr>
        <p:txBody>
          <a:bodyPr/>
          <a:lstStyle/>
          <a:p>
            <a:pPr>
              <a:lnSpc>
                <a:spcPct val="90000"/>
              </a:lnSpc>
            </a:pPr>
            <a:r>
              <a:rPr lang="en-US" altLang="en-US" sz="3600">
                <a:latin typeface="Arial" panose="020B0604020202020204" pitchFamily="34" charset="0"/>
              </a:rPr>
              <a:t>Suggestions for Terrain Analysis Tools for ArcGIS</a:t>
            </a:r>
          </a:p>
        </p:txBody>
      </p:sp>
      <p:sp>
        <p:nvSpPr>
          <p:cNvPr id="335879" name="Rectangle 7">
            <a:extLst>
              <a:ext uri="{FF2B5EF4-FFF2-40B4-BE49-F238E27FC236}">
                <a16:creationId xmlns:a16="http://schemas.microsoft.com/office/drawing/2014/main" id="{3EE677DB-22D3-48DD-B1D8-874BA8225C64}"/>
              </a:ext>
            </a:extLst>
          </p:cNvPr>
          <p:cNvSpPr>
            <a:spLocks noGrp="1" noChangeArrowheads="1"/>
          </p:cNvSpPr>
          <p:nvPr>
            <p:ph type="body" idx="1"/>
          </p:nvPr>
        </p:nvSpPr>
        <p:spPr>
          <a:xfrm>
            <a:off x="2311400" y="1981200"/>
            <a:ext cx="6604000" cy="4114800"/>
          </a:xfrm>
        </p:spPr>
        <p:txBody>
          <a:bodyPr/>
          <a:lstStyle/>
          <a:p>
            <a:pPr>
              <a:lnSpc>
                <a:spcPct val="90000"/>
              </a:lnSpc>
            </a:pPr>
            <a:r>
              <a:rPr lang="en-US" altLang="en-US" sz="6000">
                <a:solidFill>
                  <a:srgbClr val="FF3300"/>
                </a:solidFill>
              </a:rPr>
              <a:t>All of the above </a:t>
            </a:r>
            <a:br>
              <a:rPr lang="en-US" altLang="en-US" sz="6000">
                <a:solidFill>
                  <a:srgbClr val="FF3300"/>
                </a:solidFill>
              </a:rPr>
            </a:br>
            <a:r>
              <a:rPr lang="en-US" altLang="en-US" sz="6000">
                <a:solidFill>
                  <a:srgbClr val="FF3300"/>
                </a:solidFill>
              </a:rPr>
              <a:t>Of course !</a:t>
            </a:r>
          </a:p>
          <a:p>
            <a:pPr>
              <a:lnSpc>
                <a:spcPct val="90000"/>
              </a:lnSpc>
            </a:pPr>
            <a:r>
              <a:rPr lang="en-US" altLang="en-US" sz="4000"/>
              <a:t>Already available as TauDEM ArcGIS toolbar but lacking in support and robustness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35879">
                                            <p:txEl>
                                              <p:pRg st="0" end="0"/>
                                            </p:txEl>
                                          </p:spTgt>
                                        </p:tgtEl>
                                        <p:attrNameLst>
                                          <p:attrName>style.visibility</p:attrName>
                                        </p:attrNameLst>
                                      </p:cBhvr>
                                      <p:to>
                                        <p:strVal val="visible"/>
                                      </p:to>
                                    </p:set>
                                    <p:anim calcmode="lin" valueType="num">
                                      <p:cBhvr>
                                        <p:cTn id="7" dur="1000" fill="hold"/>
                                        <p:tgtEl>
                                          <p:spTgt spid="3358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358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3587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587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58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a:extLst>
              <a:ext uri="{FF2B5EF4-FFF2-40B4-BE49-F238E27FC236}">
                <a16:creationId xmlns:a16="http://schemas.microsoft.com/office/drawing/2014/main" id="{64771EDD-D5E1-4379-B9D7-FBBF16BDEFE1}"/>
              </a:ext>
            </a:extLst>
          </p:cNvPr>
          <p:cNvSpPr>
            <a:spLocks noGrp="1" noChangeArrowheads="1"/>
          </p:cNvSpPr>
          <p:nvPr>
            <p:ph type="title"/>
          </p:nvPr>
        </p:nvSpPr>
        <p:spPr>
          <a:xfrm>
            <a:off x="2362200" y="131763"/>
            <a:ext cx="6096000" cy="1143000"/>
          </a:xfrm>
        </p:spPr>
        <p:txBody>
          <a:bodyPr/>
          <a:lstStyle/>
          <a:p>
            <a:pPr>
              <a:lnSpc>
                <a:spcPct val="80000"/>
              </a:lnSpc>
            </a:pPr>
            <a:r>
              <a:rPr lang="en-US" altLang="en-US"/>
              <a:t>Things that could be implemented quickly</a:t>
            </a:r>
          </a:p>
        </p:txBody>
      </p:sp>
      <p:sp>
        <p:nvSpPr>
          <p:cNvPr id="363523" name="Rectangle 3">
            <a:extLst>
              <a:ext uri="{FF2B5EF4-FFF2-40B4-BE49-F238E27FC236}">
                <a16:creationId xmlns:a16="http://schemas.microsoft.com/office/drawing/2014/main" id="{CCDF1402-57B8-4399-8832-B2F6E8E54C11}"/>
              </a:ext>
            </a:extLst>
          </p:cNvPr>
          <p:cNvSpPr>
            <a:spLocks noGrp="1" noChangeArrowheads="1"/>
          </p:cNvSpPr>
          <p:nvPr>
            <p:ph type="body" idx="1"/>
          </p:nvPr>
        </p:nvSpPr>
        <p:spPr>
          <a:xfrm>
            <a:off x="2413000" y="1625600"/>
            <a:ext cx="6562725" cy="4583113"/>
          </a:xfrm>
        </p:spPr>
        <p:txBody>
          <a:bodyPr/>
          <a:lstStyle/>
          <a:p>
            <a:pPr>
              <a:lnSpc>
                <a:spcPct val="90000"/>
              </a:lnSpc>
            </a:pPr>
            <a:r>
              <a:rPr lang="en-US" altLang="en-US" sz="2400">
                <a:sym typeface="Symbol" panose="05050102010706020507" pitchFamily="18" charset="2"/>
              </a:rPr>
              <a:t>Generalized channel network delineation</a:t>
            </a:r>
          </a:p>
          <a:p>
            <a:pPr>
              <a:lnSpc>
                <a:spcPct val="90000"/>
              </a:lnSpc>
            </a:pPr>
            <a:r>
              <a:rPr lang="en-US" altLang="en-US" sz="2400">
                <a:sym typeface="Symbol" panose="05050102010706020507" pitchFamily="18" charset="2"/>
              </a:rPr>
              <a:t>Geomorphologically based routing of flow across flats (Garbrecht and Martz, 1997)</a:t>
            </a:r>
          </a:p>
          <a:p>
            <a:pPr>
              <a:lnSpc>
                <a:spcPct val="90000"/>
              </a:lnSpc>
            </a:pPr>
            <a:r>
              <a:rPr lang="en-US" altLang="en-US" sz="2400"/>
              <a:t>Multiple flow direction data structure – more general than D</a:t>
            </a:r>
            <a:r>
              <a:rPr lang="en-US" altLang="en-US" sz="2400">
                <a:sym typeface="Symbol" panose="05050102010706020507" pitchFamily="18" charset="2"/>
              </a:rPr>
              <a:t> angles (and not in radians)</a:t>
            </a:r>
          </a:p>
          <a:p>
            <a:pPr lvl="1">
              <a:lnSpc>
                <a:spcPct val="90000"/>
              </a:lnSpc>
            </a:pPr>
            <a:r>
              <a:rPr lang="en-US" altLang="en-US" sz="2400"/>
              <a:t>D</a:t>
            </a:r>
            <a:r>
              <a:rPr lang="en-US" altLang="en-US" sz="2400">
                <a:sym typeface="Symbol" panose="05050102010706020507" pitchFamily="18" charset="2"/>
              </a:rPr>
              <a:t> flow directions</a:t>
            </a:r>
          </a:p>
          <a:p>
            <a:pPr lvl="1">
              <a:lnSpc>
                <a:spcPct val="90000"/>
              </a:lnSpc>
            </a:pPr>
            <a:r>
              <a:rPr lang="en-US" altLang="en-US" sz="2400">
                <a:sym typeface="Symbol" panose="05050102010706020507" pitchFamily="18" charset="2"/>
              </a:rPr>
              <a:t>Slope</a:t>
            </a:r>
            <a:r>
              <a:rPr lang="en-US" altLang="en-US" sz="2400" baseline="30000">
                <a:sym typeface="Symbol" panose="05050102010706020507" pitchFamily="18" charset="2"/>
              </a:rPr>
              <a:t></a:t>
            </a:r>
            <a:r>
              <a:rPr lang="en-US" altLang="en-US" sz="2400">
                <a:sym typeface="Symbol" panose="05050102010706020507" pitchFamily="18" charset="2"/>
              </a:rPr>
              <a:t> proportioned flow directions</a:t>
            </a:r>
          </a:p>
          <a:p>
            <a:pPr>
              <a:lnSpc>
                <a:spcPct val="90000"/>
              </a:lnSpc>
            </a:pPr>
            <a:r>
              <a:rPr lang="en-US" altLang="en-US" sz="2400">
                <a:sym typeface="Symbol" panose="05050102010706020507" pitchFamily="18" charset="2"/>
              </a:rPr>
              <a:t>MFD derived functions</a:t>
            </a:r>
          </a:p>
          <a:p>
            <a:pPr lvl="1">
              <a:lnSpc>
                <a:spcPct val="90000"/>
              </a:lnSpc>
            </a:pPr>
            <a:r>
              <a:rPr lang="en-US" altLang="en-US" sz="2400">
                <a:sym typeface="Symbol" panose="05050102010706020507" pitchFamily="18" charset="2"/>
              </a:rPr>
              <a:t>Contributing area (accumulation, weighted, downslope influence)</a:t>
            </a:r>
          </a:p>
          <a:p>
            <a:pPr lvl="1">
              <a:lnSpc>
                <a:spcPct val="90000"/>
              </a:lnSpc>
            </a:pPr>
            <a:r>
              <a:rPr lang="en-US" altLang="en-US" sz="2400">
                <a:sym typeface="Symbol" panose="05050102010706020507" pitchFamily="18" charset="2"/>
              </a:rPr>
              <a:t>Upslope dependence</a:t>
            </a:r>
          </a:p>
          <a:p>
            <a:pPr>
              <a:lnSpc>
                <a:spcPct val="90000"/>
              </a:lnSpc>
            </a:pPr>
            <a:r>
              <a:rPr lang="en-US" altLang="en-US" sz="2400">
                <a:sym typeface="Symbol" panose="05050102010706020507" pitchFamily="18" charset="2"/>
              </a:rPr>
              <a:t>Edge contamination</a:t>
            </a:r>
          </a:p>
        </p:txBody>
      </p:sp>
      <p:graphicFrame>
        <p:nvGraphicFramePr>
          <p:cNvPr id="363524" name="Object 4">
            <a:extLst>
              <a:ext uri="{FF2B5EF4-FFF2-40B4-BE49-F238E27FC236}">
                <a16:creationId xmlns:a16="http://schemas.microsoft.com/office/drawing/2014/main" id="{8ABEDCC3-FBC0-439A-A637-B08414B30C0B}"/>
              </a:ext>
            </a:extLst>
          </p:cNvPr>
          <p:cNvGraphicFramePr>
            <a:graphicFrameLocks noChangeAspect="1"/>
          </p:cNvGraphicFramePr>
          <p:nvPr/>
        </p:nvGraphicFramePr>
        <p:xfrm>
          <a:off x="0" y="4000500"/>
          <a:ext cx="2446338" cy="2857500"/>
        </p:xfrm>
        <a:graphic>
          <a:graphicData uri="http://schemas.openxmlformats.org/presentationml/2006/ole">
            <mc:AlternateContent xmlns:mc="http://schemas.openxmlformats.org/markup-compatibility/2006">
              <mc:Choice xmlns:v="urn:schemas-microsoft-com:vml" Requires="v">
                <p:oleObj spid="_x0000_s363525" name="Graph Sheet" r:id="rId3" imgW="3352680" imgH="2590560" progId="SPLUSGraphSheetFileType">
                  <p:embed/>
                </p:oleObj>
              </mc:Choice>
              <mc:Fallback>
                <p:oleObj name="Graph Sheet" r:id="rId3" imgW="3352680" imgH="2590560" progId="SPLUSGraphSheetFileTyp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31769" t="21532" r="28743" b="15178"/>
                      <a:stretch>
                        <a:fillRect/>
                      </a:stretch>
                    </p:blipFill>
                    <p:spPr bwMode="auto">
                      <a:xfrm>
                        <a:off x="0" y="4000500"/>
                        <a:ext cx="2446338"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a:extLst>
              <a:ext uri="{FF2B5EF4-FFF2-40B4-BE49-F238E27FC236}">
                <a16:creationId xmlns:a16="http://schemas.microsoft.com/office/drawing/2014/main" id="{AFD1BAB9-E6FF-473F-9558-7AD7916E1B5A}"/>
              </a:ext>
            </a:extLst>
          </p:cNvPr>
          <p:cNvSpPr>
            <a:spLocks noGrp="1" noChangeArrowheads="1"/>
          </p:cNvSpPr>
          <p:nvPr>
            <p:ph type="title"/>
          </p:nvPr>
        </p:nvSpPr>
        <p:spPr>
          <a:xfrm>
            <a:off x="1376363" y="131763"/>
            <a:ext cx="7234237" cy="1143000"/>
          </a:xfrm>
        </p:spPr>
        <p:txBody>
          <a:bodyPr/>
          <a:lstStyle/>
          <a:p>
            <a:pPr>
              <a:lnSpc>
                <a:spcPct val="80000"/>
              </a:lnSpc>
            </a:pPr>
            <a:r>
              <a:rPr lang="en-US" altLang="en-US"/>
              <a:t>Intermediate term or more specialized functions</a:t>
            </a:r>
          </a:p>
        </p:txBody>
      </p:sp>
      <p:sp>
        <p:nvSpPr>
          <p:cNvPr id="364547" name="Rectangle 3">
            <a:extLst>
              <a:ext uri="{FF2B5EF4-FFF2-40B4-BE49-F238E27FC236}">
                <a16:creationId xmlns:a16="http://schemas.microsoft.com/office/drawing/2014/main" id="{927380AE-F316-4AD2-A9E7-CE95DA0831CB}"/>
              </a:ext>
            </a:extLst>
          </p:cNvPr>
          <p:cNvSpPr>
            <a:spLocks noGrp="1" noChangeArrowheads="1"/>
          </p:cNvSpPr>
          <p:nvPr>
            <p:ph type="body" idx="1"/>
          </p:nvPr>
        </p:nvSpPr>
        <p:spPr>
          <a:xfrm>
            <a:off x="2413000" y="1625600"/>
            <a:ext cx="6562725" cy="4583113"/>
          </a:xfrm>
        </p:spPr>
        <p:txBody>
          <a:bodyPr/>
          <a:lstStyle/>
          <a:p>
            <a:pPr>
              <a:lnSpc>
                <a:spcPct val="90000"/>
              </a:lnSpc>
              <a:spcBef>
                <a:spcPct val="40000"/>
              </a:spcBef>
            </a:pPr>
            <a:r>
              <a:rPr lang="en-US" altLang="en-US" sz="2400">
                <a:sym typeface="Symbol" panose="05050102010706020507" pitchFamily="18" charset="2"/>
              </a:rPr>
              <a:t>Additional MFD derived functions</a:t>
            </a:r>
          </a:p>
          <a:p>
            <a:pPr lvl="1">
              <a:lnSpc>
                <a:spcPct val="90000"/>
              </a:lnSpc>
              <a:spcBef>
                <a:spcPct val="40000"/>
              </a:spcBef>
            </a:pPr>
            <a:r>
              <a:rPr lang="en-US" altLang="en-US" sz="2400">
                <a:sym typeface="Symbol" panose="05050102010706020507" pitchFamily="18" charset="2"/>
              </a:rPr>
              <a:t>Transport limited accumulation</a:t>
            </a:r>
          </a:p>
          <a:p>
            <a:pPr lvl="1">
              <a:lnSpc>
                <a:spcPct val="90000"/>
              </a:lnSpc>
              <a:spcBef>
                <a:spcPct val="40000"/>
              </a:spcBef>
            </a:pPr>
            <a:r>
              <a:rPr lang="en-US" altLang="en-US" sz="2400">
                <a:sym typeface="Symbol" panose="05050102010706020507" pitchFamily="18" charset="2"/>
              </a:rPr>
              <a:t>Concentration limited accumulation</a:t>
            </a:r>
          </a:p>
          <a:p>
            <a:pPr lvl="1">
              <a:lnSpc>
                <a:spcPct val="90000"/>
              </a:lnSpc>
              <a:spcBef>
                <a:spcPct val="40000"/>
              </a:spcBef>
            </a:pPr>
            <a:r>
              <a:rPr lang="en-US" altLang="en-US" sz="2400">
                <a:sym typeface="Symbol" panose="05050102010706020507" pitchFamily="18" charset="2"/>
              </a:rPr>
              <a:t>Reverse accumulation</a:t>
            </a:r>
          </a:p>
          <a:p>
            <a:pPr lvl="1">
              <a:lnSpc>
                <a:spcPct val="90000"/>
              </a:lnSpc>
              <a:spcBef>
                <a:spcPct val="40000"/>
              </a:spcBef>
            </a:pPr>
            <a:r>
              <a:rPr lang="en-US" altLang="en-US" sz="2400">
                <a:sym typeface="Symbol" panose="05050102010706020507" pitchFamily="18" charset="2"/>
              </a:rPr>
              <a:t>"average" distance to streams</a:t>
            </a:r>
          </a:p>
          <a:p>
            <a:pPr lvl="1">
              <a:lnSpc>
                <a:spcPct val="90000"/>
              </a:lnSpc>
              <a:spcBef>
                <a:spcPct val="40000"/>
              </a:spcBef>
            </a:pPr>
            <a:r>
              <a:rPr lang="en-US" altLang="en-US" sz="2400">
                <a:sym typeface="Symbol" panose="05050102010706020507" pitchFamily="18" charset="2"/>
              </a:rPr>
              <a:t>Wetness index</a:t>
            </a:r>
          </a:p>
          <a:p>
            <a:pPr lvl="1">
              <a:lnSpc>
                <a:spcPct val="90000"/>
              </a:lnSpc>
              <a:spcBef>
                <a:spcPct val="40000"/>
              </a:spcBef>
            </a:pPr>
            <a:r>
              <a:rPr lang="en-US" altLang="en-US" sz="2400">
                <a:sym typeface="Symbol" panose="05050102010706020507" pitchFamily="18" charset="2"/>
              </a:rPr>
              <a:t>Decaying accumulation</a:t>
            </a:r>
          </a:p>
          <a:p>
            <a:pPr lvl="1">
              <a:lnSpc>
                <a:spcPct val="90000"/>
              </a:lnSpc>
              <a:spcBef>
                <a:spcPct val="40000"/>
              </a:spcBef>
            </a:pPr>
            <a:r>
              <a:rPr lang="en-US" altLang="en-US" sz="2400">
                <a:sym typeface="Symbol" panose="05050102010706020507" pitchFamily="18" charset="2"/>
              </a:rPr>
              <a:t>Partial contributing area</a:t>
            </a:r>
          </a:p>
          <a:p>
            <a:pPr>
              <a:lnSpc>
                <a:spcPct val="90000"/>
              </a:lnSpc>
              <a:spcBef>
                <a:spcPct val="40000"/>
              </a:spcBef>
            </a:pPr>
            <a:r>
              <a:rPr lang="en-US" altLang="en-US" sz="2400">
                <a:sym typeface="Symbol" panose="05050102010706020507" pitchFamily="18" charset="2"/>
              </a:rPr>
              <a:t>Generalized drainage correction</a:t>
            </a:r>
          </a:p>
          <a:p>
            <a:pPr>
              <a:lnSpc>
                <a:spcPct val="90000"/>
              </a:lnSpc>
              <a:spcBef>
                <a:spcPct val="40000"/>
              </a:spcBef>
            </a:pPr>
            <a:r>
              <a:rPr lang="en-US" altLang="en-US" sz="2400">
                <a:sym typeface="Symbol" panose="05050102010706020507" pitchFamily="18" charset="2"/>
              </a:rPr>
              <a:t>Hydrologic model integration</a:t>
            </a:r>
          </a:p>
        </p:txBody>
      </p:sp>
      <p:graphicFrame>
        <p:nvGraphicFramePr>
          <p:cNvPr id="364548" name="Object 4">
            <a:extLst>
              <a:ext uri="{FF2B5EF4-FFF2-40B4-BE49-F238E27FC236}">
                <a16:creationId xmlns:a16="http://schemas.microsoft.com/office/drawing/2014/main" id="{645A3000-E15C-4FBD-8887-36BCF1709F65}"/>
              </a:ext>
            </a:extLst>
          </p:cNvPr>
          <p:cNvGraphicFramePr>
            <a:graphicFrameLocks noChangeAspect="1"/>
          </p:cNvGraphicFramePr>
          <p:nvPr/>
        </p:nvGraphicFramePr>
        <p:xfrm>
          <a:off x="0" y="4000500"/>
          <a:ext cx="2446338" cy="2857500"/>
        </p:xfrm>
        <a:graphic>
          <a:graphicData uri="http://schemas.openxmlformats.org/presentationml/2006/ole">
            <mc:AlternateContent xmlns:mc="http://schemas.openxmlformats.org/markup-compatibility/2006">
              <mc:Choice xmlns:v="urn:schemas-microsoft-com:vml" Requires="v">
                <p:oleObj spid="_x0000_s364549" name="Graph Sheet" r:id="rId3" imgW="3352680" imgH="2590560" progId="SPLUSGraphSheetFileType">
                  <p:embed/>
                </p:oleObj>
              </mc:Choice>
              <mc:Fallback>
                <p:oleObj name="Graph Sheet" r:id="rId3" imgW="3352680" imgH="2590560" progId="SPLUSGraphSheetFileTyp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31769" t="21532" r="28743" b="15178"/>
                      <a:stretch>
                        <a:fillRect/>
                      </a:stretch>
                    </p:blipFill>
                    <p:spPr bwMode="auto">
                      <a:xfrm>
                        <a:off x="0" y="4000500"/>
                        <a:ext cx="2446338"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02" name="Rectangle 2">
            <a:extLst>
              <a:ext uri="{FF2B5EF4-FFF2-40B4-BE49-F238E27FC236}">
                <a16:creationId xmlns:a16="http://schemas.microsoft.com/office/drawing/2014/main" id="{50E8EFC9-7340-4149-9BFD-8CF5478816CF}"/>
              </a:ext>
            </a:extLst>
          </p:cNvPr>
          <p:cNvSpPr>
            <a:spLocks noGrp="1" noChangeArrowheads="1"/>
          </p:cNvSpPr>
          <p:nvPr>
            <p:ph type="title" idx="4294967295"/>
          </p:nvPr>
        </p:nvSpPr>
        <p:spPr>
          <a:xfrm>
            <a:off x="1614488" y="0"/>
            <a:ext cx="5580062" cy="941388"/>
          </a:xfrm>
        </p:spPr>
        <p:txBody>
          <a:bodyPr/>
          <a:lstStyle/>
          <a:p>
            <a:pPr algn="ctr">
              <a:lnSpc>
                <a:spcPct val="85000"/>
              </a:lnSpc>
            </a:pPr>
            <a:r>
              <a:rPr lang="en-US" altLang="en-US" sz="3200"/>
              <a:t>Digital Elevation Model Based Flow Path Analysis</a:t>
            </a:r>
          </a:p>
        </p:txBody>
      </p:sp>
      <p:grpSp>
        <p:nvGrpSpPr>
          <p:cNvPr id="358403" name="Group 3">
            <a:extLst>
              <a:ext uri="{FF2B5EF4-FFF2-40B4-BE49-F238E27FC236}">
                <a16:creationId xmlns:a16="http://schemas.microsoft.com/office/drawing/2014/main" id="{E3CD443A-8C31-4C72-840B-B20D74FF4E36}"/>
              </a:ext>
            </a:extLst>
          </p:cNvPr>
          <p:cNvGrpSpPr>
            <a:grpSpLocks/>
          </p:cNvGrpSpPr>
          <p:nvPr/>
        </p:nvGrpSpPr>
        <p:grpSpPr bwMode="auto">
          <a:xfrm>
            <a:off x="76200" y="3779838"/>
            <a:ext cx="2595563" cy="2794000"/>
            <a:chOff x="3664" y="2497"/>
            <a:chExt cx="1635" cy="1760"/>
          </a:xfrm>
        </p:grpSpPr>
        <p:grpSp>
          <p:nvGrpSpPr>
            <p:cNvPr id="358404" name="Group 4">
              <a:extLst>
                <a:ext uri="{FF2B5EF4-FFF2-40B4-BE49-F238E27FC236}">
                  <a16:creationId xmlns:a16="http://schemas.microsoft.com/office/drawing/2014/main" id="{5A12AE80-290A-41C3-A1E2-58602179122C}"/>
                </a:ext>
              </a:extLst>
            </p:cNvPr>
            <p:cNvGrpSpPr>
              <a:grpSpLocks noChangeAspect="1"/>
            </p:cNvGrpSpPr>
            <p:nvPr/>
          </p:nvGrpSpPr>
          <p:grpSpPr bwMode="auto">
            <a:xfrm>
              <a:off x="3733" y="2840"/>
              <a:ext cx="1468" cy="1417"/>
              <a:chOff x="1632" y="1248"/>
              <a:chExt cx="2443" cy="2358"/>
            </a:xfrm>
          </p:grpSpPr>
          <p:grpSp>
            <p:nvGrpSpPr>
              <p:cNvPr id="358405" name="Group 5">
                <a:extLst>
                  <a:ext uri="{FF2B5EF4-FFF2-40B4-BE49-F238E27FC236}">
                    <a16:creationId xmlns:a16="http://schemas.microsoft.com/office/drawing/2014/main" id="{592CEB52-4F63-4258-9EFA-A66B76BD3D03}"/>
                  </a:ext>
                </a:extLst>
              </p:cNvPr>
              <p:cNvGrpSpPr>
                <a:grpSpLocks noChangeAspect="1"/>
              </p:cNvGrpSpPr>
              <p:nvPr/>
            </p:nvGrpSpPr>
            <p:grpSpPr bwMode="auto">
              <a:xfrm>
                <a:off x="1632" y="1248"/>
                <a:ext cx="2443" cy="2358"/>
                <a:chOff x="3456" y="1536"/>
                <a:chExt cx="1963" cy="1926"/>
              </a:xfrm>
            </p:grpSpPr>
            <p:grpSp>
              <p:nvGrpSpPr>
                <p:cNvPr id="358406" name="Group 6">
                  <a:extLst>
                    <a:ext uri="{FF2B5EF4-FFF2-40B4-BE49-F238E27FC236}">
                      <a16:creationId xmlns:a16="http://schemas.microsoft.com/office/drawing/2014/main" id="{3188BF6F-3F8A-4372-852C-6D4B380E9C1A}"/>
                    </a:ext>
                  </a:extLst>
                </p:cNvPr>
                <p:cNvGrpSpPr>
                  <a:grpSpLocks noChangeAspect="1"/>
                </p:cNvGrpSpPr>
                <p:nvPr/>
              </p:nvGrpSpPr>
              <p:grpSpPr bwMode="auto">
                <a:xfrm>
                  <a:off x="3456" y="1536"/>
                  <a:ext cx="1963" cy="1926"/>
                  <a:chOff x="1877" y="1152"/>
                  <a:chExt cx="1971" cy="1776"/>
                </a:xfrm>
              </p:grpSpPr>
              <p:sp>
                <p:nvSpPr>
                  <p:cNvPr id="358407" name="Rectangle 7">
                    <a:extLst>
                      <a:ext uri="{FF2B5EF4-FFF2-40B4-BE49-F238E27FC236}">
                        <a16:creationId xmlns:a16="http://schemas.microsoft.com/office/drawing/2014/main" id="{7134D0EF-7FDF-4C80-AE2B-5E2C0D0274D0}"/>
                      </a:ext>
                    </a:extLst>
                  </p:cNvPr>
                  <p:cNvSpPr>
                    <a:spLocks noChangeAspect="1" noChangeArrowheads="1"/>
                  </p:cNvSpPr>
                  <p:nvPr/>
                </p:nvSpPr>
                <p:spPr bwMode="auto">
                  <a:xfrm>
                    <a:off x="1877" y="1152"/>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000" b="1">
                      <a:solidFill>
                        <a:schemeClr val="bg2"/>
                      </a:solidFill>
                    </a:endParaRPr>
                  </a:p>
                </p:txBody>
              </p:sp>
              <p:sp>
                <p:nvSpPr>
                  <p:cNvPr id="358408" name="Rectangle 8">
                    <a:extLst>
                      <a:ext uri="{FF2B5EF4-FFF2-40B4-BE49-F238E27FC236}">
                        <a16:creationId xmlns:a16="http://schemas.microsoft.com/office/drawing/2014/main" id="{6525D777-E69D-417E-8EC2-909A8BEC7AC2}"/>
                      </a:ext>
                    </a:extLst>
                  </p:cNvPr>
                  <p:cNvSpPr>
                    <a:spLocks noChangeAspect="1" noChangeArrowheads="1"/>
                  </p:cNvSpPr>
                  <p:nvPr/>
                </p:nvSpPr>
                <p:spPr bwMode="auto">
                  <a:xfrm>
                    <a:off x="2272"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000" b="1">
                      <a:solidFill>
                        <a:schemeClr val="bg2"/>
                      </a:solidFill>
                    </a:endParaRPr>
                  </a:p>
                </p:txBody>
              </p:sp>
              <p:sp>
                <p:nvSpPr>
                  <p:cNvPr id="358409" name="Rectangle 9">
                    <a:extLst>
                      <a:ext uri="{FF2B5EF4-FFF2-40B4-BE49-F238E27FC236}">
                        <a16:creationId xmlns:a16="http://schemas.microsoft.com/office/drawing/2014/main" id="{2E187290-3667-4411-A5E1-B814B00789D6}"/>
                      </a:ext>
                    </a:extLst>
                  </p:cNvPr>
                  <p:cNvSpPr>
                    <a:spLocks noChangeAspect="1" noChangeArrowheads="1"/>
                  </p:cNvSpPr>
                  <p:nvPr/>
                </p:nvSpPr>
                <p:spPr bwMode="auto">
                  <a:xfrm>
                    <a:off x="2666"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000" b="1">
                      <a:solidFill>
                        <a:schemeClr val="bg2"/>
                      </a:solidFill>
                    </a:endParaRPr>
                  </a:p>
                </p:txBody>
              </p:sp>
              <p:sp>
                <p:nvSpPr>
                  <p:cNvPr id="358410" name="Rectangle 10">
                    <a:extLst>
                      <a:ext uri="{FF2B5EF4-FFF2-40B4-BE49-F238E27FC236}">
                        <a16:creationId xmlns:a16="http://schemas.microsoft.com/office/drawing/2014/main" id="{F91CC971-4EE6-41C6-83F3-5D038BA75D4A}"/>
                      </a:ext>
                    </a:extLst>
                  </p:cNvPr>
                  <p:cNvSpPr>
                    <a:spLocks noChangeAspect="1" noChangeArrowheads="1"/>
                  </p:cNvSpPr>
                  <p:nvPr/>
                </p:nvSpPr>
                <p:spPr bwMode="auto">
                  <a:xfrm>
                    <a:off x="3060"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000" b="1">
                      <a:solidFill>
                        <a:schemeClr val="bg2"/>
                      </a:solidFill>
                    </a:endParaRPr>
                  </a:p>
                </p:txBody>
              </p:sp>
              <p:sp>
                <p:nvSpPr>
                  <p:cNvPr id="358411" name="Rectangle 11">
                    <a:extLst>
                      <a:ext uri="{FF2B5EF4-FFF2-40B4-BE49-F238E27FC236}">
                        <a16:creationId xmlns:a16="http://schemas.microsoft.com/office/drawing/2014/main" id="{F802E6DE-EAD7-4A24-A148-063BFEEAB5E9}"/>
                      </a:ext>
                    </a:extLst>
                  </p:cNvPr>
                  <p:cNvSpPr>
                    <a:spLocks noChangeAspect="1" noChangeArrowheads="1"/>
                  </p:cNvSpPr>
                  <p:nvPr/>
                </p:nvSpPr>
                <p:spPr bwMode="auto">
                  <a:xfrm>
                    <a:off x="3454"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000" b="1">
                      <a:solidFill>
                        <a:schemeClr val="bg2"/>
                      </a:solidFill>
                    </a:endParaRPr>
                  </a:p>
                </p:txBody>
              </p:sp>
              <p:sp>
                <p:nvSpPr>
                  <p:cNvPr id="358412" name="Rectangle 12">
                    <a:extLst>
                      <a:ext uri="{FF2B5EF4-FFF2-40B4-BE49-F238E27FC236}">
                        <a16:creationId xmlns:a16="http://schemas.microsoft.com/office/drawing/2014/main" id="{5DA6E9B4-640D-44B9-B042-820394B7D1CC}"/>
                      </a:ext>
                    </a:extLst>
                  </p:cNvPr>
                  <p:cNvSpPr>
                    <a:spLocks noChangeAspect="1" noChangeArrowheads="1"/>
                  </p:cNvSpPr>
                  <p:nvPr/>
                </p:nvSpPr>
                <p:spPr bwMode="auto">
                  <a:xfrm>
                    <a:off x="2666"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000" b="1">
                      <a:solidFill>
                        <a:schemeClr val="bg2"/>
                      </a:solidFill>
                    </a:endParaRPr>
                  </a:p>
                </p:txBody>
              </p:sp>
              <p:sp>
                <p:nvSpPr>
                  <p:cNvPr id="358413" name="Rectangle 13">
                    <a:extLst>
                      <a:ext uri="{FF2B5EF4-FFF2-40B4-BE49-F238E27FC236}">
                        <a16:creationId xmlns:a16="http://schemas.microsoft.com/office/drawing/2014/main" id="{971BD1C5-B160-41EB-A8D3-EC7DAE0F3D13}"/>
                      </a:ext>
                    </a:extLst>
                  </p:cNvPr>
                  <p:cNvSpPr>
                    <a:spLocks noChangeAspect="1" noChangeArrowheads="1"/>
                  </p:cNvSpPr>
                  <p:nvPr/>
                </p:nvSpPr>
                <p:spPr bwMode="auto">
                  <a:xfrm>
                    <a:off x="3060"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000" b="1">
                      <a:solidFill>
                        <a:schemeClr val="bg2"/>
                      </a:solidFill>
                    </a:endParaRPr>
                  </a:p>
                </p:txBody>
              </p:sp>
              <p:sp>
                <p:nvSpPr>
                  <p:cNvPr id="358414" name="Rectangle 14">
                    <a:extLst>
                      <a:ext uri="{FF2B5EF4-FFF2-40B4-BE49-F238E27FC236}">
                        <a16:creationId xmlns:a16="http://schemas.microsoft.com/office/drawing/2014/main" id="{523818B8-3DAC-41FA-BB32-B4A0947ABF79}"/>
                      </a:ext>
                    </a:extLst>
                  </p:cNvPr>
                  <p:cNvSpPr>
                    <a:spLocks noChangeAspect="1" noChangeArrowheads="1"/>
                  </p:cNvSpPr>
                  <p:nvPr/>
                </p:nvSpPr>
                <p:spPr bwMode="auto">
                  <a:xfrm>
                    <a:off x="3454"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000" b="1">
                      <a:solidFill>
                        <a:schemeClr val="bg2"/>
                      </a:solidFill>
                    </a:endParaRPr>
                  </a:p>
                </p:txBody>
              </p:sp>
              <p:sp>
                <p:nvSpPr>
                  <p:cNvPr id="358415" name="Rectangle 15">
                    <a:extLst>
                      <a:ext uri="{FF2B5EF4-FFF2-40B4-BE49-F238E27FC236}">
                        <a16:creationId xmlns:a16="http://schemas.microsoft.com/office/drawing/2014/main" id="{E3214A02-C0C4-4938-9145-4E8126213600}"/>
                      </a:ext>
                    </a:extLst>
                  </p:cNvPr>
                  <p:cNvSpPr>
                    <a:spLocks noChangeAspect="1" noChangeArrowheads="1"/>
                  </p:cNvSpPr>
                  <p:nvPr/>
                </p:nvSpPr>
                <p:spPr bwMode="auto">
                  <a:xfrm>
                    <a:off x="1877" y="1507"/>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000" b="1">
                      <a:solidFill>
                        <a:schemeClr val="bg2"/>
                      </a:solidFill>
                    </a:endParaRPr>
                  </a:p>
                </p:txBody>
              </p:sp>
              <p:sp>
                <p:nvSpPr>
                  <p:cNvPr id="358416" name="Rectangle 16">
                    <a:extLst>
                      <a:ext uri="{FF2B5EF4-FFF2-40B4-BE49-F238E27FC236}">
                        <a16:creationId xmlns:a16="http://schemas.microsoft.com/office/drawing/2014/main" id="{74C746D7-3770-4B0E-BB6A-F809FF546E9C}"/>
                      </a:ext>
                    </a:extLst>
                  </p:cNvPr>
                  <p:cNvSpPr>
                    <a:spLocks noChangeAspect="1" noChangeArrowheads="1"/>
                  </p:cNvSpPr>
                  <p:nvPr/>
                </p:nvSpPr>
                <p:spPr bwMode="auto">
                  <a:xfrm>
                    <a:off x="2272"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000" b="1">
                      <a:solidFill>
                        <a:schemeClr val="bg2"/>
                      </a:solidFill>
                    </a:endParaRPr>
                  </a:p>
                </p:txBody>
              </p:sp>
              <p:sp>
                <p:nvSpPr>
                  <p:cNvPr id="358417" name="Rectangle 17">
                    <a:extLst>
                      <a:ext uri="{FF2B5EF4-FFF2-40B4-BE49-F238E27FC236}">
                        <a16:creationId xmlns:a16="http://schemas.microsoft.com/office/drawing/2014/main" id="{FF0432F5-C032-4A1D-BC34-78CF1379329A}"/>
                      </a:ext>
                    </a:extLst>
                  </p:cNvPr>
                  <p:cNvSpPr>
                    <a:spLocks noChangeAspect="1" noChangeArrowheads="1"/>
                  </p:cNvSpPr>
                  <p:nvPr/>
                </p:nvSpPr>
                <p:spPr bwMode="auto">
                  <a:xfrm>
                    <a:off x="2666"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000" b="1">
                      <a:solidFill>
                        <a:schemeClr val="bg2"/>
                      </a:solidFill>
                    </a:endParaRPr>
                  </a:p>
                </p:txBody>
              </p:sp>
              <p:sp>
                <p:nvSpPr>
                  <p:cNvPr id="358418" name="Rectangle 18">
                    <a:extLst>
                      <a:ext uri="{FF2B5EF4-FFF2-40B4-BE49-F238E27FC236}">
                        <a16:creationId xmlns:a16="http://schemas.microsoft.com/office/drawing/2014/main" id="{21B0304F-64F9-4C28-BD66-F99497F9582E}"/>
                      </a:ext>
                    </a:extLst>
                  </p:cNvPr>
                  <p:cNvSpPr>
                    <a:spLocks noChangeAspect="1" noChangeArrowheads="1"/>
                  </p:cNvSpPr>
                  <p:nvPr/>
                </p:nvSpPr>
                <p:spPr bwMode="auto">
                  <a:xfrm>
                    <a:off x="3060"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000" b="1">
                      <a:solidFill>
                        <a:schemeClr val="bg2"/>
                      </a:solidFill>
                    </a:endParaRPr>
                  </a:p>
                </p:txBody>
              </p:sp>
              <p:sp>
                <p:nvSpPr>
                  <p:cNvPr id="358419" name="Rectangle 19">
                    <a:extLst>
                      <a:ext uri="{FF2B5EF4-FFF2-40B4-BE49-F238E27FC236}">
                        <a16:creationId xmlns:a16="http://schemas.microsoft.com/office/drawing/2014/main" id="{10E9AAFD-91EA-47C1-A92B-DA62A66035FF}"/>
                      </a:ext>
                    </a:extLst>
                  </p:cNvPr>
                  <p:cNvSpPr>
                    <a:spLocks noChangeAspect="1" noChangeArrowheads="1"/>
                  </p:cNvSpPr>
                  <p:nvPr/>
                </p:nvSpPr>
                <p:spPr bwMode="auto">
                  <a:xfrm>
                    <a:off x="3454"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000" b="1">
                      <a:solidFill>
                        <a:schemeClr val="bg2"/>
                      </a:solidFill>
                    </a:endParaRPr>
                  </a:p>
                </p:txBody>
              </p:sp>
              <p:sp>
                <p:nvSpPr>
                  <p:cNvPr id="358420" name="Rectangle 20">
                    <a:extLst>
                      <a:ext uri="{FF2B5EF4-FFF2-40B4-BE49-F238E27FC236}">
                        <a16:creationId xmlns:a16="http://schemas.microsoft.com/office/drawing/2014/main" id="{6E996B3A-C5D3-4F8D-94F7-71FC22768678}"/>
                      </a:ext>
                    </a:extLst>
                  </p:cNvPr>
                  <p:cNvSpPr>
                    <a:spLocks noChangeAspect="1" noChangeArrowheads="1"/>
                  </p:cNvSpPr>
                  <p:nvPr/>
                </p:nvSpPr>
                <p:spPr bwMode="auto">
                  <a:xfrm>
                    <a:off x="1877" y="1862"/>
                    <a:ext cx="395"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000" b="1">
                      <a:solidFill>
                        <a:schemeClr val="bg2"/>
                      </a:solidFill>
                    </a:endParaRPr>
                  </a:p>
                </p:txBody>
              </p:sp>
              <p:sp>
                <p:nvSpPr>
                  <p:cNvPr id="358421" name="Rectangle 21">
                    <a:extLst>
                      <a:ext uri="{FF2B5EF4-FFF2-40B4-BE49-F238E27FC236}">
                        <a16:creationId xmlns:a16="http://schemas.microsoft.com/office/drawing/2014/main" id="{7598B4A0-0044-4917-B1EA-1EC7A96EF734}"/>
                      </a:ext>
                    </a:extLst>
                  </p:cNvPr>
                  <p:cNvSpPr>
                    <a:spLocks noChangeAspect="1" noChangeArrowheads="1"/>
                  </p:cNvSpPr>
                  <p:nvPr/>
                </p:nvSpPr>
                <p:spPr bwMode="auto">
                  <a:xfrm>
                    <a:off x="2272"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000" b="1">
                      <a:solidFill>
                        <a:schemeClr val="bg2"/>
                      </a:solidFill>
                    </a:endParaRPr>
                  </a:p>
                </p:txBody>
              </p:sp>
              <p:sp>
                <p:nvSpPr>
                  <p:cNvPr id="358422" name="Rectangle 22">
                    <a:extLst>
                      <a:ext uri="{FF2B5EF4-FFF2-40B4-BE49-F238E27FC236}">
                        <a16:creationId xmlns:a16="http://schemas.microsoft.com/office/drawing/2014/main" id="{3B3E2D04-718F-44E4-A4D7-B8A0328C76CA}"/>
                      </a:ext>
                    </a:extLst>
                  </p:cNvPr>
                  <p:cNvSpPr>
                    <a:spLocks noChangeAspect="1" noChangeArrowheads="1"/>
                  </p:cNvSpPr>
                  <p:nvPr/>
                </p:nvSpPr>
                <p:spPr bwMode="auto">
                  <a:xfrm>
                    <a:off x="2666"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000" b="1">
                      <a:solidFill>
                        <a:schemeClr val="bg2"/>
                      </a:solidFill>
                    </a:endParaRPr>
                  </a:p>
                </p:txBody>
              </p:sp>
              <p:sp>
                <p:nvSpPr>
                  <p:cNvPr id="358423" name="Rectangle 23">
                    <a:extLst>
                      <a:ext uri="{FF2B5EF4-FFF2-40B4-BE49-F238E27FC236}">
                        <a16:creationId xmlns:a16="http://schemas.microsoft.com/office/drawing/2014/main" id="{219C5627-656A-45C1-A70E-205C566993C3}"/>
                      </a:ext>
                    </a:extLst>
                  </p:cNvPr>
                  <p:cNvSpPr>
                    <a:spLocks noChangeAspect="1" noChangeArrowheads="1"/>
                  </p:cNvSpPr>
                  <p:nvPr/>
                </p:nvSpPr>
                <p:spPr bwMode="auto">
                  <a:xfrm>
                    <a:off x="3060"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000" b="1">
                      <a:solidFill>
                        <a:schemeClr val="bg2"/>
                      </a:solidFill>
                    </a:endParaRPr>
                  </a:p>
                </p:txBody>
              </p:sp>
              <p:sp>
                <p:nvSpPr>
                  <p:cNvPr id="358424" name="Rectangle 24">
                    <a:extLst>
                      <a:ext uri="{FF2B5EF4-FFF2-40B4-BE49-F238E27FC236}">
                        <a16:creationId xmlns:a16="http://schemas.microsoft.com/office/drawing/2014/main" id="{0F781F5D-5B2F-4F6C-A5AC-96E2D44A7F72}"/>
                      </a:ext>
                    </a:extLst>
                  </p:cNvPr>
                  <p:cNvSpPr>
                    <a:spLocks noChangeAspect="1" noChangeArrowheads="1"/>
                  </p:cNvSpPr>
                  <p:nvPr/>
                </p:nvSpPr>
                <p:spPr bwMode="auto">
                  <a:xfrm>
                    <a:off x="3454"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000" b="1">
                      <a:solidFill>
                        <a:schemeClr val="bg2"/>
                      </a:solidFill>
                    </a:endParaRPr>
                  </a:p>
                </p:txBody>
              </p:sp>
              <p:sp>
                <p:nvSpPr>
                  <p:cNvPr id="358425" name="Rectangle 25">
                    <a:extLst>
                      <a:ext uri="{FF2B5EF4-FFF2-40B4-BE49-F238E27FC236}">
                        <a16:creationId xmlns:a16="http://schemas.microsoft.com/office/drawing/2014/main" id="{6D23FDFC-E69E-4B86-8930-E55E290B787E}"/>
                      </a:ext>
                    </a:extLst>
                  </p:cNvPr>
                  <p:cNvSpPr>
                    <a:spLocks noChangeAspect="1" noChangeArrowheads="1"/>
                  </p:cNvSpPr>
                  <p:nvPr/>
                </p:nvSpPr>
                <p:spPr bwMode="auto">
                  <a:xfrm>
                    <a:off x="1877" y="2218"/>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000" b="1">
                      <a:solidFill>
                        <a:schemeClr val="bg2"/>
                      </a:solidFill>
                    </a:endParaRPr>
                  </a:p>
                </p:txBody>
              </p:sp>
              <p:sp>
                <p:nvSpPr>
                  <p:cNvPr id="358426" name="Rectangle 26">
                    <a:extLst>
                      <a:ext uri="{FF2B5EF4-FFF2-40B4-BE49-F238E27FC236}">
                        <a16:creationId xmlns:a16="http://schemas.microsoft.com/office/drawing/2014/main" id="{83C90AB2-7712-47E2-BFAB-D07AD3FD8F27}"/>
                      </a:ext>
                    </a:extLst>
                  </p:cNvPr>
                  <p:cNvSpPr>
                    <a:spLocks noChangeAspect="1" noChangeArrowheads="1"/>
                  </p:cNvSpPr>
                  <p:nvPr/>
                </p:nvSpPr>
                <p:spPr bwMode="auto">
                  <a:xfrm>
                    <a:off x="2272"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000" b="1">
                      <a:solidFill>
                        <a:schemeClr val="bg2"/>
                      </a:solidFill>
                    </a:endParaRPr>
                  </a:p>
                </p:txBody>
              </p:sp>
              <p:sp>
                <p:nvSpPr>
                  <p:cNvPr id="358427" name="Rectangle 27">
                    <a:extLst>
                      <a:ext uri="{FF2B5EF4-FFF2-40B4-BE49-F238E27FC236}">
                        <a16:creationId xmlns:a16="http://schemas.microsoft.com/office/drawing/2014/main" id="{DA1F3F15-261D-4529-A87E-DA38903D1E03}"/>
                      </a:ext>
                    </a:extLst>
                  </p:cNvPr>
                  <p:cNvSpPr>
                    <a:spLocks noChangeAspect="1" noChangeArrowheads="1"/>
                  </p:cNvSpPr>
                  <p:nvPr/>
                </p:nvSpPr>
                <p:spPr bwMode="auto">
                  <a:xfrm>
                    <a:off x="2666"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000" b="1">
                      <a:solidFill>
                        <a:schemeClr val="bg2"/>
                      </a:solidFill>
                    </a:endParaRPr>
                  </a:p>
                </p:txBody>
              </p:sp>
              <p:sp>
                <p:nvSpPr>
                  <p:cNvPr id="358428" name="Rectangle 28">
                    <a:extLst>
                      <a:ext uri="{FF2B5EF4-FFF2-40B4-BE49-F238E27FC236}">
                        <a16:creationId xmlns:a16="http://schemas.microsoft.com/office/drawing/2014/main" id="{3DFEE8E3-76C2-47DC-8C68-6CC940E2B0A5}"/>
                      </a:ext>
                    </a:extLst>
                  </p:cNvPr>
                  <p:cNvSpPr>
                    <a:spLocks noChangeAspect="1" noChangeArrowheads="1"/>
                  </p:cNvSpPr>
                  <p:nvPr/>
                </p:nvSpPr>
                <p:spPr bwMode="auto">
                  <a:xfrm>
                    <a:off x="3060"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000" b="1">
                      <a:solidFill>
                        <a:schemeClr val="bg2"/>
                      </a:solidFill>
                    </a:endParaRPr>
                  </a:p>
                </p:txBody>
              </p:sp>
              <p:sp>
                <p:nvSpPr>
                  <p:cNvPr id="358429" name="Rectangle 29">
                    <a:extLst>
                      <a:ext uri="{FF2B5EF4-FFF2-40B4-BE49-F238E27FC236}">
                        <a16:creationId xmlns:a16="http://schemas.microsoft.com/office/drawing/2014/main" id="{1B88DF65-572F-4A0D-A3A3-58903B9A6E7D}"/>
                      </a:ext>
                    </a:extLst>
                  </p:cNvPr>
                  <p:cNvSpPr>
                    <a:spLocks noChangeAspect="1" noChangeArrowheads="1"/>
                  </p:cNvSpPr>
                  <p:nvPr/>
                </p:nvSpPr>
                <p:spPr bwMode="auto">
                  <a:xfrm>
                    <a:off x="3454"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000" b="1">
                      <a:solidFill>
                        <a:schemeClr val="bg2"/>
                      </a:solidFill>
                    </a:endParaRPr>
                  </a:p>
                </p:txBody>
              </p:sp>
              <p:sp>
                <p:nvSpPr>
                  <p:cNvPr id="358430" name="Rectangle 30">
                    <a:extLst>
                      <a:ext uri="{FF2B5EF4-FFF2-40B4-BE49-F238E27FC236}">
                        <a16:creationId xmlns:a16="http://schemas.microsoft.com/office/drawing/2014/main" id="{C5FC4576-1D12-461D-BD83-CAA4DBDEF0D9}"/>
                      </a:ext>
                    </a:extLst>
                  </p:cNvPr>
                  <p:cNvSpPr>
                    <a:spLocks noChangeAspect="1" noChangeArrowheads="1"/>
                  </p:cNvSpPr>
                  <p:nvPr/>
                </p:nvSpPr>
                <p:spPr bwMode="auto">
                  <a:xfrm>
                    <a:off x="2272"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000" b="1">
                      <a:solidFill>
                        <a:schemeClr val="bg2"/>
                      </a:solidFill>
                    </a:endParaRPr>
                  </a:p>
                </p:txBody>
              </p:sp>
              <p:sp>
                <p:nvSpPr>
                  <p:cNvPr id="358431" name="Rectangle 31">
                    <a:extLst>
                      <a:ext uri="{FF2B5EF4-FFF2-40B4-BE49-F238E27FC236}">
                        <a16:creationId xmlns:a16="http://schemas.microsoft.com/office/drawing/2014/main" id="{52D4146C-C482-4B88-B840-3C732220E4CD}"/>
                      </a:ext>
                    </a:extLst>
                  </p:cNvPr>
                  <p:cNvSpPr>
                    <a:spLocks noChangeAspect="1" noChangeArrowheads="1"/>
                  </p:cNvSpPr>
                  <p:nvPr/>
                </p:nvSpPr>
                <p:spPr bwMode="auto">
                  <a:xfrm>
                    <a:off x="1878"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000" b="1">
                      <a:solidFill>
                        <a:schemeClr val="bg2"/>
                      </a:solidFill>
                    </a:endParaRPr>
                  </a:p>
                </p:txBody>
              </p:sp>
            </p:grpSp>
            <p:sp>
              <p:nvSpPr>
                <p:cNvPr id="358432" name="Text Box 32">
                  <a:extLst>
                    <a:ext uri="{FF2B5EF4-FFF2-40B4-BE49-F238E27FC236}">
                      <a16:creationId xmlns:a16="http://schemas.microsoft.com/office/drawing/2014/main" id="{CFB5A9A2-B4D6-4867-A8CE-C44EC1C57A72}"/>
                    </a:ext>
                  </a:extLst>
                </p:cNvPr>
                <p:cNvSpPr txBox="1">
                  <a:spLocks noChangeAspect="1" noChangeArrowheads="1"/>
                </p:cNvSpPr>
                <p:nvPr/>
              </p:nvSpPr>
              <p:spPr bwMode="auto">
                <a:xfrm>
                  <a:off x="3560" y="1578"/>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en-US" sz="2000" b="1">
                      <a:solidFill>
                        <a:schemeClr val="bg2"/>
                      </a:solidFill>
                    </a:rPr>
                    <a:t>1</a:t>
                  </a:r>
                </a:p>
              </p:txBody>
            </p:sp>
            <p:sp>
              <p:nvSpPr>
                <p:cNvPr id="358433" name="Text Box 33">
                  <a:extLst>
                    <a:ext uri="{FF2B5EF4-FFF2-40B4-BE49-F238E27FC236}">
                      <a16:creationId xmlns:a16="http://schemas.microsoft.com/office/drawing/2014/main" id="{ADB2DBA5-E9FB-411B-ACD5-0E0C3E4C0318}"/>
                    </a:ext>
                  </a:extLst>
                </p:cNvPr>
                <p:cNvSpPr txBox="1">
                  <a:spLocks noChangeAspect="1" noChangeArrowheads="1"/>
                </p:cNvSpPr>
                <p:nvPr/>
              </p:nvSpPr>
              <p:spPr bwMode="auto">
                <a:xfrm>
                  <a:off x="3973" y="1578"/>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en-US" sz="2000" b="1">
                      <a:solidFill>
                        <a:schemeClr val="bg2"/>
                      </a:solidFill>
                    </a:rPr>
                    <a:t>1</a:t>
                  </a:r>
                </a:p>
              </p:txBody>
            </p:sp>
            <p:sp>
              <p:nvSpPr>
                <p:cNvPr id="358434" name="Text Box 34">
                  <a:extLst>
                    <a:ext uri="{FF2B5EF4-FFF2-40B4-BE49-F238E27FC236}">
                      <a16:creationId xmlns:a16="http://schemas.microsoft.com/office/drawing/2014/main" id="{3C03A7D8-47B9-4682-97EB-5A909A55A6E3}"/>
                    </a:ext>
                  </a:extLst>
                </p:cNvPr>
                <p:cNvSpPr txBox="1">
                  <a:spLocks noChangeAspect="1" noChangeArrowheads="1"/>
                </p:cNvSpPr>
                <p:nvPr/>
              </p:nvSpPr>
              <p:spPr bwMode="auto">
                <a:xfrm>
                  <a:off x="5117" y="1592"/>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en-US" sz="2000" b="1">
                      <a:solidFill>
                        <a:schemeClr val="bg2"/>
                      </a:solidFill>
                    </a:rPr>
                    <a:t>1</a:t>
                  </a:r>
                </a:p>
              </p:txBody>
            </p:sp>
            <p:sp>
              <p:nvSpPr>
                <p:cNvPr id="358435" name="Text Box 35">
                  <a:extLst>
                    <a:ext uri="{FF2B5EF4-FFF2-40B4-BE49-F238E27FC236}">
                      <a16:creationId xmlns:a16="http://schemas.microsoft.com/office/drawing/2014/main" id="{F15EF6A5-A8E2-4A26-828A-4BD46D646322}"/>
                    </a:ext>
                  </a:extLst>
                </p:cNvPr>
                <p:cNvSpPr txBox="1">
                  <a:spLocks noChangeAspect="1" noChangeArrowheads="1"/>
                </p:cNvSpPr>
                <p:nvPr/>
              </p:nvSpPr>
              <p:spPr bwMode="auto">
                <a:xfrm>
                  <a:off x="4338" y="1578"/>
                  <a:ext cx="263"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en-US" sz="2000" b="1">
                      <a:solidFill>
                        <a:schemeClr val="bg2"/>
                      </a:solidFill>
                    </a:rPr>
                    <a:t>1</a:t>
                  </a:r>
                </a:p>
              </p:txBody>
            </p:sp>
            <p:sp>
              <p:nvSpPr>
                <p:cNvPr id="358436" name="Text Box 36">
                  <a:extLst>
                    <a:ext uri="{FF2B5EF4-FFF2-40B4-BE49-F238E27FC236}">
                      <a16:creationId xmlns:a16="http://schemas.microsoft.com/office/drawing/2014/main" id="{C49D8A22-46DF-48F1-8327-9EB8553A696A}"/>
                    </a:ext>
                  </a:extLst>
                </p:cNvPr>
                <p:cNvSpPr txBox="1">
                  <a:spLocks noChangeAspect="1" noChangeArrowheads="1"/>
                </p:cNvSpPr>
                <p:nvPr/>
              </p:nvSpPr>
              <p:spPr bwMode="auto">
                <a:xfrm>
                  <a:off x="4728" y="1578"/>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en-US" sz="2000" b="1">
                      <a:solidFill>
                        <a:schemeClr val="bg2"/>
                      </a:solidFill>
                    </a:rPr>
                    <a:t>1</a:t>
                  </a:r>
                </a:p>
              </p:txBody>
            </p:sp>
            <p:sp>
              <p:nvSpPr>
                <p:cNvPr id="358437" name="Text Box 37">
                  <a:extLst>
                    <a:ext uri="{FF2B5EF4-FFF2-40B4-BE49-F238E27FC236}">
                      <a16:creationId xmlns:a16="http://schemas.microsoft.com/office/drawing/2014/main" id="{A9D40FF1-23CC-409F-90B6-1039D57733F0}"/>
                    </a:ext>
                  </a:extLst>
                </p:cNvPr>
                <p:cNvSpPr txBox="1">
                  <a:spLocks noChangeAspect="1" noChangeArrowheads="1"/>
                </p:cNvSpPr>
                <p:nvPr/>
              </p:nvSpPr>
              <p:spPr bwMode="auto">
                <a:xfrm>
                  <a:off x="3560" y="1949"/>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en-US" sz="2000" b="1">
                      <a:solidFill>
                        <a:schemeClr val="bg2"/>
                      </a:solidFill>
                    </a:rPr>
                    <a:t>1</a:t>
                  </a:r>
                </a:p>
              </p:txBody>
            </p:sp>
            <p:sp>
              <p:nvSpPr>
                <p:cNvPr id="358438" name="Text Box 38">
                  <a:extLst>
                    <a:ext uri="{FF2B5EF4-FFF2-40B4-BE49-F238E27FC236}">
                      <a16:creationId xmlns:a16="http://schemas.microsoft.com/office/drawing/2014/main" id="{A8C93428-3DF6-4F69-9B6C-4BBB27564D9C}"/>
                    </a:ext>
                  </a:extLst>
                </p:cNvPr>
                <p:cNvSpPr txBox="1">
                  <a:spLocks noChangeAspect="1" noChangeArrowheads="1"/>
                </p:cNvSpPr>
                <p:nvPr/>
              </p:nvSpPr>
              <p:spPr bwMode="auto">
                <a:xfrm>
                  <a:off x="3548" y="2331"/>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en-US" sz="2000" b="1">
                      <a:solidFill>
                        <a:schemeClr val="bg2"/>
                      </a:solidFill>
                    </a:rPr>
                    <a:t>1</a:t>
                  </a:r>
                </a:p>
              </p:txBody>
            </p:sp>
            <p:sp>
              <p:nvSpPr>
                <p:cNvPr id="358439" name="Text Box 39">
                  <a:extLst>
                    <a:ext uri="{FF2B5EF4-FFF2-40B4-BE49-F238E27FC236}">
                      <a16:creationId xmlns:a16="http://schemas.microsoft.com/office/drawing/2014/main" id="{09BACBEF-20B2-4E62-9CD9-4C9E9C6858A9}"/>
                    </a:ext>
                  </a:extLst>
                </p:cNvPr>
                <p:cNvSpPr txBox="1">
                  <a:spLocks noChangeAspect="1" noChangeArrowheads="1"/>
                </p:cNvSpPr>
                <p:nvPr/>
              </p:nvSpPr>
              <p:spPr bwMode="auto">
                <a:xfrm>
                  <a:off x="3548" y="2715"/>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en-US" sz="2000" b="1">
                      <a:solidFill>
                        <a:schemeClr val="bg2"/>
                      </a:solidFill>
                    </a:rPr>
                    <a:t>1</a:t>
                  </a:r>
                </a:p>
              </p:txBody>
            </p:sp>
            <p:sp>
              <p:nvSpPr>
                <p:cNvPr id="358440" name="Text Box 40">
                  <a:extLst>
                    <a:ext uri="{FF2B5EF4-FFF2-40B4-BE49-F238E27FC236}">
                      <a16:creationId xmlns:a16="http://schemas.microsoft.com/office/drawing/2014/main" id="{880C5F21-0615-43D4-A9F9-A610AFD732E1}"/>
                    </a:ext>
                  </a:extLst>
                </p:cNvPr>
                <p:cNvSpPr txBox="1">
                  <a:spLocks noChangeAspect="1" noChangeArrowheads="1"/>
                </p:cNvSpPr>
                <p:nvPr/>
              </p:nvSpPr>
              <p:spPr bwMode="auto">
                <a:xfrm>
                  <a:off x="3536" y="3098"/>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en-US" sz="2000" b="1">
                      <a:solidFill>
                        <a:schemeClr val="bg2"/>
                      </a:solidFill>
                    </a:rPr>
                    <a:t>1</a:t>
                  </a:r>
                </a:p>
              </p:txBody>
            </p:sp>
            <p:sp>
              <p:nvSpPr>
                <p:cNvPr id="358441" name="Text Box 41">
                  <a:extLst>
                    <a:ext uri="{FF2B5EF4-FFF2-40B4-BE49-F238E27FC236}">
                      <a16:creationId xmlns:a16="http://schemas.microsoft.com/office/drawing/2014/main" id="{F4E505F6-4AEA-4B72-BE34-8AE1DD6268EC}"/>
                    </a:ext>
                  </a:extLst>
                </p:cNvPr>
                <p:cNvSpPr txBox="1">
                  <a:spLocks noChangeAspect="1" noChangeArrowheads="1"/>
                </p:cNvSpPr>
                <p:nvPr/>
              </p:nvSpPr>
              <p:spPr bwMode="auto">
                <a:xfrm>
                  <a:off x="3949" y="2331"/>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en-US" sz="2000" b="1">
                      <a:solidFill>
                        <a:schemeClr val="bg2"/>
                      </a:solidFill>
                    </a:rPr>
                    <a:t>1</a:t>
                  </a:r>
                </a:p>
              </p:txBody>
            </p:sp>
            <p:sp>
              <p:nvSpPr>
                <p:cNvPr id="358442" name="Text Box 42">
                  <a:extLst>
                    <a:ext uri="{FF2B5EF4-FFF2-40B4-BE49-F238E27FC236}">
                      <a16:creationId xmlns:a16="http://schemas.microsoft.com/office/drawing/2014/main" id="{80C62C2D-4894-41D0-AF51-687C999A8D4A}"/>
                    </a:ext>
                  </a:extLst>
                </p:cNvPr>
                <p:cNvSpPr txBox="1">
                  <a:spLocks noChangeAspect="1" noChangeArrowheads="1"/>
                </p:cNvSpPr>
                <p:nvPr/>
              </p:nvSpPr>
              <p:spPr bwMode="auto">
                <a:xfrm>
                  <a:off x="3937" y="2715"/>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en-US" sz="2000" b="1">
                      <a:solidFill>
                        <a:schemeClr val="bg2"/>
                      </a:solidFill>
                    </a:rPr>
                    <a:t>1</a:t>
                  </a:r>
                </a:p>
              </p:txBody>
            </p:sp>
            <p:sp>
              <p:nvSpPr>
                <p:cNvPr id="358443" name="Text Box 43">
                  <a:extLst>
                    <a:ext uri="{FF2B5EF4-FFF2-40B4-BE49-F238E27FC236}">
                      <a16:creationId xmlns:a16="http://schemas.microsoft.com/office/drawing/2014/main" id="{EF486204-8684-44BD-9F14-3A62A72C04DB}"/>
                    </a:ext>
                  </a:extLst>
                </p:cNvPr>
                <p:cNvSpPr txBox="1">
                  <a:spLocks noChangeAspect="1" noChangeArrowheads="1"/>
                </p:cNvSpPr>
                <p:nvPr/>
              </p:nvSpPr>
              <p:spPr bwMode="auto">
                <a:xfrm>
                  <a:off x="5117" y="1962"/>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en-US" sz="2000" b="1">
                      <a:solidFill>
                        <a:schemeClr val="bg2"/>
                      </a:solidFill>
                    </a:rPr>
                    <a:t>1</a:t>
                  </a:r>
                </a:p>
              </p:txBody>
            </p:sp>
            <p:sp>
              <p:nvSpPr>
                <p:cNvPr id="358444" name="Text Box 44">
                  <a:extLst>
                    <a:ext uri="{FF2B5EF4-FFF2-40B4-BE49-F238E27FC236}">
                      <a16:creationId xmlns:a16="http://schemas.microsoft.com/office/drawing/2014/main" id="{DE9F7028-E947-444B-A36B-D451776317FF}"/>
                    </a:ext>
                  </a:extLst>
                </p:cNvPr>
                <p:cNvSpPr txBox="1">
                  <a:spLocks noChangeAspect="1" noChangeArrowheads="1"/>
                </p:cNvSpPr>
                <p:nvPr/>
              </p:nvSpPr>
              <p:spPr bwMode="auto">
                <a:xfrm>
                  <a:off x="5117" y="2715"/>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en-US" sz="2000" b="1">
                      <a:solidFill>
                        <a:schemeClr val="bg2"/>
                      </a:solidFill>
                    </a:rPr>
                    <a:t>1</a:t>
                  </a:r>
                </a:p>
              </p:txBody>
            </p:sp>
            <p:sp>
              <p:nvSpPr>
                <p:cNvPr id="358445" name="Text Box 45">
                  <a:extLst>
                    <a:ext uri="{FF2B5EF4-FFF2-40B4-BE49-F238E27FC236}">
                      <a16:creationId xmlns:a16="http://schemas.microsoft.com/office/drawing/2014/main" id="{094345D3-3C44-4153-8067-43DEBA64A7D3}"/>
                    </a:ext>
                  </a:extLst>
                </p:cNvPr>
                <p:cNvSpPr txBox="1">
                  <a:spLocks noChangeAspect="1" noChangeArrowheads="1"/>
                </p:cNvSpPr>
                <p:nvPr/>
              </p:nvSpPr>
              <p:spPr bwMode="auto">
                <a:xfrm>
                  <a:off x="4728" y="2319"/>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en-US" sz="2000" b="1">
                      <a:solidFill>
                        <a:schemeClr val="bg2"/>
                      </a:solidFill>
                    </a:rPr>
                    <a:t>1</a:t>
                  </a:r>
                </a:p>
              </p:txBody>
            </p:sp>
            <p:sp>
              <p:nvSpPr>
                <p:cNvPr id="358446" name="Text Box 46">
                  <a:extLst>
                    <a:ext uri="{FF2B5EF4-FFF2-40B4-BE49-F238E27FC236}">
                      <a16:creationId xmlns:a16="http://schemas.microsoft.com/office/drawing/2014/main" id="{74E47144-3118-4EB4-81C9-3EA0B9F58246}"/>
                    </a:ext>
                  </a:extLst>
                </p:cNvPr>
                <p:cNvSpPr txBox="1">
                  <a:spLocks noChangeAspect="1" noChangeArrowheads="1"/>
                </p:cNvSpPr>
                <p:nvPr/>
              </p:nvSpPr>
              <p:spPr bwMode="auto">
                <a:xfrm>
                  <a:off x="3937" y="1949"/>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en-US" sz="2000" b="1">
                      <a:solidFill>
                        <a:schemeClr val="bg2"/>
                      </a:solidFill>
                    </a:rPr>
                    <a:t>4</a:t>
                  </a:r>
                </a:p>
              </p:txBody>
            </p:sp>
            <p:sp>
              <p:nvSpPr>
                <p:cNvPr id="358447" name="Text Box 47">
                  <a:extLst>
                    <a:ext uri="{FF2B5EF4-FFF2-40B4-BE49-F238E27FC236}">
                      <a16:creationId xmlns:a16="http://schemas.microsoft.com/office/drawing/2014/main" id="{A29EDBF3-AC59-4B7C-AAB5-362A96C7F979}"/>
                    </a:ext>
                  </a:extLst>
                </p:cNvPr>
                <p:cNvSpPr txBox="1">
                  <a:spLocks noChangeAspect="1" noChangeArrowheads="1"/>
                </p:cNvSpPr>
                <p:nvPr/>
              </p:nvSpPr>
              <p:spPr bwMode="auto">
                <a:xfrm>
                  <a:off x="4338" y="1949"/>
                  <a:ext cx="263"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en-US" sz="2000" b="1">
                      <a:solidFill>
                        <a:schemeClr val="bg2"/>
                      </a:solidFill>
                    </a:rPr>
                    <a:t>3</a:t>
                  </a:r>
                </a:p>
              </p:txBody>
            </p:sp>
            <p:sp>
              <p:nvSpPr>
                <p:cNvPr id="358448" name="Text Box 48">
                  <a:extLst>
                    <a:ext uri="{FF2B5EF4-FFF2-40B4-BE49-F238E27FC236}">
                      <a16:creationId xmlns:a16="http://schemas.microsoft.com/office/drawing/2014/main" id="{CF7AEEA1-5E75-4B24-8A2D-515B2D2B5640}"/>
                    </a:ext>
                  </a:extLst>
                </p:cNvPr>
                <p:cNvSpPr txBox="1">
                  <a:spLocks noChangeAspect="1" noChangeArrowheads="1"/>
                </p:cNvSpPr>
                <p:nvPr/>
              </p:nvSpPr>
              <p:spPr bwMode="auto">
                <a:xfrm>
                  <a:off x="4728" y="1949"/>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en-US" sz="2000" b="1">
                      <a:solidFill>
                        <a:schemeClr val="bg2"/>
                      </a:solidFill>
                    </a:rPr>
                    <a:t>3</a:t>
                  </a:r>
                </a:p>
              </p:txBody>
            </p:sp>
            <p:sp>
              <p:nvSpPr>
                <p:cNvPr id="358449" name="Text Box 49">
                  <a:extLst>
                    <a:ext uri="{FF2B5EF4-FFF2-40B4-BE49-F238E27FC236}">
                      <a16:creationId xmlns:a16="http://schemas.microsoft.com/office/drawing/2014/main" id="{1C99EF42-FCBA-4736-AF77-248AE3310ADB}"/>
                    </a:ext>
                  </a:extLst>
                </p:cNvPr>
                <p:cNvSpPr txBox="1">
                  <a:spLocks noChangeAspect="1" noChangeArrowheads="1"/>
                </p:cNvSpPr>
                <p:nvPr/>
              </p:nvSpPr>
              <p:spPr bwMode="auto">
                <a:xfrm>
                  <a:off x="4326" y="2331"/>
                  <a:ext cx="370"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en-US" sz="2000" b="1">
                      <a:solidFill>
                        <a:schemeClr val="bg2"/>
                      </a:solidFill>
                    </a:rPr>
                    <a:t>12</a:t>
                  </a:r>
                </a:p>
              </p:txBody>
            </p:sp>
            <p:sp>
              <p:nvSpPr>
                <p:cNvPr id="358450" name="Text Box 50">
                  <a:extLst>
                    <a:ext uri="{FF2B5EF4-FFF2-40B4-BE49-F238E27FC236}">
                      <a16:creationId xmlns:a16="http://schemas.microsoft.com/office/drawing/2014/main" id="{5B9E9D5F-DA6A-48A4-81C3-8F1B05540EF7}"/>
                    </a:ext>
                  </a:extLst>
                </p:cNvPr>
                <p:cNvSpPr txBox="1">
                  <a:spLocks noChangeAspect="1" noChangeArrowheads="1"/>
                </p:cNvSpPr>
                <p:nvPr/>
              </p:nvSpPr>
              <p:spPr bwMode="auto">
                <a:xfrm>
                  <a:off x="5117" y="2319"/>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en-US" sz="2000" b="1">
                      <a:solidFill>
                        <a:schemeClr val="bg2"/>
                      </a:solidFill>
                    </a:rPr>
                    <a:t>2</a:t>
                  </a:r>
                </a:p>
              </p:txBody>
            </p:sp>
            <p:sp>
              <p:nvSpPr>
                <p:cNvPr id="358451" name="Text Box 51">
                  <a:extLst>
                    <a:ext uri="{FF2B5EF4-FFF2-40B4-BE49-F238E27FC236}">
                      <a16:creationId xmlns:a16="http://schemas.microsoft.com/office/drawing/2014/main" id="{7A95D2C4-B100-4159-ADA6-9A361193F68E}"/>
                    </a:ext>
                  </a:extLst>
                </p:cNvPr>
                <p:cNvSpPr txBox="1">
                  <a:spLocks noChangeAspect="1" noChangeArrowheads="1"/>
                </p:cNvSpPr>
                <p:nvPr/>
              </p:nvSpPr>
              <p:spPr bwMode="auto">
                <a:xfrm>
                  <a:off x="4338" y="2727"/>
                  <a:ext cx="263"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en-US" sz="2000" b="1">
                      <a:solidFill>
                        <a:schemeClr val="bg2"/>
                      </a:solidFill>
                    </a:rPr>
                    <a:t>2</a:t>
                  </a:r>
                </a:p>
              </p:txBody>
            </p:sp>
            <p:sp>
              <p:nvSpPr>
                <p:cNvPr id="358452" name="Text Box 52">
                  <a:extLst>
                    <a:ext uri="{FF2B5EF4-FFF2-40B4-BE49-F238E27FC236}">
                      <a16:creationId xmlns:a16="http://schemas.microsoft.com/office/drawing/2014/main" id="{0132242A-A135-4B9D-B6FF-4AB55C67F64C}"/>
                    </a:ext>
                  </a:extLst>
                </p:cNvPr>
                <p:cNvSpPr txBox="1">
                  <a:spLocks noChangeAspect="1" noChangeArrowheads="1"/>
                </p:cNvSpPr>
                <p:nvPr/>
              </p:nvSpPr>
              <p:spPr bwMode="auto">
                <a:xfrm>
                  <a:off x="5129" y="3084"/>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en-US" sz="2000" b="1">
                      <a:solidFill>
                        <a:schemeClr val="bg2"/>
                      </a:solidFill>
                    </a:rPr>
                    <a:t>2</a:t>
                  </a:r>
                </a:p>
              </p:txBody>
            </p:sp>
            <p:sp>
              <p:nvSpPr>
                <p:cNvPr id="358453" name="Text Box 53">
                  <a:extLst>
                    <a:ext uri="{FF2B5EF4-FFF2-40B4-BE49-F238E27FC236}">
                      <a16:creationId xmlns:a16="http://schemas.microsoft.com/office/drawing/2014/main" id="{1E83D6B7-FC6E-4159-BCD3-3BCBD80062A0}"/>
                    </a:ext>
                  </a:extLst>
                </p:cNvPr>
                <p:cNvSpPr txBox="1">
                  <a:spLocks noChangeAspect="1" noChangeArrowheads="1"/>
                </p:cNvSpPr>
                <p:nvPr/>
              </p:nvSpPr>
              <p:spPr bwMode="auto">
                <a:xfrm>
                  <a:off x="3925" y="3098"/>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en-US" sz="2000" b="1">
                      <a:solidFill>
                        <a:schemeClr val="bg2"/>
                      </a:solidFill>
                    </a:rPr>
                    <a:t>3</a:t>
                  </a:r>
                </a:p>
              </p:txBody>
            </p:sp>
            <p:sp>
              <p:nvSpPr>
                <p:cNvPr id="358454" name="Text Box 54">
                  <a:extLst>
                    <a:ext uri="{FF2B5EF4-FFF2-40B4-BE49-F238E27FC236}">
                      <a16:creationId xmlns:a16="http://schemas.microsoft.com/office/drawing/2014/main" id="{6A17B60A-E6FA-4FED-8BF1-537077A39202}"/>
                    </a:ext>
                  </a:extLst>
                </p:cNvPr>
                <p:cNvSpPr txBox="1">
                  <a:spLocks noChangeAspect="1" noChangeArrowheads="1"/>
                </p:cNvSpPr>
                <p:nvPr/>
              </p:nvSpPr>
              <p:spPr bwMode="auto">
                <a:xfrm>
                  <a:off x="4692" y="2727"/>
                  <a:ext cx="369"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en-US" sz="2000" b="1">
                      <a:solidFill>
                        <a:schemeClr val="bg2"/>
                      </a:solidFill>
                    </a:rPr>
                    <a:t>16</a:t>
                  </a:r>
                </a:p>
              </p:txBody>
            </p:sp>
            <p:sp>
              <p:nvSpPr>
                <p:cNvPr id="358455" name="Text Box 55">
                  <a:extLst>
                    <a:ext uri="{FF2B5EF4-FFF2-40B4-BE49-F238E27FC236}">
                      <a16:creationId xmlns:a16="http://schemas.microsoft.com/office/drawing/2014/main" id="{5A69DAB4-5E56-406B-A905-DBA6706683E8}"/>
                    </a:ext>
                  </a:extLst>
                </p:cNvPr>
                <p:cNvSpPr txBox="1">
                  <a:spLocks noChangeAspect="1" noChangeArrowheads="1"/>
                </p:cNvSpPr>
                <p:nvPr/>
              </p:nvSpPr>
              <p:spPr bwMode="auto">
                <a:xfrm>
                  <a:off x="4692" y="3098"/>
                  <a:ext cx="369"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en-US" sz="2000" b="1">
                      <a:solidFill>
                        <a:schemeClr val="bg2"/>
                      </a:solidFill>
                    </a:rPr>
                    <a:t>25</a:t>
                  </a:r>
                </a:p>
              </p:txBody>
            </p:sp>
            <p:sp>
              <p:nvSpPr>
                <p:cNvPr id="358456" name="Text Box 56">
                  <a:extLst>
                    <a:ext uri="{FF2B5EF4-FFF2-40B4-BE49-F238E27FC236}">
                      <a16:creationId xmlns:a16="http://schemas.microsoft.com/office/drawing/2014/main" id="{059CD0E8-CCE3-4208-9ECA-846A3C256AE5}"/>
                    </a:ext>
                  </a:extLst>
                </p:cNvPr>
                <p:cNvSpPr txBox="1">
                  <a:spLocks noChangeAspect="1" noChangeArrowheads="1"/>
                </p:cNvSpPr>
                <p:nvPr/>
              </p:nvSpPr>
              <p:spPr bwMode="auto">
                <a:xfrm>
                  <a:off x="4338" y="3098"/>
                  <a:ext cx="263"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en-US" sz="2000" b="1">
                      <a:solidFill>
                        <a:schemeClr val="bg2"/>
                      </a:solidFill>
                    </a:rPr>
                    <a:t>6</a:t>
                  </a:r>
                </a:p>
              </p:txBody>
            </p:sp>
          </p:grpSp>
          <p:grpSp>
            <p:nvGrpSpPr>
              <p:cNvPr id="358457" name="Group 57">
                <a:extLst>
                  <a:ext uri="{FF2B5EF4-FFF2-40B4-BE49-F238E27FC236}">
                    <a16:creationId xmlns:a16="http://schemas.microsoft.com/office/drawing/2014/main" id="{A8638975-C5B0-4AF1-AAB3-F8B6CFAD7C98}"/>
                  </a:ext>
                </a:extLst>
              </p:cNvPr>
              <p:cNvGrpSpPr>
                <a:grpSpLocks noChangeAspect="1"/>
              </p:cNvGrpSpPr>
              <p:nvPr/>
            </p:nvGrpSpPr>
            <p:grpSpPr bwMode="auto">
              <a:xfrm>
                <a:off x="2600" y="2191"/>
                <a:ext cx="975" cy="1412"/>
                <a:chOff x="2600" y="2191"/>
                <a:chExt cx="975" cy="1412"/>
              </a:xfrm>
            </p:grpSpPr>
            <p:sp>
              <p:nvSpPr>
                <p:cNvPr id="358458" name="Rectangle 58">
                  <a:extLst>
                    <a:ext uri="{FF2B5EF4-FFF2-40B4-BE49-F238E27FC236}">
                      <a16:creationId xmlns:a16="http://schemas.microsoft.com/office/drawing/2014/main" id="{F01A0DAD-B4C4-4B85-9CF2-0C4B0F430FEA}"/>
                    </a:ext>
                  </a:extLst>
                </p:cNvPr>
                <p:cNvSpPr>
                  <a:spLocks noChangeAspect="1" noChangeArrowheads="1"/>
                </p:cNvSpPr>
                <p:nvPr/>
              </p:nvSpPr>
              <p:spPr bwMode="auto">
                <a:xfrm>
                  <a:off x="2600" y="2191"/>
                  <a:ext cx="492" cy="478"/>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59" name="Rectangle 59">
                  <a:extLst>
                    <a:ext uri="{FF2B5EF4-FFF2-40B4-BE49-F238E27FC236}">
                      <a16:creationId xmlns:a16="http://schemas.microsoft.com/office/drawing/2014/main" id="{1A4B05C4-2085-4772-B057-53E30275048A}"/>
                    </a:ext>
                  </a:extLst>
                </p:cNvPr>
                <p:cNvSpPr>
                  <a:spLocks noChangeAspect="1" noChangeArrowheads="1"/>
                </p:cNvSpPr>
                <p:nvPr/>
              </p:nvSpPr>
              <p:spPr bwMode="auto">
                <a:xfrm>
                  <a:off x="3098" y="3125"/>
                  <a:ext cx="477" cy="478"/>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60" name="Rectangle 60">
                  <a:extLst>
                    <a:ext uri="{FF2B5EF4-FFF2-40B4-BE49-F238E27FC236}">
                      <a16:creationId xmlns:a16="http://schemas.microsoft.com/office/drawing/2014/main" id="{89E8201A-60AE-44EB-A93D-79337D253D58}"/>
                    </a:ext>
                  </a:extLst>
                </p:cNvPr>
                <p:cNvSpPr>
                  <a:spLocks noChangeAspect="1" noChangeArrowheads="1"/>
                </p:cNvSpPr>
                <p:nvPr/>
              </p:nvSpPr>
              <p:spPr bwMode="auto">
                <a:xfrm>
                  <a:off x="3098" y="2663"/>
                  <a:ext cx="477" cy="477"/>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58461" name="Text Box 61">
              <a:extLst>
                <a:ext uri="{FF2B5EF4-FFF2-40B4-BE49-F238E27FC236}">
                  <a16:creationId xmlns:a16="http://schemas.microsoft.com/office/drawing/2014/main" id="{71FF0E1F-A9C8-4835-9153-FE5EC1A7B6B2}"/>
                </a:ext>
              </a:extLst>
            </p:cNvPr>
            <p:cNvSpPr txBox="1">
              <a:spLocks noChangeArrowheads="1"/>
            </p:cNvSpPr>
            <p:nvPr/>
          </p:nvSpPr>
          <p:spPr bwMode="auto">
            <a:xfrm>
              <a:off x="3664" y="2497"/>
              <a:ext cx="1635"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a:solidFill>
                    <a:schemeClr val="tx2"/>
                  </a:solidFill>
                </a:rPr>
                <a:t>Drainage Area</a:t>
              </a:r>
            </a:p>
          </p:txBody>
        </p:sp>
      </p:grpSp>
      <p:grpSp>
        <p:nvGrpSpPr>
          <p:cNvPr id="358601" name="Group 201">
            <a:extLst>
              <a:ext uri="{FF2B5EF4-FFF2-40B4-BE49-F238E27FC236}">
                <a16:creationId xmlns:a16="http://schemas.microsoft.com/office/drawing/2014/main" id="{644EBB7D-2635-4CBB-8847-D7056C4888C3}"/>
              </a:ext>
            </a:extLst>
          </p:cNvPr>
          <p:cNvGrpSpPr>
            <a:grpSpLocks/>
          </p:cNvGrpSpPr>
          <p:nvPr/>
        </p:nvGrpSpPr>
        <p:grpSpPr bwMode="auto">
          <a:xfrm>
            <a:off x="1046163" y="971550"/>
            <a:ext cx="2986087" cy="2452688"/>
            <a:chOff x="0" y="618"/>
            <a:chExt cx="1881" cy="1545"/>
          </a:xfrm>
        </p:grpSpPr>
        <p:grpSp>
          <p:nvGrpSpPr>
            <p:cNvPr id="358462" name="Group 62">
              <a:extLst>
                <a:ext uri="{FF2B5EF4-FFF2-40B4-BE49-F238E27FC236}">
                  <a16:creationId xmlns:a16="http://schemas.microsoft.com/office/drawing/2014/main" id="{EB48F5F6-33D0-49BB-942A-3507AD4B86B0}"/>
                </a:ext>
              </a:extLst>
            </p:cNvPr>
            <p:cNvGrpSpPr>
              <a:grpSpLocks noChangeAspect="1"/>
            </p:cNvGrpSpPr>
            <p:nvPr/>
          </p:nvGrpSpPr>
          <p:grpSpPr bwMode="auto">
            <a:xfrm>
              <a:off x="385" y="1153"/>
              <a:ext cx="1045" cy="1010"/>
              <a:chOff x="96" y="1432"/>
              <a:chExt cx="661" cy="639"/>
            </a:xfrm>
          </p:grpSpPr>
          <p:sp>
            <p:nvSpPr>
              <p:cNvPr id="358463" name="Rectangle 63">
                <a:extLst>
                  <a:ext uri="{FF2B5EF4-FFF2-40B4-BE49-F238E27FC236}">
                    <a16:creationId xmlns:a16="http://schemas.microsoft.com/office/drawing/2014/main" id="{BF69065E-1404-4E2B-BBD7-BA9932146FC6}"/>
                  </a:ext>
                </a:extLst>
              </p:cNvPr>
              <p:cNvSpPr>
                <a:spLocks noChangeAspect="1" noChangeArrowheads="1"/>
              </p:cNvSpPr>
              <p:nvPr/>
            </p:nvSpPr>
            <p:spPr bwMode="auto">
              <a:xfrm>
                <a:off x="96" y="1432"/>
                <a:ext cx="220"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en-US" sz="2000" b="1">
                    <a:solidFill>
                      <a:schemeClr val="bg2"/>
                    </a:solidFill>
                  </a:rPr>
                  <a:t>4</a:t>
                </a:r>
              </a:p>
            </p:txBody>
          </p:sp>
          <p:sp>
            <p:nvSpPr>
              <p:cNvPr id="358464" name="Rectangle 64">
                <a:extLst>
                  <a:ext uri="{FF2B5EF4-FFF2-40B4-BE49-F238E27FC236}">
                    <a16:creationId xmlns:a16="http://schemas.microsoft.com/office/drawing/2014/main" id="{E49D881C-C6CC-4295-9ACA-6213B1A4949E}"/>
                  </a:ext>
                </a:extLst>
              </p:cNvPr>
              <p:cNvSpPr>
                <a:spLocks noChangeAspect="1" noChangeArrowheads="1"/>
              </p:cNvSpPr>
              <p:nvPr/>
            </p:nvSpPr>
            <p:spPr bwMode="auto">
              <a:xfrm>
                <a:off x="96" y="1645"/>
                <a:ext cx="220"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en-US" sz="2000" b="1">
                    <a:solidFill>
                      <a:schemeClr val="bg2"/>
                    </a:solidFill>
                  </a:rPr>
                  <a:t>5</a:t>
                </a:r>
              </a:p>
            </p:txBody>
          </p:sp>
          <p:sp>
            <p:nvSpPr>
              <p:cNvPr id="358465" name="Rectangle 65">
                <a:extLst>
                  <a:ext uri="{FF2B5EF4-FFF2-40B4-BE49-F238E27FC236}">
                    <a16:creationId xmlns:a16="http://schemas.microsoft.com/office/drawing/2014/main" id="{6AAC92C6-F991-43B4-BAED-7CBE5D8646B7}"/>
                  </a:ext>
                </a:extLst>
              </p:cNvPr>
              <p:cNvSpPr>
                <a:spLocks noChangeAspect="1" noChangeArrowheads="1"/>
              </p:cNvSpPr>
              <p:nvPr/>
            </p:nvSpPr>
            <p:spPr bwMode="auto">
              <a:xfrm>
                <a:off x="96" y="1858"/>
                <a:ext cx="220"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en-US" sz="2000" b="1">
                    <a:solidFill>
                      <a:schemeClr val="bg2"/>
                    </a:solidFill>
                  </a:rPr>
                  <a:t>6</a:t>
                </a:r>
              </a:p>
            </p:txBody>
          </p:sp>
          <p:sp>
            <p:nvSpPr>
              <p:cNvPr id="358466" name="Rectangle 66">
                <a:extLst>
                  <a:ext uri="{FF2B5EF4-FFF2-40B4-BE49-F238E27FC236}">
                    <a16:creationId xmlns:a16="http://schemas.microsoft.com/office/drawing/2014/main" id="{C42193E4-197B-4AC7-BAFA-12794E3B393B}"/>
                  </a:ext>
                </a:extLst>
              </p:cNvPr>
              <p:cNvSpPr>
                <a:spLocks noChangeAspect="1" noChangeArrowheads="1"/>
              </p:cNvSpPr>
              <p:nvPr/>
            </p:nvSpPr>
            <p:spPr bwMode="auto">
              <a:xfrm>
                <a:off x="316" y="1432"/>
                <a:ext cx="221"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en-US" sz="2000" b="1">
                    <a:solidFill>
                      <a:schemeClr val="bg2"/>
                    </a:solidFill>
                  </a:rPr>
                  <a:t> 3</a:t>
                </a:r>
              </a:p>
            </p:txBody>
          </p:sp>
          <p:sp>
            <p:nvSpPr>
              <p:cNvPr id="358467" name="Rectangle 67">
                <a:extLst>
                  <a:ext uri="{FF2B5EF4-FFF2-40B4-BE49-F238E27FC236}">
                    <a16:creationId xmlns:a16="http://schemas.microsoft.com/office/drawing/2014/main" id="{BDFCCBD7-E0B5-47DF-8FAE-347AEEAEC0AE}"/>
                  </a:ext>
                </a:extLst>
              </p:cNvPr>
              <p:cNvSpPr>
                <a:spLocks noChangeAspect="1" noChangeArrowheads="1"/>
              </p:cNvSpPr>
              <p:nvPr/>
            </p:nvSpPr>
            <p:spPr bwMode="auto">
              <a:xfrm>
                <a:off x="316" y="1645"/>
                <a:ext cx="221"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000" b="1">
                  <a:solidFill>
                    <a:schemeClr val="bg2"/>
                  </a:solidFill>
                </a:endParaRPr>
              </a:p>
            </p:txBody>
          </p:sp>
          <p:sp>
            <p:nvSpPr>
              <p:cNvPr id="358468" name="Rectangle 68">
                <a:extLst>
                  <a:ext uri="{FF2B5EF4-FFF2-40B4-BE49-F238E27FC236}">
                    <a16:creationId xmlns:a16="http://schemas.microsoft.com/office/drawing/2014/main" id="{4C856349-35E1-43A2-B4EF-B47E6AEDE0C4}"/>
                  </a:ext>
                </a:extLst>
              </p:cNvPr>
              <p:cNvSpPr>
                <a:spLocks noChangeAspect="1" noChangeArrowheads="1"/>
              </p:cNvSpPr>
              <p:nvPr/>
            </p:nvSpPr>
            <p:spPr bwMode="auto">
              <a:xfrm>
                <a:off x="316" y="1858"/>
                <a:ext cx="221"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en-US" sz="2000" b="1">
                    <a:solidFill>
                      <a:schemeClr val="bg2"/>
                    </a:solidFill>
                  </a:rPr>
                  <a:t>7</a:t>
                </a:r>
              </a:p>
            </p:txBody>
          </p:sp>
          <p:grpSp>
            <p:nvGrpSpPr>
              <p:cNvPr id="358469" name="Group 69">
                <a:extLst>
                  <a:ext uri="{FF2B5EF4-FFF2-40B4-BE49-F238E27FC236}">
                    <a16:creationId xmlns:a16="http://schemas.microsoft.com/office/drawing/2014/main" id="{91EEC414-B92B-4D11-B516-3DF3AC0C9687}"/>
                  </a:ext>
                </a:extLst>
              </p:cNvPr>
              <p:cNvGrpSpPr>
                <a:grpSpLocks noChangeAspect="1"/>
              </p:cNvGrpSpPr>
              <p:nvPr/>
            </p:nvGrpSpPr>
            <p:grpSpPr bwMode="auto">
              <a:xfrm>
                <a:off x="537" y="1432"/>
                <a:ext cx="220" cy="639"/>
                <a:chOff x="3027" y="1517"/>
                <a:chExt cx="383" cy="1094"/>
              </a:xfrm>
            </p:grpSpPr>
            <p:sp>
              <p:nvSpPr>
                <p:cNvPr id="358470" name="Rectangle 70">
                  <a:extLst>
                    <a:ext uri="{FF2B5EF4-FFF2-40B4-BE49-F238E27FC236}">
                      <a16:creationId xmlns:a16="http://schemas.microsoft.com/office/drawing/2014/main" id="{5CF6218D-73CB-4099-BFA8-A9E5F47B652E}"/>
                    </a:ext>
                  </a:extLst>
                </p:cNvPr>
                <p:cNvSpPr>
                  <a:spLocks noChangeAspect="1" noChangeArrowheads="1"/>
                </p:cNvSpPr>
                <p:nvPr/>
              </p:nvSpPr>
              <p:spPr bwMode="auto">
                <a:xfrm>
                  <a:off x="3027" y="151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en-US" sz="2000" b="1">
                      <a:solidFill>
                        <a:schemeClr val="bg2"/>
                      </a:solidFill>
                    </a:rPr>
                    <a:t> 2</a:t>
                  </a:r>
                </a:p>
              </p:txBody>
            </p:sp>
            <p:sp>
              <p:nvSpPr>
                <p:cNvPr id="358471" name="Rectangle 71">
                  <a:extLst>
                    <a:ext uri="{FF2B5EF4-FFF2-40B4-BE49-F238E27FC236}">
                      <a16:creationId xmlns:a16="http://schemas.microsoft.com/office/drawing/2014/main" id="{D22BA38A-003B-40F0-9CC2-32BA27C44FEB}"/>
                    </a:ext>
                  </a:extLst>
                </p:cNvPr>
                <p:cNvSpPr>
                  <a:spLocks noChangeAspect="1" noChangeArrowheads="1"/>
                </p:cNvSpPr>
                <p:nvPr/>
              </p:nvSpPr>
              <p:spPr bwMode="auto">
                <a:xfrm>
                  <a:off x="3027" y="1881"/>
                  <a:ext cx="383" cy="36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en-US" sz="2000" b="1">
                      <a:solidFill>
                        <a:schemeClr val="bg2"/>
                      </a:solidFill>
                    </a:rPr>
                    <a:t>1</a:t>
                  </a:r>
                </a:p>
              </p:txBody>
            </p:sp>
            <p:sp>
              <p:nvSpPr>
                <p:cNvPr id="358472" name="Rectangle 72">
                  <a:extLst>
                    <a:ext uri="{FF2B5EF4-FFF2-40B4-BE49-F238E27FC236}">
                      <a16:creationId xmlns:a16="http://schemas.microsoft.com/office/drawing/2014/main" id="{15B9DE49-4CDB-4243-81CF-21E7E770BE5D}"/>
                    </a:ext>
                  </a:extLst>
                </p:cNvPr>
                <p:cNvSpPr>
                  <a:spLocks noChangeAspect="1" noChangeArrowheads="1"/>
                </p:cNvSpPr>
                <p:nvPr/>
              </p:nvSpPr>
              <p:spPr bwMode="auto">
                <a:xfrm>
                  <a:off x="3027" y="224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en-US" sz="2000" b="1">
                      <a:solidFill>
                        <a:schemeClr val="bg2"/>
                      </a:solidFill>
                    </a:rPr>
                    <a:t>8</a:t>
                  </a:r>
                </a:p>
              </p:txBody>
            </p:sp>
          </p:grpSp>
          <p:sp>
            <p:nvSpPr>
              <p:cNvPr id="358473" name="Line 73">
                <a:extLst>
                  <a:ext uri="{FF2B5EF4-FFF2-40B4-BE49-F238E27FC236}">
                    <a16:creationId xmlns:a16="http://schemas.microsoft.com/office/drawing/2014/main" id="{8B329A86-E5DA-483E-AAF0-E91048E6E72D}"/>
                  </a:ext>
                </a:extLst>
              </p:cNvPr>
              <p:cNvSpPr>
                <a:spLocks noChangeAspect="1" noChangeShapeType="1"/>
              </p:cNvSpPr>
              <p:nvPr/>
            </p:nvSpPr>
            <p:spPr bwMode="auto">
              <a:xfrm rot="-5400000">
                <a:off x="374" y="1655"/>
                <a:ext cx="118"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74" name="Line 74">
                <a:extLst>
                  <a:ext uri="{FF2B5EF4-FFF2-40B4-BE49-F238E27FC236}">
                    <a16:creationId xmlns:a16="http://schemas.microsoft.com/office/drawing/2014/main" id="{C83719D2-2B3E-4DC8-B280-58DCD3E265B2}"/>
                  </a:ext>
                </a:extLst>
              </p:cNvPr>
              <p:cNvSpPr>
                <a:spLocks noChangeAspect="1" noChangeShapeType="1"/>
              </p:cNvSpPr>
              <p:nvPr/>
            </p:nvSpPr>
            <p:spPr bwMode="auto">
              <a:xfrm rot="5400000" flipV="1">
                <a:off x="453" y="1779"/>
                <a:ext cx="113" cy="116"/>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75" name="Line 75">
                <a:extLst>
                  <a:ext uri="{FF2B5EF4-FFF2-40B4-BE49-F238E27FC236}">
                    <a16:creationId xmlns:a16="http://schemas.microsoft.com/office/drawing/2014/main" id="{E76FCAD0-19EB-49C8-9F5C-FFEAB6FA97B6}"/>
                  </a:ext>
                </a:extLst>
              </p:cNvPr>
              <p:cNvSpPr>
                <a:spLocks noChangeAspect="1" noChangeShapeType="1"/>
              </p:cNvSpPr>
              <p:nvPr/>
            </p:nvSpPr>
            <p:spPr bwMode="auto">
              <a:xfrm rot="-5400000">
                <a:off x="452" y="1604"/>
                <a:ext cx="118" cy="116"/>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76" name="Line 76">
                <a:extLst>
                  <a:ext uri="{FF2B5EF4-FFF2-40B4-BE49-F238E27FC236}">
                    <a16:creationId xmlns:a16="http://schemas.microsoft.com/office/drawing/2014/main" id="{4AD944E0-856B-40D6-9C98-FAE4232B238F}"/>
                  </a:ext>
                </a:extLst>
              </p:cNvPr>
              <p:cNvSpPr>
                <a:spLocks noChangeAspect="1" noChangeShapeType="1"/>
              </p:cNvSpPr>
              <p:nvPr/>
            </p:nvSpPr>
            <p:spPr bwMode="auto">
              <a:xfrm rot="-5400000" flipH="1" flipV="1">
                <a:off x="273" y="1775"/>
                <a:ext cx="123" cy="124"/>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77" name="Line 77">
                <a:extLst>
                  <a:ext uri="{FF2B5EF4-FFF2-40B4-BE49-F238E27FC236}">
                    <a16:creationId xmlns:a16="http://schemas.microsoft.com/office/drawing/2014/main" id="{96C283E2-2859-4818-A28E-71373E78A290}"/>
                  </a:ext>
                </a:extLst>
              </p:cNvPr>
              <p:cNvSpPr>
                <a:spLocks noChangeAspect="1" noChangeShapeType="1"/>
              </p:cNvSpPr>
              <p:nvPr/>
            </p:nvSpPr>
            <p:spPr bwMode="auto">
              <a:xfrm rot="5400000" flipV="1">
                <a:off x="371" y="1843"/>
                <a:ext cx="118"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78" name="Line 78">
                <a:extLst>
                  <a:ext uri="{FF2B5EF4-FFF2-40B4-BE49-F238E27FC236}">
                    <a16:creationId xmlns:a16="http://schemas.microsoft.com/office/drawing/2014/main" id="{250F3B39-C231-4E58-8D96-55FAA12AAA75}"/>
                  </a:ext>
                </a:extLst>
              </p:cNvPr>
              <p:cNvSpPr>
                <a:spLocks noChangeAspect="1" noChangeShapeType="1"/>
              </p:cNvSpPr>
              <p:nvPr/>
            </p:nvSpPr>
            <p:spPr bwMode="auto">
              <a:xfrm rot="-10800000">
                <a:off x="269" y="1756"/>
                <a:ext cx="116"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79" name="Line 79">
                <a:extLst>
                  <a:ext uri="{FF2B5EF4-FFF2-40B4-BE49-F238E27FC236}">
                    <a16:creationId xmlns:a16="http://schemas.microsoft.com/office/drawing/2014/main" id="{4B81D888-FD31-46DD-B68D-5F7F6DAE5213}"/>
                  </a:ext>
                </a:extLst>
              </p:cNvPr>
              <p:cNvSpPr>
                <a:spLocks noChangeAspect="1" noChangeShapeType="1"/>
              </p:cNvSpPr>
              <p:nvPr/>
            </p:nvSpPr>
            <p:spPr bwMode="auto">
              <a:xfrm rot="10800000" flipH="1">
                <a:off x="468" y="1752"/>
                <a:ext cx="116"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80" name="Line 80">
                <a:extLst>
                  <a:ext uri="{FF2B5EF4-FFF2-40B4-BE49-F238E27FC236}">
                    <a16:creationId xmlns:a16="http://schemas.microsoft.com/office/drawing/2014/main" id="{AF844BB0-BF8E-45D6-B467-E20DC89AEDBB}"/>
                  </a:ext>
                </a:extLst>
              </p:cNvPr>
              <p:cNvSpPr>
                <a:spLocks noChangeAspect="1" noChangeShapeType="1"/>
              </p:cNvSpPr>
              <p:nvPr/>
            </p:nvSpPr>
            <p:spPr bwMode="auto">
              <a:xfrm rot="5400000" flipH="1">
                <a:off x="273" y="1609"/>
                <a:ext cx="122" cy="12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8481" name="Text Box 81">
              <a:extLst>
                <a:ext uri="{FF2B5EF4-FFF2-40B4-BE49-F238E27FC236}">
                  <a16:creationId xmlns:a16="http://schemas.microsoft.com/office/drawing/2014/main" id="{809FA3D4-3B95-4EC3-AC9B-75F0C9C8A1F6}"/>
                </a:ext>
              </a:extLst>
            </p:cNvPr>
            <p:cNvSpPr txBox="1">
              <a:spLocks noChangeAspect="1" noChangeArrowheads="1"/>
            </p:cNvSpPr>
            <p:nvPr/>
          </p:nvSpPr>
          <p:spPr bwMode="auto">
            <a:xfrm>
              <a:off x="0" y="618"/>
              <a:ext cx="1881" cy="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a:solidFill>
                    <a:schemeClr val="tx2"/>
                  </a:solidFill>
                </a:rPr>
                <a:t>Eight direction pour point model D8</a:t>
              </a:r>
            </a:p>
          </p:txBody>
        </p:sp>
      </p:grpSp>
      <p:grpSp>
        <p:nvGrpSpPr>
          <p:cNvPr id="358600" name="Group 200">
            <a:extLst>
              <a:ext uri="{FF2B5EF4-FFF2-40B4-BE49-F238E27FC236}">
                <a16:creationId xmlns:a16="http://schemas.microsoft.com/office/drawing/2014/main" id="{E6E9F460-ABCF-4475-9576-6A6A470BB879}"/>
              </a:ext>
            </a:extLst>
          </p:cNvPr>
          <p:cNvGrpSpPr>
            <a:grpSpLocks/>
          </p:cNvGrpSpPr>
          <p:nvPr/>
        </p:nvGrpSpPr>
        <p:grpSpPr bwMode="auto">
          <a:xfrm>
            <a:off x="5200650" y="1163638"/>
            <a:ext cx="2062163" cy="2324100"/>
            <a:chOff x="2085" y="739"/>
            <a:chExt cx="1299" cy="1464"/>
          </a:xfrm>
        </p:grpSpPr>
        <p:grpSp>
          <p:nvGrpSpPr>
            <p:cNvPr id="358482" name="Group 82">
              <a:extLst>
                <a:ext uri="{FF2B5EF4-FFF2-40B4-BE49-F238E27FC236}">
                  <a16:creationId xmlns:a16="http://schemas.microsoft.com/office/drawing/2014/main" id="{FBD57A40-9B9F-46E4-BB72-50E063B00D6D}"/>
                </a:ext>
              </a:extLst>
            </p:cNvPr>
            <p:cNvGrpSpPr>
              <a:grpSpLocks/>
            </p:cNvGrpSpPr>
            <p:nvPr/>
          </p:nvGrpSpPr>
          <p:grpSpPr bwMode="auto">
            <a:xfrm>
              <a:off x="2102" y="1041"/>
              <a:ext cx="1178" cy="1162"/>
              <a:chOff x="826" y="1424"/>
              <a:chExt cx="1178" cy="1162"/>
            </a:xfrm>
          </p:grpSpPr>
          <p:grpSp>
            <p:nvGrpSpPr>
              <p:cNvPr id="358483" name="Group 83">
                <a:extLst>
                  <a:ext uri="{FF2B5EF4-FFF2-40B4-BE49-F238E27FC236}">
                    <a16:creationId xmlns:a16="http://schemas.microsoft.com/office/drawing/2014/main" id="{15B0B0ED-7365-4BF8-9664-73544ACC2603}"/>
                  </a:ext>
                </a:extLst>
              </p:cNvPr>
              <p:cNvGrpSpPr>
                <a:grpSpLocks noChangeAspect="1"/>
              </p:cNvGrpSpPr>
              <p:nvPr/>
            </p:nvGrpSpPr>
            <p:grpSpPr bwMode="auto">
              <a:xfrm>
                <a:off x="826" y="1424"/>
                <a:ext cx="1178" cy="1156"/>
                <a:chOff x="1877" y="1152"/>
                <a:chExt cx="1971" cy="1776"/>
              </a:xfrm>
            </p:grpSpPr>
            <p:sp>
              <p:nvSpPr>
                <p:cNvPr id="358484" name="Rectangle 84">
                  <a:extLst>
                    <a:ext uri="{FF2B5EF4-FFF2-40B4-BE49-F238E27FC236}">
                      <a16:creationId xmlns:a16="http://schemas.microsoft.com/office/drawing/2014/main" id="{5896A955-36A4-4F04-B179-2EE2A54E12CC}"/>
                    </a:ext>
                  </a:extLst>
                </p:cNvPr>
                <p:cNvSpPr>
                  <a:spLocks noChangeAspect="1" noChangeArrowheads="1"/>
                </p:cNvSpPr>
                <p:nvPr/>
              </p:nvSpPr>
              <p:spPr bwMode="auto">
                <a:xfrm>
                  <a:off x="1877" y="1152"/>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1200" b="1"/>
                </a:p>
              </p:txBody>
            </p:sp>
            <p:sp>
              <p:nvSpPr>
                <p:cNvPr id="358485" name="Rectangle 85">
                  <a:extLst>
                    <a:ext uri="{FF2B5EF4-FFF2-40B4-BE49-F238E27FC236}">
                      <a16:creationId xmlns:a16="http://schemas.microsoft.com/office/drawing/2014/main" id="{3BB49B07-EB75-48E8-B4FE-8DF1E02DF511}"/>
                    </a:ext>
                  </a:extLst>
                </p:cNvPr>
                <p:cNvSpPr>
                  <a:spLocks noChangeAspect="1" noChangeArrowheads="1"/>
                </p:cNvSpPr>
                <p:nvPr/>
              </p:nvSpPr>
              <p:spPr bwMode="auto">
                <a:xfrm>
                  <a:off x="2272"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1200" b="1"/>
                </a:p>
              </p:txBody>
            </p:sp>
            <p:sp>
              <p:nvSpPr>
                <p:cNvPr id="358486" name="Rectangle 86">
                  <a:extLst>
                    <a:ext uri="{FF2B5EF4-FFF2-40B4-BE49-F238E27FC236}">
                      <a16:creationId xmlns:a16="http://schemas.microsoft.com/office/drawing/2014/main" id="{57961C68-99A5-4E81-A5EA-897F3C7C191C}"/>
                    </a:ext>
                  </a:extLst>
                </p:cNvPr>
                <p:cNvSpPr>
                  <a:spLocks noChangeAspect="1" noChangeArrowheads="1"/>
                </p:cNvSpPr>
                <p:nvPr/>
              </p:nvSpPr>
              <p:spPr bwMode="auto">
                <a:xfrm>
                  <a:off x="2666"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1200" b="1"/>
                </a:p>
              </p:txBody>
            </p:sp>
            <p:sp>
              <p:nvSpPr>
                <p:cNvPr id="358487" name="Rectangle 87">
                  <a:extLst>
                    <a:ext uri="{FF2B5EF4-FFF2-40B4-BE49-F238E27FC236}">
                      <a16:creationId xmlns:a16="http://schemas.microsoft.com/office/drawing/2014/main" id="{3F2D1D77-5DA6-4E15-BDD8-F37380E632C4}"/>
                    </a:ext>
                  </a:extLst>
                </p:cNvPr>
                <p:cNvSpPr>
                  <a:spLocks noChangeAspect="1" noChangeArrowheads="1"/>
                </p:cNvSpPr>
                <p:nvPr/>
              </p:nvSpPr>
              <p:spPr bwMode="auto">
                <a:xfrm>
                  <a:off x="3060"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1200" b="1"/>
                </a:p>
              </p:txBody>
            </p:sp>
            <p:sp>
              <p:nvSpPr>
                <p:cNvPr id="358488" name="Rectangle 88">
                  <a:extLst>
                    <a:ext uri="{FF2B5EF4-FFF2-40B4-BE49-F238E27FC236}">
                      <a16:creationId xmlns:a16="http://schemas.microsoft.com/office/drawing/2014/main" id="{9FA6D5E7-71E6-4252-B50C-7B2375A18238}"/>
                    </a:ext>
                  </a:extLst>
                </p:cNvPr>
                <p:cNvSpPr>
                  <a:spLocks noChangeAspect="1" noChangeArrowheads="1"/>
                </p:cNvSpPr>
                <p:nvPr/>
              </p:nvSpPr>
              <p:spPr bwMode="auto">
                <a:xfrm>
                  <a:off x="3454"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1200" b="1"/>
                </a:p>
              </p:txBody>
            </p:sp>
            <p:sp>
              <p:nvSpPr>
                <p:cNvPr id="358489" name="Rectangle 89">
                  <a:extLst>
                    <a:ext uri="{FF2B5EF4-FFF2-40B4-BE49-F238E27FC236}">
                      <a16:creationId xmlns:a16="http://schemas.microsoft.com/office/drawing/2014/main" id="{9DC5E86C-3351-4290-A9E8-3205EDDEB445}"/>
                    </a:ext>
                  </a:extLst>
                </p:cNvPr>
                <p:cNvSpPr>
                  <a:spLocks noChangeAspect="1" noChangeArrowheads="1"/>
                </p:cNvSpPr>
                <p:nvPr/>
              </p:nvSpPr>
              <p:spPr bwMode="auto">
                <a:xfrm>
                  <a:off x="2666"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1200" b="1"/>
                </a:p>
              </p:txBody>
            </p:sp>
            <p:sp>
              <p:nvSpPr>
                <p:cNvPr id="358490" name="Rectangle 90">
                  <a:extLst>
                    <a:ext uri="{FF2B5EF4-FFF2-40B4-BE49-F238E27FC236}">
                      <a16:creationId xmlns:a16="http://schemas.microsoft.com/office/drawing/2014/main" id="{1B1AEABF-1FF7-47CE-B1A3-4C2A47F171F7}"/>
                    </a:ext>
                  </a:extLst>
                </p:cNvPr>
                <p:cNvSpPr>
                  <a:spLocks noChangeAspect="1" noChangeArrowheads="1"/>
                </p:cNvSpPr>
                <p:nvPr/>
              </p:nvSpPr>
              <p:spPr bwMode="auto">
                <a:xfrm>
                  <a:off x="3060"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1200" b="1"/>
                </a:p>
              </p:txBody>
            </p:sp>
            <p:sp>
              <p:nvSpPr>
                <p:cNvPr id="358491" name="Rectangle 91">
                  <a:extLst>
                    <a:ext uri="{FF2B5EF4-FFF2-40B4-BE49-F238E27FC236}">
                      <a16:creationId xmlns:a16="http://schemas.microsoft.com/office/drawing/2014/main" id="{B6F639DA-58D1-4784-A429-838CAFA0CC5B}"/>
                    </a:ext>
                  </a:extLst>
                </p:cNvPr>
                <p:cNvSpPr>
                  <a:spLocks noChangeAspect="1" noChangeArrowheads="1"/>
                </p:cNvSpPr>
                <p:nvPr/>
              </p:nvSpPr>
              <p:spPr bwMode="auto">
                <a:xfrm>
                  <a:off x="3454"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1200" b="1"/>
                </a:p>
              </p:txBody>
            </p:sp>
            <p:sp>
              <p:nvSpPr>
                <p:cNvPr id="358492" name="Rectangle 92">
                  <a:extLst>
                    <a:ext uri="{FF2B5EF4-FFF2-40B4-BE49-F238E27FC236}">
                      <a16:creationId xmlns:a16="http://schemas.microsoft.com/office/drawing/2014/main" id="{A0D1C3AF-27AD-4006-86DC-CEEACDDFDA05}"/>
                    </a:ext>
                  </a:extLst>
                </p:cNvPr>
                <p:cNvSpPr>
                  <a:spLocks noChangeAspect="1" noChangeArrowheads="1"/>
                </p:cNvSpPr>
                <p:nvPr/>
              </p:nvSpPr>
              <p:spPr bwMode="auto">
                <a:xfrm>
                  <a:off x="1877" y="1507"/>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1200" b="1"/>
                </a:p>
              </p:txBody>
            </p:sp>
            <p:sp>
              <p:nvSpPr>
                <p:cNvPr id="358493" name="Rectangle 93">
                  <a:extLst>
                    <a:ext uri="{FF2B5EF4-FFF2-40B4-BE49-F238E27FC236}">
                      <a16:creationId xmlns:a16="http://schemas.microsoft.com/office/drawing/2014/main" id="{0D2CE9D9-B121-4326-916C-948659ECE6FB}"/>
                    </a:ext>
                  </a:extLst>
                </p:cNvPr>
                <p:cNvSpPr>
                  <a:spLocks noChangeAspect="1" noChangeArrowheads="1"/>
                </p:cNvSpPr>
                <p:nvPr/>
              </p:nvSpPr>
              <p:spPr bwMode="auto">
                <a:xfrm>
                  <a:off x="2272"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1200" b="1"/>
                </a:p>
              </p:txBody>
            </p:sp>
            <p:sp>
              <p:nvSpPr>
                <p:cNvPr id="358494" name="Rectangle 94">
                  <a:extLst>
                    <a:ext uri="{FF2B5EF4-FFF2-40B4-BE49-F238E27FC236}">
                      <a16:creationId xmlns:a16="http://schemas.microsoft.com/office/drawing/2014/main" id="{F572E6C5-29D4-4164-9B48-AF94A0F9F116}"/>
                    </a:ext>
                  </a:extLst>
                </p:cNvPr>
                <p:cNvSpPr>
                  <a:spLocks noChangeAspect="1" noChangeArrowheads="1"/>
                </p:cNvSpPr>
                <p:nvPr/>
              </p:nvSpPr>
              <p:spPr bwMode="auto">
                <a:xfrm>
                  <a:off x="2666"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1200" b="1"/>
                </a:p>
              </p:txBody>
            </p:sp>
            <p:sp>
              <p:nvSpPr>
                <p:cNvPr id="358495" name="Rectangle 95">
                  <a:extLst>
                    <a:ext uri="{FF2B5EF4-FFF2-40B4-BE49-F238E27FC236}">
                      <a16:creationId xmlns:a16="http://schemas.microsoft.com/office/drawing/2014/main" id="{985862F0-5449-4A22-AE24-3BD369BA2D9E}"/>
                    </a:ext>
                  </a:extLst>
                </p:cNvPr>
                <p:cNvSpPr>
                  <a:spLocks noChangeAspect="1" noChangeArrowheads="1"/>
                </p:cNvSpPr>
                <p:nvPr/>
              </p:nvSpPr>
              <p:spPr bwMode="auto">
                <a:xfrm>
                  <a:off x="3060"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1200" b="1"/>
                </a:p>
              </p:txBody>
            </p:sp>
            <p:sp>
              <p:nvSpPr>
                <p:cNvPr id="358496" name="Rectangle 96">
                  <a:extLst>
                    <a:ext uri="{FF2B5EF4-FFF2-40B4-BE49-F238E27FC236}">
                      <a16:creationId xmlns:a16="http://schemas.microsoft.com/office/drawing/2014/main" id="{563E9A06-F991-4253-A12A-4A2076473F72}"/>
                    </a:ext>
                  </a:extLst>
                </p:cNvPr>
                <p:cNvSpPr>
                  <a:spLocks noChangeAspect="1" noChangeArrowheads="1"/>
                </p:cNvSpPr>
                <p:nvPr/>
              </p:nvSpPr>
              <p:spPr bwMode="auto">
                <a:xfrm>
                  <a:off x="3454"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1200" b="1"/>
                </a:p>
              </p:txBody>
            </p:sp>
            <p:sp>
              <p:nvSpPr>
                <p:cNvPr id="358497" name="Rectangle 97">
                  <a:extLst>
                    <a:ext uri="{FF2B5EF4-FFF2-40B4-BE49-F238E27FC236}">
                      <a16:creationId xmlns:a16="http://schemas.microsoft.com/office/drawing/2014/main" id="{59156F36-5BCD-45FA-A604-81A7B20402C3}"/>
                    </a:ext>
                  </a:extLst>
                </p:cNvPr>
                <p:cNvSpPr>
                  <a:spLocks noChangeAspect="1" noChangeArrowheads="1"/>
                </p:cNvSpPr>
                <p:nvPr/>
              </p:nvSpPr>
              <p:spPr bwMode="auto">
                <a:xfrm>
                  <a:off x="1877" y="1862"/>
                  <a:ext cx="395"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1200" b="1"/>
                </a:p>
              </p:txBody>
            </p:sp>
            <p:sp>
              <p:nvSpPr>
                <p:cNvPr id="358498" name="Rectangle 98">
                  <a:extLst>
                    <a:ext uri="{FF2B5EF4-FFF2-40B4-BE49-F238E27FC236}">
                      <a16:creationId xmlns:a16="http://schemas.microsoft.com/office/drawing/2014/main" id="{411A3C01-5F39-48D1-B694-2AF2543768B3}"/>
                    </a:ext>
                  </a:extLst>
                </p:cNvPr>
                <p:cNvSpPr>
                  <a:spLocks noChangeAspect="1" noChangeArrowheads="1"/>
                </p:cNvSpPr>
                <p:nvPr/>
              </p:nvSpPr>
              <p:spPr bwMode="auto">
                <a:xfrm>
                  <a:off x="2272"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1200" b="1"/>
                </a:p>
              </p:txBody>
            </p:sp>
            <p:sp>
              <p:nvSpPr>
                <p:cNvPr id="358499" name="Rectangle 99">
                  <a:extLst>
                    <a:ext uri="{FF2B5EF4-FFF2-40B4-BE49-F238E27FC236}">
                      <a16:creationId xmlns:a16="http://schemas.microsoft.com/office/drawing/2014/main" id="{DE1EE985-FC67-4856-9FAF-2854027B27F1}"/>
                    </a:ext>
                  </a:extLst>
                </p:cNvPr>
                <p:cNvSpPr>
                  <a:spLocks noChangeAspect="1" noChangeArrowheads="1"/>
                </p:cNvSpPr>
                <p:nvPr/>
              </p:nvSpPr>
              <p:spPr bwMode="auto">
                <a:xfrm>
                  <a:off x="2666"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1200" b="1"/>
                </a:p>
              </p:txBody>
            </p:sp>
            <p:sp>
              <p:nvSpPr>
                <p:cNvPr id="358500" name="Rectangle 100">
                  <a:extLst>
                    <a:ext uri="{FF2B5EF4-FFF2-40B4-BE49-F238E27FC236}">
                      <a16:creationId xmlns:a16="http://schemas.microsoft.com/office/drawing/2014/main" id="{0C72038F-8287-497D-978A-783F16E2BE47}"/>
                    </a:ext>
                  </a:extLst>
                </p:cNvPr>
                <p:cNvSpPr>
                  <a:spLocks noChangeAspect="1" noChangeArrowheads="1"/>
                </p:cNvSpPr>
                <p:nvPr/>
              </p:nvSpPr>
              <p:spPr bwMode="auto">
                <a:xfrm>
                  <a:off x="3060"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1200" b="1"/>
                </a:p>
              </p:txBody>
            </p:sp>
            <p:sp>
              <p:nvSpPr>
                <p:cNvPr id="358501" name="Rectangle 101">
                  <a:extLst>
                    <a:ext uri="{FF2B5EF4-FFF2-40B4-BE49-F238E27FC236}">
                      <a16:creationId xmlns:a16="http://schemas.microsoft.com/office/drawing/2014/main" id="{43D5208F-C584-4267-9007-212638C4F8D7}"/>
                    </a:ext>
                  </a:extLst>
                </p:cNvPr>
                <p:cNvSpPr>
                  <a:spLocks noChangeAspect="1" noChangeArrowheads="1"/>
                </p:cNvSpPr>
                <p:nvPr/>
              </p:nvSpPr>
              <p:spPr bwMode="auto">
                <a:xfrm>
                  <a:off x="3454"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1200" b="1"/>
                </a:p>
              </p:txBody>
            </p:sp>
            <p:sp>
              <p:nvSpPr>
                <p:cNvPr id="358502" name="Rectangle 102">
                  <a:extLst>
                    <a:ext uri="{FF2B5EF4-FFF2-40B4-BE49-F238E27FC236}">
                      <a16:creationId xmlns:a16="http://schemas.microsoft.com/office/drawing/2014/main" id="{CFFC7EC0-FDFF-4370-9780-D836C2FFD525}"/>
                    </a:ext>
                  </a:extLst>
                </p:cNvPr>
                <p:cNvSpPr>
                  <a:spLocks noChangeAspect="1" noChangeArrowheads="1"/>
                </p:cNvSpPr>
                <p:nvPr/>
              </p:nvSpPr>
              <p:spPr bwMode="auto">
                <a:xfrm>
                  <a:off x="1877" y="2218"/>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1200" b="1"/>
                </a:p>
              </p:txBody>
            </p:sp>
            <p:sp>
              <p:nvSpPr>
                <p:cNvPr id="358503" name="Rectangle 103">
                  <a:extLst>
                    <a:ext uri="{FF2B5EF4-FFF2-40B4-BE49-F238E27FC236}">
                      <a16:creationId xmlns:a16="http://schemas.microsoft.com/office/drawing/2014/main" id="{96315D82-0D7D-4BAA-B288-4C2699751DC6}"/>
                    </a:ext>
                  </a:extLst>
                </p:cNvPr>
                <p:cNvSpPr>
                  <a:spLocks noChangeAspect="1" noChangeArrowheads="1"/>
                </p:cNvSpPr>
                <p:nvPr/>
              </p:nvSpPr>
              <p:spPr bwMode="auto">
                <a:xfrm>
                  <a:off x="2272"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1200" b="1"/>
                </a:p>
              </p:txBody>
            </p:sp>
            <p:sp>
              <p:nvSpPr>
                <p:cNvPr id="358504" name="Rectangle 104">
                  <a:extLst>
                    <a:ext uri="{FF2B5EF4-FFF2-40B4-BE49-F238E27FC236}">
                      <a16:creationId xmlns:a16="http://schemas.microsoft.com/office/drawing/2014/main" id="{67ACD503-C6B3-4FDD-8291-6D7DC76A496C}"/>
                    </a:ext>
                  </a:extLst>
                </p:cNvPr>
                <p:cNvSpPr>
                  <a:spLocks noChangeAspect="1" noChangeArrowheads="1"/>
                </p:cNvSpPr>
                <p:nvPr/>
              </p:nvSpPr>
              <p:spPr bwMode="auto">
                <a:xfrm>
                  <a:off x="2666"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1200" b="1"/>
                </a:p>
              </p:txBody>
            </p:sp>
            <p:sp>
              <p:nvSpPr>
                <p:cNvPr id="358505" name="Rectangle 105">
                  <a:extLst>
                    <a:ext uri="{FF2B5EF4-FFF2-40B4-BE49-F238E27FC236}">
                      <a16:creationId xmlns:a16="http://schemas.microsoft.com/office/drawing/2014/main" id="{7BB20557-3EE9-4B83-8A5F-8C1F0C07FE91}"/>
                    </a:ext>
                  </a:extLst>
                </p:cNvPr>
                <p:cNvSpPr>
                  <a:spLocks noChangeAspect="1" noChangeArrowheads="1"/>
                </p:cNvSpPr>
                <p:nvPr/>
              </p:nvSpPr>
              <p:spPr bwMode="auto">
                <a:xfrm>
                  <a:off x="3060"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1200" b="1"/>
                </a:p>
              </p:txBody>
            </p:sp>
            <p:sp>
              <p:nvSpPr>
                <p:cNvPr id="358506" name="Rectangle 106">
                  <a:extLst>
                    <a:ext uri="{FF2B5EF4-FFF2-40B4-BE49-F238E27FC236}">
                      <a16:creationId xmlns:a16="http://schemas.microsoft.com/office/drawing/2014/main" id="{64BCB727-61C1-4904-AC76-B4F218880FC1}"/>
                    </a:ext>
                  </a:extLst>
                </p:cNvPr>
                <p:cNvSpPr>
                  <a:spLocks noChangeAspect="1" noChangeArrowheads="1"/>
                </p:cNvSpPr>
                <p:nvPr/>
              </p:nvSpPr>
              <p:spPr bwMode="auto">
                <a:xfrm>
                  <a:off x="3454"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1200" b="1"/>
                </a:p>
              </p:txBody>
            </p:sp>
            <p:sp>
              <p:nvSpPr>
                <p:cNvPr id="358507" name="Rectangle 107">
                  <a:extLst>
                    <a:ext uri="{FF2B5EF4-FFF2-40B4-BE49-F238E27FC236}">
                      <a16:creationId xmlns:a16="http://schemas.microsoft.com/office/drawing/2014/main" id="{7518E7D1-A1E2-45D2-9BF4-B967DDCF0651}"/>
                    </a:ext>
                  </a:extLst>
                </p:cNvPr>
                <p:cNvSpPr>
                  <a:spLocks noChangeAspect="1" noChangeArrowheads="1"/>
                </p:cNvSpPr>
                <p:nvPr/>
              </p:nvSpPr>
              <p:spPr bwMode="auto">
                <a:xfrm>
                  <a:off x="2272"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1200" b="1"/>
                </a:p>
              </p:txBody>
            </p:sp>
            <p:sp>
              <p:nvSpPr>
                <p:cNvPr id="358508" name="Rectangle 108">
                  <a:extLst>
                    <a:ext uri="{FF2B5EF4-FFF2-40B4-BE49-F238E27FC236}">
                      <a16:creationId xmlns:a16="http://schemas.microsoft.com/office/drawing/2014/main" id="{58A9C72B-38E6-4A45-95BB-D16ED186100C}"/>
                    </a:ext>
                  </a:extLst>
                </p:cNvPr>
                <p:cNvSpPr>
                  <a:spLocks noChangeAspect="1" noChangeArrowheads="1"/>
                </p:cNvSpPr>
                <p:nvPr/>
              </p:nvSpPr>
              <p:spPr bwMode="auto">
                <a:xfrm>
                  <a:off x="1878"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1200" b="1"/>
                </a:p>
              </p:txBody>
            </p:sp>
          </p:grpSp>
          <p:sp>
            <p:nvSpPr>
              <p:cNvPr id="358509" name="Line 109">
                <a:extLst>
                  <a:ext uri="{FF2B5EF4-FFF2-40B4-BE49-F238E27FC236}">
                    <a16:creationId xmlns:a16="http://schemas.microsoft.com/office/drawing/2014/main" id="{E1683BC7-D1A3-4A37-A813-CC4A01D24316}"/>
                  </a:ext>
                </a:extLst>
              </p:cNvPr>
              <p:cNvSpPr>
                <a:spLocks noChangeAspect="1" noChangeShapeType="1"/>
              </p:cNvSpPr>
              <p:nvPr/>
            </p:nvSpPr>
            <p:spPr bwMode="auto">
              <a:xfrm rot="-177988">
                <a:off x="961" y="1517"/>
                <a:ext cx="212" cy="239"/>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10" name="Line 110">
                <a:extLst>
                  <a:ext uri="{FF2B5EF4-FFF2-40B4-BE49-F238E27FC236}">
                    <a16:creationId xmlns:a16="http://schemas.microsoft.com/office/drawing/2014/main" id="{C62ED25D-4D22-438B-BCC7-031E96A89189}"/>
                  </a:ext>
                </a:extLst>
              </p:cNvPr>
              <p:cNvSpPr>
                <a:spLocks noChangeAspect="1" noChangeShapeType="1"/>
              </p:cNvSpPr>
              <p:nvPr/>
            </p:nvSpPr>
            <p:spPr bwMode="auto">
              <a:xfrm>
                <a:off x="1186" y="1544"/>
                <a:ext cx="231" cy="237"/>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11" name="Line 111">
                <a:extLst>
                  <a:ext uri="{FF2B5EF4-FFF2-40B4-BE49-F238E27FC236}">
                    <a16:creationId xmlns:a16="http://schemas.microsoft.com/office/drawing/2014/main" id="{2BCBC825-E9BD-4C58-87F3-921DA1719BDB}"/>
                  </a:ext>
                </a:extLst>
              </p:cNvPr>
              <p:cNvSpPr>
                <a:spLocks noChangeAspect="1" noChangeShapeType="1"/>
              </p:cNvSpPr>
              <p:nvPr/>
            </p:nvSpPr>
            <p:spPr bwMode="auto">
              <a:xfrm flipV="1">
                <a:off x="945" y="1767"/>
                <a:ext cx="239" cy="237"/>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12" name="Line 112">
                <a:extLst>
                  <a:ext uri="{FF2B5EF4-FFF2-40B4-BE49-F238E27FC236}">
                    <a16:creationId xmlns:a16="http://schemas.microsoft.com/office/drawing/2014/main" id="{660DD9C3-2060-46D1-819D-F29B55918E68}"/>
                  </a:ext>
                </a:extLst>
              </p:cNvPr>
              <p:cNvSpPr>
                <a:spLocks noChangeAspect="1" noChangeShapeType="1"/>
              </p:cNvSpPr>
              <p:nvPr/>
            </p:nvSpPr>
            <p:spPr bwMode="auto">
              <a:xfrm>
                <a:off x="1640" y="2460"/>
                <a:ext cx="124" cy="126"/>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13" name="Line 113">
                <a:extLst>
                  <a:ext uri="{FF2B5EF4-FFF2-40B4-BE49-F238E27FC236}">
                    <a16:creationId xmlns:a16="http://schemas.microsoft.com/office/drawing/2014/main" id="{9EEA2254-9D15-492C-9A1E-024230CFFFA7}"/>
                  </a:ext>
                </a:extLst>
              </p:cNvPr>
              <p:cNvSpPr>
                <a:spLocks noChangeAspect="1" noChangeShapeType="1"/>
              </p:cNvSpPr>
              <p:nvPr/>
            </p:nvSpPr>
            <p:spPr bwMode="auto">
              <a:xfrm>
                <a:off x="943" y="2228"/>
                <a:ext cx="236" cy="240"/>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14" name="Line 114">
                <a:extLst>
                  <a:ext uri="{FF2B5EF4-FFF2-40B4-BE49-F238E27FC236}">
                    <a16:creationId xmlns:a16="http://schemas.microsoft.com/office/drawing/2014/main" id="{5465E5CE-F90C-4657-B771-A4DB5421A6A7}"/>
                  </a:ext>
                </a:extLst>
              </p:cNvPr>
              <p:cNvSpPr>
                <a:spLocks noChangeAspect="1" noChangeShapeType="1"/>
              </p:cNvSpPr>
              <p:nvPr/>
            </p:nvSpPr>
            <p:spPr bwMode="auto">
              <a:xfrm rot="2592605" flipV="1">
                <a:off x="977" y="2383"/>
                <a:ext cx="172" cy="163"/>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15" name="Line 115">
                <a:extLst>
                  <a:ext uri="{FF2B5EF4-FFF2-40B4-BE49-F238E27FC236}">
                    <a16:creationId xmlns:a16="http://schemas.microsoft.com/office/drawing/2014/main" id="{479C5574-0BFD-4365-B841-FCA45EC8F982}"/>
                  </a:ext>
                </a:extLst>
              </p:cNvPr>
              <p:cNvSpPr>
                <a:spLocks noChangeAspect="1" noChangeShapeType="1"/>
              </p:cNvSpPr>
              <p:nvPr/>
            </p:nvSpPr>
            <p:spPr bwMode="auto">
              <a:xfrm rot="2592605" flipV="1">
                <a:off x="1444" y="2379"/>
                <a:ext cx="164" cy="161"/>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16" name="Line 116">
                <a:extLst>
                  <a:ext uri="{FF2B5EF4-FFF2-40B4-BE49-F238E27FC236}">
                    <a16:creationId xmlns:a16="http://schemas.microsoft.com/office/drawing/2014/main" id="{48204DE0-0059-4926-B50C-3281EE26E7B5}"/>
                  </a:ext>
                </a:extLst>
              </p:cNvPr>
              <p:cNvSpPr>
                <a:spLocks noChangeAspect="1" noChangeShapeType="1"/>
              </p:cNvSpPr>
              <p:nvPr/>
            </p:nvSpPr>
            <p:spPr bwMode="auto">
              <a:xfrm rot="2592605" flipV="1">
                <a:off x="1207" y="2384"/>
                <a:ext cx="173" cy="162"/>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17" name="Line 117">
                <a:extLst>
                  <a:ext uri="{FF2B5EF4-FFF2-40B4-BE49-F238E27FC236}">
                    <a16:creationId xmlns:a16="http://schemas.microsoft.com/office/drawing/2014/main" id="{64F7F842-8B28-416F-A02A-321BA8824784}"/>
                  </a:ext>
                </a:extLst>
              </p:cNvPr>
              <p:cNvSpPr>
                <a:spLocks noChangeAspect="1" noChangeShapeType="1"/>
              </p:cNvSpPr>
              <p:nvPr/>
            </p:nvSpPr>
            <p:spPr bwMode="auto">
              <a:xfrm rot="2592605" flipV="1">
                <a:off x="1208" y="2150"/>
                <a:ext cx="167" cy="164"/>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18" name="Line 118">
                <a:extLst>
                  <a:ext uri="{FF2B5EF4-FFF2-40B4-BE49-F238E27FC236}">
                    <a16:creationId xmlns:a16="http://schemas.microsoft.com/office/drawing/2014/main" id="{5C91C61B-BDDA-48FF-A188-68690B270639}"/>
                  </a:ext>
                </a:extLst>
              </p:cNvPr>
              <p:cNvSpPr>
                <a:spLocks noChangeAspect="1" noChangeShapeType="1"/>
              </p:cNvSpPr>
              <p:nvPr/>
            </p:nvSpPr>
            <p:spPr bwMode="auto">
              <a:xfrm rot="2592605" flipV="1">
                <a:off x="1204" y="1913"/>
                <a:ext cx="178" cy="170"/>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19" name="Line 119">
                <a:extLst>
                  <a:ext uri="{FF2B5EF4-FFF2-40B4-BE49-F238E27FC236}">
                    <a16:creationId xmlns:a16="http://schemas.microsoft.com/office/drawing/2014/main" id="{C60A6C76-FFC8-4AD7-9ED1-6B3BDC32CB9E}"/>
                  </a:ext>
                </a:extLst>
              </p:cNvPr>
              <p:cNvSpPr>
                <a:spLocks noChangeAspect="1" noChangeShapeType="1"/>
              </p:cNvSpPr>
              <p:nvPr/>
            </p:nvSpPr>
            <p:spPr bwMode="auto">
              <a:xfrm rot="2592605" flipV="1">
                <a:off x="983" y="1691"/>
                <a:ext cx="173" cy="163"/>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20" name="Line 120">
                <a:extLst>
                  <a:ext uri="{FF2B5EF4-FFF2-40B4-BE49-F238E27FC236}">
                    <a16:creationId xmlns:a16="http://schemas.microsoft.com/office/drawing/2014/main" id="{E0078FE5-D0D6-4B5D-A09E-9340639A4F6F}"/>
                  </a:ext>
                </a:extLst>
              </p:cNvPr>
              <p:cNvSpPr>
                <a:spLocks noChangeAspect="1" noChangeShapeType="1"/>
              </p:cNvSpPr>
              <p:nvPr/>
            </p:nvSpPr>
            <p:spPr bwMode="auto">
              <a:xfrm rot="-18792605">
                <a:off x="1328" y="1586"/>
                <a:ext cx="171" cy="156"/>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21" name="Line 121">
                <a:extLst>
                  <a:ext uri="{FF2B5EF4-FFF2-40B4-BE49-F238E27FC236}">
                    <a16:creationId xmlns:a16="http://schemas.microsoft.com/office/drawing/2014/main" id="{73ED1C82-9880-4132-924C-31E765D29307}"/>
                  </a:ext>
                </a:extLst>
              </p:cNvPr>
              <p:cNvSpPr>
                <a:spLocks noChangeAspect="1" noChangeShapeType="1"/>
              </p:cNvSpPr>
              <p:nvPr/>
            </p:nvSpPr>
            <p:spPr bwMode="auto">
              <a:xfrm rot="-18792605">
                <a:off x="1334" y="1813"/>
                <a:ext cx="161" cy="146"/>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22" name="Line 122">
                <a:extLst>
                  <a:ext uri="{FF2B5EF4-FFF2-40B4-BE49-F238E27FC236}">
                    <a16:creationId xmlns:a16="http://schemas.microsoft.com/office/drawing/2014/main" id="{189FD3A9-15C7-4B91-A50C-B12C507B0344}"/>
                  </a:ext>
                </a:extLst>
              </p:cNvPr>
              <p:cNvSpPr>
                <a:spLocks noChangeAspect="1" noChangeShapeType="1"/>
              </p:cNvSpPr>
              <p:nvPr/>
            </p:nvSpPr>
            <p:spPr bwMode="auto">
              <a:xfrm rot="-18792605">
                <a:off x="1794" y="2262"/>
                <a:ext cx="168" cy="158"/>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23" name="Line 123">
                <a:extLst>
                  <a:ext uri="{FF2B5EF4-FFF2-40B4-BE49-F238E27FC236}">
                    <a16:creationId xmlns:a16="http://schemas.microsoft.com/office/drawing/2014/main" id="{E92BB884-D274-4B6B-B302-BDDAD03D5725}"/>
                  </a:ext>
                </a:extLst>
              </p:cNvPr>
              <p:cNvSpPr>
                <a:spLocks noChangeAspect="1" noChangeShapeType="1"/>
              </p:cNvSpPr>
              <p:nvPr/>
            </p:nvSpPr>
            <p:spPr bwMode="auto">
              <a:xfrm rot="-18792605">
                <a:off x="1328" y="2269"/>
                <a:ext cx="171" cy="155"/>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24" name="Line 124">
                <a:extLst>
                  <a:ext uri="{FF2B5EF4-FFF2-40B4-BE49-F238E27FC236}">
                    <a16:creationId xmlns:a16="http://schemas.microsoft.com/office/drawing/2014/main" id="{972FCB8D-2BA4-426C-93C6-9352D6457472}"/>
                  </a:ext>
                </a:extLst>
              </p:cNvPr>
              <p:cNvSpPr>
                <a:spLocks noChangeAspect="1" noChangeShapeType="1"/>
              </p:cNvSpPr>
              <p:nvPr/>
            </p:nvSpPr>
            <p:spPr bwMode="auto">
              <a:xfrm rot="-18792605">
                <a:off x="1570" y="1584"/>
                <a:ext cx="155" cy="140"/>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25" name="Line 125">
                <a:extLst>
                  <a:ext uri="{FF2B5EF4-FFF2-40B4-BE49-F238E27FC236}">
                    <a16:creationId xmlns:a16="http://schemas.microsoft.com/office/drawing/2014/main" id="{3B46C31F-0D2A-40B7-850F-34E378CC2D2C}"/>
                  </a:ext>
                </a:extLst>
              </p:cNvPr>
              <p:cNvSpPr>
                <a:spLocks noChangeAspect="1" noChangeShapeType="1"/>
              </p:cNvSpPr>
              <p:nvPr/>
            </p:nvSpPr>
            <p:spPr bwMode="auto">
              <a:xfrm rot="-18792605">
                <a:off x="1565" y="2039"/>
                <a:ext cx="165" cy="154"/>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26" name="Line 126">
                <a:extLst>
                  <a:ext uri="{FF2B5EF4-FFF2-40B4-BE49-F238E27FC236}">
                    <a16:creationId xmlns:a16="http://schemas.microsoft.com/office/drawing/2014/main" id="{025D43AF-E104-4A74-B029-1DD76261331A}"/>
                  </a:ext>
                </a:extLst>
              </p:cNvPr>
              <p:cNvSpPr>
                <a:spLocks noChangeAspect="1" noChangeShapeType="1"/>
              </p:cNvSpPr>
              <p:nvPr/>
            </p:nvSpPr>
            <p:spPr bwMode="auto">
              <a:xfrm rot="-13392605">
                <a:off x="1678" y="2380"/>
                <a:ext cx="168" cy="162"/>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27" name="Line 127">
                <a:extLst>
                  <a:ext uri="{FF2B5EF4-FFF2-40B4-BE49-F238E27FC236}">
                    <a16:creationId xmlns:a16="http://schemas.microsoft.com/office/drawing/2014/main" id="{30E4BBA5-C1B4-4E65-9A31-BB0B440489C3}"/>
                  </a:ext>
                </a:extLst>
              </p:cNvPr>
              <p:cNvSpPr>
                <a:spLocks noChangeAspect="1" noChangeShapeType="1"/>
              </p:cNvSpPr>
              <p:nvPr/>
            </p:nvSpPr>
            <p:spPr bwMode="auto">
              <a:xfrm rot="-18792605">
                <a:off x="1802" y="1807"/>
                <a:ext cx="173" cy="158"/>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28" name="Line 128">
                <a:extLst>
                  <a:ext uri="{FF2B5EF4-FFF2-40B4-BE49-F238E27FC236}">
                    <a16:creationId xmlns:a16="http://schemas.microsoft.com/office/drawing/2014/main" id="{D8C3C351-B6CC-449C-9911-8FAC97F305C9}"/>
                  </a:ext>
                </a:extLst>
              </p:cNvPr>
              <p:cNvSpPr>
                <a:spLocks noChangeAspect="1" noChangeShapeType="1"/>
              </p:cNvSpPr>
              <p:nvPr/>
            </p:nvSpPr>
            <p:spPr bwMode="auto">
              <a:xfrm flipH="1">
                <a:off x="1412" y="1756"/>
                <a:ext cx="236" cy="240"/>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29" name="Line 129">
                <a:extLst>
                  <a:ext uri="{FF2B5EF4-FFF2-40B4-BE49-F238E27FC236}">
                    <a16:creationId xmlns:a16="http://schemas.microsoft.com/office/drawing/2014/main" id="{A42CCEB2-0F32-409B-8521-49312E10BE34}"/>
                  </a:ext>
                </a:extLst>
              </p:cNvPr>
              <p:cNvSpPr>
                <a:spLocks noChangeAspect="1" noChangeShapeType="1"/>
              </p:cNvSpPr>
              <p:nvPr/>
            </p:nvSpPr>
            <p:spPr bwMode="auto">
              <a:xfrm flipH="1">
                <a:off x="1649" y="1531"/>
                <a:ext cx="228" cy="231"/>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30" name="Line 130">
                <a:extLst>
                  <a:ext uri="{FF2B5EF4-FFF2-40B4-BE49-F238E27FC236}">
                    <a16:creationId xmlns:a16="http://schemas.microsoft.com/office/drawing/2014/main" id="{364D46D3-5278-495D-B7F5-892B57546585}"/>
                  </a:ext>
                </a:extLst>
              </p:cNvPr>
              <p:cNvSpPr>
                <a:spLocks noChangeAspect="1" noChangeShapeType="1"/>
              </p:cNvSpPr>
              <p:nvPr/>
            </p:nvSpPr>
            <p:spPr bwMode="auto">
              <a:xfrm flipH="1">
                <a:off x="1655" y="1997"/>
                <a:ext cx="234" cy="234"/>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31" name="Line 131">
                <a:extLst>
                  <a:ext uri="{FF2B5EF4-FFF2-40B4-BE49-F238E27FC236}">
                    <a16:creationId xmlns:a16="http://schemas.microsoft.com/office/drawing/2014/main" id="{F054F629-1B5C-4901-8313-BBA0319BC54D}"/>
                  </a:ext>
                </a:extLst>
              </p:cNvPr>
              <p:cNvSpPr>
                <a:spLocks noChangeAspect="1" noChangeShapeType="1"/>
              </p:cNvSpPr>
              <p:nvPr/>
            </p:nvSpPr>
            <p:spPr bwMode="auto">
              <a:xfrm rot="-18792605">
                <a:off x="1565" y="2267"/>
                <a:ext cx="165" cy="154"/>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32" name="Line 132">
                <a:extLst>
                  <a:ext uri="{FF2B5EF4-FFF2-40B4-BE49-F238E27FC236}">
                    <a16:creationId xmlns:a16="http://schemas.microsoft.com/office/drawing/2014/main" id="{4242F001-0F1F-45DD-A04F-0570A026CA04}"/>
                  </a:ext>
                </a:extLst>
              </p:cNvPr>
              <p:cNvSpPr>
                <a:spLocks noChangeAspect="1" noChangeShapeType="1"/>
              </p:cNvSpPr>
              <p:nvPr/>
            </p:nvSpPr>
            <p:spPr bwMode="auto">
              <a:xfrm rot="-177988">
                <a:off x="1201" y="1773"/>
                <a:ext cx="212" cy="239"/>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33" name="Line 133">
                <a:extLst>
                  <a:ext uri="{FF2B5EF4-FFF2-40B4-BE49-F238E27FC236}">
                    <a16:creationId xmlns:a16="http://schemas.microsoft.com/office/drawing/2014/main" id="{49406B2B-6BE9-45E5-8285-6E3E5D145AE4}"/>
                  </a:ext>
                </a:extLst>
              </p:cNvPr>
              <p:cNvSpPr>
                <a:spLocks noChangeAspect="1" noChangeShapeType="1"/>
              </p:cNvSpPr>
              <p:nvPr/>
            </p:nvSpPr>
            <p:spPr bwMode="auto">
              <a:xfrm rot="-177988">
                <a:off x="1425" y="2005"/>
                <a:ext cx="212" cy="239"/>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8534" name="Text Box 134">
              <a:extLst>
                <a:ext uri="{FF2B5EF4-FFF2-40B4-BE49-F238E27FC236}">
                  <a16:creationId xmlns:a16="http://schemas.microsoft.com/office/drawing/2014/main" id="{979ED80E-CBD4-49D2-8A49-66D6E300F090}"/>
                </a:ext>
              </a:extLst>
            </p:cNvPr>
            <p:cNvSpPr txBox="1">
              <a:spLocks noChangeArrowheads="1"/>
            </p:cNvSpPr>
            <p:nvPr/>
          </p:nvSpPr>
          <p:spPr bwMode="auto">
            <a:xfrm>
              <a:off x="2085" y="739"/>
              <a:ext cx="1299"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a:solidFill>
                    <a:schemeClr val="tx2"/>
                  </a:solidFill>
                </a:rPr>
                <a:t>Grid network</a:t>
              </a:r>
            </a:p>
          </p:txBody>
        </p:sp>
      </p:grpSp>
      <p:graphicFrame>
        <p:nvGraphicFramePr>
          <p:cNvPr id="358535" name="Object 135">
            <a:extLst>
              <a:ext uri="{FF2B5EF4-FFF2-40B4-BE49-F238E27FC236}">
                <a16:creationId xmlns:a16="http://schemas.microsoft.com/office/drawing/2014/main" id="{05606F14-C03E-4B8A-8F54-AF8F8E9BD905}"/>
              </a:ext>
            </a:extLst>
          </p:cNvPr>
          <p:cNvGraphicFramePr>
            <a:graphicFrameLocks noChangeAspect="1"/>
          </p:cNvGraphicFramePr>
          <p:nvPr/>
        </p:nvGraphicFramePr>
        <p:xfrm>
          <a:off x="2852738" y="3560763"/>
          <a:ext cx="3048000" cy="3562350"/>
        </p:xfrm>
        <a:graphic>
          <a:graphicData uri="http://schemas.openxmlformats.org/presentationml/2006/ole">
            <mc:AlternateContent xmlns:mc="http://schemas.openxmlformats.org/markup-compatibility/2006">
              <mc:Choice xmlns:v="urn:schemas-microsoft-com:vml" Requires="v">
                <p:oleObj spid="_x0000_s358602" name="Graph Sheet" r:id="rId5" imgW="3352680" imgH="2590560" progId="SPLUSGraphSheetFileType">
                  <p:embed/>
                </p:oleObj>
              </mc:Choice>
              <mc:Fallback>
                <p:oleObj name="Graph Sheet" r:id="rId5" imgW="3352680" imgH="2590560" progId="SPLUSGraphSheetFileType">
                  <p:embed/>
                  <p:pic>
                    <p:nvPicPr>
                      <p:cNvPr id="0" name="Object 135"/>
                      <p:cNvPicPr>
                        <a:picLocks noChangeAspect="1" noChangeArrowheads="1"/>
                      </p:cNvPicPr>
                      <p:nvPr/>
                    </p:nvPicPr>
                    <p:blipFill>
                      <a:blip r:embed="rId6">
                        <a:extLst>
                          <a:ext uri="{28A0092B-C50C-407E-A947-70E740481C1C}">
                            <a14:useLocalDpi xmlns:a14="http://schemas.microsoft.com/office/drawing/2010/main" val="0"/>
                          </a:ext>
                        </a:extLst>
                      </a:blip>
                      <a:srcRect l="31769" t="21532" r="28743" b="15178"/>
                      <a:stretch>
                        <a:fillRect/>
                      </a:stretch>
                    </p:blipFill>
                    <p:spPr bwMode="auto">
                      <a:xfrm>
                        <a:off x="2852738" y="3560763"/>
                        <a:ext cx="304800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58541" name="Group 141">
            <a:extLst>
              <a:ext uri="{FF2B5EF4-FFF2-40B4-BE49-F238E27FC236}">
                <a16:creationId xmlns:a16="http://schemas.microsoft.com/office/drawing/2014/main" id="{7F191F66-456B-4735-B3E6-0FE091EB11C1}"/>
              </a:ext>
            </a:extLst>
          </p:cNvPr>
          <p:cNvGrpSpPr>
            <a:grpSpLocks/>
          </p:cNvGrpSpPr>
          <p:nvPr/>
        </p:nvGrpSpPr>
        <p:grpSpPr bwMode="auto">
          <a:xfrm>
            <a:off x="6246813" y="3759200"/>
            <a:ext cx="2330450" cy="2849563"/>
            <a:chOff x="2988" y="2240"/>
            <a:chExt cx="1468" cy="1795"/>
          </a:xfrm>
        </p:grpSpPr>
        <p:grpSp>
          <p:nvGrpSpPr>
            <p:cNvPr id="358542" name="Group 142">
              <a:extLst>
                <a:ext uri="{FF2B5EF4-FFF2-40B4-BE49-F238E27FC236}">
                  <a16:creationId xmlns:a16="http://schemas.microsoft.com/office/drawing/2014/main" id="{9C34415B-C392-4E50-B0D8-9C70B852330C}"/>
                </a:ext>
              </a:extLst>
            </p:cNvPr>
            <p:cNvGrpSpPr>
              <a:grpSpLocks noChangeAspect="1"/>
            </p:cNvGrpSpPr>
            <p:nvPr/>
          </p:nvGrpSpPr>
          <p:grpSpPr bwMode="auto">
            <a:xfrm>
              <a:off x="2988" y="2618"/>
              <a:ext cx="1468" cy="1417"/>
              <a:chOff x="1632" y="1248"/>
              <a:chExt cx="2443" cy="2358"/>
            </a:xfrm>
          </p:grpSpPr>
          <p:grpSp>
            <p:nvGrpSpPr>
              <p:cNvPr id="358543" name="Group 143">
                <a:extLst>
                  <a:ext uri="{FF2B5EF4-FFF2-40B4-BE49-F238E27FC236}">
                    <a16:creationId xmlns:a16="http://schemas.microsoft.com/office/drawing/2014/main" id="{9550AFFC-3F4B-413D-A42F-85287829D306}"/>
                  </a:ext>
                </a:extLst>
              </p:cNvPr>
              <p:cNvGrpSpPr>
                <a:grpSpLocks noChangeAspect="1"/>
              </p:cNvGrpSpPr>
              <p:nvPr/>
            </p:nvGrpSpPr>
            <p:grpSpPr bwMode="auto">
              <a:xfrm>
                <a:off x="1632" y="1248"/>
                <a:ext cx="2443" cy="2358"/>
                <a:chOff x="3456" y="1536"/>
                <a:chExt cx="1963" cy="1926"/>
              </a:xfrm>
            </p:grpSpPr>
            <p:grpSp>
              <p:nvGrpSpPr>
                <p:cNvPr id="358544" name="Group 144">
                  <a:extLst>
                    <a:ext uri="{FF2B5EF4-FFF2-40B4-BE49-F238E27FC236}">
                      <a16:creationId xmlns:a16="http://schemas.microsoft.com/office/drawing/2014/main" id="{106787FE-0305-4171-8B5C-044F65874FCA}"/>
                    </a:ext>
                  </a:extLst>
                </p:cNvPr>
                <p:cNvGrpSpPr>
                  <a:grpSpLocks noChangeAspect="1"/>
                </p:cNvGrpSpPr>
                <p:nvPr/>
              </p:nvGrpSpPr>
              <p:grpSpPr bwMode="auto">
                <a:xfrm>
                  <a:off x="3456" y="1536"/>
                  <a:ext cx="1963" cy="1926"/>
                  <a:chOff x="1877" y="1152"/>
                  <a:chExt cx="1971" cy="1776"/>
                </a:xfrm>
              </p:grpSpPr>
              <p:sp>
                <p:nvSpPr>
                  <p:cNvPr id="358545" name="Rectangle 145">
                    <a:extLst>
                      <a:ext uri="{FF2B5EF4-FFF2-40B4-BE49-F238E27FC236}">
                        <a16:creationId xmlns:a16="http://schemas.microsoft.com/office/drawing/2014/main" id="{CD93713B-AD8D-410E-9504-42E279D54976}"/>
                      </a:ext>
                    </a:extLst>
                  </p:cNvPr>
                  <p:cNvSpPr>
                    <a:spLocks noChangeAspect="1" noChangeArrowheads="1"/>
                  </p:cNvSpPr>
                  <p:nvPr/>
                </p:nvSpPr>
                <p:spPr bwMode="auto">
                  <a:xfrm>
                    <a:off x="1877" y="1152"/>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b="1">
                      <a:solidFill>
                        <a:schemeClr val="bg2"/>
                      </a:solidFill>
                    </a:endParaRPr>
                  </a:p>
                </p:txBody>
              </p:sp>
              <p:sp>
                <p:nvSpPr>
                  <p:cNvPr id="358546" name="Rectangle 146">
                    <a:extLst>
                      <a:ext uri="{FF2B5EF4-FFF2-40B4-BE49-F238E27FC236}">
                        <a16:creationId xmlns:a16="http://schemas.microsoft.com/office/drawing/2014/main" id="{9D7678F8-F9D5-419B-8302-E306212529DB}"/>
                      </a:ext>
                    </a:extLst>
                  </p:cNvPr>
                  <p:cNvSpPr>
                    <a:spLocks noChangeAspect="1" noChangeArrowheads="1"/>
                  </p:cNvSpPr>
                  <p:nvPr/>
                </p:nvSpPr>
                <p:spPr bwMode="auto">
                  <a:xfrm>
                    <a:off x="2272"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b="1">
                      <a:solidFill>
                        <a:schemeClr val="bg2"/>
                      </a:solidFill>
                    </a:endParaRPr>
                  </a:p>
                </p:txBody>
              </p:sp>
              <p:sp>
                <p:nvSpPr>
                  <p:cNvPr id="358547" name="Rectangle 147">
                    <a:extLst>
                      <a:ext uri="{FF2B5EF4-FFF2-40B4-BE49-F238E27FC236}">
                        <a16:creationId xmlns:a16="http://schemas.microsoft.com/office/drawing/2014/main" id="{C18E532A-0BE3-48CD-B35C-803A7C7D116F}"/>
                      </a:ext>
                    </a:extLst>
                  </p:cNvPr>
                  <p:cNvSpPr>
                    <a:spLocks noChangeAspect="1" noChangeArrowheads="1"/>
                  </p:cNvSpPr>
                  <p:nvPr/>
                </p:nvSpPr>
                <p:spPr bwMode="auto">
                  <a:xfrm>
                    <a:off x="2666"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b="1">
                      <a:solidFill>
                        <a:schemeClr val="bg2"/>
                      </a:solidFill>
                    </a:endParaRPr>
                  </a:p>
                </p:txBody>
              </p:sp>
              <p:sp>
                <p:nvSpPr>
                  <p:cNvPr id="358548" name="Rectangle 148">
                    <a:extLst>
                      <a:ext uri="{FF2B5EF4-FFF2-40B4-BE49-F238E27FC236}">
                        <a16:creationId xmlns:a16="http://schemas.microsoft.com/office/drawing/2014/main" id="{DD5B83AF-7106-4B1A-A605-5E9355D9C89F}"/>
                      </a:ext>
                    </a:extLst>
                  </p:cNvPr>
                  <p:cNvSpPr>
                    <a:spLocks noChangeAspect="1" noChangeArrowheads="1"/>
                  </p:cNvSpPr>
                  <p:nvPr/>
                </p:nvSpPr>
                <p:spPr bwMode="auto">
                  <a:xfrm>
                    <a:off x="3060"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b="1">
                      <a:solidFill>
                        <a:schemeClr val="bg2"/>
                      </a:solidFill>
                    </a:endParaRPr>
                  </a:p>
                </p:txBody>
              </p:sp>
              <p:sp>
                <p:nvSpPr>
                  <p:cNvPr id="358549" name="Rectangle 149">
                    <a:extLst>
                      <a:ext uri="{FF2B5EF4-FFF2-40B4-BE49-F238E27FC236}">
                        <a16:creationId xmlns:a16="http://schemas.microsoft.com/office/drawing/2014/main" id="{75D43F8E-A250-4DBA-B52F-6C16B90B68E7}"/>
                      </a:ext>
                    </a:extLst>
                  </p:cNvPr>
                  <p:cNvSpPr>
                    <a:spLocks noChangeAspect="1" noChangeArrowheads="1"/>
                  </p:cNvSpPr>
                  <p:nvPr/>
                </p:nvSpPr>
                <p:spPr bwMode="auto">
                  <a:xfrm>
                    <a:off x="3454"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b="1">
                      <a:solidFill>
                        <a:schemeClr val="bg2"/>
                      </a:solidFill>
                    </a:endParaRPr>
                  </a:p>
                </p:txBody>
              </p:sp>
              <p:sp>
                <p:nvSpPr>
                  <p:cNvPr id="358550" name="Rectangle 150">
                    <a:extLst>
                      <a:ext uri="{FF2B5EF4-FFF2-40B4-BE49-F238E27FC236}">
                        <a16:creationId xmlns:a16="http://schemas.microsoft.com/office/drawing/2014/main" id="{7FB8B6F6-2D35-4822-B994-0D2B2C7D93A2}"/>
                      </a:ext>
                    </a:extLst>
                  </p:cNvPr>
                  <p:cNvSpPr>
                    <a:spLocks noChangeAspect="1" noChangeArrowheads="1"/>
                  </p:cNvSpPr>
                  <p:nvPr/>
                </p:nvSpPr>
                <p:spPr bwMode="auto">
                  <a:xfrm>
                    <a:off x="2666"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b="1">
                      <a:solidFill>
                        <a:schemeClr val="bg2"/>
                      </a:solidFill>
                    </a:endParaRPr>
                  </a:p>
                </p:txBody>
              </p:sp>
              <p:sp>
                <p:nvSpPr>
                  <p:cNvPr id="358551" name="Rectangle 151">
                    <a:extLst>
                      <a:ext uri="{FF2B5EF4-FFF2-40B4-BE49-F238E27FC236}">
                        <a16:creationId xmlns:a16="http://schemas.microsoft.com/office/drawing/2014/main" id="{BAF25B32-2B83-4DA7-B850-C2BE4BF8A283}"/>
                      </a:ext>
                    </a:extLst>
                  </p:cNvPr>
                  <p:cNvSpPr>
                    <a:spLocks noChangeAspect="1" noChangeArrowheads="1"/>
                  </p:cNvSpPr>
                  <p:nvPr/>
                </p:nvSpPr>
                <p:spPr bwMode="auto">
                  <a:xfrm>
                    <a:off x="3060"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b="1">
                      <a:solidFill>
                        <a:schemeClr val="bg2"/>
                      </a:solidFill>
                    </a:endParaRPr>
                  </a:p>
                </p:txBody>
              </p:sp>
              <p:sp>
                <p:nvSpPr>
                  <p:cNvPr id="358552" name="Rectangle 152">
                    <a:extLst>
                      <a:ext uri="{FF2B5EF4-FFF2-40B4-BE49-F238E27FC236}">
                        <a16:creationId xmlns:a16="http://schemas.microsoft.com/office/drawing/2014/main" id="{643C71B8-F31C-446E-B9A4-C825C052F083}"/>
                      </a:ext>
                    </a:extLst>
                  </p:cNvPr>
                  <p:cNvSpPr>
                    <a:spLocks noChangeAspect="1" noChangeArrowheads="1"/>
                  </p:cNvSpPr>
                  <p:nvPr/>
                </p:nvSpPr>
                <p:spPr bwMode="auto">
                  <a:xfrm>
                    <a:off x="3454"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b="1">
                      <a:solidFill>
                        <a:schemeClr val="bg2"/>
                      </a:solidFill>
                    </a:endParaRPr>
                  </a:p>
                </p:txBody>
              </p:sp>
              <p:sp>
                <p:nvSpPr>
                  <p:cNvPr id="358553" name="Rectangle 153">
                    <a:extLst>
                      <a:ext uri="{FF2B5EF4-FFF2-40B4-BE49-F238E27FC236}">
                        <a16:creationId xmlns:a16="http://schemas.microsoft.com/office/drawing/2014/main" id="{2D8203AD-5642-483E-9A5E-D62CDE8E106E}"/>
                      </a:ext>
                    </a:extLst>
                  </p:cNvPr>
                  <p:cNvSpPr>
                    <a:spLocks noChangeAspect="1" noChangeArrowheads="1"/>
                  </p:cNvSpPr>
                  <p:nvPr/>
                </p:nvSpPr>
                <p:spPr bwMode="auto">
                  <a:xfrm>
                    <a:off x="1877" y="1507"/>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b="1">
                      <a:solidFill>
                        <a:schemeClr val="bg2"/>
                      </a:solidFill>
                    </a:endParaRPr>
                  </a:p>
                </p:txBody>
              </p:sp>
              <p:sp>
                <p:nvSpPr>
                  <p:cNvPr id="358554" name="Rectangle 154">
                    <a:extLst>
                      <a:ext uri="{FF2B5EF4-FFF2-40B4-BE49-F238E27FC236}">
                        <a16:creationId xmlns:a16="http://schemas.microsoft.com/office/drawing/2014/main" id="{C76D1BE5-97C6-4275-BD71-B88C2E20461B}"/>
                      </a:ext>
                    </a:extLst>
                  </p:cNvPr>
                  <p:cNvSpPr>
                    <a:spLocks noChangeAspect="1" noChangeArrowheads="1"/>
                  </p:cNvSpPr>
                  <p:nvPr/>
                </p:nvSpPr>
                <p:spPr bwMode="auto">
                  <a:xfrm>
                    <a:off x="2272"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b="1">
                      <a:solidFill>
                        <a:schemeClr val="bg2"/>
                      </a:solidFill>
                    </a:endParaRPr>
                  </a:p>
                </p:txBody>
              </p:sp>
              <p:sp>
                <p:nvSpPr>
                  <p:cNvPr id="358555" name="Rectangle 155">
                    <a:extLst>
                      <a:ext uri="{FF2B5EF4-FFF2-40B4-BE49-F238E27FC236}">
                        <a16:creationId xmlns:a16="http://schemas.microsoft.com/office/drawing/2014/main" id="{786C8951-BF7A-4BEE-914E-6271988D4287}"/>
                      </a:ext>
                    </a:extLst>
                  </p:cNvPr>
                  <p:cNvSpPr>
                    <a:spLocks noChangeAspect="1" noChangeArrowheads="1"/>
                  </p:cNvSpPr>
                  <p:nvPr/>
                </p:nvSpPr>
                <p:spPr bwMode="auto">
                  <a:xfrm>
                    <a:off x="2666"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b="1">
                      <a:solidFill>
                        <a:schemeClr val="bg2"/>
                      </a:solidFill>
                    </a:endParaRPr>
                  </a:p>
                </p:txBody>
              </p:sp>
              <p:sp>
                <p:nvSpPr>
                  <p:cNvPr id="358556" name="Rectangle 156">
                    <a:extLst>
                      <a:ext uri="{FF2B5EF4-FFF2-40B4-BE49-F238E27FC236}">
                        <a16:creationId xmlns:a16="http://schemas.microsoft.com/office/drawing/2014/main" id="{B9072C6D-F386-469C-A494-CFDB8F226983}"/>
                      </a:ext>
                    </a:extLst>
                  </p:cNvPr>
                  <p:cNvSpPr>
                    <a:spLocks noChangeAspect="1" noChangeArrowheads="1"/>
                  </p:cNvSpPr>
                  <p:nvPr/>
                </p:nvSpPr>
                <p:spPr bwMode="auto">
                  <a:xfrm>
                    <a:off x="3060"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b="1">
                      <a:solidFill>
                        <a:schemeClr val="bg2"/>
                      </a:solidFill>
                    </a:endParaRPr>
                  </a:p>
                </p:txBody>
              </p:sp>
              <p:sp>
                <p:nvSpPr>
                  <p:cNvPr id="358557" name="Rectangle 157">
                    <a:extLst>
                      <a:ext uri="{FF2B5EF4-FFF2-40B4-BE49-F238E27FC236}">
                        <a16:creationId xmlns:a16="http://schemas.microsoft.com/office/drawing/2014/main" id="{1ADAB125-1BE6-4192-89A1-80A746CD0150}"/>
                      </a:ext>
                    </a:extLst>
                  </p:cNvPr>
                  <p:cNvSpPr>
                    <a:spLocks noChangeAspect="1" noChangeArrowheads="1"/>
                  </p:cNvSpPr>
                  <p:nvPr/>
                </p:nvSpPr>
                <p:spPr bwMode="auto">
                  <a:xfrm>
                    <a:off x="3454"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b="1">
                      <a:solidFill>
                        <a:schemeClr val="bg2"/>
                      </a:solidFill>
                    </a:endParaRPr>
                  </a:p>
                </p:txBody>
              </p:sp>
              <p:sp>
                <p:nvSpPr>
                  <p:cNvPr id="358558" name="Rectangle 158">
                    <a:extLst>
                      <a:ext uri="{FF2B5EF4-FFF2-40B4-BE49-F238E27FC236}">
                        <a16:creationId xmlns:a16="http://schemas.microsoft.com/office/drawing/2014/main" id="{2EC27AFF-DA58-46C5-A5B2-EEFA611DFF5E}"/>
                      </a:ext>
                    </a:extLst>
                  </p:cNvPr>
                  <p:cNvSpPr>
                    <a:spLocks noChangeAspect="1" noChangeArrowheads="1"/>
                  </p:cNvSpPr>
                  <p:nvPr/>
                </p:nvSpPr>
                <p:spPr bwMode="auto">
                  <a:xfrm>
                    <a:off x="1877" y="1862"/>
                    <a:ext cx="395"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b="1">
                      <a:solidFill>
                        <a:schemeClr val="bg2"/>
                      </a:solidFill>
                    </a:endParaRPr>
                  </a:p>
                </p:txBody>
              </p:sp>
              <p:sp>
                <p:nvSpPr>
                  <p:cNvPr id="358559" name="Rectangle 159">
                    <a:extLst>
                      <a:ext uri="{FF2B5EF4-FFF2-40B4-BE49-F238E27FC236}">
                        <a16:creationId xmlns:a16="http://schemas.microsoft.com/office/drawing/2014/main" id="{BC60FCB0-C223-4EA8-AE3F-CA4E8C8DEE84}"/>
                      </a:ext>
                    </a:extLst>
                  </p:cNvPr>
                  <p:cNvSpPr>
                    <a:spLocks noChangeAspect="1" noChangeArrowheads="1"/>
                  </p:cNvSpPr>
                  <p:nvPr/>
                </p:nvSpPr>
                <p:spPr bwMode="auto">
                  <a:xfrm>
                    <a:off x="2272"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b="1">
                      <a:solidFill>
                        <a:schemeClr val="bg2"/>
                      </a:solidFill>
                    </a:endParaRPr>
                  </a:p>
                </p:txBody>
              </p:sp>
              <p:sp>
                <p:nvSpPr>
                  <p:cNvPr id="358560" name="Rectangle 160">
                    <a:extLst>
                      <a:ext uri="{FF2B5EF4-FFF2-40B4-BE49-F238E27FC236}">
                        <a16:creationId xmlns:a16="http://schemas.microsoft.com/office/drawing/2014/main" id="{AE861D95-A97B-4F35-ACC4-FDCF28D98CFC}"/>
                      </a:ext>
                    </a:extLst>
                  </p:cNvPr>
                  <p:cNvSpPr>
                    <a:spLocks noChangeAspect="1" noChangeArrowheads="1"/>
                  </p:cNvSpPr>
                  <p:nvPr/>
                </p:nvSpPr>
                <p:spPr bwMode="auto">
                  <a:xfrm>
                    <a:off x="2666"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b="1">
                      <a:solidFill>
                        <a:schemeClr val="bg2"/>
                      </a:solidFill>
                    </a:endParaRPr>
                  </a:p>
                </p:txBody>
              </p:sp>
              <p:sp>
                <p:nvSpPr>
                  <p:cNvPr id="358561" name="Rectangle 161">
                    <a:extLst>
                      <a:ext uri="{FF2B5EF4-FFF2-40B4-BE49-F238E27FC236}">
                        <a16:creationId xmlns:a16="http://schemas.microsoft.com/office/drawing/2014/main" id="{93D864F2-2789-4640-AE51-C7F10D515433}"/>
                      </a:ext>
                    </a:extLst>
                  </p:cNvPr>
                  <p:cNvSpPr>
                    <a:spLocks noChangeAspect="1" noChangeArrowheads="1"/>
                  </p:cNvSpPr>
                  <p:nvPr/>
                </p:nvSpPr>
                <p:spPr bwMode="auto">
                  <a:xfrm>
                    <a:off x="3060"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b="1">
                      <a:solidFill>
                        <a:schemeClr val="bg2"/>
                      </a:solidFill>
                    </a:endParaRPr>
                  </a:p>
                </p:txBody>
              </p:sp>
              <p:sp>
                <p:nvSpPr>
                  <p:cNvPr id="358562" name="Rectangle 162">
                    <a:extLst>
                      <a:ext uri="{FF2B5EF4-FFF2-40B4-BE49-F238E27FC236}">
                        <a16:creationId xmlns:a16="http://schemas.microsoft.com/office/drawing/2014/main" id="{A97CF1BC-CEB2-490B-9BC3-C06949B9BDB3}"/>
                      </a:ext>
                    </a:extLst>
                  </p:cNvPr>
                  <p:cNvSpPr>
                    <a:spLocks noChangeAspect="1" noChangeArrowheads="1"/>
                  </p:cNvSpPr>
                  <p:nvPr/>
                </p:nvSpPr>
                <p:spPr bwMode="auto">
                  <a:xfrm>
                    <a:off x="3454"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b="1">
                      <a:solidFill>
                        <a:schemeClr val="bg2"/>
                      </a:solidFill>
                    </a:endParaRPr>
                  </a:p>
                </p:txBody>
              </p:sp>
              <p:sp>
                <p:nvSpPr>
                  <p:cNvPr id="358563" name="Rectangle 163">
                    <a:extLst>
                      <a:ext uri="{FF2B5EF4-FFF2-40B4-BE49-F238E27FC236}">
                        <a16:creationId xmlns:a16="http://schemas.microsoft.com/office/drawing/2014/main" id="{474BDDF9-B868-4C83-B652-A3E16CFDD506}"/>
                      </a:ext>
                    </a:extLst>
                  </p:cNvPr>
                  <p:cNvSpPr>
                    <a:spLocks noChangeAspect="1" noChangeArrowheads="1"/>
                  </p:cNvSpPr>
                  <p:nvPr/>
                </p:nvSpPr>
                <p:spPr bwMode="auto">
                  <a:xfrm>
                    <a:off x="1877" y="2218"/>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b="1">
                      <a:solidFill>
                        <a:schemeClr val="bg2"/>
                      </a:solidFill>
                    </a:endParaRPr>
                  </a:p>
                </p:txBody>
              </p:sp>
              <p:sp>
                <p:nvSpPr>
                  <p:cNvPr id="358564" name="Rectangle 164">
                    <a:extLst>
                      <a:ext uri="{FF2B5EF4-FFF2-40B4-BE49-F238E27FC236}">
                        <a16:creationId xmlns:a16="http://schemas.microsoft.com/office/drawing/2014/main" id="{E8B60382-D7CE-43C8-AC4F-A7557B38BA84}"/>
                      </a:ext>
                    </a:extLst>
                  </p:cNvPr>
                  <p:cNvSpPr>
                    <a:spLocks noChangeAspect="1" noChangeArrowheads="1"/>
                  </p:cNvSpPr>
                  <p:nvPr/>
                </p:nvSpPr>
                <p:spPr bwMode="auto">
                  <a:xfrm>
                    <a:off x="2272"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b="1">
                      <a:solidFill>
                        <a:schemeClr val="bg2"/>
                      </a:solidFill>
                    </a:endParaRPr>
                  </a:p>
                </p:txBody>
              </p:sp>
              <p:sp>
                <p:nvSpPr>
                  <p:cNvPr id="358565" name="Rectangle 165">
                    <a:extLst>
                      <a:ext uri="{FF2B5EF4-FFF2-40B4-BE49-F238E27FC236}">
                        <a16:creationId xmlns:a16="http://schemas.microsoft.com/office/drawing/2014/main" id="{3FAA7E94-772A-415E-AFD0-A2018335735F}"/>
                      </a:ext>
                    </a:extLst>
                  </p:cNvPr>
                  <p:cNvSpPr>
                    <a:spLocks noChangeAspect="1" noChangeArrowheads="1"/>
                  </p:cNvSpPr>
                  <p:nvPr/>
                </p:nvSpPr>
                <p:spPr bwMode="auto">
                  <a:xfrm>
                    <a:off x="2666"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b="1">
                      <a:solidFill>
                        <a:schemeClr val="bg2"/>
                      </a:solidFill>
                    </a:endParaRPr>
                  </a:p>
                </p:txBody>
              </p:sp>
              <p:sp>
                <p:nvSpPr>
                  <p:cNvPr id="358566" name="Rectangle 166">
                    <a:extLst>
                      <a:ext uri="{FF2B5EF4-FFF2-40B4-BE49-F238E27FC236}">
                        <a16:creationId xmlns:a16="http://schemas.microsoft.com/office/drawing/2014/main" id="{1D5A12EC-2D0A-4291-9C16-20C513D13C21}"/>
                      </a:ext>
                    </a:extLst>
                  </p:cNvPr>
                  <p:cNvSpPr>
                    <a:spLocks noChangeAspect="1" noChangeArrowheads="1"/>
                  </p:cNvSpPr>
                  <p:nvPr/>
                </p:nvSpPr>
                <p:spPr bwMode="auto">
                  <a:xfrm>
                    <a:off x="3060"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b="1">
                      <a:solidFill>
                        <a:schemeClr val="bg2"/>
                      </a:solidFill>
                    </a:endParaRPr>
                  </a:p>
                </p:txBody>
              </p:sp>
              <p:sp>
                <p:nvSpPr>
                  <p:cNvPr id="358567" name="Rectangle 167">
                    <a:extLst>
                      <a:ext uri="{FF2B5EF4-FFF2-40B4-BE49-F238E27FC236}">
                        <a16:creationId xmlns:a16="http://schemas.microsoft.com/office/drawing/2014/main" id="{B5135BBC-13C6-4130-B9B7-87071439DC45}"/>
                      </a:ext>
                    </a:extLst>
                  </p:cNvPr>
                  <p:cNvSpPr>
                    <a:spLocks noChangeAspect="1" noChangeArrowheads="1"/>
                  </p:cNvSpPr>
                  <p:nvPr/>
                </p:nvSpPr>
                <p:spPr bwMode="auto">
                  <a:xfrm>
                    <a:off x="3454"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b="1">
                      <a:solidFill>
                        <a:schemeClr val="bg2"/>
                      </a:solidFill>
                    </a:endParaRPr>
                  </a:p>
                </p:txBody>
              </p:sp>
              <p:sp>
                <p:nvSpPr>
                  <p:cNvPr id="358568" name="Rectangle 168">
                    <a:extLst>
                      <a:ext uri="{FF2B5EF4-FFF2-40B4-BE49-F238E27FC236}">
                        <a16:creationId xmlns:a16="http://schemas.microsoft.com/office/drawing/2014/main" id="{E99C1B80-BCD2-47F5-9657-A8B3D18C048B}"/>
                      </a:ext>
                    </a:extLst>
                  </p:cNvPr>
                  <p:cNvSpPr>
                    <a:spLocks noChangeAspect="1" noChangeArrowheads="1"/>
                  </p:cNvSpPr>
                  <p:nvPr/>
                </p:nvSpPr>
                <p:spPr bwMode="auto">
                  <a:xfrm>
                    <a:off x="2272"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b="1">
                      <a:solidFill>
                        <a:schemeClr val="bg2"/>
                      </a:solidFill>
                    </a:endParaRPr>
                  </a:p>
                </p:txBody>
              </p:sp>
              <p:sp>
                <p:nvSpPr>
                  <p:cNvPr id="358569" name="Rectangle 169">
                    <a:extLst>
                      <a:ext uri="{FF2B5EF4-FFF2-40B4-BE49-F238E27FC236}">
                        <a16:creationId xmlns:a16="http://schemas.microsoft.com/office/drawing/2014/main" id="{3938C5A5-F775-4B1A-90EF-D01AE1996BCE}"/>
                      </a:ext>
                    </a:extLst>
                  </p:cNvPr>
                  <p:cNvSpPr>
                    <a:spLocks noChangeAspect="1" noChangeArrowheads="1"/>
                  </p:cNvSpPr>
                  <p:nvPr/>
                </p:nvSpPr>
                <p:spPr bwMode="auto">
                  <a:xfrm>
                    <a:off x="1878"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b="1">
                      <a:solidFill>
                        <a:schemeClr val="bg2"/>
                      </a:solidFill>
                    </a:endParaRPr>
                  </a:p>
                </p:txBody>
              </p:sp>
            </p:grpSp>
            <p:sp>
              <p:nvSpPr>
                <p:cNvPr id="358570" name="Text Box 170">
                  <a:extLst>
                    <a:ext uri="{FF2B5EF4-FFF2-40B4-BE49-F238E27FC236}">
                      <a16:creationId xmlns:a16="http://schemas.microsoft.com/office/drawing/2014/main" id="{A2B9DECF-6D38-40C9-A037-EE255F7AAB0F}"/>
                    </a:ext>
                  </a:extLst>
                </p:cNvPr>
                <p:cNvSpPr txBox="1">
                  <a:spLocks noChangeAspect="1" noChangeArrowheads="1"/>
                </p:cNvSpPr>
                <p:nvPr/>
              </p:nvSpPr>
              <p:spPr bwMode="auto">
                <a:xfrm>
                  <a:off x="3560" y="1578"/>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chemeClr val="bg2"/>
                      </a:solidFill>
                    </a:rPr>
                    <a:t>1</a:t>
                  </a:r>
                </a:p>
              </p:txBody>
            </p:sp>
            <p:sp>
              <p:nvSpPr>
                <p:cNvPr id="358571" name="Text Box 171">
                  <a:extLst>
                    <a:ext uri="{FF2B5EF4-FFF2-40B4-BE49-F238E27FC236}">
                      <a16:creationId xmlns:a16="http://schemas.microsoft.com/office/drawing/2014/main" id="{C67D523A-5A35-47E0-8951-1D194F7D7537}"/>
                    </a:ext>
                  </a:extLst>
                </p:cNvPr>
                <p:cNvSpPr txBox="1">
                  <a:spLocks noChangeAspect="1" noChangeArrowheads="1"/>
                </p:cNvSpPr>
                <p:nvPr/>
              </p:nvSpPr>
              <p:spPr bwMode="auto">
                <a:xfrm>
                  <a:off x="3973" y="1578"/>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chemeClr val="bg2"/>
                      </a:solidFill>
                    </a:rPr>
                    <a:t>1</a:t>
                  </a:r>
                </a:p>
              </p:txBody>
            </p:sp>
            <p:sp>
              <p:nvSpPr>
                <p:cNvPr id="358572" name="Text Box 172">
                  <a:extLst>
                    <a:ext uri="{FF2B5EF4-FFF2-40B4-BE49-F238E27FC236}">
                      <a16:creationId xmlns:a16="http://schemas.microsoft.com/office/drawing/2014/main" id="{FE6719B1-9DAB-4A58-812F-4D1D7B23D79B}"/>
                    </a:ext>
                  </a:extLst>
                </p:cNvPr>
                <p:cNvSpPr txBox="1">
                  <a:spLocks noChangeAspect="1" noChangeArrowheads="1"/>
                </p:cNvSpPr>
                <p:nvPr/>
              </p:nvSpPr>
              <p:spPr bwMode="auto">
                <a:xfrm>
                  <a:off x="5117" y="1592"/>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chemeClr val="bg2"/>
                      </a:solidFill>
                    </a:rPr>
                    <a:t>1</a:t>
                  </a:r>
                </a:p>
              </p:txBody>
            </p:sp>
            <p:sp>
              <p:nvSpPr>
                <p:cNvPr id="358573" name="Text Box 173">
                  <a:extLst>
                    <a:ext uri="{FF2B5EF4-FFF2-40B4-BE49-F238E27FC236}">
                      <a16:creationId xmlns:a16="http://schemas.microsoft.com/office/drawing/2014/main" id="{4B2AC753-13A6-4F7F-9F59-3150204B33FB}"/>
                    </a:ext>
                  </a:extLst>
                </p:cNvPr>
                <p:cNvSpPr txBox="1">
                  <a:spLocks noChangeAspect="1" noChangeArrowheads="1"/>
                </p:cNvSpPr>
                <p:nvPr/>
              </p:nvSpPr>
              <p:spPr bwMode="auto">
                <a:xfrm>
                  <a:off x="4338" y="1578"/>
                  <a:ext cx="263"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chemeClr val="bg2"/>
                      </a:solidFill>
                    </a:rPr>
                    <a:t>1</a:t>
                  </a:r>
                </a:p>
              </p:txBody>
            </p:sp>
            <p:sp>
              <p:nvSpPr>
                <p:cNvPr id="358574" name="Text Box 174">
                  <a:extLst>
                    <a:ext uri="{FF2B5EF4-FFF2-40B4-BE49-F238E27FC236}">
                      <a16:creationId xmlns:a16="http://schemas.microsoft.com/office/drawing/2014/main" id="{A54E610F-ED3A-44B0-8242-DACC615AB922}"/>
                    </a:ext>
                  </a:extLst>
                </p:cNvPr>
                <p:cNvSpPr txBox="1">
                  <a:spLocks noChangeAspect="1" noChangeArrowheads="1"/>
                </p:cNvSpPr>
                <p:nvPr/>
              </p:nvSpPr>
              <p:spPr bwMode="auto">
                <a:xfrm>
                  <a:off x="4728" y="1578"/>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chemeClr val="bg2"/>
                      </a:solidFill>
                    </a:rPr>
                    <a:t>1</a:t>
                  </a:r>
                </a:p>
              </p:txBody>
            </p:sp>
            <p:sp>
              <p:nvSpPr>
                <p:cNvPr id="358575" name="Text Box 175">
                  <a:extLst>
                    <a:ext uri="{FF2B5EF4-FFF2-40B4-BE49-F238E27FC236}">
                      <a16:creationId xmlns:a16="http://schemas.microsoft.com/office/drawing/2014/main" id="{029706DD-7641-4D3D-9F3B-4C6FE8A14AFD}"/>
                    </a:ext>
                  </a:extLst>
                </p:cNvPr>
                <p:cNvSpPr txBox="1">
                  <a:spLocks noChangeAspect="1" noChangeArrowheads="1"/>
                </p:cNvSpPr>
                <p:nvPr/>
              </p:nvSpPr>
              <p:spPr bwMode="auto">
                <a:xfrm>
                  <a:off x="3560" y="1949"/>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chemeClr val="bg2"/>
                      </a:solidFill>
                    </a:rPr>
                    <a:t>1</a:t>
                  </a:r>
                </a:p>
              </p:txBody>
            </p:sp>
            <p:sp>
              <p:nvSpPr>
                <p:cNvPr id="358576" name="Text Box 176">
                  <a:extLst>
                    <a:ext uri="{FF2B5EF4-FFF2-40B4-BE49-F238E27FC236}">
                      <a16:creationId xmlns:a16="http://schemas.microsoft.com/office/drawing/2014/main" id="{5D997046-E99F-4DF0-89C3-5573942B8A50}"/>
                    </a:ext>
                  </a:extLst>
                </p:cNvPr>
                <p:cNvSpPr txBox="1">
                  <a:spLocks noChangeAspect="1" noChangeArrowheads="1"/>
                </p:cNvSpPr>
                <p:nvPr/>
              </p:nvSpPr>
              <p:spPr bwMode="auto">
                <a:xfrm>
                  <a:off x="3548" y="2331"/>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chemeClr val="bg2"/>
                      </a:solidFill>
                    </a:rPr>
                    <a:t>1</a:t>
                  </a:r>
                </a:p>
              </p:txBody>
            </p:sp>
            <p:sp>
              <p:nvSpPr>
                <p:cNvPr id="358577" name="Text Box 177">
                  <a:extLst>
                    <a:ext uri="{FF2B5EF4-FFF2-40B4-BE49-F238E27FC236}">
                      <a16:creationId xmlns:a16="http://schemas.microsoft.com/office/drawing/2014/main" id="{A1B3CF79-0B94-4A21-A7A4-1CFDDBFF35E2}"/>
                    </a:ext>
                  </a:extLst>
                </p:cNvPr>
                <p:cNvSpPr txBox="1">
                  <a:spLocks noChangeAspect="1" noChangeArrowheads="1"/>
                </p:cNvSpPr>
                <p:nvPr/>
              </p:nvSpPr>
              <p:spPr bwMode="auto">
                <a:xfrm>
                  <a:off x="3548" y="2715"/>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chemeClr val="bg2"/>
                      </a:solidFill>
                    </a:rPr>
                    <a:t>1</a:t>
                  </a:r>
                </a:p>
              </p:txBody>
            </p:sp>
            <p:sp>
              <p:nvSpPr>
                <p:cNvPr id="358578" name="Text Box 178">
                  <a:extLst>
                    <a:ext uri="{FF2B5EF4-FFF2-40B4-BE49-F238E27FC236}">
                      <a16:creationId xmlns:a16="http://schemas.microsoft.com/office/drawing/2014/main" id="{C91CEDF7-E650-4EB1-B7B9-51CE613A2D6B}"/>
                    </a:ext>
                  </a:extLst>
                </p:cNvPr>
                <p:cNvSpPr txBox="1">
                  <a:spLocks noChangeAspect="1" noChangeArrowheads="1"/>
                </p:cNvSpPr>
                <p:nvPr/>
              </p:nvSpPr>
              <p:spPr bwMode="auto">
                <a:xfrm>
                  <a:off x="3536" y="3098"/>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chemeClr val="bg2"/>
                      </a:solidFill>
                    </a:rPr>
                    <a:t>1</a:t>
                  </a:r>
                </a:p>
              </p:txBody>
            </p:sp>
            <p:sp>
              <p:nvSpPr>
                <p:cNvPr id="358579" name="Text Box 179">
                  <a:extLst>
                    <a:ext uri="{FF2B5EF4-FFF2-40B4-BE49-F238E27FC236}">
                      <a16:creationId xmlns:a16="http://schemas.microsoft.com/office/drawing/2014/main" id="{89620C3F-EDED-4F42-BF17-5B77D2B59DFB}"/>
                    </a:ext>
                  </a:extLst>
                </p:cNvPr>
                <p:cNvSpPr txBox="1">
                  <a:spLocks noChangeAspect="1" noChangeArrowheads="1"/>
                </p:cNvSpPr>
                <p:nvPr/>
              </p:nvSpPr>
              <p:spPr bwMode="auto">
                <a:xfrm>
                  <a:off x="3949" y="2331"/>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chemeClr val="bg2"/>
                      </a:solidFill>
                    </a:rPr>
                    <a:t>1</a:t>
                  </a:r>
                </a:p>
              </p:txBody>
            </p:sp>
            <p:sp>
              <p:nvSpPr>
                <p:cNvPr id="358580" name="Text Box 180">
                  <a:extLst>
                    <a:ext uri="{FF2B5EF4-FFF2-40B4-BE49-F238E27FC236}">
                      <a16:creationId xmlns:a16="http://schemas.microsoft.com/office/drawing/2014/main" id="{372B97B9-8304-43F0-B02A-677E7525874E}"/>
                    </a:ext>
                  </a:extLst>
                </p:cNvPr>
                <p:cNvSpPr txBox="1">
                  <a:spLocks noChangeAspect="1" noChangeArrowheads="1"/>
                </p:cNvSpPr>
                <p:nvPr/>
              </p:nvSpPr>
              <p:spPr bwMode="auto">
                <a:xfrm>
                  <a:off x="3937" y="2715"/>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chemeClr val="bg2"/>
                      </a:solidFill>
                    </a:rPr>
                    <a:t>1</a:t>
                  </a:r>
                </a:p>
              </p:txBody>
            </p:sp>
            <p:sp>
              <p:nvSpPr>
                <p:cNvPr id="358581" name="Text Box 181">
                  <a:extLst>
                    <a:ext uri="{FF2B5EF4-FFF2-40B4-BE49-F238E27FC236}">
                      <a16:creationId xmlns:a16="http://schemas.microsoft.com/office/drawing/2014/main" id="{1208FDC1-6DA1-4132-8DB2-5644EB2F16FF}"/>
                    </a:ext>
                  </a:extLst>
                </p:cNvPr>
                <p:cNvSpPr txBox="1">
                  <a:spLocks noChangeAspect="1" noChangeArrowheads="1"/>
                </p:cNvSpPr>
                <p:nvPr/>
              </p:nvSpPr>
              <p:spPr bwMode="auto">
                <a:xfrm>
                  <a:off x="5117" y="1962"/>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chemeClr val="bg2"/>
                      </a:solidFill>
                    </a:rPr>
                    <a:t>1</a:t>
                  </a:r>
                </a:p>
              </p:txBody>
            </p:sp>
            <p:sp>
              <p:nvSpPr>
                <p:cNvPr id="358582" name="Text Box 182">
                  <a:extLst>
                    <a:ext uri="{FF2B5EF4-FFF2-40B4-BE49-F238E27FC236}">
                      <a16:creationId xmlns:a16="http://schemas.microsoft.com/office/drawing/2014/main" id="{127363A9-F0B9-4200-8D75-E780909B0283}"/>
                    </a:ext>
                  </a:extLst>
                </p:cNvPr>
                <p:cNvSpPr txBox="1">
                  <a:spLocks noChangeAspect="1" noChangeArrowheads="1"/>
                </p:cNvSpPr>
                <p:nvPr/>
              </p:nvSpPr>
              <p:spPr bwMode="auto">
                <a:xfrm>
                  <a:off x="5117" y="2715"/>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chemeClr val="bg2"/>
                      </a:solidFill>
                    </a:rPr>
                    <a:t>1</a:t>
                  </a:r>
                </a:p>
              </p:txBody>
            </p:sp>
            <p:sp>
              <p:nvSpPr>
                <p:cNvPr id="358583" name="Text Box 183">
                  <a:extLst>
                    <a:ext uri="{FF2B5EF4-FFF2-40B4-BE49-F238E27FC236}">
                      <a16:creationId xmlns:a16="http://schemas.microsoft.com/office/drawing/2014/main" id="{2F4FFEB5-8C57-45AB-B594-5A38E6448017}"/>
                    </a:ext>
                  </a:extLst>
                </p:cNvPr>
                <p:cNvSpPr txBox="1">
                  <a:spLocks noChangeAspect="1" noChangeArrowheads="1"/>
                </p:cNvSpPr>
                <p:nvPr/>
              </p:nvSpPr>
              <p:spPr bwMode="auto">
                <a:xfrm>
                  <a:off x="4728" y="2319"/>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chemeClr val="bg2"/>
                      </a:solidFill>
                    </a:rPr>
                    <a:t>1</a:t>
                  </a:r>
                </a:p>
              </p:txBody>
            </p:sp>
            <p:sp>
              <p:nvSpPr>
                <p:cNvPr id="358584" name="Text Box 184">
                  <a:extLst>
                    <a:ext uri="{FF2B5EF4-FFF2-40B4-BE49-F238E27FC236}">
                      <a16:creationId xmlns:a16="http://schemas.microsoft.com/office/drawing/2014/main" id="{A383A6EA-9D3B-417B-BE56-90227774B2B8}"/>
                    </a:ext>
                  </a:extLst>
                </p:cNvPr>
                <p:cNvSpPr txBox="1">
                  <a:spLocks noChangeAspect="1" noChangeArrowheads="1"/>
                </p:cNvSpPr>
                <p:nvPr/>
              </p:nvSpPr>
              <p:spPr bwMode="auto">
                <a:xfrm>
                  <a:off x="3937" y="1949"/>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chemeClr val="bg2"/>
                      </a:solidFill>
                    </a:rPr>
                    <a:t>2</a:t>
                  </a:r>
                </a:p>
              </p:txBody>
            </p:sp>
            <p:sp>
              <p:nvSpPr>
                <p:cNvPr id="358585" name="Text Box 185">
                  <a:extLst>
                    <a:ext uri="{FF2B5EF4-FFF2-40B4-BE49-F238E27FC236}">
                      <a16:creationId xmlns:a16="http://schemas.microsoft.com/office/drawing/2014/main" id="{F965DC7D-77C4-417A-8910-12E27B7E2E82}"/>
                    </a:ext>
                  </a:extLst>
                </p:cNvPr>
                <p:cNvSpPr txBox="1">
                  <a:spLocks noChangeAspect="1" noChangeArrowheads="1"/>
                </p:cNvSpPr>
                <p:nvPr/>
              </p:nvSpPr>
              <p:spPr bwMode="auto">
                <a:xfrm>
                  <a:off x="4338" y="1949"/>
                  <a:ext cx="263"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chemeClr val="bg2"/>
                      </a:solidFill>
                    </a:rPr>
                    <a:t>2</a:t>
                  </a:r>
                </a:p>
              </p:txBody>
            </p:sp>
            <p:sp>
              <p:nvSpPr>
                <p:cNvPr id="358586" name="Text Box 186">
                  <a:extLst>
                    <a:ext uri="{FF2B5EF4-FFF2-40B4-BE49-F238E27FC236}">
                      <a16:creationId xmlns:a16="http://schemas.microsoft.com/office/drawing/2014/main" id="{F881AA50-B380-409C-BE92-8AB1F38554CC}"/>
                    </a:ext>
                  </a:extLst>
                </p:cNvPr>
                <p:cNvSpPr txBox="1">
                  <a:spLocks noChangeAspect="1" noChangeArrowheads="1"/>
                </p:cNvSpPr>
                <p:nvPr/>
              </p:nvSpPr>
              <p:spPr bwMode="auto">
                <a:xfrm>
                  <a:off x="4728" y="1949"/>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chemeClr val="bg2"/>
                      </a:solidFill>
                    </a:rPr>
                    <a:t>2</a:t>
                  </a:r>
                </a:p>
              </p:txBody>
            </p:sp>
            <p:sp>
              <p:nvSpPr>
                <p:cNvPr id="358587" name="Text Box 187">
                  <a:extLst>
                    <a:ext uri="{FF2B5EF4-FFF2-40B4-BE49-F238E27FC236}">
                      <a16:creationId xmlns:a16="http://schemas.microsoft.com/office/drawing/2014/main" id="{5065DE49-0D8E-40D5-BB7A-46D6068C220C}"/>
                    </a:ext>
                  </a:extLst>
                </p:cNvPr>
                <p:cNvSpPr txBox="1">
                  <a:spLocks noChangeAspect="1" noChangeArrowheads="1"/>
                </p:cNvSpPr>
                <p:nvPr/>
              </p:nvSpPr>
              <p:spPr bwMode="auto">
                <a:xfrm>
                  <a:off x="4326" y="2331"/>
                  <a:ext cx="263"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chemeClr val="bg2"/>
                      </a:solidFill>
                    </a:rPr>
                    <a:t>3</a:t>
                  </a:r>
                </a:p>
              </p:txBody>
            </p:sp>
            <p:sp>
              <p:nvSpPr>
                <p:cNvPr id="358588" name="Text Box 188">
                  <a:extLst>
                    <a:ext uri="{FF2B5EF4-FFF2-40B4-BE49-F238E27FC236}">
                      <a16:creationId xmlns:a16="http://schemas.microsoft.com/office/drawing/2014/main" id="{286D9C31-82BD-4CCD-9ED5-B54CB1F0EC4F}"/>
                    </a:ext>
                  </a:extLst>
                </p:cNvPr>
                <p:cNvSpPr txBox="1">
                  <a:spLocks noChangeAspect="1" noChangeArrowheads="1"/>
                </p:cNvSpPr>
                <p:nvPr/>
              </p:nvSpPr>
              <p:spPr bwMode="auto">
                <a:xfrm>
                  <a:off x="5117" y="2319"/>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chemeClr val="bg2"/>
                      </a:solidFill>
                    </a:rPr>
                    <a:t>1</a:t>
                  </a:r>
                </a:p>
              </p:txBody>
            </p:sp>
            <p:sp>
              <p:nvSpPr>
                <p:cNvPr id="358589" name="Text Box 189">
                  <a:extLst>
                    <a:ext uri="{FF2B5EF4-FFF2-40B4-BE49-F238E27FC236}">
                      <a16:creationId xmlns:a16="http://schemas.microsoft.com/office/drawing/2014/main" id="{C266A789-2737-47B3-B7DF-2D812671B36C}"/>
                    </a:ext>
                  </a:extLst>
                </p:cNvPr>
                <p:cNvSpPr txBox="1">
                  <a:spLocks noChangeAspect="1" noChangeArrowheads="1"/>
                </p:cNvSpPr>
                <p:nvPr/>
              </p:nvSpPr>
              <p:spPr bwMode="auto">
                <a:xfrm>
                  <a:off x="4338" y="2727"/>
                  <a:ext cx="263"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chemeClr val="bg2"/>
                      </a:solidFill>
                    </a:rPr>
                    <a:t>1</a:t>
                  </a:r>
                </a:p>
              </p:txBody>
            </p:sp>
            <p:sp>
              <p:nvSpPr>
                <p:cNvPr id="358590" name="Text Box 190">
                  <a:extLst>
                    <a:ext uri="{FF2B5EF4-FFF2-40B4-BE49-F238E27FC236}">
                      <a16:creationId xmlns:a16="http://schemas.microsoft.com/office/drawing/2014/main" id="{08E0381F-5961-452C-B321-4CF2214E2AD2}"/>
                    </a:ext>
                  </a:extLst>
                </p:cNvPr>
                <p:cNvSpPr txBox="1">
                  <a:spLocks noChangeAspect="1" noChangeArrowheads="1"/>
                </p:cNvSpPr>
                <p:nvPr/>
              </p:nvSpPr>
              <p:spPr bwMode="auto">
                <a:xfrm>
                  <a:off x="5129" y="3084"/>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chemeClr val="bg2"/>
                      </a:solidFill>
                    </a:rPr>
                    <a:t>1</a:t>
                  </a:r>
                </a:p>
              </p:txBody>
            </p:sp>
            <p:sp>
              <p:nvSpPr>
                <p:cNvPr id="358591" name="Text Box 191">
                  <a:extLst>
                    <a:ext uri="{FF2B5EF4-FFF2-40B4-BE49-F238E27FC236}">
                      <a16:creationId xmlns:a16="http://schemas.microsoft.com/office/drawing/2014/main" id="{77AC99FC-A47C-48A9-BA42-9FC083DC6DF6}"/>
                    </a:ext>
                  </a:extLst>
                </p:cNvPr>
                <p:cNvSpPr txBox="1">
                  <a:spLocks noChangeAspect="1" noChangeArrowheads="1"/>
                </p:cNvSpPr>
                <p:nvPr/>
              </p:nvSpPr>
              <p:spPr bwMode="auto">
                <a:xfrm>
                  <a:off x="3925" y="3098"/>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chemeClr val="bg2"/>
                      </a:solidFill>
                    </a:rPr>
                    <a:t>2</a:t>
                  </a:r>
                </a:p>
              </p:txBody>
            </p:sp>
            <p:sp>
              <p:nvSpPr>
                <p:cNvPr id="358592" name="Text Box 192">
                  <a:extLst>
                    <a:ext uri="{FF2B5EF4-FFF2-40B4-BE49-F238E27FC236}">
                      <a16:creationId xmlns:a16="http://schemas.microsoft.com/office/drawing/2014/main" id="{12D04582-BAC2-40DC-A4C2-6A22AB341D50}"/>
                    </a:ext>
                  </a:extLst>
                </p:cNvPr>
                <p:cNvSpPr txBox="1">
                  <a:spLocks noChangeAspect="1" noChangeArrowheads="1"/>
                </p:cNvSpPr>
                <p:nvPr/>
              </p:nvSpPr>
              <p:spPr bwMode="auto">
                <a:xfrm>
                  <a:off x="4692" y="2727"/>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chemeClr val="bg2"/>
                      </a:solidFill>
                    </a:rPr>
                    <a:t>3</a:t>
                  </a:r>
                </a:p>
              </p:txBody>
            </p:sp>
            <p:sp>
              <p:nvSpPr>
                <p:cNvPr id="358593" name="Text Box 193">
                  <a:extLst>
                    <a:ext uri="{FF2B5EF4-FFF2-40B4-BE49-F238E27FC236}">
                      <a16:creationId xmlns:a16="http://schemas.microsoft.com/office/drawing/2014/main" id="{37AD05A3-5943-45C2-A1FE-4ED2466BF95C}"/>
                    </a:ext>
                  </a:extLst>
                </p:cNvPr>
                <p:cNvSpPr txBox="1">
                  <a:spLocks noChangeAspect="1" noChangeArrowheads="1"/>
                </p:cNvSpPr>
                <p:nvPr/>
              </p:nvSpPr>
              <p:spPr bwMode="auto">
                <a:xfrm>
                  <a:off x="4692" y="3098"/>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chemeClr val="bg2"/>
                      </a:solidFill>
                    </a:rPr>
                    <a:t>3</a:t>
                  </a:r>
                </a:p>
              </p:txBody>
            </p:sp>
            <p:sp>
              <p:nvSpPr>
                <p:cNvPr id="358594" name="Text Box 194">
                  <a:extLst>
                    <a:ext uri="{FF2B5EF4-FFF2-40B4-BE49-F238E27FC236}">
                      <a16:creationId xmlns:a16="http://schemas.microsoft.com/office/drawing/2014/main" id="{FC40B9FE-1C96-4B23-B28B-E9BF59A53633}"/>
                    </a:ext>
                  </a:extLst>
                </p:cNvPr>
                <p:cNvSpPr txBox="1">
                  <a:spLocks noChangeAspect="1" noChangeArrowheads="1"/>
                </p:cNvSpPr>
                <p:nvPr/>
              </p:nvSpPr>
              <p:spPr bwMode="auto">
                <a:xfrm>
                  <a:off x="4338" y="3098"/>
                  <a:ext cx="263"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olidFill>
                        <a:schemeClr val="bg2"/>
                      </a:solidFill>
                    </a:rPr>
                    <a:t>2</a:t>
                  </a:r>
                </a:p>
              </p:txBody>
            </p:sp>
          </p:grpSp>
          <p:grpSp>
            <p:nvGrpSpPr>
              <p:cNvPr id="358595" name="Group 195">
                <a:extLst>
                  <a:ext uri="{FF2B5EF4-FFF2-40B4-BE49-F238E27FC236}">
                    <a16:creationId xmlns:a16="http://schemas.microsoft.com/office/drawing/2014/main" id="{345CD360-BAB6-430E-AD17-488DA405B6CF}"/>
                  </a:ext>
                </a:extLst>
              </p:cNvPr>
              <p:cNvGrpSpPr>
                <a:grpSpLocks noChangeAspect="1"/>
              </p:cNvGrpSpPr>
              <p:nvPr/>
            </p:nvGrpSpPr>
            <p:grpSpPr bwMode="auto">
              <a:xfrm>
                <a:off x="2600" y="2191"/>
                <a:ext cx="975" cy="1412"/>
                <a:chOff x="2600" y="2191"/>
                <a:chExt cx="975" cy="1412"/>
              </a:xfrm>
            </p:grpSpPr>
            <p:sp>
              <p:nvSpPr>
                <p:cNvPr id="358596" name="Rectangle 196">
                  <a:extLst>
                    <a:ext uri="{FF2B5EF4-FFF2-40B4-BE49-F238E27FC236}">
                      <a16:creationId xmlns:a16="http://schemas.microsoft.com/office/drawing/2014/main" id="{229EB4E5-D804-46CD-9126-EDF4A2DC019F}"/>
                    </a:ext>
                  </a:extLst>
                </p:cNvPr>
                <p:cNvSpPr>
                  <a:spLocks noChangeAspect="1" noChangeArrowheads="1"/>
                </p:cNvSpPr>
                <p:nvPr/>
              </p:nvSpPr>
              <p:spPr bwMode="auto">
                <a:xfrm>
                  <a:off x="2600" y="2191"/>
                  <a:ext cx="492" cy="478"/>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97" name="Rectangle 197">
                  <a:extLst>
                    <a:ext uri="{FF2B5EF4-FFF2-40B4-BE49-F238E27FC236}">
                      <a16:creationId xmlns:a16="http://schemas.microsoft.com/office/drawing/2014/main" id="{7A2FC2FA-6A52-4BD8-9F4A-BA25E9286C3E}"/>
                    </a:ext>
                  </a:extLst>
                </p:cNvPr>
                <p:cNvSpPr>
                  <a:spLocks noChangeAspect="1" noChangeArrowheads="1"/>
                </p:cNvSpPr>
                <p:nvPr/>
              </p:nvSpPr>
              <p:spPr bwMode="auto">
                <a:xfrm>
                  <a:off x="3098" y="3125"/>
                  <a:ext cx="477" cy="478"/>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98" name="Rectangle 198">
                  <a:extLst>
                    <a:ext uri="{FF2B5EF4-FFF2-40B4-BE49-F238E27FC236}">
                      <a16:creationId xmlns:a16="http://schemas.microsoft.com/office/drawing/2014/main" id="{AD67CEC3-0829-4CD9-ACEB-64733202EA68}"/>
                    </a:ext>
                  </a:extLst>
                </p:cNvPr>
                <p:cNvSpPr>
                  <a:spLocks noChangeAspect="1" noChangeArrowheads="1"/>
                </p:cNvSpPr>
                <p:nvPr/>
              </p:nvSpPr>
              <p:spPr bwMode="auto">
                <a:xfrm>
                  <a:off x="3098" y="2663"/>
                  <a:ext cx="477" cy="477"/>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58599" name="Text Box 199">
              <a:extLst>
                <a:ext uri="{FF2B5EF4-FFF2-40B4-BE49-F238E27FC236}">
                  <a16:creationId xmlns:a16="http://schemas.microsoft.com/office/drawing/2014/main" id="{2B48B3F9-9DB2-4EFE-AFE7-DB988E8C30D5}"/>
                </a:ext>
              </a:extLst>
            </p:cNvPr>
            <p:cNvSpPr txBox="1">
              <a:spLocks noChangeArrowheads="1"/>
            </p:cNvSpPr>
            <p:nvPr/>
          </p:nvSpPr>
          <p:spPr bwMode="auto">
            <a:xfrm>
              <a:off x="3087" y="2240"/>
              <a:ext cx="1241"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a:solidFill>
                    <a:schemeClr val="tx2"/>
                  </a:solidFill>
                </a:rPr>
                <a:t>Grid Order</a:t>
              </a:r>
            </a:p>
          </p:txBody>
        </p:sp>
      </p:grpSp>
    </p:spTree>
  </p:cSld>
  <p:clrMapOvr>
    <a:overrideClrMapping bg1="lt1" tx1="dk1" bg2="lt2" tx2="dk2" accent1="accent1" accent2="accent2" accent3="accent3" accent4="accent4" accent5="accent5" accent6="accent6" hlink="hlink" folHlink="folHlink"/>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a:extLst>
              <a:ext uri="{FF2B5EF4-FFF2-40B4-BE49-F238E27FC236}">
                <a16:creationId xmlns:a16="http://schemas.microsoft.com/office/drawing/2014/main" id="{252A957C-5EC7-4073-B084-CA6EC7C05788}"/>
              </a:ext>
            </a:extLst>
          </p:cNvPr>
          <p:cNvSpPr>
            <a:spLocks noGrp="1" noChangeArrowheads="1"/>
          </p:cNvSpPr>
          <p:nvPr>
            <p:ph type="title"/>
          </p:nvPr>
        </p:nvSpPr>
        <p:spPr>
          <a:xfrm>
            <a:off x="1905000" y="396875"/>
            <a:ext cx="7010400" cy="1143000"/>
          </a:xfrm>
        </p:spPr>
        <p:txBody>
          <a:bodyPr/>
          <a:lstStyle/>
          <a:p>
            <a:r>
              <a:rPr lang="en-US" altLang="en-US"/>
              <a:t>Are there any questions ?</a:t>
            </a:r>
          </a:p>
        </p:txBody>
      </p:sp>
      <p:graphicFrame>
        <p:nvGraphicFramePr>
          <p:cNvPr id="365572" name="Object 4">
            <a:extLst>
              <a:ext uri="{FF2B5EF4-FFF2-40B4-BE49-F238E27FC236}">
                <a16:creationId xmlns:a16="http://schemas.microsoft.com/office/drawing/2014/main" id="{2FEFDFF3-2F89-4BD1-AC74-357D6F67D5F9}"/>
              </a:ext>
            </a:extLst>
          </p:cNvPr>
          <p:cNvGraphicFramePr>
            <a:graphicFrameLocks noChangeAspect="1"/>
          </p:cNvGraphicFramePr>
          <p:nvPr/>
        </p:nvGraphicFramePr>
        <p:xfrm>
          <a:off x="0" y="3119438"/>
          <a:ext cx="3151188" cy="3681412"/>
        </p:xfrm>
        <a:graphic>
          <a:graphicData uri="http://schemas.openxmlformats.org/presentationml/2006/ole">
            <mc:AlternateContent xmlns:mc="http://schemas.openxmlformats.org/markup-compatibility/2006">
              <mc:Choice xmlns:v="urn:schemas-microsoft-com:vml" Requires="v">
                <p:oleObj spid="_x0000_s365615" name="Graph Sheet" r:id="rId3" imgW="3352680" imgH="2590560" progId="SPLUSGraphSheetFileType">
                  <p:embed/>
                </p:oleObj>
              </mc:Choice>
              <mc:Fallback>
                <p:oleObj name="Graph Sheet" r:id="rId3" imgW="3352680" imgH="2590560" progId="SPLUSGraphSheetFileTyp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31769" t="21532" r="28743" b="15178"/>
                      <a:stretch>
                        <a:fillRect/>
                      </a:stretch>
                    </p:blipFill>
                    <p:spPr bwMode="auto">
                      <a:xfrm>
                        <a:off x="0" y="3119438"/>
                        <a:ext cx="3151188" cy="368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5574" name="Rectangle 6">
            <a:extLst>
              <a:ext uri="{FF2B5EF4-FFF2-40B4-BE49-F238E27FC236}">
                <a16:creationId xmlns:a16="http://schemas.microsoft.com/office/drawing/2014/main" id="{C1D2DA96-90D3-4D8D-8D58-3F4B242D57B6}"/>
              </a:ext>
            </a:extLst>
          </p:cNvPr>
          <p:cNvSpPr>
            <a:spLocks noChangeAspect="1" noChangeArrowheads="1"/>
          </p:cNvSpPr>
          <p:nvPr/>
        </p:nvSpPr>
        <p:spPr bwMode="auto">
          <a:xfrm>
            <a:off x="360363" y="1993900"/>
            <a:ext cx="7827962"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70000"/>
              </a:lnSpc>
              <a:defRPr kumimoji="1" sz="4800" b="1">
                <a:solidFill>
                  <a:schemeClr val="tx2"/>
                </a:solidFill>
                <a:latin typeface="Arial Narrow" panose="020B0606020202030204" pitchFamily="34" charset="0"/>
              </a:defRPr>
            </a:lvl1pPr>
            <a:lvl2pPr>
              <a:lnSpc>
                <a:spcPct val="70000"/>
              </a:lnSpc>
              <a:defRPr kumimoji="1" sz="4800" b="1">
                <a:solidFill>
                  <a:schemeClr val="tx2"/>
                </a:solidFill>
                <a:latin typeface="Arial Narrow" panose="020B0606020202030204" pitchFamily="34" charset="0"/>
              </a:defRPr>
            </a:lvl2pPr>
            <a:lvl3pPr>
              <a:lnSpc>
                <a:spcPct val="70000"/>
              </a:lnSpc>
              <a:defRPr kumimoji="1" sz="4800" b="1">
                <a:solidFill>
                  <a:schemeClr val="tx2"/>
                </a:solidFill>
                <a:latin typeface="Arial Narrow" panose="020B0606020202030204" pitchFamily="34" charset="0"/>
              </a:defRPr>
            </a:lvl3pPr>
            <a:lvl4pPr>
              <a:lnSpc>
                <a:spcPct val="70000"/>
              </a:lnSpc>
              <a:defRPr kumimoji="1" sz="4800" b="1">
                <a:solidFill>
                  <a:schemeClr val="tx2"/>
                </a:solidFill>
                <a:latin typeface="Arial Narrow" panose="020B0606020202030204" pitchFamily="34" charset="0"/>
              </a:defRPr>
            </a:lvl4pPr>
            <a:lvl5pPr>
              <a:lnSpc>
                <a:spcPct val="70000"/>
              </a:lnSpc>
              <a:defRPr kumimoji="1" sz="4800" b="1">
                <a:solidFill>
                  <a:schemeClr val="tx2"/>
                </a:solidFill>
                <a:latin typeface="Arial Narrow" panose="020B0606020202030204" pitchFamily="34" charset="0"/>
              </a:defRPr>
            </a:lvl5pPr>
            <a:lvl6pPr marL="4572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6pPr>
            <a:lvl7pPr marL="9144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7pPr>
            <a:lvl8pPr marL="13716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8pPr>
            <a:lvl9pPr marL="18288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9pPr>
          </a:lstStyle>
          <a:p>
            <a:endParaRPr lang="en-US" altLang="en-US" sz="3200"/>
          </a:p>
        </p:txBody>
      </p:sp>
      <p:grpSp>
        <p:nvGrpSpPr>
          <p:cNvPr id="365614" name="Group 46">
            <a:extLst>
              <a:ext uri="{FF2B5EF4-FFF2-40B4-BE49-F238E27FC236}">
                <a16:creationId xmlns:a16="http://schemas.microsoft.com/office/drawing/2014/main" id="{4EDBB589-BB13-4791-A484-89E436801792}"/>
              </a:ext>
            </a:extLst>
          </p:cNvPr>
          <p:cNvGrpSpPr>
            <a:grpSpLocks/>
          </p:cNvGrpSpPr>
          <p:nvPr/>
        </p:nvGrpSpPr>
        <p:grpSpPr bwMode="auto">
          <a:xfrm>
            <a:off x="4040188" y="2357438"/>
            <a:ext cx="3343275" cy="3106737"/>
            <a:chOff x="1406" y="1779"/>
            <a:chExt cx="2106" cy="1957"/>
          </a:xfrm>
        </p:grpSpPr>
        <p:graphicFrame>
          <p:nvGraphicFramePr>
            <p:cNvPr id="365575" name="Object 7">
              <a:extLst>
                <a:ext uri="{FF2B5EF4-FFF2-40B4-BE49-F238E27FC236}">
                  <a16:creationId xmlns:a16="http://schemas.microsoft.com/office/drawing/2014/main" id="{D1CA20C4-0716-46DB-BB1C-3E9C012A1875}"/>
                </a:ext>
              </a:extLst>
            </p:cNvPr>
            <p:cNvGraphicFramePr>
              <a:graphicFrameLocks noChangeAspect="1"/>
            </p:cNvGraphicFramePr>
            <p:nvPr/>
          </p:nvGraphicFramePr>
          <p:xfrm>
            <a:off x="1406" y="1779"/>
            <a:ext cx="1050" cy="1128"/>
          </p:xfrm>
          <a:graphic>
            <a:graphicData uri="http://schemas.openxmlformats.org/presentationml/2006/ole">
              <mc:AlternateContent xmlns:mc="http://schemas.openxmlformats.org/markup-compatibility/2006">
                <mc:Choice xmlns:v="urn:schemas-microsoft-com:vml" Requires="v">
                  <p:oleObj spid="_x0000_s365616" name="Clip" r:id="rId5" imgW="3025440" imgH="3252600" progId="MS_ClipArt_Gallery.2">
                    <p:embed/>
                  </p:oleObj>
                </mc:Choice>
                <mc:Fallback>
                  <p:oleObj name="Clip" r:id="rId5" imgW="3025440" imgH="3252600" progId="MS_ClipArt_Gallery.2">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6" y="1779"/>
                          <a:ext cx="1050" cy="1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65576" name="Group 8">
              <a:extLst>
                <a:ext uri="{FF2B5EF4-FFF2-40B4-BE49-F238E27FC236}">
                  <a16:creationId xmlns:a16="http://schemas.microsoft.com/office/drawing/2014/main" id="{42F5435E-69B6-4845-80D0-69D00A0241CF}"/>
                </a:ext>
              </a:extLst>
            </p:cNvPr>
            <p:cNvGrpSpPr>
              <a:grpSpLocks noChangeAspect="1"/>
            </p:cNvGrpSpPr>
            <p:nvPr/>
          </p:nvGrpSpPr>
          <p:grpSpPr bwMode="auto">
            <a:xfrm>
              <a:off x="2135" y="2021"/>
              <a:ext cx="1377" cy="1715"/>
              <a:chOff x="408" y="1056"/>
              <a:chExt cx="2297" cy="3024"/>
            </a:xfrm>
          </p:grpSpPr>
          <p:sp>
            <p:nvSpPr>
              <p:cNvPr id="365577" name="Rectangle 9">
                <a:extLst>
                  <a:ext uri="{FF2B5EF4-FFF2-40B4-BE49-F238E27FC236}">
                    <a16:creationId xmlns:a16="http://schemas.microsoft.com/office/drawing/2014/main" id="{0B61CDE3-31B1-4E9E-ACB4-375BA7C7DAF0}"/>
                  </a:ext>
                </a:extLst>
              </p:cNvPr>
              <p:cNvSpPr>
                <a:spLocks noChangeAspect="1" noChangeArrowheads="1"/>
              </p:cNvSpPr>
              <p:nvPr/>
            </p:nvSpPr>
            <p:spPr bwMode="auto">
              <a:xfrm>
                <a:off x="1584" y="3312"/>
                <a:ext cx="192" cy="192"/>
              </a:xfrm>
              <a:prstGeom prst="rect">
                <a:avLst/>
              </a:prstGeom>
              <a:solidFill>
                <a:schemeClr val="bg1">
                  <a:alpha val="50000"/>
                </a:schemeClr>
              </a:solidFill>
              <a:ln w="12700">
                <a:solidFill>
                  <a:schemeClr val="tx1"/>
                </a:solidFill>
                <a:miter lim="800000"/>
                <a:headEnd/>
                <a:tailEnd/>
              </a:ln>
              <a:effectLst>
                <a:outerShdw dist="35921" dir="2700000" algn="ctr" rotWithShape="0">
                  <a:schemeClr val="tx1"/>
                </a:outerShdw>
              </a:effectLst>
            </p:spPr>
            <p:txBody>
              <a:bodyPr wrap="none" lIns="184150" tIns="92075" rIns="184150" bIns="92075" anchor="ctr"/>
              <a:lstStyle/>
              <a:p>
                <a:endParaRPr lang="en-US"/>
              </a:p>
            </p:txBody>
          </p:sp>
          <p:sp>
            <p:nvSpPr>
              <p:cNvPr id="365578" name="Freeform 10">
                <a:extLst>
                  <a:ext uri="{FF2B5EF4-FFF2-40B4-BE49-F238E27FC236}">
                    <a16:creationId xmlns:a16="http://schemas.microsoft.com/office/drawing/2014/main" id="{B8E3181C-0C4B-4BE6-A0E6-2A04F26928BC}"/>
                  </a:ext>
                </a:extLst>
              </p:cNvPr>
              <p:cNvSpPr>
                <a:spLocks noChangeAspect="1"/>
              </p:cNvSpPr>
              <p:nvPr/>
            </p:nvSpPr>
            <p:spPr bwMode="auto">
              <a:xfrm>
                <a:off x="1200" y="3156"/>
                <a:ext cx="764" cy="904"/>
              </a:xfrm>
              <a:custGeom>
                <a:avLst/>
                <a:gdLst>
                  <a:gd name="T0" fmla="*/ 764 w 764"/>
                  <a:gd name="T1" fmla="*/ 148 h 904"/>
                  <a:gd name="T2" fmla="*/ 717 w 764"/>
                  <a:gd name="T3" fmla="*/ 125 h 904"/>
                  <a:gd name="T4" fmla="*/ 701 w 764"/>
                  <a:gd name="T5" fmla="*/ 102 h 904"/>
                  <a:gd name="T6" fmla="*/ 655 w 764"/>
                  <a:gd name="T7" fmla="*/ 63 h 904"/>
                  <a:gd name="T8" fmla="*/ 639 w 764"/>
                  <a:gd name="T9" fmla="*/ 39 h 904"/>
                  <a:gd name="T10" fmla="*/ 569 w 764"/>
                  <a:gd name="T11" fmla="*/ 8 h 904"/>
                  <a:gd name="T12" fmla="*/ 546 w 764"/>
                  <a:gd name="T13" fmla="*/ 0 h 904"/>
                  <a:gd name="T14" fmla="*/ 374 w 764"/>
                  <a:gd name="T15" fmla="*/ 39 h 904"/>
                  <a:gd name="T16" fmla="*/ 335 w 764"/>
                  <a:gd name="T17" fmla="*/ 86 h 904"/>
                  <a:gd name="T18" fmla="*/ 296 w 764"/>
                  <a:gd name="T19" fmla="*/ 156 h 904"/>
                  <a:gd name="T20" fmla="*/ 257 w 764"/>
                  <a:gd name="T21" fmla="*/ 296 h 904"/>
                  <a:gd name="T22" fmla="*/ 133 w 764"/>
                  <a:gd name="T23" fmla="*/ 686 h 904"/>
                  <a:gd name="T24" fmla="*/ 55 w 764"/>
                  <a:gd name="T25" fmla="*/ 826 h 904"/>
                  <a:gd name="T26" fmla="*/ 0 w 764"/>
                  <a:gd name="T27" fmla="*/ 904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4" h="904">
                    <a:moveTo>
                      <a:pt x="764" y="148"/>
                    </a:moveTo>
                    <a:cubicBezTo>
                      <a:pt x="749" y="139"/>
                      <a:pt x="731" y="136"/>
                      <a:pt x="717" y="125"/>
                    </a:cubicBezTo>
                    <a:cubicBezTo>
                      <a:pt x="710" y="119"/>
                      <a:pt x="708" y="109"/>
                      <a:pt x="701" y="102"/>
                    </a:cubicBezTo>
                    <a:cubicBezTo>
                      <a:pt x="647" y="48"/>
                      <a:pt x="710" y="129"/>
                      <a:pt x="655" y="63"/>
                    </a:cubicBezTo>
                    <a:cubicBezTo>
                      <a:pt x="649" y="56"/>
                      <a:pt x="646" y="46"/>
                      <a:pt x="639" y="39"/>
                    </a:cubicBezTo>
                    <a:cubicBezTo>
                      <a:pt x="622" y="22"/>
                      <a:pt x="590" y="15"/>
                      <a:pt x="569" y="8"/>
                    </a:cubicBezTo>
                    <a:cubicBezTo>
                      <a:pt x="561" y="5"/>
                      <a:pt x="546" y="0"/>
                      <a:pt x="546" y="0"/>
                    </a:cubicBezTo>
                    <a:cubicBezTo>
                      <a:pt x="481" y="5"/>
                      <a:pt x="428" y="4"/>
                      <a:pt x="374" y="39"/>
                    </a:cubicBezTo>
                    <a:cubicBezTo>
                      <a:pt x="339" y="94"/>
                      <a:pt x="382" y="31"/>
                      <a:pt x="335" y="86"/>
                    </a:cubicBezTo>
                    <a:cubicBezTo>
                      <a:pt x="319" y="105"/>
                      <a:pt x="307" y="134"/>
                      <a:pt x="296" y="156"/>
                    </a:cubicBezTo>
                    <a:cubicBezTo>
                      <a:pt x="274" y="199"/>
                      <a:pt x="268" y="250"/>
                      <a:pt x="257" y="296"/>
                    </a:cubicBezTo>
                    <a:cubicBezTo>
                      <a:pt x="227" y="426"/>
                      <a:pt x="192" y="567"/>
                      <a:pt x="133" y="686"/>
                    </a:cubicBezTo>
                    <a:cubicBezTo>
                      <a:pt x="109" y="734"/>
                      <a:pt x="78" y="778"/>
                      <a:pt x="55" y="826"/>
                    </a:cubicBezTo>
                    <a:cubicBezTo>
                      <a:pt x="40" y="857"/>
                      <a:pt x="32" y="888"/>
                      <a:pt x="0" y="904"/>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65579" name="Freeform 11">
                <a:extLst>
                  <a:ext uri="{FF2B5EF4-FFF2-40B4-BE49-F238E27FC236}">
                    <a16:creationId xmlns:a16="http://schemas.microsoft.com/office/drawing/2014/main" id="{4E70EC25-9CEB-46B4-8389-9F7F13770FE1}"/>
                  </a:ext>
                </a:extLst>
              </p:cNvPr>
              <p:cNvSpPr>
                <a:spLocks noChangeAspect="1"/>
              </p:cNvSpPr>
              <p:nvPr/>
            </p:nvSpPr>
            <p:spPr bwMode="auto">
              <a:xfrm>
                <a:off x="513" y="1400"/>
                <a:ext cx="1757" cy="2107"/>
              </a:xfrm>
              <a:custGeom>
                <a:avLst/>
                <a:gdLst>
                  <a:gd name="T0" fmla="*/ 1264 w 1757"/>
                  <a:gd name="T1" fmla="*/ 1897 h 2107"/>
                  <a:gd name="T2" fmla="*/ 1474 w 1757"/>
                  <a:gd name="T3" fmla="*/ 1569 h 2107"/>
                  <a:gd name="T4" fmla="*/ 1716 w 1757"/>
                  <a:gd name="T5" fmla="*/ 969 h 2107"/>
                  <a:gd name="T6" fmla="*/ 1723 w 1757"/>
                  <a:gd name="T7" fmla="*/ 556 h 2107"/>
                  <a:gd name="T8" fmla="*/ 1568 w 1757"/>
                  <a:gd name="T9" fmla="*/ 127 h 2107"/>
                  <a:gd name="T10" fmla="*/ 1264 w 1757"/>
                  <a:gd name="T11" fmla="*/ 18 h 2107"/>
                  <a:gd name="T12" fmla="*/ 952 w 1757"/>
                  <a:gd name="T13" fmla="*/ 18 h 2107"/>
                  <a:gd name="T14" fmla="*/ 757 w 1757"/>
                  <a:gd name="T15" fmla="*/ 104 h 2107"/>
                  <a:gd name="T16" fmla="*/ 648 w 1757"/>
                  <a:gd name="T17" fmla="*/ 244 h 2107"/>
                  <a:gd name="T18" fmla="*/ 500 w 1757"/>
                  <a:gd name="T19" fmla="*/ 400 h 2107"/>
                  <a:gd name="T20" fmla="*/ 391 w 1757"/>
                  <a:gd name="T21" fmla="*/ 470 h 2107"/>
                  <a:gd name="T22" fmla="*/ 157 w 1757"/>
                  <a:gd name="T23" fmla="*/ 587 h 2107"/>
                  <a:gd name="T24" fmla="*/ 40 w 1757"/>
                  <a:gd name="T25" fmla="*/ 759 h 2107"/>
                  <a:gd name="T26" fmla="*/ 1 w 1757"/>
                  <a:gd name="T27" fmla="*/ 946 h 2107"/>
                  <a:gd name="T28" fmla="*/ 48 w 1757"/>
                  <a:gd name="T29" fmla="*/ 1125 h 2107"/>
                  <a:gd name="T30" fmla="*/ 110 w 1757"/>
                  <a:gd name="T31" fmla="*/ 1242 h 2107"/>
                  <a:gd name="T32" fmla="*/ 220 w 1757"/>
                  <a:gd name="T33" fmla="*/ 1390 h 2107"/>
                  <a:gd name="T34" fmla="*/ 383 w 1757"/>
                  <a:gd name="T35" fmla="*/ 1444 h 2107"/>
                  <a:gd name="T36" fmla="*/ 523 w 1757"/>
                  <a:gd name="T37" fmla="*/ 1608 h 2107"/>
                  <a:gd name="T38" fmla="*/ 617 w 1757"/>
                  <a:gd name="T39" fmla="*/ 1686 h 2107"/>
                  <a:gd name="T40" fmla="*/ 726 w 1757"/>
                  <a:gd name="T41" fmla="*/ 1772 h 2107"/>
                  <a:gd name="T42" fmla="*/ 1069 w 1757"/>
                  <a:gd name="T43" fmla="*/ 2107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7" h="2107">
                    <a:moveTo>
                      <a:pt x="1264" y="1897"/>
                    </a:moveTo>
                    <a:cubicBezTo>
                      <a:pt x="1331" y="1810"/>
                      <a:pt x="1399" y="1724"/>
                      <a:pt x="1474" y="1569"/>
                    </a:cubicBezTo>
                    <a:cubicBezTo>
                      <a:pt x="1549" y="1414"/>
                      <a:pt x="1675" y="1138"/>
                      <a:pt x="1716" y="969"/>
                    </a:cubicBezTo>
                    <a:cubicBezTo>
                      <a:pt x="1757" y="800"/>
                      <a:pt x="1748" y="696"/>
                      <a:pt x="1723" y="556"/>
                    </a:cubicBezTo>
                    <a:cubicBezTo>
                      <a:pt x="1698" y="416"/>
                      <a:pt x="1645" y="217"/>
                      <a:pt x="1568" y="127"/>
                    </a:cubicBezTo>
                    <a:cubicBezTo>
                      <a:pt x="1491" y="37"/>
                      <a:pt x="1367" y="36"/>
                      <a:pt x="1264" y="18"/>
                    </a:cubicBezTo>
                    <a:cubicBezTo>
                      <a:pt x="1161" y="0"/>
                      <a:pt x="1036" y="4"/>
                      <a:pt x="952" y="18"/>
                    </a:cubicBezTo>
                    <a:cubicBezTo>
                      <a:pt x="868" y="32"/>
                      <a:pt x="808" y="66"/>
                      <a:pt x="757" y="104"/>
                    </a:cubicBezTo>
                    <a:cubicBezTo>
                      <a:pt x="706" y="142"/>
                      <a:pt x="691" y="195"/>
                      <a:pt x="648" y="244"/>
                    </a:cubicBezTo>
                    <a:cubicBezTo>
                      <a:pt x="605" y="293"/>
                      <a:pt x="543" y="362"/>
                      <a:pt x="500" y="400"/>
                    </a:cubicBezTo>
                    <a:cubicBezTo>
                      <a:pt x="457" y="438"/>
                      <a:pt x="448" y="439"/>
                      <a:pt x="391" y="470"/>
                    </a:cubicBezTo>
                    <a:cubicBezTo>
                      <a:pt x="334" y="501"/>
                      <a:pt x="215" y="539"/>
                      <a:pt x="157" y="587"/>
                    </a:cubicBezTo>
                    <a:cubicBezTo>
                      <a:pt x="99" y="635"/>
                      <a:pt x="66" y="699"/>
                      <a:pt x="40" y="759"/>
                    </a:cubicBezTo>
                    <a:cubicBezTo>
                      <a:pt x="14" y="819"/>
                      <a:pt x="0" y="885"/>
                      <a:pt x="1" y="946"/>
                    </a:cubicBezTo>
                    <a:cubicBezTo>
                      <a:pt x="2" y="1007"/>
                      <a:pt x="30" y="1076"/>
                      <a:pt x="48" y="1125"/>
                    </a:cubicBezTo>
                    <a:cubicBezTo>
                      <a:pt x="66" y="1174"/>
                      <a:pt x="81" y="1198"/>
                      <a:pt x="110" y="1242"/>
                    </a:cubicBezTo>
                    <a:cubicBezTo>
                      <a:pt x="139" y="1286"/>
                      <a:pt x="175" y="1356"/>
                      <a:pt x="220" y="1390"/>
                    </a:cubicBezTo>
                    <a:cubicBezTo>
                      <a:pt x="265" y="1424"/>
                      <a:pt x="332" y="1408"/>
                      <a:pt x="383" y="1444"/>
                    </a:cubicBezTo>
                    <a:cubicBezTo>
                      <a:pt x="434" y="1480"/>
                      <a:pt x="484" y="1568"/>
                      <a:pt x="523" y="1608"/>
                    </a:cubicBezTo>
                    <a:cubicBezTo>
                      <a:pt x="562" y="1648"/>
                      <a:pt x="583" y="1659"/>
                      <a:pt x="617" y="1686"/>
                    </a:cubicBezTo>
                    <a:cubicBezTo>
                      <a:pt x="651" y="1713"/>
                      <a:pt x="651" y="1702"/>
                      <a:pt x="726" y="1772"/>
                    </a:cubicBezTo>
                    <a:cubicBezTo>
                      <a:pt x="801" y="1842"/>
                      <a:pt x="935" y="1974"/>
                      <a:pt x="1069" y="2107"/>
                    </a:cubicBezTo>
                  </a:path>
                </a:pathLst>
              </a:custGeom>
              <a:noFill/>
              <a:ln w="5715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65580" name="Freeform 12">
                <a:extLst>
                  <a:ext uri="{FF2B5EF4-FFF2-40B4-BE49-F238E27FC236}">
                    <a16:creationId xmlns:a16="http://schemas.microsoft.com/office/drawing/2014/main" id="{9C0F31B0-B7DA-4E74-852E-F261C8B130F5}"/>
                  </a:ext>
                </a:extLst>
              </p:cNvPr>
              <p:cNvSpPr>
                <a:spLocks noChangeAspect="1"/>
              </p:cNvSpPr>
              <p:nvPr/>
            </p:nvSpPr>
            <p:spPr bwMode="auto">
              <a:xfrm>
                <a:off x="1520" y="3347"/>
                <a:ext cx="397" cy="347"/>
              </a:xfrm>
              <a:custGeom>
                <a:avLst/>
                <a:gdLst>
                  <a:gd name="T0" fmla="*/ 397 w 397"/>
                  <a:gd name="T1" fmla="*/ 12 h 347"/>
                  <a:gd name="T2" fmla="*/ 210 w 397"/>
                  <a:gd name="T3" fmla="*/ 12 h 347"/>
                  <a:gd name="T4" fmla="*/ 101 w 397"/>
                  <a:gd name="T5" fmla="*/ 82 h 347"/>
                  <a:gd name="T6" fmla="*/ 0 w 397"/>
                  <a:gd name="T7" fmla="*/ 347 h 347"/>
                </a:gdLst>
                <a:ahLst/>
                <a:cxnLst>
                  <a:cxn ang="0">
                    <a:pos x="T0" y="T1"/>
                  </a:cxn>
                  <a:cxn ang="0">
                    <a:pos x="T2" y="T3"/>
                  </a:cxn>
                  <a:cxn ang="0">
                    <a:pos x="T4" y="T5"/>
                  </a:cxn>
                  <a:cxn ang="0">
                    <a:pos x="T6" y="T7"/>
                  </a:cxn>
                </a:cxnLst>
                <a:rect l="0" t="0" r="r" b="b"/>
                <a:pathLst>
                  <a:path w="397" h="347">
                    <a:moveTo>
                      <a:pt x="397" y="12"/>
                    </a:moveTo>
                    <a:cubicBezTo>
                      <a:pt x="328" y="6"/>
                      <a:pt x="259" y="0"/>
                      <a:pt x="210" y="12"/>
                    </a:cubicBezTo>
                    <a:cubicBezTo>
                      <a:pt x="161" y="24"/>
                      <a:pt x="136" y="26"/>
                      <a:pt x="101" y="82"/>
                    </a:cubicBezTo>
                    <a:cubicBezTo>
                      <a:pt x="66" y="138"/>
                      <a:pt x="16" y="306"/>
                      <a:pt x="0" y="347"/>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65581" name="Freeform 13">
                <a:extLst>
                  <a:ext uri="{FF2B5EF4-FFF2-40B4-BE49-F238E27FC236}">
                    <a16:creationId xmlns:a16="http://schemas.microsoft.com/office/drawing/2014/main" id="{904245C9-DDB9-43A8-9708-E836B65642D2}"/>
                  </a:ext>
                </a:extLst>
              </p:cNvPr>
              <p:cNvSpPr>
                <a:spLocks noChangeAspect="1"/>
              </p:cNvSpPr>
              <p:nvPr/>
            </p:nvSpPr>
            <p:spPr bwMode="auto">
              <a:xfrm>
                <a:off x="1223" y="2913"/>
                <a:ext cx="826" cy="500"/>
              </a:xfrm>
              <a:custGeom>
                <a:avLst/>
                <a:gdLst>
                  <a:gd name="T0" fmla="*/ 826 w 826"/>
                  <a:gd name="T1" fmla="*/ 189 h 500"/>
                  <a:gd name="T2" fmla="*/ 694 w 826"/>
                  <a:gd name="T3" fmla="*/ 95 h 500"/>
                  <a:gd name="T4" fmla="*/ 569 w 826"/>
                  <a:gd name="T5" fmla="*/ 41 h 500"/>
                  <a:gd name="T6" fmla="*/ 445 w 826"/>
                  <a:gd name="T7" fmla="*/ 2 h 500"/>
                  <a:gd name="T8" fmla="*/ 312 w 826"/>
                  <a:gd name="T9" fmla="*/ 56 h 500"/>
                  <a:gd name="T10" fmla="*/ 148 w 826"/>
                  <a:gd name="T11" fmla="*/ 251 h 500"/>
                  <a:gd name="T12" fmla="*/ 0 w 826"/>
                  <a:gd name="T13" fmla="*/ 500 h 500"/>
                </a:gdLst>
                <a:ahLst/>
                <a:cxnLst>
                  <a:cxn ang="0">
                    <a:pos x="T0" y="T1"/>
                  </a:cxn>
                  <a:cxn ang="0">
                    <a:pos x="T2" y="T3"/>
                  </a:cxn>
                  <a:cxn ang="0">
                    <a:pos x="T4" y="T5"/>
                  </a:cxn>
                  <a:cxn ang="0">
                    <a:pos x="T6" y="T7"/>
                  </a:cxn>
                  <a:cxn ang="0">
                    <a:pos x="T8" y="T9"/>
                  </a:cxn>
                  <a:cxn ang="0">
                    <a:pos x="T10" y="T11"/>
                  </a:cxn>
                  <a:cxn ang="0">
                    <a:pos x="T12" y="T13"/>
                  </a:cxn>
                </a:cxnLst>
                <a:rect l="0" t="0" r="r" b="b"/>
                <a:pathLst>
                  <a:path w="826" h="500">
                    <a:moveTo>
                      <a:pt x="826" y="189"/>
                    </a:moveTo>
                    <a:cubicBezTo>
                      <a:pt x="781" y="154"/>
                      <a:pt x="737" y="120"/>
                      <a:pt x="694" y="95"/>
                    </a:cubicBezTo>
                    <a:cubicBezTo>
                      <a:pt x="651" y="70"/>
                      <a:pt x="610" y="56"/>
                      <a:pt x="569" y="41"/>
                    </a:cubicBezTo>
                    <a:cubicBezTo>
                      <a:pt x="528" y="26"/>
                      <a:pt x="488" y="0"/>
                      <a:pt x="445" y="2"/>
                    </a:cubicBezTo>
                    <a:cubicBezTo>
                      <a:pt x="402" y="4"/>
                      <a:pt x="361" y="15"/>
                      <a:pt x="312" y="56"/>
                    </a:cubicBezTo>
                    <a:cubicBezTo>
                      <a:pt x="263" y="97"/>
                      <a:pt x="200" y="177"/>
                      <a:pt x="148" y="251"/>
                    </a:cubicBezTo>
                    <a:cubicBezTo>
                      <a:pt x="96" y="325"/>
                      <a:pt x="23" y="459"/>
                      <a:pt x="0" y="500"/>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65582" name="Freeform 14">
                <a:extLst>
                  <a:ext uri="{FF2B5EF4-FFF2-40B4-BE49-F238E27FC236}">
                    <a16:creationId xmlns:a16="http://schemas.microsoft.com/office/drawing/2014/main" id="{5872762C-0D09-40A6-99EA-71B8B61E386D}"/>
                  </a:ext>
                </a:extLst>
              </p:cNvPr>
              <p:cNvSpPr>
                <a:spLocks noChangeAspect="1"/>
              </p:cNvSpPr>
              <p:nvPr/>
            </p:nvSpPr>
            <p:spPr bwMode="auto">
              <a:xfrm>
                <a:off x="990" y="2715"/>
                <a:ext cx="1153" cy="441"/>
              </a:xfrm>
              <a:custGeom>
                <a:avLst/>
                <a:gdLst>
                  <a:gd name="T0" fmla="*/ 1153 w 1153"/>
                  <a:gd name="T1" fmla="*/ 223 h 441"/>
                  <a:gd name="T2" fmla="*/ 919 w 1153"/>
                  <a:gd name="T3" fmla="*/ 91 h 441"/>
                  <a:gd name="T4" fmla="*/ 717 w 1153"/>
                  <a:gd name="T5" fmla="*/ 5 h 441"/>
                  <a:gd name="T6" fmla="*/ 436 w 1153"/>
                  <a:gd name="T7" fmla="*/ 59 h 441"/>
                  <a:gd name="T8" fmla="*/ 358 w 1153"/>
                  <a:gd name="T9" fmla="*/ 161 h 441"/>
                  <a:gd name="T10" fmla="*/ 210 w 1153"/>
                  <a:gd name="T11" fmla="*/ 324 h 441"/>
                  <a:gd name="T12" fmla="*/ 0 w 1153"/>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1153" h="441">
                    <a:moveTo>
                      <a:pt x="1153" y="223"/>
                    </a:moveTo>
                    <a:cubicBezTo>
                      <a:pt x="1072" y="175"/>
                      <a:pt x="992" y="127"/>
                      <a:pt x="919" y="91"/>
                    </a:cubicBezTo>
                    <a:cubicBezTo>
                      <a:pt x="846" y="55"/>
                      <a:pt x="797" y="10"/>
                      <a:pt x="717" y="5"/>
                    </a:cubicBezTo>
                    <a:cubicBezTo>
                      <a:pt x="637" y="0"/>
                      <a:pt x="496" y="33"/>
                      <a:pt x="436" y="59"/>
                    </a:cubicBezTo>
                    <a:cubicBezTo>
                      <a:pt x="376" y="85"/>
                      <a:pt x="396" y="117"/>
                      <a:pt x="358" y="161"/>
                    </a:cubicBezTo>
                    <a:cubicBezTo>
                      <a:pt x="320" y="205"/>
                      <a:pt x="270" y="277"/>
                      <a:pt x="210" y="324"/>
                    </a:cubicBezTo>
                    <a:cubicBezTo>
                      <a:pt x="150" y="371"/>
                      <a:pt x="34" y="423"/>
                      <a:pt x="0" y="441"/>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65583" name="Freeform 15">
                <a:extLst>
                  <a:ext uri="{FF2B5EF4-FFF2-40B4-BE49-F238E27FC236}">
                    <a16:creationId xmlns:a16="http://schemas.microsoft.com/office/drawing/2014/main" id="{F702B54D-B91D-4EDC-B674-04E7BC56E9F6}"/>
                  </a:ext>
                </a:extLst>
              </p:cNvPr>
              <p:cNvSpPr>
                <a:spLocks noChangeAspect="1"/>
              </p:cNvSpPr>
              <p:nvPr/>
            </p:nvSpPr>
            <p:spPr bwMode="auto">
              <a:xfrm>
                <a:off x="888" y="2496"/>
                <a:ext cx="1341" cy="536"/>
              </a:xfrm>
              <a:custGeom>
                <a:avLst/>
                <a:gdLst>
                  <a:gd name="T0" fmla="*/ 1341 w 1341"/>
                  <a:gd name="T1" fmla="*/ 224 h 536"/>
                  <a:gd name="T2" fmla="*/ 1169 w 1341"/>
                  <a:gd name="T3" fmla="*/ 122 h 536"/>
                  <a:gd name="T4" fmla="*/ 1029 w 1341"/>
                  <a:gd name="T5" fmla="*/ 13 h 536"/>
                  <a:gd name="T6" fmla="*/ 702 w 1341"/>
                  <a:gd name="T7" fmla="*/ 45 h 536"/>
                  <a:gd name="T8" fmla="*/ 546 w 1341"/>
                  <a:gd name="T9" fmla="*/ 154 h 536"/>
                  <a:gd name="T10" fmla="*/ 343 w 1341"/>
                  <a:gd name="T11" fmla="*/ 232 h 536"/>
                  <a:gd name="T12" fmla="*/ 250 w 1341"/>
                  <a:gd name="T13" fmla="*/ 395 h 536"/>
                  <a:gd name="T14" fmla="*/ 63 w 1341"/>
                  <a:gd name="T15" fmla="*/ 504 h 536"/>
                  <a:gd name="T16" fmla="*/ 0 w 1341"/>
                  <a:gd name="T17" fmla="*/ 53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1" h="536">
                    <a:moveTo>
                      <a:pt x="1341" y="224"/>
                    </a:moveTo>
                    <a:cubicBezTo>
                      <a:pt x="1281" y="190"/>
                      <a:pt x="1221" y="157"/>
                      <a:pt x="1169" y="122"/>
                    </a:cubicBezTo>
                    <a:cubicBezTo>
                      <a:pt x="1117" y="87"/>
                      <a:pt x="1107" y="26"/>
                      <a:pt x="1029" y="13"/>
                    </a:cubicBezTo>
                    <a:cubicBezTo>
                      <a:pt x="951" y="0"/>
                      <a:pt x="783" y="21"/>
                      <a:pt x="702" y="45"/>
                    </a:cubicBezTo>
                    <a:cubicBezTo>
                      <a:pt x="621" y="69"/>
                      <a:pt x="606" y="123"/>
                      <a:pt x="546" y="154"/>
                    </a:cubicBezTo>
                    <a:cubicBezTo>
                      <a:pt x="486" y="185"/>
                      <a:pt x="392" y="192"/>
                      <a:pt x="343" y="232"/>
                    </a:cubicBezTo>
                    <a:cubicBezTo>
                      <a:pt x="294" y="272"/>
                      <a:pt x="297" y="350"/>
                      <a:pt x="250" y="395"/>
                    </a:cubicBezTo>
                    <a:cubicBezTo>
                      <a:pt x="203" y="440"/>
                      <a:pt x="105" y="480"/>
                      <a:pt x="63" y="504"/>
                    </a:cubicBezTo>
                    <a:cubicBezTo>
                      <a:pt x="21" y="528"/>
                      <a:pt x="9" y="531"/>
                      <a:pt x="0" y="536"/>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65584" name="Freeform 16">
                <a:extLst>
                  <a:ext uri="{FF2B5EF4-FFF2-40B4-BE49-F238E27FC236}">
                    <a16:creationId xmlns:a16="http://schemas.microsoft.com/office/drawing/2014/main" id="{217A0052-D80A-4A7E-A9B5-029DEC23606B}"/>
                  </a:ext>
                </a:extLst>
              </p:cNvPr>
              <p:cNvSpPr>
                <a:spLocks noChangeAspect="1"/>
              </p:cNvSpPr>
              <p:nvPr/>
            </p:nvSpPr>
            <p:spPr bwMode="auto">
              <a:xfrm>
                <a:off x="842" y="2295"/>
                <a:ext cx="1543" cy="643"/>
              </a:xfrm>
              <a:custGeom>
                <a:avLst/>
                <a:gdLst>
                  <a:gd name="T0" fmla="*/ 1543 w 1543"/>
                  <a:gd name="T1" fmla="*/ 144 h 643"/>
                  <a:gd name="T2" fmla="*/ 1371 w 1543"/>
                  <a:gd name="T3" fmla="*/ 168 h 643"/>
                  <a:gd name="T4" fmla="*/ 1262 w 1543"/>
                  <a:gd name="T5" fmla="*/ 136 h 643"/>
                  <a:gd name="T6" fmla="*/ 1137 w 1543"/>
                  <a:gd name="T7" fmla="*/ 90 h 643"/>
                  <a:gd name="T8" fmla="*/ 919 w 1543"/>
                  <a:gd name="T9" fmla="*/ 4 h 643"/>
                  <a:gd name="T10" fmla="*/ 732 w 1543"/>
                  <a:gd name="T11" fmla="*/ 66 h 643"/>
                  <a:gd name="T12" fmla="*/ 607 w 1543"/>
                  <a:gd name="T13" fmla="*/ 207 h 643"/>
                  <a:gd name="T14" fmla="*/ 568 w 1543"/>
                  <a:gd name="T15" fmla="*/ 238 h 643"/>
                  <a:gd name="T16" fmla="*/ 381 w 1543"/>
                  <a:gd name="T17" fmla="*/ 300 h 643"/>
                  <a:gd name="T18" fmla="*/ 288 w 1543"/>
                  <a:gd name="T19" fmla="*/ 339 h 643"/>
                  <a:gd name="T20" fmla="*/ 171 w 1543"/>
                  <a:gd name="T21" fmla="*/ 503 h 643"/>
                  <a:gd name="T22" fmla="*/ 0 w 1543"/>
                  <a:gd name="T23" fmla="*/ 64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3" h="643">
                    <a:moveTo>
                      <a:pt x="1543" y="144"/>
                    </a:moveTo>
                    <a:cubicBezTo>
                      <a:pt x="1480" y="156"/>
                      <a:pt x="1418" y="169"/>
                      <a:pt x="1371" y="168"/>
                    </a:cubicBezTo>
                    <a:cubicBezTo>
                      <a:pt x="1324" y="167"/>
                      <a:pt x="1301" y="149"/>
                      <a:pt x="1262" y="136"/>
                    </a:cubicBezTo>
                    <a:cubicBezTo>
                      <a:pt x="1223" y="123"/>
                      <a:pt x="1194" y="112"/>
                      <a:pt x="1137" y="90"/>
                    </a:cubicBezTo>
                    <a:cubicBezTo>
                      <a:pt x="1080" y="68"/>
                      <a:pt x="986" y="8"/>
                      <a:pt x="919" y="4"/>
                    </a:cubicBezTo>
                    <a:cubicBezTo>
                      <a:pt x="852" y="0"/>
                      <a:pt x="784" y="32"/>
                      <a:pt x="732" y="66"/>
                    </a:cubicBezTo>
                    <a:cubicBezTo>
                      <a:pt x="680" y="100"/>
                      <a:pt x="634" y="178"/>
                      <a:pt x="607" y="207"/>
                    </a:cubicBezTo>
                    <a:cubicBezTo>
                      <a:pt x="580" y="236"/>
                      <a:pt x="606" y="223"/>
                      <a:pt x="568" y="238"/>
                    </a:cubicBezTo>
                    <a:cubicBezTo>
                      <a:pt x="530" y="253"/>
                      <a:pt x="428" y="283"/>
                      <a:pt x="381" y="300"/>
                    </a:cubicBezTo>
                    <a:cubicBezTo>
                      <a:pt x="334" y="317"/>
                      <a:pt x="323" y="305"/>
                      <a:pt x="288" y="339"/>
                    </a:cubicBezTo>
                    <a:cubicBezTo>
                      <a:pt x="253" y="373"/>
                      <a:pt x="219" y="452"/>
                      <a:pt x="171" y="503"/>
                    </a:cubicBezTo>
                    <a:cubicBezTo>
                      <a:pt x="123" y="554"/>
                      <a:pt x="30" y="620"/>
                      <a:pt x="0" y="643"/>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65585" name="Line 17">
                <a:extLst>
                  <a:ext uri="{FF2B5EF4-FFF2-40B4-BE49-F238E27FC236}">
                    <a16:creationId xmlns:a16="http://schemas.microsoft.com/office/drawing/2014/main" id="{53A9F7EA-60E7-43E0-9176-9B540B9F9E98}"/>
                  </a:ext>
                </a:extLst>
              </p:cNvPr>
              <p:cNvSpPr>
                <a:spLocks noChangeAspect="1" noChangeShapeType="1"/>
              </p:cNvSpPr>
              <p:nvPr/>
            </p:nvSpPr>
            <p:spPr bwMode="auto">
              <a:xfrm>
                <a:off x="624" y="3312"/>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65586" name="Line 18">
                <a:extLst>
                  <a:ext uri="{FF2B5EF4-FFF2-40B4-BE49-F238E27FC236}">
                    <a16:creationId xmlns:a16="http://schemas.microsoft.com/office/drawing/2014/main" id="{CC41967B-8F3A-4564-9CA6-399C709806D8}"/>
                  </a:ext>
                </a:extLst>
              </p:cNvPr>
              <p:cNvSpPr>
                <a:spLocks noChangeAspect="1" noChangeShapeType="1"/>
              </p:cNvSpPr>
              <p:nvPr/>
            </p:nvSpPr>
            <p:spPr bwMode="auto">
              <a:xfrm>
                <a:off x="624" y="3504"/>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65587" name="Line 19">
                <a:extLst>
                  <a:ext uri="{FF2B5EF4-FFF2-40B4-BE49-F238E27FC236}">
                    <a16:creationId xmlns:a16="http://schemas.microsoft.com/office/drawing/2014/main" id="{982E3C31-4BC7-4A64-A060-06549B1EE843}"/>
                  </a:ext>
                </a:extLst>
              </p:cNvPr>
              <p:cNvSpPr>
                <a:spLocks noChangeAspect="1" noChangeShapeType="1"/>
              </p:cNvSpPr>
              <p:nvPr/>
            </p:nvSpPr>
            <p:spPr bwMode="auto">
              <a:xfrm>
                <a:off x="624" y="3696"/>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65588" name="Line 20">
                <a:extLst>
                  <a:ext uri="{FF2B5EF4-FFF2-40B4-BE49-F238E27FC236}">
                    <a16:creationId xmlns:a16="http://schemas.microsoft.com/office/drawing/2014/main" id="{F40F8EE0-A9B8-46B6-82BC-22C379046DA0}"/>
                  </a:ext>
                </a:extLst>
              </p:cNvPr>
              <p:cNvSpPr>
                <a:spLocks noChangeAspect="1" noChangeShapeType="1"/>
              </p:cNvSpPr>
              <p:nvPr/>
            </p:nvSpPr>
            <p:spPr bwMode="auto">
              <a:xfrm>
                <a:off x="624" y="3888"/>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65589" name="Line 21">
                <a:extLst>
                  <a:ext uri="{FF2B5EF4-FFF2-40B4-BE49-F238E27FC236}">
                    <a16:creationId xmlns:a16="http://schemas.microsoft.com/office/drawing/2014/main" id="{2968DDEE-CC53-4668-B962-11713D2140B6}"/>
                  </a:ext>
                </a:extLst>
              </p:cNvPr>
              <p:cNvSpPr>
                <a:spLocks noChangeAspect="1" noChangeShapeType="1"/>
              </p:cNvSpPr>
              <p:nvPr/>
            </p:nvSpPr>
            <p:spPr bwMode="auto">
              <a:xfrm>
                <a:off x="1776" y="1056"/>
                <a:ext cx="0" cy="297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65590" name="Line 22">
                <a:extLst>
                  <a:ext uri="{FF2B5EF4-FFF2-40B4-BE49-F238E27FC236}">
                    <a16:creationId xmlns:a16="http://schemas.microsoft.com/office/drawing/2014/main" id="{3D6C515E-4C07-47C9-B0DB-D21A8D957D85}"/>
                  </a:ext>
                </a:extLst>
              </p:cNvPr>
              <p:cNvSpPr>
                <a:spLocks noChangeAspect="1" noChangeShapeType="1"/>
              </p:cNvSpPr>
              <p:nvPr/>
            </p:nvSpPr>
            <p:spPr bwMode="auto">
              <a:xfrm>
                <a:off x="1584" y="1056"/>
                <a:ext cx="0" cy="297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65591" name="Line 23">
                <a:extLst>
                  <a:ext uri="{FF2B5EF4-FFF2-40B4-BE49-F238E27FC236}">
                    <a16:creationId xmlns:a16="http://schemas.microsoft.com/office/drawing/2014/main" id="{9E3B36E4-AADA-4C13-A20E-19033F5FD014}"/>
                  </a:ext>
                </a:extLst>
              </p:cNvPr>
              <p:cNvSpPr>
                <a:spLocks noChangeAspect="1" noChangeShapeType="1"/>
              </p:cNvSpPr>
              <p:nvPr/>
            </p:nvSpPr>
            <p:spPr bwMode="auto">
              <a:xfrm>
                <a:off x="1968"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65592" name="Line 24">
                <a:extLst>
                  <a:ext uri="{FF2B5EF4-FFF2-40B4-BE49-F238E27FC236}">
                    <a16:creationId xmlns:a16="http://schemas.microsoft.com/office/drawing/2014/main" id="{6CB4F80B-CCF2-4838-A7B0-B8B739A8A06D}"/>
                  </a:ext>
                </a:extLst>
              </p:cNvPr>
              <p:cNvSpPr>
                <a:spLocks noChangeAspect="1" noChangeShapeType="1"/>
              </p:cNvSpPr>
              <p:nvPr/>
            </p:nvSpPr>
            <p:spPr bwMode="auto">
              <a:xfrm>
                <a:off x="1392"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65593" name="Line 25">
                <a:extLst>
                  <a:ext uri="{FF2B5EF4-FFF2-40B4-BE49-F238E27FC236}">
                    <a16:creationId xmlns:a16="http://schemas.microsoft.com/office/drawing/2014/main" id="{33C80CE3-E4FD-432B-AE2A-0067DAC5CE08}"/>
                  </a:ext>
                </a:extLst>
              </p:cNvPr>
              <p:cNvSpPr>
                <a:spLocks noChangeAspect="1" noChangeShapeType="1"/>
              </p:cNvSpPr>
              <p:nvPr/>
            </p:nvSpPr>
            <p:spPr bwMode="auto">
              <a:xfrm>
                <a:off x="2160"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65594" name="Line 26">
                <a:extLst>
                  <a:ext uri="{FF2B5EF4-FFF2-40B4-BE49-F238E27FC236}">
                    <a16:creationId xmlns:a16="http://schemas.microsoft.com/office/drawing/2014/main" id="{2EA2744B-4887-4FBA-9BEB-77834611563B}"/>
                  </a:ext>
                </a:extLst>
              </p:cNvPr>
              <p:cNvSpPr>
                <a:spLocks noChangeAspect="1" noChangeShapeType="1"/>
              </p:cNvSpPr>
              <p:nvPr/>
            </p:nvSpPr>
            <p:spPr bwMode="auto">
              <a:xfrm>
                <a:off x="1200"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65595" name="Line 27">
                <a:extLst>
                  <a:ext uri="{FF2B5EF4-FFF2-40B4-BE49-F238E27FC236}">
                    <a16:creationId xmlns:a16="http://schemas.microsoft.com/office/drawing/2014/main" id="{2174FD3F-3506-4624-A769-8D418F2DEDC3}"/>
                  </a:ext>
                </a:extLst>
              </p:cNvPr>
              <p:cNvSpPr>
                <a:spLocks noChangeAspect="1" noChangeShapeType="1"/>
              </p:cNvSpPr>
              <p:nvPr/>
            </p:nvSpPr>
            <p:spPr bwMode="auto">
              <a:xfrm>
                <a:off x="1008"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65596" name="Line 28">
                <a:extLst>
                  <a:ext uri="{FF2B5EF4-FFF2-40B4-BE49-F238E27FC236}">
                    <a16:creationId xmlns:a16="http://schemas.microsoft.com/office/drawing/2014/main" id="{5AFE56AC-C92E-4634-A898-8555C353D1C2}"/>
                  </a:ext>
                </a:extLst>
              </p:cNvPr>
              <p:cNvSpPr>
                <a:spLocks noChangeAspect="1" noChangeShapeType="1"/>
              </p:cNvSpPr>
              <p:nvPr/>
            </p:nvSpPr>
            <p:spPr bwMode="auto">
              <a:xfrm>
                <a:off x="2352"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65597" name="Line 29">
                <a:extLst>
                  <a:ext uri="{FF2B5EF4-FFF2-40B4-BE49-F238E27FC236}">
                    <a16:creationId xmlns:a16="http://schemas.microsoft.com/office/drawing/2014/main" id="{BCEF8F97-BA62-4C26-A709-6211558FA616}"/>
                  </a:ext>
                </a:extLst>
              </p:cNvPr>
              <p:cNvSpPr>
                <a:spLocks noChangeAspect="1" noChangeShapeType="1"/>
              </p:cNvSpPr>
              <p:nvPr/>
            </p:nvSpPr>
            <p:spPr bwMode="auto">
              <a:xfrm>
                <a:off x="816" y="3072"/>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65598" name="Line 30">
                <a:extLst>
                  <a:ext uri="{FF2B5EF4-FFF2-40B4-BE49-F238E27FC236}">
                    <a16:creationId xmlns:a16="http://schemas.microsoft.com/office/drawing/2014/main" id="{95E65433-870B-4367-ABCB-7EC5E05B51AA}"/>
                  </a:ext>
                </a:extLst>
              </p:cNvPr>
              <p:cNvSpPr>
                <a:spLocks noChangeAspect="1" noChangeShapeType="1"/>
              </p:cNvSpPr>
              <p:nvPr/>
            </p:nvSpPr>
            <p:spPr bwMode="auto">
              <a:xfrm>
                <a:off x="2544"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65599" name="Freeform 31">
                <a:extLst>
                  <a:ext uri="{FF2B5EF4-FFF2-40B4-BE49-F238E27FC236}">
                    <a16:creationId xmlns:a16="http://schemas.microsoft.com/office/drawing/2014/main" id="{D7939718-E357-4CB5-89E3-B655B56A9A70}"/>
                  </a:ext>
                </a:extLst>
              </p:cNvPr>
              <p:cNvSpPr>
                <a:spLocks noChangeAspect="1"/>
              </p:cNvSpPr>
              <p:nvPr/>
            </p:nvSpPr>
            <p:spPr bwMode="auto">
              <a:xfrm>
                <a:off x="576" y="2056"/>
                <a:ext cx="1824" cy="784"/>
              </a:xfrm>
              <a:custGeom>
                <a:avLst/>
                <a:gdLst>
                  <a:gd name="T0" fmla="*/ 1824 w 1824"/>
                  <a:gd name="T1" fmla="*/ 248 h 784"/>
                  <a:gd name="T2" fmla="*/ 1680 w 1824"/>
                  <a:gd name="T3" fmla="*/ 248 h 784"/>
                  <a:gd name="T4" fmla="*/ 1584 w 1824"/>
                  <a:gd name="T5" fmla="*/ 200 h 784"/>
                  <a:gd name="T6" fmla="*/ 1392 w 1824"/>
                  <a:gd name="T7" fmla="*/ 104 h 784"/>
                  <a:gd name="T8" fmla="*/ 1200 w 1824"/>
                  <a:gd name="T9" fmla="*/ 8 h 784"/>
                  <a:gd name="T10" fmla="*/ 1056 w 1824"/>
                  <a:gd name="T11" fmla="*/ 56 h 784"/>
                  <a:gd name="T12" fmla="*/ 960 w 1824"/>
                  <a:gd name="T13" fmla="*/ 104 h 784"/>
                  <a:gd name="T14" fmla="*/ 816 w 1824"/>
                  <a:gd name="T15" fmla="*/ 296 h 784"/>
                  <a:gd name="T16" fmla="*/ 720 w 1824"/>
                  <a:gd name="T17" fmla="*/ 392 h 784"/>
                  <a:gd name="T18" fmla="*/ 624 w 1824"/>
                  <a:gd name="T19" fmla="*/ 392 h 784"/>
                  <a:gd name="T20" fmla="*/ 528 w 1824"/>
                  <a:gd name="T21" fmla="*/ 392 h 784"/>
                  <a:gd name="T22" fmla="*/ 384 w 1824"/>
                  <a:gd name="T23" fmla="*/ 440 h 784"/>
                  <a:gd name="T24" fmla="*/ 288 w 1824"/>
                  <a:gd name="T25" fmla="*/ 584 h 784"/>
                  <a:gd name="T26" fmla="*/ 240 w 1824"/>
                  <a:gd name="T27" fmla="*/ 632 h 784"/>
                  <a:gd name="T28" fmla="*/ 192 w 1824"/>
                  <a:gd name="T29" fmla="*/ 728 h 784"/>
                  <a:gd name="T30" fmla="*/ 96 w 1824"/>
                  <a:gd name="T31" fmla="*/ 728 h 784"/>
                  <a:gd name="T32" fmla="*/ 48 w 1824"/>
                  <a:gd name="T33" fmla="*/ 776 h 784"/>
                  <a:gd name="T34" fmla="*/ 0 w 1824"/>
                  <a:gd name="T35" fmla="*/ 776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4" h="784">
                    <a:moveTo>
                      <a:pt x="1824" y="248"/>
                    </a:moveTo>
                    <a:cubicBezTo>
                      <a:pt x="1772" y="252"/>
                      <a:pt x="1720" y="256"/>
                      <a:pt x="1680" y="248"/>
                    </a:cubicBezTo>
                    <a:cubicBezTo>
                      <a:pt x="1640" y="240"/>
                      <a:pt x="1632" y="224"/>
                      <a:pt x="1584" y="200"/>
                    </a:cubicBezTo>
                    <a:cubicBezTo>
                      <a:pt x="1536" y="176"/>
                      <a:pt x="1456" y="136"/>
                      <a:pt x="1392" y="104"/>
                    </a:cubicBezTo>
                    <a:cubicBezTo>
                      <a:pt x="1328" y="72"/>
                      <a:pt x="1256" y="16"/>
                      <a:pt x="1200" y="8"/>
                    </a:cubicBezTo>
                    <a:cubicBezTo>
                      <a:pt x="1144" y="0"/>
                      <a:pt x="1096" y="40"/>
                      <a:pt x="1056" y="56"/>
                    </a:cubicBezTo>
                    <a:cubicBezTo>
                      <a:pt x="1016" y="72"/>
                      <a:pt x="1000" y="64"/>
                      <a:pt x="960" y="104"/>
                    </a:cubicBezTo>
                    <a:cubicBezTo>
                      <a:pt x="920" y="144"/>
                      <a:pt x="856" y="248"/>
                      <a:pt x="816" y="296"/>
                    </a:cubicBezTo>
                    <a:cubicBezTo>
                      <a:pt x="776" y="344"/>
                      <a:pt x="752" y="376"/>
                      <a:pt x="720" y="392"/>
                    </a:cubicBezTo>
                    <a:cubicBezTo>
                      <a:pt x="688" y="408"/>
                      <a:pt x="656" y="392"/>
                      <a:pt x="624" y="392"/>
                    </a:cubicBezTo>
                    <a:cubicBezTo>
                      <a:pt x="592" y="392"/>
                      <a:pt x="568" y="384"/>
                      <a:pt x="528" y="392"/>
                    </a:cubicBezTo>
                    <a:cubicBezTo>
                      <a:pt x="488" y="400"/>
                      <a:pt x="424" y="408"/>
                      <a:pt x="384" y="440"/>
                    </a:cubicBezTo>
                    <a:cubicBezTo>
                      <a:pt x="344" y="472"/>
                      <a:pt x="312" y="552"/>
                      <a:pt x="288" y="584"/>
                    </a:cubicBezTo>
                    <a:cubicBezTo>
                      <a:pt x="264" y="616"/>
                      <a:pt x="256" y="608"/>
                      <a:pt x="240" y="632"/>
                    </a:cubicBezTo>
                    <a:cubicBezTo>
                      <a:pt x="224" y="656"/>
                      <a:pt x="216" y="712"/>
                      <a:pt x="192" y="728"/>
                    </a:cubicBezTo>
                    <a:cubicBezTo>
                      <a:pt x="168" y="744"/>
                      <a:pt x="120" y="720"/>
                      <a:pt x="96" y="728"/>
                    </a:cubicBezTo>
                    <a:cubicBezTo>
                      <a:pt x="72" y="736"/>
                      <a:pt x="64" y="768"/>
                      <a:pt x="48" y="776"/>
                    </a:cubicBezTo>
                    <a:cubicBezTo>
                      <a:pt x="32" y="784"/>
                      <a:pt x="16" y="780"/>
                      <a:pt x="0" y="776"/>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65600" name="Freeform 32">
                <a:extLst>
                  <a:ext uri="{FF2B5EF4-FFF2-40B4-BE49-F238E27FC236}">
                    <a16:creationId xmlns:a16="http://schemas.microsoft.com/office/drawing/2014/main" id="{FBE6CF33-74AB-43D1-9781-EC1BB238B4B7}"/>
                  </a:ext>
                </a:extLst>
              </p:cNvPr>
              <p:cNvSpPr>
                <a:spLocks noChangeAspect="1"/>
              </p:cNvSpPr>
              <p:nvPr/>
            </p:nvSpPr>
            <p:spPr bwMode="auto">
              <a:xfrm>
                <a:off x="528" y="1760"/>
                <a:ext cx="1872" cy="880"/>
              </a:xfrm>
              <a:custGeom>
                <a:avLst/>
                <a:gdLst>
                  <a:gd name="T0" fmla="*/ 1872 w 1872"/>
                  <a:gd name="T1" fmla="*/ 352 h 880"/>
                  <a:gd name="T2" fmla="*/ 1728 w 1872"/>
                  <a:gd name="T3" fmla="*/ 400 h 880"/>
                  <a:gd name="T4" fmla="*/ 1584 w 1872"/>
                  <a:gd name="T5" fmla="*/ 304 h 880"/>
                  <a:gd name="T6" fmla="*/ 1488 w 1872"/>
                  <a:gd name="T7" fmla="*/ 208 h 880"/>
                  <a:gd name="T8" fmla="*/ 1440 w 1872"/>
                  <a:gd name="T9" fmla="*/ 160 h 880"/>
                  <a:gd name="T10" fmla="*/ 1248 w 1872"/>
                  <a:gd name="T11" fmla="*/ 16 h 880"/>
                  <a:gd name="T12" fmla="*/ 1104 w 1872"/>
                  <a:gd name="T13" fmla="*/ 64 h 880"/>
                  <a:gd name="T14" fmla="*/ 960 w 1872"/>
                  <a:gd name="T15" fmla="*/ 160 h 880"/>
                  <a:gd name="T16" fmla="*/ 816 w 1872"/>
                  <a:gd name="T17" fmla="*/ 448 h 880"/>
                  <a:gd name="T18" fmla="*/ 720 w 1872"/>
                  <a:gd name="T19" fmla="*/ 496 h 880"/>
                  <a:gd name="T20" fmla="*/ 480 w 1872"/>
                  <a:gd name="T21" fmla="*/ 496 h 880"/>
                  <a:gd name="T22" fmla="*/ 336 w 1872"/>
                  <a:gd name="T23" fmla="*/ 544 h 880"/>
                  <a:gd name="T24" fmla="*/ 192 w 1872"/>
                  <a:gd name="T25" fmla="*/ 784 h 880"/>
                  <a:gd name="T26" fmla="*/ 0 w 1872"/>
                  <a:gd name="T27" fmla="*/ 88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72" h="880">
                    <a:moveTo>
                      <a:pt x="1872" y="352"/>
                    </a:moveTo>
                    <a:cubicBezTo>
                      <a:pt x="1824" y="380"/>
                      <a:pt x="1776" y="408"/>
                      <a:pt x="1728" y="400"/>
                    </a:cubicBezTo>
                    <a:cubicBezTo>
                      <a:pt x="1680" y="392"/>
                      <a:pt x="1624" y="336"/>
                      <a:pt x="1584" y="304"/>
                    </a:cubicBezTo>
                    <a:cubicBezTo>
                      <a:pt x="1544" y="272"/>
                      <a:pt x="1512" y="232"/>
                      <a:pt x="1488" y="208"/>
                    </a:cubicBezTo>
                    <a:cubicBezTo>
                      <a:pt x="1464" y="184"/>
                      <a:pt x="1480" y="192"/>
                      <a:pt x="1440" y="160"/>
                    </a:cubicBezTo>
                    <a:cubicBezTo>
                      <a:pt x="1400" y="128"/>
                      <a:pt x="1304" y="32"/>
                      <a:pt x="1248" y="16"/>
                    </a:cubicBezTo>
                    <a:cubicBezTo>
                      <a:pt x="1192" y="0"/>
                      <a:pt x="1152" y="40"/>
                      <a:pt x="1104" y="64"/>
                    </a:cubicBezTo>
                    <a:cubicBezTo>
                      <a:pt x="1056" y="88"/>
                      <a:pt x="1008" y="96"/>
                      <a:pt x="960" y="160"/>
                    </a:cubicBezTo>
                    <a:cubicBezTo>
                      <a:pt x="912" y="224"/>
                      <a:pt x="856" y="392"/>
                      <a:pt x="816" y="448"/>
                    </a:cubicBezTo>
                    <a:cubicBezTo>
                      <a:pt x="776" y="504"/>
                      <a:pt x="776" y="488"/>
                      <a:pt x="720" y="496"/>
                    </a:cubicBezTo>
                    <a:cubicBezTo>
                      <a:pt x="664" y="504"/>
                      <a:pt x="544" y="488"/>
                      <a:pt x="480" y="496"/>
                    </a:cubicBezTo>
                    <a:cubicBezTo>
                      <a:pt x="416" y="504"/>
                      <a:pt x="384" y="496"/>
                      <a:pt x="336" y="544"/>
                    </a:cubicBezTo>
                    <a:cubicBezTo>
                      <a:pt x="288" y="592"/>
                      <a:pt x="248" y="728"/>
                      <a:pt x="192" y="784"/>
                    </a:cubicBezTo>
                    <a:cubicBezTo>
                      <a:pt x="136" y="840"/>
                      <a:pt x="32" y="864"/>
                      <a:pt x="0" y="880"/>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65601" name="Freeform 33">
                <a:extLst>
                  <a:ext uri="{FF2B5EF4-FFF2-40B4-BE49-F238E27FC236}">
                    <a16:creationId xmlns:a16="http://schemas.microsoft.com/office/drawing/2014/main" id="{797F07D0-60FB-4EFA-9CCB-DA052D46992C}"/>
                  </a:ext>
                </a:extLst>
              </p:cNvPr>
              <p:cNvSpPr>
                <a:spLocks noChangeAspect="1"/>
              </p:cNvSpPr>
              <p:nvPr/>
            </p:nvSpPr>
            <p:spPr bwMode="auto">
              <a:xfrm>
                <a:off x="408" y="1584"/>
                <a:ext cx="1896" cy="840"/>
              </a:xfrm>
              <a:custGeom>
                <a:avLst/>
                <a:gdLst>
                  <a:gd name="T0" fmla="*/ 1896 w 1896"/>
                  <a:gd name="T1" fmla="*/ 96 h 840"/>
                  <a:gd name="T2" fmla="*/ 1848 w 1896"/>
                  <a:gd name="T3" fmla="*/ 96 h 840"/>
                  <a:gd name="T4" fmla="*/ 1800 w 1896"/>
                  <a:gd name="T5" fmla="*/ 144 h 840"/>
                  <a:gd name="T6" fmla="*/ 1704 w 1896"/>
                  <a:gd name="T7" fmla="*/ 144 h 840"/>
                  <a:gd name="T8" fmla="*/ 1512 w 1896"/>
                  <a:gd name="T9" fmla="*/ 48 h 840"/>
                  <a:gd name="T10" fmla="*/ 1224 w 1896"/>
                  <a:gd name="T11" fmla="*/ 0 h 840"/>
                  <a:gd name="T12" fmla="*/ 1032 w 1896"/>
                  <a:gd name="T13" fmla="*/ 48 h 840"/>
                  <a:gd name="T14" fmla="*/ 984 w 1896"/>
                  <a:gd name="T15" fmla="*/ 96 h 840"/>
                  <a:gd name="T16" fmla="*/ 840 w 1896"/>
                  <a:gd name="T17" fmla="*/ 336 h 840"/>
                  <a:gd name="T18" fmla="*/ 744 w 1896"/>
                  <a:gd name="T19" fmla="*/ 432 h 840"/>
                  <a:gd name="T20" fmla="*/ 648 w 1896"/>
                  <a:gd name="T21" fmla="*/ 480 h 840"/>
                  <a:gd name="T22" fmla="*/ 456 w 1896"/>
                  <a:gd name="T23" fmla="*/ 528 h 840"/>
                  <a:gd name="T24" fmla="*/ 360 w 1896"/>
                  <a:gd name="T25" fmla="*/ 624 h 840"/>
                  <a:gd name="T26" fmla="*/ 312 w 1896"/>
                  <a:gd name="T27" fmla="*/ 672 h 840"/>
                  <a:gd name="T28" fmla="*/ 216 w 1896"/>
                  <a:gd name="T29" fmla="*/ 816 h 840"/>
                  <a:gd name="T30" fmla="*/ 168 w 1896"/>
                  <a:gd name="T31" fmla="*/ 816 h 840"/>
                  <a:gd name="T32" fmla="*/ 24 w 1896"/>
                  <a:gd name="T33" fmla="*/ 768 h 840"/>
                  <a:gd name="T34" fmla="*/ 24 w 1896"/>
                  <a:gd name="T35" fmla="*/ 72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6" h="840">
                    <a:moveTo>
                      <a:pt x="1896" y="96"/>
                    </a:moveTo>
                    <a:cubicBezTo>
                      <a:pt x="1880" y="92"/>
                      <a:pt x="1864" y="88"/>
                      <a:pt x="1848" y="96"/>
                    </a:cubicBezTo>
                    <a:cubicBezTo>
                      <a:pt x="1832" y="104"/>
                      <a:pt x="1824" y="136"/>
                      <a:pt x="1800" y="144"/>
                    </a:cubicBezTo>
                    <a:cubicBezTo>
                      <a:pt x="1776" y="152"/>
                      <a:pt x="1752" y="160"/>
                      <a:pt x="1704" y="144"/>
                    </a:cubicBezTo>
                    <a:cubicBezTo>
                      <a:pt x="1656" y="128"/>
                      <a:pt x="1592" y="72"/>
                      <a:pt x="1512" y="48"/>
                    </a:cubicBezTo>
                    <a:cubicBezTo>
                      <a:pt x="1432" y="24"/>
                      <a:pt x="1304" y="0"/>
                      <a:pt x="1224" y="0"/>
                    </a:cubicBezTo>
                    <a:cubicBezTo>
                      <a:pt x="1144" y="0"/>
                      <a:pt x="1072" y="32"/>
                      <a:pt x="1032" y="48"/>
                    </a:cubicBezTo>
                    <a:cubicBezTo>
                      <a:pt x="992" y="64"/>
                      <a:pt x="1016" y="48"/>
                      <a:pt x="984" y="96"/>
                    </a:cubicBezTo>
                    <a:cubicBezTo>
                      <a:pt x="952" y="144"/>
                      <a:pt x="880" y="280"/>
                      <a:pt x="840" y="336"/>
                    </a:cubicBezTo>
                    <a:cubicBezTo>
                      <a:pt x="800" y="392"/>
                      <a:pt x="776" y="408"/>
                      <a:pt x="744" y="432"/>
                    </a:cubicBezTo>
                    <a:cubicBezTo>
                      <a:pt x="712" y="456"/>
                      <a:pt x="696" y="464"/>
                      <a:pt x="648" y="480"/>
                    </a:cubicBezTo>
                    <a:cubicBezTo>
                      <a:pt x="600" y="496"/>
                      <a:pt x="504" y="504"/>
                      <a:pt x="456" y="528"/>
                    </a:cubicBezTo>
                    <a:cubicBezTo>
                      <a:pt x="408" y="552"/>
                      <a:pt x="384" y="600"/>
                      <a:pt x="360" y="624"/>
                    </a:cubicBezTo>
                    <a:cubicBezTo>
                      <a:pt x="336" y="648"/>
                      <a:pt x="336" y="640"/>
                      <a:pt x="312" y="672"/>
                    </a:cubicBezTo>
                    <a:cubicBezTo>
                      <a:pt x="288" y="704"/>
                      <a:pt x="240" y="792"/>
                      <a:pt x="216" y="816"/>
                    </a:cubicBezTo>
                    <a:cubicBezTo>
                      <a:pt x="192" y="840"/>
                      <a:pt x="200" y="824"/>
                      <a:pt x="168" y="816"/>
                    </a:cubicBezTo>
                    <a:cubicBezTo>
                      <a:pt x="136" y="808"/>
                      <a:pt x="48" y="784"/>
                      <a:pt x="24" y="768"/>
                    </a:cubicBezTo>
                    <a:cubicBezTo>
                      <a:pt x="0" y="752"/>
                      <a:pt x="24" y="736"/>
                      <a:pt x="24" y="720"/>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65602" name="Freeform 34">
                <a:extLst>
                  <a:ext uri="{FF2B5EF4-FFF2-40B4-BE49-F238E27FC236}">
                    <a16:creationId xmlns:a16="http://schemas.microsoft.com/office/drawing/2014/main" id="{B7477644-1088-4E6A-9C33-90FB6BF1555C}"/>
                  </a:ext>
                </a:extLst>
              </p:cNvPr>
              <p:cNvSpPr>
                <a:spLocks noChangeAspect="1"/>
              </p:cNvSpPr>
              <p:nvPr/>
            </p:nvSpPr>
            <p:spPr bwMode="auto">
              <a:xfrm>
                <a:off x="608" y="1528"/>
                <a:ext cx="640" cy="512"/>
              </a:xfrm>
              <a:custGeom>
                <a:avLst/>
                <a:gdLst>
                  <a:gd name="T0" fmla="*/ 544 w 640"/>
                  <a:gd name="T1" fmla="*/ 8 h 512"/>
                  <a:gd name="T2" fmla="*/ 592 w 640"/>
                  <a:gd name="T3" fmla="*/ 8 h 512"/>
                  <a:gd name="T4" fmla="*/ 640 w 640"/>
                  <a:gd name="T5" fmla="*/ 56 h 512"/>
                  <a:gd name="T6" fmla="*/ 592 w 640"/>
                  <a:gd name="T7" fmla="*/ 152 h 512"/>
                  <a:gd name="T8" fmla="*/ 448 w 640"/>
                  <a:gd name="T9" fmla="*/ 344 h 512"/>
                  <a:gd name="T10" fmla="*/ 160 w 640"/>
                  <a:gd name="T11" fmla="*/ 488 h 512"/>
                  <a:gd name="T12" fmla="*/ 16 w 640"/>
                  <a:gd name="T13" fmla="*/ 488 h 512"/>
                  <a:gd name="T14" fmla="*/ 64 w 640"/>
                  <a:gd name="T15" fmla="*/ 392 h 5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0" h="512">
                    <a:moveTo>
                      <a:pt x="544" y="8"/>
                    </a:moveTo>
                    <a:cubicBezTo>
                      <a:pt x="560" y="4"/>
                      <a:pt x="576" y="0"/>
                      <a:pt x="592" y="8"/>
                    </a:cubicBezTo>
                    <a:cubicBezTo>
                      <a:pt x="608" y="16"/>
                      <a:pt x="640" y="32"/>
                      <a:pt x="640" y="56"/>
                    </a:cubicBezTo>
                    <a:cubicBezTo>
                      <a:pt x="640" y="80"/>
                      <a:pt x="624" y="104"/>
                      <a:pt x="592" y="152"/>
                    </a:cubicBezTo>
                    <a:cubicBezTo>
                      <a:pt x="560" y="200"/>
                      <a:pt x="520" y="288"/>
                      <a:pt x="448" y="344"/>
                    </a:cubicBezTo>
                    <a:cubicBezTo>
                      <a:pt x="376" y="400"/>
                      <a:pt x="232" y="464"/>
                      <a:pt x="160" y="488"/>
                    </a:cubicBezTo>
                    <a:cubicBezTo>
                      <a:pt x="88" y="512"/>
                      <a:pt x="32" y="504"/>
                      <a:pt x="16" y="488"/>
                    </a:cubicBezTo>
                    <a:cubicBezTo>
                      <a:pt x="0" y="472"/>
                      <a:pt x="32" y="432"/>
                      <a:pt x="64" y="392"/>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65603" name="Text Box 35">
                <a:extLst>
                  <a:ext uri="{FF2B5EF4-FFF2-40B4-BE49-F238E27FC236}">
                    <a16:creationId xmlns:a16="http://schemas.microsoft.com/office/drawing/2014/main" id="{58CD05A0-5294-4662-89DF-7F8D78DF5109}"/>
                  </a:ext>
                </a:extLst>
              </p:cNvPr>
              <p:cNvSpPr txBox="1">
                <a:spLocks noChangeAspect="1" noChangeArrowheads="1"/>
              </p:cNvSpPr>
              <p:nvPr/>
            </p:nvSpPr>
            <p:spPr bwMode="auto">
              <a:xfrm>
                <a:off x="1109" y="2421"/>
                <a:ext cx="472" cy="169"/>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0" tIns="0" rIns="0" bIns="0" anchor="ctr">
                <a:spAutoFit/>
              </a:bodyPr>
              <a:lstStyle/>
              <a:p>
                <a:pPr algn="ctr"/>
                <a:r>
                  <a:rPr lang="en-CA" altLang="en-US" sz="1000">
                    <a:solidFill>
                      <a:schemeClr val="tx2"/>
                    </a:solidFill>
                    <a:effectLst>
                      <a:outerShdw blurRad="38100" dist="38100" dir="2700000" algn="tl">
                        <a:srgbClr val="C0C0C0"/>
                      </a:outerShdw>
                    </a:effectLst>
                    <a:latin typeface="Arial" panose="020B0604020202020204" pitchFamily="34" charset="0"/>
                  </a:rPr>
                  <a:t>AREA 1</a:t>
                </a:r>
                <a:endParaRPr lang="en-CA" altLang="en-US" sz="1000">
                  <a:latin typeface="Arial" panose="020B0604020202020204" pitchFamily="34" charset="0"/>
                </a:endParaRPr>
              </a:p>
            </p:txBody>
          </p:sp>
          <p:sp>
            <p:nvSpPr>
              <p:cNvPr id="365604" name="Rectangle 36">
                <a:extLst>
                  <a:ext uri="{FF2B5EF4-FFF2-40B4-BE49-F238E27FC236}">
                    <a16:creationId xmlns:a16="http://schemas.microsoft.com/office/drawing/2014/main" id="{72304F31-30CC-4010-ADE7-C3601E7D23FC}"/>
                  </a:ext>
                </a:extLst>
              </p:cNvPr>
              <p:cNvSpPr>
                <a:spLocks noChangeAspect="1" noChangeArrowheads="1"/>
              </p:cNvSpPr>
              <p:nvPr/>
            </p:nvSpPr>
            <p:spPr bwMode="auto">
              <a:xfrm>
                <a:off x="1584" y="1872"/>
                <a:ext cx="192" cy="192"/>
              </a:xfrm>
              <a:prstGeom prst="rect">
                <a:avLst/>
              </a:prstGeom>
              <a:solidFill>
                <a:schemeClr val="bg1">
                  <a:alpha val="50000"/>
                </a:schemeClr>
              </a:solidFill>
              <a:ln w="12700">
                <a:solidFill>
                  <a:schemeClr val="tx1"/>
                </a:solidFill>
                <a:miter lim="800000"/>
                <a:headEnd/>
                <a:tailEnd/>
              </a:ln>
              <a:effectLst>
                <a:outerShdw dist="35921" dir="2700000" algn="ctr" rotWithShape="0">
                  <a:schemeClr val="tx1"/>
                </a:outerShdw>
              </a:effectLst>
            </p:spPr>
            <p:txBody>
              <a:bodyPr wrap="none" lIns="184150" tIns="92075" rIns="184150" bIns="92075" anchor="ctr"/>
              <a:lstStyle/>
              <a:p>
                <a:endParaRPr lang="en-US"/>
              </a:p>
            </p:txBody>
          </p:sp>
          <p:sp>
            <p:nvSpPr>
              <p:cNvPr id="365605" name="Freeform 37">
                <a:extLst>
                  <a:ext uri="{FF2B5EF4-FFF2-40B4-BE49-F238E27FC236}">
                    <a16:creationId xmlns:a16="http://schemas.microsoft.com/office/drawing/2014/main" id="{757D5CE6-CF21-4F09-8A56-CDB2984DDEC6}"/>
                  </a:ext>
                </a:extLst>
              </p:cNvPr>
              <p:cNvSpPr>
                <a:spLocks noChangeAspect="1"/>
              </p:cNvSpPr>
              <p:nvPr/>
            </p:nvSpPr>
            <p:spPr bwMode="auto">
              <a:xfrm>
                <a:off x="1056" y="1728"/>
                <a:ext cx="480" cy="304"/>
              </a:xfrm>
              <a:custGeom>
                <a:avLst/>
                <a:gdLst>
                  <a:gd name="T0" fmla="*/ 480 w 480"/>
                  <a:gd name="T1" fmla="*/ 288 h 304"/>
                  <a:gd name="T2" fmla="*/ 432 w 480"/>
                  <a:gd name="T3" fmla="*/ 288 h 304"/>
                  <a:gd name="T4" fmla="*/ 240 w 480"/>
                  <a:gd name="T5" fmla="*/ 192 h 304"/>
                  <a:gd name="T6" fmla="*/ 0 w 480"/>
                  <a:gd name="T7" fmla="*/ 0 h 304"/>
                </a:gdLst>
                <a:ahLst/>
                <a:cxnLst>
                  <a:cxn ang="0">
                    <a:pos x="T0" y="T1"/>
                  </a:cxn>
                  <a:cxn ang="0">
                    <a:pos x="T2" y="T3"/>
                  </a:cxn>
                  <a:cxn ang="0">
                    <a:pos x="T4" y="T5"/>
                  </a:cxn>
                  <a:cxn ang="0">
                    <a:pos x="T6" y="T7"/>
                  </a:cxn>
                </a:cxnLst>
                <a:rect l="0" t="0" r="r" b="b"/>
                <a:pathLst>
                  <a:path w="480" h="304">
                    <a:moveTo>
                      <a:pt x="480" y="288"/>
                    </a:moveTo>
                    <a:cubicBezTo>
                      <a:pt x="476" y="296"/>
                      <a:pt x="472" y="304"/>
                      <a:pt x="432" y="288"/>
                    </a:cubicBezTo>
                    <a:cubicBezTo>
                      <a:pt x="392" y="272"/>
                      <a:pt x="312" y="240"/>
                      <a:pt x="240" y="192"/>
                    </a:cubicBezTo>
                    <a:cubicBezTo>
                      <a:pt x="168" y="144"/>
                      <a:pt x="84" y="72"/>
                      <a:pt x="0" y="0"/>
                    </a:cubicBezTo>
                  </a:path>
                </a:pathLst>
              </a:custGeom>
              <a:noFill/>
              <a:ln w="5715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65606" name="Freeform 38">
                <a:extLst>
                  <a:ext uri="{FF2B5EF4-FFF2-40B4-BE49-F238E27FC236}">
                    <a16:creationId xmlns:a16="http://schemas.microsoft.com/office/drawing/2014/main" id="{80FBD3F9-8208-4F9E-A741-C999E4D45A57}"/>
                  </a:ext>
                </a:extLst>
              </p:cNvPr>
              <p:cNvSpPr>
                <a:spLocks noChangeAspect="1"/>
              </p:cNvSpPr>
              <p:nvPr/>
            </p:nvSpPr>
            <p:spPr bwMode="auto">
              <a:xfrm>
                <a:off x="1776" y="1440"/>
                <a:ext cx="104" cy="432"/>
              </a:xfrm>
              <a:custGeom>
                <a:avLst/>
                <a:gdLst>
                  <a:gd name="T0" fmla="*/ 0 w 104"/>
                  <a:gd name="T1" fmla="*/ 432 h 432"/>
                  <a:gd name="T2" fmla="*/ 48 w 104"/>
                  <a:gd name="T3" fmla="*/ 336 h 432"/>
                  <a:gd name="T4" fmla="*/ 96 w 104"/>
                  <a:gd name="T5" fmla="*/ 96 h 432"/>
                  <a:gd name="T6" fmla="*/ 96 w 104"/>
                  <a:gd name="T7" fmla="*/ 0 h 432"/>
                </a:gdLst>
                <a:ahLst/>
                <a:cxnLst>
                  <a:cxn ang="0">
                    <a:pos x="T0" y="T1"/>
                  </a:cxn>
                  <a:cxn ang="0">
                    <a:pos x="T2" y="T3"/>
                  </a:cxn>
                  <a:cxn ang="0">
                    <a:pos x="T4" y="T5"/>
                  </a:cxn>
                  <a:cxn ang="0">
                    <a:pos x="T6" y="T7"/>
                  </a:cxn>
                </a:cxnLst>
                <a:rect l="0" t="0" r="r" b="b"/>
                <a:pathLst>
                  <a:path w="104" h="432">
                    <a:moveTo>
                      <a:pt x="0" y="432"/>
                    </a:moveTo>
                    <a:cubicBezTo>
                      <a:pt x="16" y="412"/>
                      <a:pt x="32" y="392"/>
                      <a:pt x="48" y="336"/>
                    </a:cubicBezTo>
                    <a:cubicBezTo>
                      <a:pt x="64" y="280"/>
                      <a:pt x="88" y="152"/>
                      <a:pt x="96" y="96"/>
                    </a:cubicBezTo>
                    <a:cubicBezTo>
                      <a:pt x="104" y="40"/>
                      <a:pt x="100" y="20"/>
                      <a:pt x="96" y="0"/>
                    </a:cubicBezTo>
                  </a:path>
                </a:pathLst>
              </a:custGeom>
              <a:noFill/>
              <a:ln w="5715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65607" name="Text Box 39">
                <a:extLst>
                  <a:ext uri="{FF2B5EF4-FFF2-40B4-BE49-F238E27FC236}">
                    <a16:creationId xmlns:a16="http://schemas.microsoft.com/office/drawing/2014/main" id="{80AD47F1-1865-4B82-8057-B366ED415270}"/>
                  </a:ext>
                </a:extLst>
              </p:cNvPr>
              <p:cNvSpPr txBox="1">
                <a:spLocks noChangeAspect="1" noChangeArrowheads="1"/>
              </p:cNvSpPr>
              <p:nvPr/>
            </p:nvSpPr>
            <p:spPr bwMode="auto">
              <a:xfrm>
                <a:off x="1249" y="1643"/>
                <a:ext cx="472" cy="169"/>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0" tIns="0" rIns="0" bIns="0" anchor="ctr">
                <a:spAutoFit/>
              </a:bodyPr>
              <a:lstStyle/>
              <a:p>
                <a:pPr algn="ctr"/>
                <a:r>
                  <a:rPr lang="en-CA" altLang="en-US" sz="1000">
                    <a:solidFill>
                      <a:schemeClr val="tx2"/>
                    </a:solidFill>
                    <a:effectLst>
                      <a:outerShdw blurRad="38100" dist="38100" dir="2700000" algn="tl">
                        <a:srgbClr val="C0C0C0"/>
                      </a:outerShdw>
                    </a:effectLst>
                    <a:latin typeface="Arial" panose="020B0604020202020204" pitchFamily="34" charset="0"/>
                  </a:rPr>
                  <a:t>AREA 2</a:t>
                </a:r>
                <a:endParaRPr lang="en-CA" altLang="en-US" sz="3000">
                  <a:latin typeface="Arial" panose="020B0604020202020204" pitchFamily="34" charset="0"/>
                </a:endParaRPr>
              </a:p>
            </p:txBody>
          </p:sp>
          <p:sp>
            <p:nvSpPr>
              <p:cNvPr id="365608" name="Line 40">
                <a:extLst>
                  <a:ext uri="{FF2B5EF4-FFF2-40B4-BE49-F238E27FC236}">
                    <a16:creationId xmlns:a16="http://schemas.microsoft.com/office/drawing/2014/main" id="{411DDF30-9CFE-452F-94D3-2865225BB5A2}"/>
                  </a:ext>
                </a:extLst>
              </p:cNvPr>
              <p:cNvSpPr>
                <a:spLocks noChangeAspect="1" noChangeShapeType="1"/>
              </p:cNvSpPr>
              <p:nvPr/>
            </p:nvSpPr>
            <p:spPr bwMode="auto">
              <a:xfrm>
                <a:off x="576" y="2064"/>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65609" name="Line 41">
                <a:extLst>
                  <a:ext uri="{FF2B5EF4-FFF2-40B4-BE49-F238E27FC236}">
                    <a16:creationId xmlns:a16="http://schemas.microsoft.com/office/drawing/2014/main" id="{35A621ED-15E1-4E33-A73F-FB46F5ADA8ED}"/>
                  </a:ext>
                </a:extLst>
              </p:cNvPr>
              <p:cNvSpPr>
                <a:spLocks noChangeAspect="1" noChangeShapeType="1"/>
              </p:cNvSpPr>
              <p:nvPr/>
            </p:nvSpPr>
            <p:spPr bwMode="auto">
              <a:xfrm>
                <a:off x="576" y="1872"/>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65610" name="Text Box 42">
                <a:extLst>
                  <a:ext uri="{FF2B5EF4-FFF2-40B4-BE49-F238E27FC236}">
                    <a16:creationId xmlns:a16="http://schemas.microsoft.com/office/drawing/2014/main" id="{331F9DD3-14AA-41A9-B37B-536C87F895D6}"/>
                  </a:ext>
                </a:extLst>
              </p:cNvPr>
              <p:cNvSpPr txBox="1">
                <a:spLocks noChangeAspect="1" noChangeArrowheads="1"/>
              </p:cNvSpPr>
              <p:nvPr/>
            </p:nvSpPr>
            <p:spPr bwMode="auto">
              <a:xfrm>
                <a:off x="1437" y="1761"/>
                <a:ext cx="476" cy="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spAutoFit/>
              </a:bodyPr>
              <a:lstStyle/>
              <a:p>
                <a:pPr algn="ctr"/>
                <a:r>
                  <a:rPr lang="en-CA" altLang="en-US" sz="1200" b="1">
                    <a:solidFill>
                      <a:srgbClr val="000000"/>
                    </a:solidFill>
                    <a:latin typeface="Arial" panose="020B0604020202020204" pitchFamily="34" charset="0"/>
                  </a:rPr>
                  <a:t>3</a:t>
                </a:r>
                <a:endParaRPr lang="en-CA" altLang="en-US" sz="1200">
                  <a:latin typeface="Arial" panose="020B0604020202020204" pitchFamily="34" charset="0"/>
                </a:endParaRPr>
              </a:p>
            </p:txBody>
          </p:sp>
          <p:sp>
            <p:nvSpPr>
              <p:cNvPr id="365611" name="Text Box 43">
                <a:extLst>
                  <a:ext uri="{FF2B5EF4-FFF2-40B4-BE49-F238E27FC236}">
                    <a16:creationId xmlns:a16="http://schemas.microsoft.com/office/drawing/2014/main" id="{96C53B27-EB4E-4BF5-9FED-A71906E31040}"/>
                  </a:ext>
                </a:extLst>
              </p:cNvPr>
              <p:cNvSpPr txBox="1">
                <a:spLocks noChangeAspect="1" noChangeArrowheads="1"/>
              </p:cNvSpPr>
              <p:nvPr/>
            </p:nvSpPr>
            <p:spPr bwMode="auto">
              <a:xfrm>
                <a:off x="1397" y="3204"/>
                <a:ext cx="564" cy="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spAutoFit/>
              </a:bodyPr>
              <a:lstStyle/>
              <a:p>
                <a:pPr algn="ctr"/>
                <a:r>
                  <a:rPr lang="en-CA" altLang="en-US" sz="1200" b="1">
                    <a:solidFill>
                      <a:srgbClr val="000000"/>
                    </a:solidFill>
                    <a:latin typeface="Arial" panose="020B0604020202020204" pitchFamily="34" charset="0"/>
                  </a:rPr>
                  <a:t>12</a:t>
                </a:r>
                <a:endParaRPr lang="en-CA" altLang="en-US" sz="2000">
                  <a:latin typeface="Arial" panose="020B0604020202020204" pitchFamily="34" charset="0"/>
                </a:endParaRPr>
              </a:p>
            </p:txBody>
          </p:sp>
        </p:grpSp>
      </p:grpSp>
      <p:sp>
        <p:nvSpPr>
          <p:cNvPr id="365612" name="Rectangle 44">
            <a:extLst>
              <a:ext uri="{FF2B5EF4-FFF2-40B4-BE49-F238E27FC236}">
                <a16:creationId xmlns:a16="http://schemas.microsoft.com/office/drawing/2014/main" id="{F625B6DA-8339-4B95-8259-127684854CB2}"/>
              </a:ext>
            </a:extLst>
          </p:cNvPr>
          <p:cNvSpPr>
            <a:spLocks noChangeArrowheads="1"/>
          </p:cNvSpPr>
          <p:nvPr/>
        </p:nvSpPr>
        <p:spPr bwMode="auto">
          <a:xfrm>
            <a:off x="3297238" y="6338888"/>
            <a:ext cx="55816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000099"/>
                </a:solidFill>
              </a:rPr>
              <a:t>http://www.engineering.usu.edu/dtarb</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Text Box 2">
            <a:extLst>
              <a:ext uri="{FF2B5EF4-FFF2-40B4-BE49-F238E27FC236}">
                <a16:creationId xmlns:a16="http://schemas.microsoft.com/office/drawing/2014/main" id="{352BEECC-6B9A-4B71-B479-16A8226DD0F3}"/>
              </a:ext>
            </a:extLst>
          </p:cNvPr>
          <p:cNvSpPr txBox="1">
            <a:spLocks noChangeArrowheads="1"/>
          </p:cNvSpPr>
          <p:nvPr/>
        </p:nvSpPr>
        <p:spPr bwMode="auto">
          <a:xfrm>
            <a:off x="195263" y="209550"/>
            <a:ext cx="8688387"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a:t>100 grid cell constant support area threshold stream delineation</a:t>
            </a:r>
          </a:p>
        </p:txBody>
      </p:sp>
      <p:pic>
        <p:nvPicPr>
          <p:cNvPr id="311299" name="Picture 3" descr="greytopsa100">
            <a:extLst>
              <a:ext uri="{FF2B5EF4-FFF2-40B4-BE49-F238E27FC236}">
                <a16:creationId xmlns:a16="http://schemas.microsoft.com/office/drawing/2014/main" id="{3F49B103-AAE5-4D2F-8ACE-FB28B10AB8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1153"/>
          <a:stretch>
            <a:fillRect/>
          </a:stretch>
        </p:blipFill>
        <p:spPr bwMode="auto">
          <a:xfrm>
            <a:off x="742950" y="492125"/>
            <a:ext cx="7762875" cy="5913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2498" name="Picture 2" descr="greytopgord4">
            <a:extLst>
              <a:ext uri="{FF2B5EF4-FFF2-40B4-BE49-F238E27FC236}">
                <a16:creationId xmlns:a16="http://schemas.microsoft.com/office/drawing/2014/main" id="{C7001CBF-5380-4367-A3B6-E0B4EF75A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0901"/>
          <a:stretch>
            <a:fillRect/>
          </a:stretch>
        </p:blipFill>
        <p:spPr bwMode="auto">
          <a:xfrm>
            <a:off x="573088" y="439738"/>
            <a:ext cx="7762875" cy="5938837"/>
          </a:xfrm>
          <a:prstGeom prst="rect">
            <a:avLst/>
          </a:prstGeom>
          <a:noFill/>
          <a:extLst>
            <a:ext uri="{909E8E84-426E-40DD-AFC4-6F175D3DCCD1}">
              <a14:hiddenFill xmlns:a14="http://schemas.microsoft.com/office/drawing/2010/main">
                <a:solidFill>
                  <a:srgbClr val="FFFFFF"/>
                </a:solidFill>
              </a14:hiddenFill>
            </a:ext>
          </a:extLst>
        </p:spPr>
      </p:pic>
      <p:sp>
        <p:nvSpPr>
          <p:cNvPr id="362499" name="Text Box 3">
            <a:extLst>
              <a:ext uri="{FF2B5EF4-FFF2-40B4-BE49-F238E27FC236}">
                <a16:creationId xmlns:a16="http://schemas.microsoft.com/office/drawing/2014/main" id="{B778BCB9-8DCB-4D9D-9063-14AF5B704125}"/>
              </a:ext>
            </a:extLst>
          </p:cNvPr>
          <p:cNvSpPr txBox="1">
            <a:spLocks noChangeArrowheads="1"/>
          </p:cNvSpPr>
          <p:nvPr/>
        </p:nvSpPr>
        <p:spPr bwMode="auto">
          <a:xfrm>
            <a:off x="520700" y="300038"/>
            <a:ext cx="810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a:solidFill>
                  <a:schemeClr val="bg2"/>
                </a:solidFill>
              </a:rPr>
              <a:t>Grid network pruned to order 4 stream delineation</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ext Box 2">
            <a:extLst>
              <a:ext uri="{FF2B5EF4-FFF2-40B4-BE49-F238E27FC236}">
                <a16:creationId xmlns:a16="http://schemas.microsoft.com/office/drawing/2014/main" id="{A5BB997B-2C35-4287-940C-8CB337A39BBE}"/>
              </a:ext>
            </a:extLst>
          </p:cNvPr>
          <p:cNvSpPr txBox="1">
            <a:spLocks noChangeArrowheads="1"/>
          </p:cNvSpPr>
          <p:nvPr/>
        </p:nvSpPr>
        <p:spPr bwMode="auto">
          <a:xfrm>
            <a:off x="520700" y="300038"/>
            <a:ext cx="810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a:t>200 grid cell constant support area based stream delineation</a:t>
            </a:r>
          </a:p>
        </p:txBody>
      </p:sp>
      <p:pic>
        <p:nvPicPr>
          <p:cNvPr id="312323" name="Picture 3" descr="greytopsa200">
            <a:extLst>
              <a:ext uri="{FF2B5EF4-FFF2-40B4-BE49-F238E27FC236}">
                <a16:creationId xmlns:a16="http://schemas.microsoft.com/office/drawing/2014/main" id="{02C76FDD-E68E-4E09-AB62-AB5C5CE888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0633"/>
          <a:stretch>
            <a:fillRect/>
          </a:stretch>
        </p:blipFill>
        <p:spPr bwMode="auto">
          <a:xfrm>
            <a:off x="677863" y="374650"/>
            <a:ext cx="7762875" cy="5965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a:extLst>
              <a:ext uri="{FF2B5EF4-FFF2-40B4-BE49-F238E27FC236}">
                <a16:creationId xmlns:a16="http://schemas.microsoft.com/office/drawing/2014/main" id="{9D1BDAE7-581C-44CB-9FBD-444F130B4133}"/>
              </a:ext>
            </a:extLst>
          </p:cNvPr>
          <p:cNvSpPr>
            <a:spLocks noGrp="1" noChangeArrowheads="1"/>
          </p:cNvSpPr>
          <p:nvPr>
            <p:ph type="title"/>
          </p:nvPr>
        </p:nvSpPr>
        <p:spPr>
          <a:xfrm>
            <a:off x="1387475" y="0"/>
            <a:ext cx="7470775" cy="1365250"/>
          </a:xfrm>
        </p:spPr>
        <p:txBody>
          <a:bodyPr/>
          <a:lstStyle/>
          <a:p>
            <a:pPr>
              <a:lnSpc>
                <a:spcPct val="95000"/>
              </a:lnSpc>
            </a:pPr>
            <a:r>
              <a:rPr lang="en-US" altLang="en-US">
                <a:solidFill>
                  <a:srgbClr val="003399"/>
                </a:solidFill>
              </a:rPr>
              <a:t>How to decide on drainage area </a:t>
            </a:r>
            <a:r>
              <a:rPr lang="en-US" altLang="en-US" sz="4000">
                <a:solidFill>
                  <a:srgbClr val="003399"/>
                </a:solidFill>
              </a:rPr>
              <a:t>threshold</a:t>
            </a:r>
            <a:r>
              <a:rPr lang="en-US" altLang="en-US">
                <a:solidFill>
                  <a:srgbClr val="003399"/>
                </a:solidFill>
              </a:rPr>
              <a:t> ?</a:t>
            </a:r>
          </a:p>
        </p:txBody>
      </p:sp>
      <p:grpSp>
        <p:nvGrpSpPr>
          <p:cNvPr id="344067" name="Group 3">
            <a:extLst>
              <a:ext uri="{FF2B5EF4-FFF2-40B4-BE49-F238E27FC236}">
                <a16:creationId xmlns:a16="http://schemas.microsoft.com/office/drawing/2014/main" id="{ABCC976D-BD37-4281-A719-E117370C5790}"/>
              </a:ext>
            </a:extLst>
          </p:cNvPr>
          <p:cNvGrpSpPr>
            <a:grpSpLocks/>
          </p:cNvGrpSpPr>
          <p:nvPr/>
        </p:nvGrpSpPr>
        <p:grpSpPr bwMode="auto">
          <a:xfrm>
            <a:off x="0" y="1287463"/>
            <a:ext cx="3573463" cy="3286125"/>
            <a:chOff x="1659" y="1331"/>
            <a:chExt cx="2251" cy="2070"/>
          </a:xfrm>
        </p:grpSpPr>
        <p:graphicFrame>
          <p:nvGraphicFramePr>
            <p:cNvPr id="344068" name="Object 4">
              <a:extLst>
                <a:ext uri="{FF2B5EF4-FFF2-40B4-BE49-F238E27FC236}">
                  <a16:creationId xmlns:a16="http://schemas.microsoft.com/office/drawing/2014/main" id="{E819ED0B-39BA-4CDC-9344-32DED1288F3C}"/>
                </a:ext>
              </a:extLst>
            </p:cNvPr>
            <p:cNvGraphicFramePr>
              <a:graphicFrameLocks noChangeAspect="1"/>
            </p:cNvGraphicFramePr>
            <p:nvPr/>
          </p:nvGraphicFramePr>
          <p:xfrm>
            <a:off x="1659" y="1331"/>
            <a:ext cx="1322" cy="1421"/>
          </p:xfrm>
          <a:graphic>
            <a:graphicData uri="http://schemas.openxmlformats.org/presentationml/2006/ole">
              <mc:AlternateContent xmlns:mc="http://schemas.openxmlformats.org/markup-compatibility/2006">
                <mc:Choice xmlns:v="urn:schemas-microsoft-com:vml" Requires="v">
                  <p:oleObj spid="_x0000_s344107" name="Clip" r:id="rId3" imgW="3025440" imgH="3252600" progId="MS_ClipArt_Gallery.2">
                    <p:embed/>
                  </p:oleObj>
                </mc:Choice>
                <mc:Fallback>
                  <p:oleObj name="Clip" r:id="rId3" imgW="3025440" imgH="325260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9" y="1331"/>
                          <a:ext cx="1322" cy="1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44069" name="Group 5">
              <a:extLst>
                <a:ext uri="{FF2B5EF4-FFF2-40B4-BE49-F238E27FC236}">
                  <a16:creationId xmlns:a16="http://schemas.microsoft.com/office/drawing/2014/main" id="{ECA9BF1B-0C7D-4852-8A82-59BB47391F5E}"/>
                </a:ext>
              </a:extLst>
            </p:cNvPr>
            <p:cNvGrpSpPr>
              <a:grpSpLocks/>
            </p:cNvGrpSpPr>
            <p:nvPr/>
          </p:nvGrpSpPr>
          <p:grpSpPr bwMode="auto">
            <a:xfrm>
              <a:off x="2577" y="1740"/>
              <a:ext cx="1333" cy="1661"/>
              <a:chOff x="408" y="1056"/>
              <a:chExt cx="2297" cy="3024"/>
            </a:xfrm>
          </p:grpSpPr>
          <p:sp>
            <p:nvSpPr>
              <p:cNvPr id="344070" name="Rectangle 6">
                <a:extLst>
                  <a:ext uri="{FF2B5EF4-FFF2-40B4-BE49-F238E27FC236}">
                    <a16:creationId xmlns:a16="http://schemas.microsoft.com/office/drawing/2014/main" id="{ACC4B306-79F7-4184-AF50-0DCB6FDD8A26}"/>
                  </a:ext>
                </a:extLst>
              </p:cNvPr>
              <p:cNvSpPr>
                <a:spLocks noChangeArrowheads="1"/>
              </p:cNvSpPr>
              <p:nvPr/>
            </p:nvSpPr>
            <p:spPr bwMode="auto">
              <a:xfrm>
                <a:off x="1584" y="3312"/>
                <a:ext cx="192" cy="192"/>
              </a:xfrm>
              <a:prstGeom prst="rect">
                <a:avLst/>
              </a:prstGeom>
              <a:solidFill>
                <a:schemeClr val="bg1">
                  <a:alpha val="50000"/>
                </a:schemeClr>
              </a:solidFill>
              <a:ln w="12700">
                <a:solidFill>
                  <a:schemeClr val="tx1"/>
                </a:solidFill>
                <a:miter lim="800000"/>
                <a:headEnd/>
                <a:tailEnd/>
              </a:ln>
              <a:effectLst>
                <a:outerShdw dist="35921" dir="2700000" algn="ctr" rotWithShape="0">
                  <a:schemeClr val="tx1"/>
                </a:outerShdw>
              </a:effectLst>
            </p:spPr>
            <p:txBody>
              <a:bodyPr wrap="none" lIns="184150" tIns="92075" rIns="184150" bIns="92075" anchor="ctr"/>
              <a:lstStyle/>
              <a:p>
                <a:endParaRPr lang="en-US"/>
              </a:p>
            </p:txBody>
          </p:sp>
          <p:sp>
            <p:nvSpPr>
              <p:cNvPr id="344071" name="Freeform 7">
                <a:extLst>
                  <a:ext uri="{FF2B5EF4-FFF2-40B4-BE49-F238E27FC236}">
                    <a16:creationId xmlns:a16="http://schemas.microsoft.com/office/drawing/2014/main" id="{500EB488-F10E-4A26-88EA-10E1CEF26118}"/>
                  </a:ext>
                </a:extLst>
              </p:cNvPr>
              <p:cNvSpPr>
                <a:spLocks/>
              </p:cNvSpPr>
              <p:nvPr/>
            </p:nvSpPr>
            <p:spPr bwMode="auto">
              <a:xfrm>
                <a:off x="1200" y="3156"/>
                <a:ext cx="764" cy="904"/>
              </a:xfrm>
              <a:custGeom>
                <a:avLst/>
                <a:gdLst>
                  <a:gd name="T0" fmla="*/ 764 w 764"/>
                  <a:gd name="T1" fmla="*/ 148 h 904"/>
                  <a:gd name="T2" fmla="*/ 717 w 764"/>
                  <a:gd name="T3" fmla="*/ 125 h 904"/>
                  <a:gd name="T4" fmla="*/ 701 w 764"/>
                  <a:gd name="T5" fmla="*/ 102 h 904"/>
                  <a:gd name="T6" fmla="*/ 655 w 764"/>
                  <a:gd name="T7" fmla="*/ 63 h 904"/>
                  <a:gd name="T8" fmla="*/ 639 w 764"/>
                  <a:gd name="T9" fmla="*/ 39 h 904"/>
                  <a:gd name="T10" fmla="*/ 569 w 764"/>
                  <a:gd name="T11" fmla="*/ 8 h 904"/>
                  <a:gd name="T12" fmla="*/ 546 w 764"/>
                  <a:gd name="T13" fmla="*/ 0 h 904"/>
                  <a:gd name="T14" fmla="*/ 374 w 764"/>
                  <a:gd name="T15" fmla="*/ 39 h 904"/>
                  <a:gd name="T16" fmla="*/ 335 w 764"/>
                  <a:gd name="T17" fmla="*/ 86 h 904"/>
                  <a:gd name="T18" fmla="*/ 296 w 764"/>
                  <a:gd name="T19" fmla="*/ 156 h 904"/>
                  <a:gd name="T20" fmla="*/ 257 w 764"/>
                  <a:gd name="T21" fmla="*/ 296 h 904"/>
                  <a:gd name="T22" fmla="*/ 133 w 764"/>
                  <a:gd name="T23" fmla="*/ 686 h 904"/>
                  <a:gd name="T24" fmla="*/ 55 w 764"/>
                  <a:gd name="T25" fmla="*/ 826 h 904"/>
                  <a:gd name="T26" fmla="*/ 0 w 764"/>
                  <a:gd name="T27" fmla="*/ 904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4" h="904">
                    <a:moveTo>
                      <a:pt x="764" y="148"/>
                    </a:moveTo>
                    <a:cubicBezTo>
                      <a:pt x="749" y="139"/>
                      <a:pt x="731" y="136"/>
                      <a:pt x="717" y="125"/>
                    </a:cubicBezTo>
                    <a:cubicBezTo>
                      <a:pt x="710" y="119"/>
                      <a:pt x="708" y="109"/>
                      <a:pt x="701" y="102"/>
                    </a:cubicBezTo>
                    <a:cubicBezTo>
                      <a:pt x="647" y="48"/>
                      <a:pt x="710" y="129"/>
                      <a:pt x="655" y="63"/>
                    </a:cubicBezTo>
                    <a:cubicBezTo>
                      <a:pt x="649" y="56"/>
                      <a:pt x="646" y="46"/>
                      <a:pt x="639" y="39"/>
                    </a:cubicBezTo>
                    <a:cubicBezTo>
                      <a:pt x="622" y="22"/>
                      <a:pt x="590" y="15"/>
                      <a:pt x="569" y="8"/>
                    </a:cubicBezTo>
                    <a:cubicBezTo>
                      <a:pt x="561" y="5"/>
                      <a:pt x="546" y="0"/>
                      <a:pt x="546" y="0"/>
                    </a:cubicBezTo>
                    <a:cubicBezTo>
                      <a:pt x="481" y="5"/>
                      <a:pt x="428" y="4"/>
                      <a:pt x="374" y="39"/>
                    </a:cubicBezTo>
                    <a:cubicBezTo>
                      <a:pt x="339" y="94"/>
                      <a:pt x="382" y="31"/>
                      <a:pt x="335" y="86"/>
                    </a:cubicBezTo>
                    <a:cubicBezTo>
                      <a:pt x="319" y="105"/>
                      <a:pt x="307" y="134"/>
                      <a:pt x="296" y="156"/>
                    </a:cubicBezTo>
                    <a:cubicBezTo>
                      <a:pt x="274" y="199"/>
                      <a:pt x="268" y="250"/>
                      <a:pt x="257" y="296"/>
                    </a:cubicBezTo>
                    <a:cubicBezTo>
                      <a:pt x="227" y="426"/>
                      <a:pt x="192" y="567"/>
                      <a:pt x="133" y="686"/>
                    </a:cubicBezTo>
                    <a:cubicBezTo>
                      <a:pt x="109" y="734"/>
                      <a:pt x="78" y="778"/>
                      <a:pt x="55" y="826"/>
                    </a:cubicBezTo>
                    <a:cubicBezTo>
                      <a:pt x="40" y="857"/>
                      <a:pt x="32" y="888"/>
                      <a:pt x="0" y="904"/>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44072" name="Freeform 8">
                <a:extLst>
                  <a:ext uri="{FF2B5EF4-FFF2-40B4-BE49-F238E27FC236}">
                    <a16:creationId xmlns:a16="http://schemas.microsoft.com/office/drawing/2014/main" id="{9B165F4B-AA62-47C8-9A23-BA4861B68F29}"/>
                  </a:ext>
                </a:extLst>
              </p:cNvPr>
              <p:cNvSpPr>
                <a:spLocks/>
              </p:cNvSpPr>
              <p:nvPr/>
            </p:nvSpPr>
            <p:spPr bwMode="auto">
              <a:xfrm>
                <a:off x="513" y="1400"/>
                <a:ext cx="1757" cy="2107"/>
              </a:xfrm>
              <a:custGeom>
                <a:avLst/>
                <a:gdLst>
                  <a:gd name="T0" fmla="*/ 1264 w 1757"/>
                  <a:gd name="T1" fmla="*/ 1897 h 2107"/>
                  <a:gd name="T2" fmla="*/ 1474 w 1757"/>
                  <a:gd name="T3" fmla="*/ 1569 h 2107"/>
                  <a:gd name="T4" fmla="*/ 1716 w 1757"/>
                  <a:gd name="T5" fmla="*/ 969 h 2107"/>
                  <a:gd name="T6" fmla="*/ 1723 w 1757"/>
                  <a:gd name="T7" fmla="*/ 556 h 2107"/>
                  <a:gd name="T8" fmla="*/ 1568 w 1757"/>
                  <a:gd name="T9" fmla="*/ 127 h 2107"/>
                  <a:gd name="T10" fmla="*/ 1264 w 1757"/>
                  <a:gd name="T11" fmla="*/ 18 h 2107"/>
                  <a:gd name="T12" fmla="*/ 952 w 1757"/>
                  <a:gd name="T13" fmla="*/ 18 h 2107"/>
                  <a:gd name="T14" fmla="*/ 757 w 1757"/>
                  <a:gd name="T15" fmla="*/ 104 h 2107"/>
                  <a:gd name="T16" fmla="*/ 648 w 1757"/>
                  <a:gd name="T17" fmla="*/ 244 h 2107"/>
                  <a:gd name="T18" fmla="*/ 500 w 1757"/>
                  <a:gd name="T19" fmla="*/ 400 h 2107"/>
                  <a:gd name="T20" fmla="*/ 391 w 1757"/>
                  <a:gd name="T21" fmla="*/ 470 h 2107"/>
                  <a:gd name="T22" fmla="*/ 157 w 1757"/>
                  <a:gd name="T23" fmla="*/ 587 h 2107"/>
                  <a:gd name="T24" fmla="*/ 40 w 1757"/>
                  <a:gd name="T25" fmla="*/ 759 h 2107"/>
                  <a:gd name="T26" fmla="*/ 1 w 1757"/>
                  <a:gd name="T27" fmla="*/ 946 h 2107"/>
                  <a:gd name="T28" fmla="*/ 48 w 1757"/>
                  <a:gd name="T29" fmla="*/ 1125 h 2107"/>
                  <a:gd name="T30" fmla="*/ 110 w 1757"/>
                  <a:gd name="T31" fmla="*/ 1242 h 2107"/>
                  <a:gd name="T32" fmla="*/ 220 w 1757"/>
                  <a:gd name="T33" fmla="*/ 1390 h 2107"/>
                  <a:gd name="T34" fmla="*/ 383 w 1757"/>
                  <a:gd name="T35" fmla="*/ 1444 h 2107"/>
                  <a:gd name="T36" fmla="*/ 523 w 1757"/>
                  <a:gd name="T37" fmla="*/ 1608 h 2107"/>
                  <a:gd name="T38" fmla="*/ 617 w 1757"/>
                  <a:gd name="T39" fmla="*/ 1686 h 2107"/>
                  <a:gd name="T40" fmla="*/ 726 w 1757"/>
                  <a:gd name="T41" fmla="*/ 1772 h 2107"/>
                  <a:gd name="T42" fmla="*/ 1069 w 1757"/>
                  <a:gd name="T43" fmla="*/ 2107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7" h="2107">
                    <a:moveTo>
                      <a:pt x="1264" y="1897"/>
                    </a:moveTo>
                    <a:cubicBezTo>
                      <a:pt x="1331" y="1810"/>
                      <a:pt x="1399" y="1724"/>
                      <a:pt x="1474" y="1569"/>
                    </a:cubicBezTo>
                    <a:cubicBezTo>
                      <a:pt x="1549" y="1414"/>
                      <a:pt x="1675" y="1138"/>
                      <a:pt x="1716" y="969"/>
                    </a:cubicBezTo>
                    <a:cubicBezTo>
                      <a:pt x="1757" y="800"/>
                      <a:pt x="1748" y="696"/>
                      <a:pt x="1723" y="556"/>
                    </a:cubicBezTo>
                    <a:cubicBezTo>
                      <a:pt x="1698" y="416"/>
                      <a:pt x="1645" y="217"/>
                      <a:pt x="1568" y="127"/>
                    </a:cubicBezTo>
                    <a:cubicBezTo>
                      <a:pt x="1491" y="37"/>
                      <a:pt x="1367" y="36"/>
                      <a:pt x="1264" y="18"/>
                    </a:cubicBezTo>
                    <a:cubicBezTo>
                      <a:pt x="1161" y="0"/>
                      <a:pt x="1036" y="4"/>
                      <a:pt x="952" y="18"/>
                    </a:cubicBezTo>
                    <a:cubicBezTo>
                      <a:pt x="868" y="32"/>
                      <a:pt x="808" y="66"/>
                      <a:pt x="757" y="104"/>
                    </a:cubicBezTo>
                    <a:cubicBezTo>
                      <a:pt x="706" y="142"/>
                      <a:pt x="691" y="195"/>
                      <a:pt x="648" y="244"/>
                    </a:cubicBezTo>
                    <a:cubicBezTo>
                      <a:pt x="605" y="293"/>
                      <a:pt x="543" y="362"/>
                      <a:pt x="500" y="400"/>
                    </a:cubicBezTo>
                    <a:cubicBezTo>
                      <a:pt x="457" y="438"/>
                      <a:pt x="448" y="439"/>
                      <a:pt x="391" y="470"/>
                    </a:cubicBezTo>
                    <a:cubicBezTo>
                      <a:pt x="334" y="501"/>
                      <a:pt x="215" y="539"/>
                      <a:pt x="157" y="587"/>
                    </a:cubicBezTo>
                    <a:cubicBezTo>
                      <a:pt x="99" y="635"/>
                      <a:pt x="66" y="699"/>
                      <a:pt x="40" y="759"/>
                    </a:cubicBezTo>
                    <a:cubicBezTo>
                      <a:pt x="14" y="819"/>
                      <a:pt x="0" y="885"/>
                      <a:pt x="1" y="946"/>
                    </a:cubicBezTo>
                    <a:cubicBezTo>
                      <a:pt x="2" y="1007"/>
                      <a:pt x="30" y="1076"/>
                      <a:pt x="48" y="1125"/>
                    </a:cubicBezTo>
                    <a:cubicBezTo>
                      <a:pt x="66" y="1174"/>
                      <a:pt x="81" y="1198"/>
                      <a:pt x="110" y="1242"/>
                    </a:cubicBezTo>
                    <a:cubicBezTo>
                      <a:pt x="139" y="1286"/>
                      <a:pt x="175" y="1356"/>
                      <a:pt x="220" y="1390"/>
                    </a:cubicBezTo>
                    <a:cubicBezTo>
                      <a:pt x="265" y="1424"/>
                      <a:pt x="332" y="1408"/>
                      <a:pt x="383" y="1444"/>
                    </a:cubicBezTo>
                    <a:cubicBezTo>
                      <a:pt x="434" y="1480"/>
                      <a:pt x="484" y="1568"/>
                      <a:pt x="523" y="1608"/>
                    </a:cubicBezTo>
                    <a:cubicBezTo>
                      <a:pt x="562" y="1648"/>
                      <a:pt x="583" y="1659"/>
                      <a:pt x="617" y="1686"/>
                    </a:cubicBezTo>
                    <a:cubicBezTo>
                      <a:pt x="651" y="1713"/>
                      <a:pt x="651" y="1702"/>
                      <a:pt x="726" y="1772"/>
                    </a:cubicBezTo>
                    <a:cubicBezTo>
                      <a:pt x="801" y="1842"/>
                      <a:pt x="935" y="1974"/>
                      <a:pt x="1069" y="2107"/>
                    </a:cubicBezTo>
                  </a:path>
                </a:pathLst>
              </a:custGeom>
              <a:noFill/>
              <a:ln w="5715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44073" name="Freeform 9">
                <a:extLst>
                  <a:ext uri="{FF2B5EF4-FFF2-40B4-BE49-F238E27FC236}">
                    <a16:creationId xmlns:a16="http://schemas.microsoft.com/office/drawing/2014/main" id="{89EB1941-855C-4C1F-8E7F-DBEFE57D9FB2}"/>
                  </a:ext>
                </a:extLst>
              </p:cNvPr>
              <p:cNvSpPr>
                <a:spLocks/>
              </p:cNvSpPr>
              <p:nvPr/>
            </p:nvSpPr>
            <p:spPr bwMode="auto">
              <a:xfrm>
                <a:off x="1520" y="3347"/>
                <a:ext cx="397" cy="347"/>
              </a:xfrm>
              <a:custGeom>
                <a:avLst/>
                <a:gdLst>
                  <a:gd name="T0" fmla="*/ 397 w 397"/>
                  <a:gd name="T1" fmla="*/ 12 h 347"/>
                  <a:gd name="T2" fmla="*/ 210 w 397"/>
                  <a:gd name="T3" fmla="*/ 12 h 347"/>
                  <a:gd name="T4" fmla="*/ 101 w 397"/>
                  <a:gd name="T5" fmla="*/ 82 h 347"/>
                  <a:gd name="T6" fmla="*/ 0 w 397"/>
                  <a:gd name="T7" fmla="*/ 347 h 347"/>
                </a:gdLst>
                <a:ahLst/>
                <a:cxnLst>
                  <a:cxn ang="0">
                    <a:pos x="T0" y="T1"/>
                  </a:cxn>
                  <a:cxn ang="0">
                    <a:pos x="T2" y="T3"/>
                  </a:cxn>
                  <a:cxn ang="0">
                    <a:pos x="T4" y="T5"/>
                  </a:cxn>
                  <a:cxn ang="0">
                    <a:pos x="T6" y="T7"/>
                  </a:cxn>
                </a:cxnLst>
                <a:rect l="0" t="0" r="r" b="b"/>
                <a:pathLst>
                  <a:path w="397" h="347">
                    <a:moveTo>
                      <a:pt x="397" y="12"/>
                    </a:moveTo>
                    <a:cubicBezTo>
                      <a:pt x="328" y="6"/>
                      <a:pt x="259" y="0"/>
                      <a:pt x="210" y="12"/>
                    </a:cubicBezTo>
                    <a:cubicBezTo>
                      <a:pt x="161" y="24"/>
                      <a:pt x="136" y="26"/>
                      <a:pt x="101" y="82"/>
                    </a:cubicBezTo>
                    <a:cubicBezTo>
                      <a:pt x="66" y="138"/>
                      <a:pt x="16" y="306"/>
                      <a:pt x="0" y="347"/>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44074" name="Freeform 10">
                <a:extLst>
                  <a:ext uri="{FF2B5EF4-FFF2-40B4-BE49-F238E27FC236}">
                    <a16:creationId xmlns:a16="http://schemas.microsoft.com/office/drawing/2014/main" id="{E341090F-B96A-4DA7-8E42-D30F9F8FF2B2}"/>
                  </a:ext>
                </a:extLst>
              </p:cNvPr>
              <p:cNvSpPr>
                <a:spLocks/>
              </p:cNvSpPr>
              <p:nvPr/>
            </p:nvSpPr>
            <p:spPr bwMode="auto">
              <a:xfrm>
                <a:off x="1223" y="2913"/>
                <a:ext cx="826" cy="500"/>
              </a:xfrm>
              <a:custGeom>
                <a:avLst/>
                <a:gdLst>
                  <a:gd name="T0" fmla="*/ 826 w 826"/>
                  <a:gd name="T1" fmla="*/ 189 h 500"/>
                  <a:gd name="T2" fmla="*/ 694 w 826"/>
                  <a:gd name="T3" fmla="*/ 95 h 500"/>
                  <a:gd name="T4" fmla="*/ 569 w 826"/>
                  <a:gd name="T5" fmla="*/ 41 h 500"/>
                  <a:gd name="T6" fmla="*/ 445 w 826"/>
                  <a:gd name="T7" fmla="*/ 2 h 500"/>
                  <a:gd name="T8" fmla="*/ 312 w 826"/>
                  <a:gd name="T9" fmla="*/ 56 h 500"/>
                  <a:gd name="T10" fmla="*/ 148 w 826"/>
                  <a:gd name="T11" fmla="*/ 251 h 500"/>
                  <a:gd name="T12" fmla="*/ 0 w 826"/>
                  <a:gd name="T13" fmla="*/ 500 h 500"/>
                </a:gdLst>
                <a:ahLst/>
                <a:cxnLst>
                  <a:cxn ang="0">
                    <a:pos x="T0" y="T1"/>
                  </a:cxn>
                  <a:cxn ang="0">
                    <a:pos x="T2" y="T3"/>
                  </a:cxn>
                  <a:cxn ang="0">
                    <a:pos x="T4" y="T5"/>
                  </a:cxn>
                  <a:cxn ang="0">
                    <a:pos x="T6" y="T7"/>
                  </a:cxn>
                  <a:cxn ang="0">
                    <a:pos x="T8" y="T9"/>
                  </a:cxn>
                  <a:cxn ang="0">
                    <a:pos x="T10" y="T11"/>
                  </a:cxn>
                  <a:cxn ang="0">
                    <a:pos x="T12" y="T13"/>
                  </a:cxn>
                </a:cxnLst>
                <a:rect l="0" t="0" r="r" b="b"/>
                <a:pathLst>
                  <a:path w="826" h="500">
                    <a:moveTo>
                      <a:pt x="826" y="189"/>
                    </a:moveTo>
                    <a:cubicBezTo>
                      <a:pt x="781" y="154"/>
                      <a:pt x="737" y="120"/>
                      <a:pt x="694" y="95"/>
                    </a:cubicBezTo>
                    <a:cubicBezTo>
                      <a:pt x="651" y="70"/>
                      <a:pt x="610" y="56"/>
                      <a:pt x="569" y="41"/>
                    </a:cubicBezTo>
                    <a:cubicBezTo>
                      <a:pt x="528" y="26"/>
                      <a:pt x="488" y="0"/>
                      <a:pt x="445" y="2"/>
                    </a:cubicBezTo>
                    <a:cubicBezTo>
                      <a:pt x="402" y="4"/>
                      <a:pt x="361" y="15"/>
                      <a:pt x="312" y="56"/>
                    </a:cubicBezTo>
                    <a:cubicBezTo>
                      <a:pt x="263" y="97"/>
                      <a:pt x="200" y="177"/>
                      <a:pt x="148" y="251"/>
                    </a:cubicBezTo>
                    <a:cubicBezTo>
                      <a:pt x="96" y="325"/>
                      <a:pt x="23" y="459"/>
                      <a:pt x="0" y="500"/>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44075" name="Freeform 11">
                <a:extLst>
                  <a:ext uri="{FF2B5EF4-FFF2-40B4-BE49-F238E27FC236}">
                    <a16:creationId xmlns:a16="http://schemas.microsoft.com/office/drawing/2014/main" id="{653ECB78-B32B-4CDB-926E-E3358AEEAC85}"/>
                  </a:ext>
                </a:extLst>
              </p:cNvPr>
              <p:cNvSpPr>
                <a:spLocks/>
              </p:cNvSpPr>
              <p:nvPr/>
            </p:nvSpPr>
            <p:spPr bwMode="auto">
              <a:xfrm>
                <a:off x="990" y="2715"/>
                <a:ext cx="1153" cy="441"/>
              </a:xfrm>
              <a:custGeom>
                <a:avLst/>
                <a:gdLst>
                  <a:gd name="T0" fmla="*/ 1153 w 1153"/>
                  <a:gd name="T1" fmla="*/ 223 h 441"/>
                  <a:gd name="T2" fmla="*/ 919 w 1153"/>
                  <a:gd name="T3" fmla="*/ 91 h 441"/>
                  <a:gd name="T4" fmla="*/ 717 w 1153"/>
                  <a:gd name="T5" fmla="*/ 5 h 441"/>
                  <a:gd name="T6" fmla="*/ 436 w 1153"/>
                  <a:gd name="T7" fmla="*/ 59 h 441"/>
                  <a:gd name="T8" fmla="*/ 358 w 1153"/>
                  <a:gd name="T9" fmla="*/ 161 h 441"/>
                  <a:gd name="T10" fmla="*/ 210 w 1153"/>
                  <a:gd name="T11" fmla="*/ 324 h 441"/>
                  <a:gd name="T12" fmla="*/ 0 w 1153"/>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1153" h="441">
                    <a:moveTo>
                      <a:pt x="1153" y="223"/>
                    </a:moveTo>
                    <a:cubicBezTo>
                      <a:pt x="1072" y="175"/>
                      <a:pt x="992" y="127"/>
                      <a:pt x="919" y="91"/>
                    </a:cubicBezTo>
                    <a:cubicBezTo>
                      <a:pt x="846" y="55"/>
                      <a:pt x="797" y="10"/>
                      <a:pt x="717" y="5"/>
                    </a:cubicBezTo>
                    <a:cubicBezTo>
                      <a:pt x="637" y="0"/>
                      <a:pt x="496" y="33"/>
                      <a:pt x="436" y="59"/>
                    </a:cubicBezTo>
                    <a:cubicBezTo>
                      <a:pt x="376" y="85"/>
                      <a:pt x="396" y="117"/>
                      <a:pt x="358" y="161"/>
                    </a:cubicBezTo>
                    <a:cubicBezTo>
                      <a:pt x="320" y="205"/>
                      <a:pt x="270" y="277"/>
                      <a:pt x="210" y="324"/>
                    </a:cubicBezTo>
                    <a:cubicBezTo>
                      <a:pt x="150" y="371"/>
                      <a:pt x="34" y="423"/>
                      <a:pt x="0" y="441"/>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44076" name="Freeform 12">
                <a:extLst>
                  <a:ext uri="{FF2B5EF4-FFF2-40B4-BE49-F238E27FC236}">
                    <a16:creationId xmlns:a16="http://schemas.microsoft.com/office/drawing/2014/main" id="{18B9E5EB-1AFB-466B-8A5C-6B473EA16BFD}"/>
                  </a:ext>
                </a:extLst>
              </p:cNvPr>
              <p:cNvSpPr>
                <a:spLocks/>
              </p:cNvSpPr>
              <p:nvPr/>
            </p:nvSpPr>
            <p:spPr bwMode="auto">
              <a:xfrm>
                <a:off x="888" y="2496"/>
                <a:ext cx="1341" cy="536"/>
              </a:xfrm>
              <a:custGeom>
                <a:avLst/>
                <a:gdLst>
                  <a:gd name="T0" fmla="*/ 1341 w 1341"/>
                  <a:gd name="T1" fmla="*/ 224 h 536"/>
                  <a:gd name="T2" fmla="*/ 1169 w 1341"/>
                  <a:gd name="T3" fmla="*/ 122 h 536"/>
                  <a:gd name="T4" fmla="*/ 1029 w 1341"/>
                  <a:gd name="T5" fmla="*/ 13 h 536"/>
                  <a:gd name="T6" fmla="*/ 702 w 1341"/>
                  <a:gd name="T7" fmla="*/ 45 h 536"/>
                  <a:gd name="T8" fmla="*/ 546 w 1341"/>
                  <a:gd name="T9" fmla="*/ 154 h 536"/>
                  <a:gd name="T10" fmla="*/ 343 w 1341"/>
                  <a:gd name="T11" fmla="*/ 232 h 536"/>
                  <a:gd name="T12" fmla="*/ 250 w 1341"/>
                  <a:gd name="T13" fmla="*/ 395 h 536"/>
                  <a:gd name="T14" fmla="*/ 63 w 1341"/>
                  <a:gd name="T15" fmla="*/ 504 h 536"/>
                  <a:gd name="T16" fmla="*/ 0 w 1341"/>
                  <a:gd name="T17" fmla="*/ 53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1" h="536">
                    <a:moveTo>
                      <a:pt x="1341" y="224"/>
                    </a:moveTo>
                    <a:cubicBezTo>
                      <a:pt x="1281" y="190"/>
                      <a:pt x="1221" y="157"/>
                      <a:pt x="1169" y="122"/>
                    </a:cubicBezTo>
                    <a:cubicBezTo>
                      <a:pt x="1117" y="87"/>
                      <a:pt x="1107" y="26"/>
                      <a:pt x="1029" y="13"/>
                    </a:cubicBezTo>
                    <a:cubicBezTo>
                      <a:pt x="951" y="0"/>
                      <a:pt x="783" y="21"/>
                      <a:pt x="702" y="45"/>
                    </a:cubicBezTo>
                    <a:cubicBezTo>
                      <a:pt x="621" y="69"/>
                      <a:pt x="606" y="123"/>
                      <a:pt x="546" y="154"/>
                    </a:cubicBezTo>
                    <a:cubicBezTo>
                      <a:pt x="486" y="185"/>
                      <a:pt x="392" y="192"/>
                      <a:pt x="343" y="232"/>
                    </a:cubicBezTo>
                    <a:cubicBezTo>
                      <a:pt x="294" y="272"/>
                      <a:pt x="297" y="350"/>
                      <a:pt x="250" y="395"/>
                    </a:cubicBezTo>
                    <a:cubicBezTo>
                      <a:pt x="203" y="440"/>
                      <a:pt x="105" y="480"/>
                      <a:pt x="63" y="504"/>
                    </a:cubicBezTo>
                    <a:cubicBezTo>
                      <a:pt x="21" y="528"/>
                      <a:pt x="9" y="531"/>
                      <a:pt x="0" y="536"/>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44077" name="Freeform 13">
                <a:extLst>
                  <a:ext uri="{FF2B5EF4-FFF2-40B4-BE49-F238E27FC236}">
                    <a16:creationId xmlns:a16="http://schemas.microsoft.com/office/drawing/2014/main" id="{59436FC9-5815-4121-8A10-0B90075E8E09}"/>
                  </a:ext>
                </a:extLst>
              </p:cNvPr>
              <p:cNvSpPr>
                <a:spLocks/>
              </p:cNvSpPr>
              <p:nvPr/>
            </p:nvSpPr>
            <p:spPr bwMode="auto">
              <a:xfrm>
                <a:off x="842" y="2295"/>
                <a:ext cx="1543" cy="643"/>
              </a:xfrm>
              <a:custGeom>
                <a:avLst/>
                <a:gdLst>
                  <a:gd name="T0" fmla="*/ 1543 w 1543"/>
                  <a:gd name="T1" fmla="*/ 144 h 643"/>
                  <a:gd name="T2" fmla="*/ 1371 w 1543"/>
                  <a:gd name="T3" fmla="*/ 168 h 643"/>
                  <a:gd name="T4" fmla="*/ 1262 w 1543"/>
                  <a:gd name="T5" fmla="*/ 136 h 643"/>
                  <a:gd name="T6" fmla="*/ 1137 w 1543"/>
                  <a:gd name="T7" fmla="*/ 90 h 643"/>
                  <a:gd name="T8" fmla="*/ 919 w 1543"/>
                  <a:gd name="T9" fmla="*/ 4 h 643"/>
                  <a:gd name="T10" fmla="*/ 732 w 1543"/>
                  <a:gd name="T11" fmla="*/ 66 h 643"/>
                  <a:gd name="T12" fmla="*/ 607 w 1543"/>
                  <a:gd name="T13" fmla="*/ 207 h 643"/>
                  <a:gd name="T14" fmla="*/ 568 w 1543"/>
                  <a:gd name="T15" fmla="*/ 238 h 643"/>
                  <a:gd name="T16" fmla="*/ 381 w 1543"/>
                  <a:gd name="T17" fmla="*/ 300 h 643"/>
                  <a:gd name="T18" fmla="*/ 288 w 1543"/>
                  <a:gd name="T19" fmla="*/ 339 h 643"/>
                  <a:gd name="T20" fmla="*/ 171 w 1543"/>
                  <a:gd name="T21" fmla="*/ 503 h 643"/>
                  <a:gd name="T22" fmla="*/ 0 w 1543"/>
                  <a:gd name="T23" fmla="*/ 64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3" h="643">
                    <a:moveTo>
                      <a:pt x="1543" y="144"/>
                    </a:moveTo>
                    <a:cubicBezTo>
                      <a:pt x="1480" y="156"/>
                      <a:pt x="1418" y="169"/>
                      <a:pt x="1371" y="168"/>
                    </a:cubicBezTo>
                    <a:cubicBezTo>
                      <a:pt x="1324" y="167"/>
                      <a:pt x="1301" y="149"/>
                      <a:pt x="1262" y="136"/>
                    </a:cubicBezTo>
                    <a:cubicBezTo>
                      <a:pt x="1223" y="123"/>
                      <a:pt x="1194" y="112"/>
                      <a:pt x="1137" y="90"/>
                    </a:cubicBezTo>
                    <a:cubicBezTo>
                      <a:pt x="1080" y="68"/>
                      <a:pt x="986" y="8"/>
                      <a:pt x="919" y="4"/>
                    </a:cubicBezTo>
                    <a:cubicBezTo>
                      <a:pt x="852" y="0"/>
                      <a:pt x="784" y="32"/>
                      <a:pt x="732" y="66"/>
                    </a:cubicBezTo>
                    <a:cubicBezTo>
                      <a:pt x="680" y="100"/>
                      <a:pt x="634" y="178"/>
                      <a:pt x="607" y="207"/>
                    </a:cubicBezTo>
                    <a:cubicBezTo>
                      <a:pt x="580" y="236"/>
                      <a:pt x="606" y="223"/>
                      <a:pt x="568" y="238"/>
                    </a:cubicBezTo>
                    <a:cubicBezTo>
                      <a:pt x="530" y="253"/>
                      <a:pt x="428" y="283"/>
                      <a:pt x="381" y="300"/>
                    </a:cubicBezTo>
                    <a:cubicBezTo>
                      <a:pt x="334" y="317"/>
                      <a:pt x="323" y="305"/>
                      <a:pt x="288" y="339"/>
                    </a:cubicBezTo>
                    <a:cubicBezTo>
                      <a:pt x="253" y="373"/>
                      <a:pt x="219" y="452"/>
                      <a:pt x="171" y="503"/>
                    </a:cubicBezTo>
                    <a:cubicBezTo>
                      <a:pt x="123" y="554"/>
                      <a:pt x="30" y="620"/>
                      <a:pt x="0" y="643"/>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44078" name="Line 14">
                <a:extLst>
                  <a:ext uri="{FF2B5EF4-FFF2-40B4-BE49-F238E27FC236}">
                    <a16:creationId xmlns:a16="http://schemas.microsoft.com/office/drawing/2014/main" id="{66037AB1-8A1D-4B42-AA2A-3F188B973DAC}"/>
                  </a:ext>
                </a:extLst>
              </p:cNvPr>
              <p:cNvSpPr>
                <a:spLocks noChangeShapeType="1"/>
              </p:cNvSpPr>
              <p:nvPr/>
            </p:nvSpPr>
            <p:spPr bwMode="auto">
              <a:xfrm>
                <a:off x="624" y="3312"/>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44079" name="Line 15">
                <a:extLst>
                  <a:ext uri="{FF2B5EF4-FFF2-40B4-BE49-F238E27FC236}">
                    <a16:creationId xmlns:a16="http://schemas.microsoft.com/office/drawing/2014/main" id="{2B09E61D-025C-49D9-AD03-560A20D0378C}"/>
                  </a:ext>
                </a:extLst>
              </p:cNvPr>
              <p:cNvSpPr>
                <a:spLocks noChangeShapeType="1"/>
              </p:cNvSpPr>
              <p:nvPr/>
            </p:nvSpPr>
            <p:spPr bwMode="auto">
              <a:xfrm>
                <a:off x="624" y="3504"/>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44080" name="Line 16">
                <a:extLst>
                  <a:ext uri="{FF2B5EF4-FFF2-40B4-BE49-F238E27FC236}">
                    <a16:creationId xmlns:a16="http://schemas.microsoft.com/office/drawing/2014/main" id="{16CBD3DD-D0D4-4649-A1DD-EB1FE5012C0E}"/>
                  </a:ext>
                </a:extLst>
              </p:cNvPr>
              <p:cNvSpPr>
                <a:spLocks noChangeShapeType="1"/>
              </p:cNvSpPr>
              <p:nvPr/>
            </p:nvSpPr>
            <p:spPr bwMode="auto">
              <a:xfrm>
                <a:off x="624" y="3696"/>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44081" name="Line 17">
                <a:extLst>
                  <a:ext uri="{FF2B5EF4-FFF2-40B4-BE49-F238E27FC236}">
                    <a16:creationId xmlns:a16="http://schemas.microsoft.com/office/drawing/2014/main" id="{ACAEB59B-BE74-4E09-81BC-6D0407842AA3}"/>
                  </a:ext>
                </a:extLst>
              </p:cNvPr>
              <p:cNvSpPr>
                <a:spLocks noChangeShapeType="1"/>
              </p:cNvSpPr>
              <p:nvPr/>
            </p:nvSpPr>
            <p:spPr bwMode="auto">
              <a:xfrm>
                <a:off x="624" y="3888"/>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44082" name="Line 18">
                <a:extLst>
                  <a:ext uri="{FF2B5EF4-FFF2-40B4-BE49-F238E27FC236}">
                    <a16:creationId xmlns:a16="http://schemas.microsoft.com/office/drawing/2014/main" id="{39347BE3-E559-4FF4-98CE-914E621C5939}"/>
                  </a:ext>
                </a:extLst>
              </p:cNvPr>
              <p:cNvSpPr>
                <a:spLocks noChangeShapeType="1"/>
              </p:cNvSpPr>
              <p:nvPr/>
            </p:nvSpPr>
            <p:spPr bwMode="auto">
              <a:xfrm>
                <a:off x="1776" y="1056"/>
                <a:ext cx="0" cy="297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44083" name="Line 19">
                <a:extLst>
                  <a:ext uri="{FF2B5EF4-FFF2-40B4-BE49-F238E27FC236}">
                    <a16:creationId xmlns:a16="http://schemas.microsoft.com/office/drawing/2014/main" id="{FB58A777-465A-4D72-AED9-85F26162287B}"/>
                  </a:ext>
                </a:extLst>
              </p:cNvPr>
              <p:cNvSpPr>
                <a:spLocks noChangeShapeType="1"/>
              </p:cNvSpPr>
              <p:nvPr/>
            </p:nvSpPr>
            <p:spPr bwMode="auto">
              <a:xfrm>
                <a:off x="1584" y="1056"/>
                <a:ext cx="0" cy="297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44084" name="Line 20">
                <a:extLst>
                  <a:ext uri="{FF2B5EF4-FFF2-40B4-BE49-F238E27FC236}">
                    <a16:creationId xmlns:a16="http://schemas.microsoft.com/office/drawing/2014/main" id="{D251F1BE-1184-4751-B77E-3DFFE70E1303}"/>
                  </a:ext>
                </a:extLst>
              </p:cNvPr>
              <p:cNvSpPr>
                <a:spLocks noChangeShapeType="1"/>
              </p:cNvSpPr>
              <p:nvPr/>
            </p:nvSpPr>
            <p:spPr bwMode="auto">
              <a:xfrm>
                <a:off x="1968"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44085" name="Line 21">
                <a:extLst>
                  <a:ext uri="{FF2B5EF4-FFF2-40B4-BE49-F238E27FC236}">
                    <a16:creationId xmlns:a16="http://schemas.microsoft.com/office/drawing/2014/main" id="{D9021C78-D73B-4F66-859C-4BFA3F0D99F8}"/>
                  </a:ext>
                </a:extLst>
              </p:cNvPr>
              <p:cNvSpPr>
                <a:spLocks noChangeShapeType="1"/>
              </p:cNvSpPr>
              <p:nvPr/>
            </p:nvSpPr>
            <p:spPr bwMode="auto">
              <a:xfrm>
                <a:off x="1392"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44086" name="Line 22">
                <a:extLst>
                  <a:ext uri="{FF2B5EF4-FFF2-40B4-BE49-F238E27FC236}">
                    <a16:creationId xmlns:a16="http://schemas.microsoft.com/office/drawing/2014/main" id="{224C95B8-059F-4DEC-A455-577595FE3D85}"/>
                  </a:ext>
                </a:extLst>
              </p:cNvPr>
              <p:cNvSpPr>
                <a:spLocks noChangeShapeType="1"/>
              </p:cNvSpPr>
              <p:nvPr/>
            </p:nvSpPr>
            <p:spPr bwMode="auto">
              <a:xfrm>
                <a:off x="2160"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44087" name="Line 23">
                <a:extLst>
                  <a:ext uri="{FF2B5EF4-FFF2-40B4-BE49-F238E27FC236}">
                    <a16:creationId xmlns:a16="http://schemas.microsoft.com/office/drawing/2014/main" id="{F736542C-F25E-43AC-99BB-F4363A5B7A0A}"/>
                  </a:ext>
                </a:extLst>
              </p:cNvPr>
              <p:cNvSpPr>
                <a:spLocks noChangeShapeType="1"/>
              </p:cNvSpPr>
              <p:nvPr/>
            </p:nvSpPr>
            <p:spPr bwMode="auto">
              <a:xfrm>
                <a:off x="1200"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44088" name="Line 24">
                <a:extLst>
                  <a:ext uri="{FF2B5EF4-FFF2-40B4-BE49-F238E27FC236}">
                    <a16:creationId xmlns:a16="http://schemas.microsoft.com/office/drawing/2014/main" id="{8FD64EB7-A71C-4627-AAB3-76824CCC141E}"/>
                  </a:ext>
                </a:extLst>
              </p:cNvPr>
              <p:cNvSpPr>
                <a:spLocks noChangeShapeType="1"/>
              </p:cNvSpPr>
              <p:nvPr/>
            </p:nvSpPr>
            <p:spPr bwMode="auto">
              <a:xfrm>
                <a:off x="1008"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44089" name="Line 25">
                <a:extLst>
                  <a:ext uri="{FF2B5EF4-FFF2-40B4-BE49-F238E27FC236}">
                    <a16:creationId xmlns:a16="http://schemas.microsoft.com/office/drawing/2014/main" id="{17DA68D4-BC18-4C43-B552-024E84B70770}"/>
                  </a:ext>
                </a:extLst>
              </p:cNvPr>
              <p:cNvSpPr>
                <a:spLocks noChangeShapeType="1"/>
              </p:cNvSpPr>
              <p:nvPr/>
            </p:nvSpPr>
            <p:spPr bwMode="auto">
              <a:xfrm>
                <a:off x="2352"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44090" name="Line 26">
                <a:extLst>
                  <a:ext uri="{FF2B5EF4-FFF2-40B4-BE49-F238E27FC236}">
                    <a16:creationId xmlns:a16="http://schemas.microsoft.com/office/drawing/2014/main" id="{AEC37146-AF1E-4321-B87F-097EC8DF4519}"/>
                  </a:ext>
                </a:extLst>
              </p:cNvPr>
              <p:cNvSpPr>
                <a:spLocks noChangeShapeType="1"/>
              </p:cNvSpPr>
              <p:nvPr/>
            </p:nvSpPr>
            <p:spPr bwMode="auto">
              <a:xfrm>
                <a:off x="816" y="3072"/>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44091" name="Line 27">
                <a:extLst>
                  <a:ext uri="{FF2B5EF4-FFF2-40B4-BE49-F238E27FC236}">
                    <a16:creationId xmlns:a16="http://schemas.microsoft.com/office/drawing/2014/main" id="{D1BFC505-59DB-4996-95C1-BB75A2DE2F7E}"/>
                  </a:ext>
                </a:extLst>
              </p:cNvPr>
              <p:cNvSpPr>
                <a:spLocks noChangeShapeType="1"/>
              </p:cNvSpPr>
              <p:nvPr/>
            </p:nvSpPr>
            <p:spPr bwMode="auto">
              <a:xfrm>
                <a:off x="2544"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44092" name="Freeform 28">
                <a:extLst>
                  <a:ext uri="{FF2B5EF4-FFF2-40B4-BE49-F238E27FC236}">
                    <a16:creationId xmlns:a16="http://schemas.microsoft.com/office/drawing/2014/main" id="{C857D921-DAEC-425F-B0F9-AD25D4D3295B}"/>
                  </a:ext>
                </a:extLst>
              </p:cNvPr>
              <p:cNvSpPr>
                <a:spLocks/>
              </p:cNvSpPr>
              <p:nvPr/>
            </p:nvSpPr>
            <p:spPr bwMode="auto">
              <a:xfrm>
                <a:off x="576" y="2056"/>
                <a:ext cx="1824" cy="784"/>
              </a:xfrm>
              <a:custGeom>
                <a:avLst/>
                <a:gdLst>
                  <a:gd name="T0" fmla="*/ 1824 w 1824"/>
                  <a:gd name="T1" fmla="*/ 248 h 784"/>
                  <a:gd name="T2" fmla="*/ 1680 w 1824"/>
                  <a:gd name="T3" fmla="*/ 248 h 784"/>
                  <a:gd name="T4" fmla="*/ 1584 w 1824"/>
                  <a:gd name="T5" fmla="*/ 200 h 784"/>
                  <a:gd name="T6" fmla="*/ 1392 w 1824"/>
                  <a:gd name="T7" fmla="*/ 104 h 784"/>
                  <a:gd name="T8" fmla="*/ 1200 w 1824"/>
                  <a:gd name="T9" fmla="*/ 8 h 784"/>
                  <a:gd name="T10" fmla="*/ 1056 w 1824"/>
                  <a:gd name="T11" fmla="*/ 56 h 784"/>
                  <a:gd name="T12" fmla="*/ 960 w 1824"/>
                  <a:gd name="T13" fmla="*/ 104 h 784"/>
                  <a:gd name="T14" fmla="*/ 816 w 1824"/>
                  <a:gd name="T15" fmla="*/ 296 h 784"/>
                  <a:gd name="T16" fmla="*/ 720 w 1824"/>
                  <a:gd name="T17" fmla="*/ 392 h 784"/>
                  <a:gd name="T18" fmla="*/ 624 w 1824"/>
                  <a:gd name="T19" fmla="*/ 392 h 784"/>
                  <a:gd name="T20" fmla="*/ 528 w 1824"/>
                  <a:gd name="T21" fmla="*/ 392 h 784"/>
                  <a:gd name="T22" fmla="*/ 384 w 1824"/>
                  <a:gd name="T23" fmla="*/ 440 h 784"/>
                  <a:gd name="T24" fmla="*/ 288 w 1824"/>
                  <a:gd name="T25" fmla="*/ 584 h 784"/>
                  <a:gd name="T26" fmla="*/ 240 w 1824"/>
                  <a:gd name="T27" fmla="*/ 632 h 784"/>
                  <a:gd name="T28" fmla="*/ 192 w 1824"/>
                  <a:gd name="T29" fmla="*/ 728 h 784"/>
                  <a:gd name="T30" fmla="*/ 96 w 1824"/>
                  <a:gd name="T31" fmla="*/ 728 h 784"/>
                  <a:gd name="T32" fmla="*/ 48 w 1824"/>
                  <a:gd name="T33" fmla="*/ 776 h 784"/>
                  <a:gd name="T34" fmla="*/ 0 w 1824"/>
                  <a:gd name="T35" fmla="*/ 776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4" h="784">
                    <a:moveTo>
                      <a:pt x="1824" y="248"/>
                    </a:moveTo>
                    <a:cubicBezTo>
                      <a:pt x="1772" y="252"/>
                      <a:pt x="1720" y="256"/>
                      <a:pt x="1680" y="248"/>
                    </a:cubicBezTo>
                    <a:cubicBezTo>
                      <a:pt x="1640" y="240"/>
                      <a:pt x="1632" y="224"/>
                      <a:pt x="1584" y="200"/>
                    </a:cubicBezTo>
                    <a:cubicBezTo>
                      <a:pt x="1536" y="176"/>
                      <a:pt x="1456" y="136"/>
                      <a:pt x="1392" y="104"/>
                    </a:cubicBezTo>
                    <a:cubicBezTo>
                      <a:pt x="1328" y="72"/>
                      <a:pt x="1256" y="16"/>
                      <a:pt x="1200" y="8"/>
                    </a:cubicBezTo>
                    <a:cubicBezTo>
                      <a:pt x="1144" y="0"/>
                      <a:pt x="1096" y="40"/>
                      <a:pt x="1056" y="56"/>
                    </a:cubicBezTo>
                    <a:cubicBezTo>
                      <a:pt x="1016" y="72"/>
                      <a:pt x="1000" y="64"/>
                      <a:pt x="960" y="104"/>
                    </a:cubicBezTo>
                    <a:cubicBezTo>
                      <a:pt x="920" y="144"/>
                      <a:pt x="856" y="248"/>
                      <a:pt x="816" y="296"/>
                    </a:cubicBezTo>
                    <a:cubicBezTo>
                      <a:pt x="776" y="344"/>
                      <a:pt x="752" y="376"/>
                      <a:pt x="720" y="392"/>
                    </a:cubicBezTo>
                    <a:cubicBezTo>
                      <a:pt x="688" y="408"/>
                      <a:pt x="656" y="392"/>
                      <a:pt x="624" y="392"/>
                    </a:cubicBezTo>
                    <a:cubicBezTo>
                      <a:pt x="592" y="392"/>
                      <a:pt x="568" y="384"/>
                      <a:pt x="528" y="392"/>
                    </a:cubicBezTo>
                    <a:cubicBezTo>
                      <a:pt x="488" y="400"/>
                      <a:pt x="424" y="408"/>
                      <a:pt x="384" y="440"/>
                    </a:cubicBezTo>
                    <a:cubicBezTo>
                      <a:pt x="344" y="472"/>
                      <a:pt x="312" y="552"/>
                      <a:pt x="288" y="584"/>
                    </a:cubicBezTo>
                    <a:cubicBezTo>
                      <a:pt x="264" y="616"/>
                      <a:pt x="256" y="608"/>
                      <a:pt x="240" y="632"/>
                    </a:cubicBezTo>
                    <a:cubicBezTo>
                      <a:pt x="224" y="656"/>
                      <a:pt x="216" y="712"/>
                      <a:pt x="192" y="728"/>
                    </a:cubicBezTo>
                    <a:cubicBezTo>
                      <a:pt x="168" y="744"/>
                      <a:pt x="120" y="720"/>
                      <a:pt x="96" y="728"/>
                    </a:cubicBezTo>
                    <a:cubicBezTo>
                      <a:pt x="72" y="736"/>
                      <a:pt x="64" y="768"/>
                      <a:pt x="48" y="776"/>
                    </a:cubicBezTo>
                    <a:cubicBezTo>
                      <a:pt x="32" y="784"/>
                      <a:pt x="16" y="780"/>
                      <a:pt x="0" y="776"/>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44093" name="Freeform 29">
                <a:extLst>
                  <a:ext uri="{FF2B5EF4-FFF2-40B4-BE49-F238E27FC236}">
                    <a16:creationId xmlns:a16="http://schemas.microsoft.com/office/drawing/2014/main" id="{8641831E-3DBB-43F5-8E45-77B435461874}"/>
                  </a:ext>
                </a:extLst>
              </p:cNvPr>
              <p:cNvSpPr>
                <a:spLocks/>
              </p:cNvSpPr>
              <p:nvPr/>
            </p:nvSpPr>
            <p:spPr bwMode="auto">
              <a:xfrm>
                <a:off x="528" y="1760"/>
                <a:ext cx="1872" cy="880"/>
              </a:xfrm>
              <a:custGeom>
                <a:avLst/>
                <a:gdLst>
                  <a:gd name="T0" fmla="*/ 1872 w 1872"/>
                  <a:gd name="T1" fmla="*/ 352 h 880"/>
                  <a:gd name="T2" fmla="*/ 1728 w 1872"/>
                  <a:gd name="T3" fmla="*/ 400 h 880"/>
                  <a:gd name="T4" fmla="*/ 1584 w 1872"/>
                  <a:gd name="T5" fmla="*/ 304 h 880"/>
                  <a:gd name="T6" fmla="*/ 1488 w 1872"/>
                  <a:gd name="T7" fmla="*/ 208 h 880"/>
                  <a:gd name="T8" fmla="*/ 1440 w 1872"/>
                  <a:gd name="T9" fmla="*/ 160 h 880"/>
                  <a:gd name="T10" fmla="*/ 1248 w 1872"/>
                  <a:gd name="T11" fmla="*/ 16 h 880"/>
                  <a:gd name="T12" fmla="*/ 1104 w 1872"/>
                  <a:gd name="T13" fmla="*/ 64 h 880"/>
                  <a:gd name="T14" fmla="*/ 960 w 1872"/>
                  <a:gd name="T15" fmla="*/ 160 h 880"/>
                  <a:gd name="T16" fmla="*/ 816 w 1872"/>
                  <a:gd name="T17" fmla="*/ 448 h 880"/>
                  <a:gd name="T18" fmla="*/ 720 w 1872"/>
                  <a:gd name="T19" fmla="*/ 496 h 880"/>
                  <a:gd name="T20" fmla="*/ 480 w 1872"/>
                  <a:gd name="T21" fmla="*/ 496 h 880"/>
                  <a:gd name="T22" fmla="*/ 336 w 1872"/>
                  <a:gd name="T23" fmla="*/ 544 h 880"/>
                  <a:gd name="T24" fmla="*/ 192 w 1872"/>
                  <a:gd name="T25" fmla="*/ 784 h 880"/>
                  <a:gd name="T26" fmla="*/ 0 w 1872"/>
                  <a:gd name="T27" fmla="*/ 88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72" h="880">
                    <a:moveTo>
                      <a:pt x="1872" y="352"/>
                    </a:moveTo>
                    <a:cubicBezTo>
                      <a:pt x="1824" y="380"/>
                      <a:pt x="1776" y="408"/>
                      <a:pt x="1728" y="400"/>
                    </a:cubicBezTo>
                    <a:cubicBezTo>
                      <a:pt x="1680" y="392"/>
                      <a:pt x="1624" y="336"/>
                      <a:pt x="1584" y="304"/>
                    </a:cubicBezTo>
                    <a:cubicBezTo>
                      <a:pt x="1544" y="272"/>
                      <a:pt x="1512" y="232"/>
                      <a:pt x="1488" y="208"/>
                    </a:cubicBezTo>
                    <a:cubicBezTo>
                      <a:pt x="1464" y="184"/>
                      <a:pt x="1480" y="192"/>
                      <a:pt x="1440" y="160"/>
                    </a:cubicBezTo>
                    <a:cubicBezTo>
                      <a:pt x="1400" y="128"/>
                      <a:pt x="1304" y="32"/>
                      <a:pt x="1248" y="16"/>
                    </a:cubicBezTo>
                    <a:cubicBezTo>
                      <a:pt x="1192" y="0"/>
                      <a:pt x="1152" y="40"/>
                      <a:pt x="1104" y="64"/>
                    </a:cubicBezTo>
                    <a:cubicBezTo>
                      <a:pt x="1056" y="88"/>
                      <a:pt x="1008" y="96"/>
                      <a:pt x="960" y="160"/>
                    </a:cubicBezTo>
                    <a:cubicBezTo>
                      <a:pt x="912" y="224"/>
                      <a:pt x="856" y="392"/>
                      <a:pt x="816" y="448"/>
                    </a:cubicBezTo>
                    <a:cubicBezTo>
                      <a:pt x="776" y="504"/>
                      <a:pt x="776" y="488"/>
                      <a:pt x="720" y="496"/>
                    </a:cubicBezTo>
                    <a:cubicBezTo>
                      <a:pt x="664" y="504"/>
                      <a:pt x="544" y="488"/>
                      <a:pt x="480" y="496"/>
                    </a:cubicBezTo>
                    <a:cubicBezTo>
                      <a:pt x="416" y="504"/>
                      <a:pt x="384" y="496"/>
                      <a:pt x="336" y="544"/>
                    </a:cubicBezTo>
                    <a:cubicBezTo>
                      <a:pt x="288" y="592"/>
                      <a:pt x="248" y="728"/>
                      <a:pt x="192" y="784"/>
                    </a:cubicBezTo>
                    <a:cubicBezTo>
                      <a:pt x="136" y="840"/>
                      <a:pt x="32" y="864"/>
                      <a:pt x="0" y="880"/>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44094" name="Freeform 30">
                <a:extLst>
                  <a:ext uri="{FF2B5EF4-FFF2-40B4-BE49-F238E27FC236}">
                    <a16:creationId xmlns:a16="http://schemas.microsoft.com/office/drawing/2014/main" id="{2A8E34D1-1721-4749-B6FB-50D411570352}"/>
                  </a:ext>
                </a:extLst>
              </p:cNvPr>
              <p:cNvSpPr>
                <a:spLocks/>
              </p:cNvSpPr>
              <p:nvPr/>
            </p:nvSpPr>
            <p:spPr bwMode="auto">
              <a:xfrm>
                <a:off x="408" y="1584"/>
                <a:ext cx="1896" cy="840"/>
              </a:xfrm>
              <a:custGeom>
                <a:avLst/>
                <a:gdLst>
                  <a:gd name="T0" fmla="*/ 1896 w 1896"/>
                  <a:gd name="T1" fmla="*/ 96 h 840"/>
                  <a:gd name="T2" fmla="*/ 1848 w 1896"/>
                  <a:gd name="T3" fmla="*/ 96 h 840"/>
                  <a:gd name="T4" fmla="*/ 1800 w 1896"/>
                  <a:gd name="T5" fmla="*/ 144 h 840"/>
                  <a:gd name="T6" fmla="*/ 1704 w 1896"/>
                  <a:gd name="T7" fmla="*/ 144 h 840"/>
                  <a:gd name="T8" fmla="*/ 1512 w 1896"/>
                  <a:gd name="T9" fmla="*/ 48 h 840"/>
                  <a:gd name="T10" fmla="*/ 1224 w 1896"/>
                  <a:gd name="T11" fmla="*/ 0 h 840"/>
                  <a:gd name="T12" fmla="*/ 1032 w 1896"/>
                  <a:gd name="T13" fmla="*/ 48 h 840"/>
                  <a:gd name="T14" fmla="*/ 984 w 1896"/>
                  <a:gd name="T15" fmla="*/ 96 h 840"/>
                  <a:gd name="T16" fmla="*/ 840 w 1896"/>
                  <a:gd name="T17" fmla="*/ 336 h 840"/>
                  <a:gd name="T18" fmla="*/ 744 w 1896"/>
                  <a:gd name="T19" fmla="*/ 432 h 840"/>
                  <a:gd name="T20" fmla="*/ 648 w 1896"/>
                  <a:gd name="T21" fmla="*/ 480 h 840"/>
                  <a:gd name="T22" fmla="*/ 456 w 1896"/>
                  <a:gd name="T23" fmla="*/ 528 h 840"/>
                  <a:gd name="T24" fmla="*/ 360 w 1896"/>
                  <a:gd name="T25" fmla="*/ 624 h 840"/>
                  <a:gd name="T26" fmla="*/ 312 w 1896"/>
                  <a:gd name="T27" fmla="*/ 672 h 840"/>
                  <a:gd name="T28" fmla="*/ 216 w 1896"/>
                  <a:gd name="T29" fmla="*/ 816 h 840"/>
                  <a:gd name="T30" fmla="*/ 168 w 1896"/>
                  <a:gd name="T31" fmla="*/ 816 h 840"/>
                  <a:gd name="T32" fmla="*/ 24 w 1896"/>
                  <a:gd name="T33" fmla="*/ 768 h 840"/>
                  <a:gd name="T34" fmla="*/ 24 w 1896"/>
                  <a:gd name="T35" fmla="*/ 72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6" h="840">
                    <a:moveTo>
                      <a:pt x="1896" y="96"/>
                    </a:moveTo>
                    <a:cubicBezTo>
                      <a:pt x="1880" y="92"/>
                      <a:pt x="1864" y="88"/>
                      <a:pt x="1848" y="96"/>
                    </a:cubicBezTo>
                    <a:cubicBezTo>
                      <a:pt x="1832" y="104"/>
                      <a:pt x="1824" y="136"/>
                      <a:pt x="1800" y="144"/>
                    </a:cubicBezTo>
                    <a:cubicBezTo>
                      <a:pt x="1776" y="152"/>
                      <a:pt x="1752" y="160"/>
                      <a:pt x="1704" y="144"/>
                    </a:cubicBezTo>
                    <a:cubicBezTo>
                      <a:pt x="1656" y="128"/>
                      <a:pt x="1592" y="72"/>
                      <a:pt x="1512" y="48"/>
                    </a:cubicBezTo>
                    <a:cubicBezTo>
                      <a:pt x="1432" y="24"/>
                      <a:pt x="1304" y="0"/>
                      <a:pt x="1224" y="0"/>
                    </a:cubicBezTo>
                    <a:cubicBezTo>
                      <a:pt x="1144" y="0"/>
                      <a:pt x="1072" y="32"/>
                      <a:pt x="1032" y="48"/>
                    </a:cubicBezTo>
                    <a:cubicBezTo>
                      <a:pt x="992" y="64"/>
                      <a:pt x="1016" y="48"/>
                      <a:pt x="984" y="96"/>
                    </a:cubicBezTo>
                    <a:cubicBezTo>
                      <a:pt x="952" y="144"/>
                      <a:pt x="880" y="280"/>
                      <a:pt x="840" y="336"/>
                    </a:cubicBezTo>
                    <a:cubicBezTo>
                      <a:pt x="800" y="392"/>
                      <a:pt x="776" y="408"/>
                      <a:pt x="744" y="432"/>
                    </a:cubicBezTo>
                    <a:cubicBezTo>
                      <a:pt x="712" y="456"/>
                      <a:pt x="696" y="464"/>
                      <a:pt x="648" y="480"/>
                    </a:cubicBezTo>
                    <a:cubicBezTo>
                      <a:pt x="600" y="496"/>
                      <a:pt x="504" y="504"/>
                      <a:pt x="456" y="528"/>
                    </a:cubicBezTo>
                    <a:cubicBezTo>
                      <a:pt x="408" y="552"/>
                      <a:pt x="384" y="600"/>
                      <a:pt x="360" y="624"/>
                    </a:cubicBezTo>
                    <a:cubicBezTo>
                      <a:pt x="336" y="648"/>
                      <a:pt x="336" y="640"/>
                      <a:pt x="312" y="672"/>
                    </a:cubicBezTo>
                    <a:cubicBezTo>
                      <a:pt x="288" y="704"/>
                      <a:pt x="240" y="792"/>
                      <a:pt x="216" y="816"/>
                    </a:cubicBezTo>
                    <a:cubicBezTo>
                      <a:pt x="192" y="840"/>
                      <a:pt x="200" y="824"/>
                      <a:pt x="168" y="816"/>
                    </a:cubicBezTo>
                    <a:cubicBezTo>
                      <a:pt x="136" y="808"/>
                      <a:pt x="48" y="784"/>
                      <a:pt x="24" y="768"/>
                    </a:cubicBezTo>
                    <a:cubicBezTo>
                      <a:pt x="0" y="752"/>
                      <a:pt x="24" y="736"/>
                      <a:pt x="24" y="720"/>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44095" name="Freeform 31">
                <a:extLst>
                  <a:ext uri="{FF2B5EF4-FFF2-40B4-BE49-F238E27FC236}">
                    <a16:creationId xmlns:a16="http://schemas.microsoft.com/office/drawing/2014/main" id="{DCF6F58D-53BF-4915-A8BB-27C13DD08396}"/>
                  </a:ext>
                </a:extLst>
              </p:cNvPr>
              <p:cNvSpPr>
                <a:spLocks/>
              </p:cNvSpPr>
              <p:nvPr/>
            </p:nvSpPr>
            <p:spPr bwMode="auto">
              <a:xfrm>
                <a:off x="608" y="1528"/>
                <a:ext cx="640" cy="512"/>
              </a:xfrm>
              <a:custGeom>
                <a:avLst/>
                <a:gdLst>
                  <a:gd name="T0" fmla="*/ 544 w 640"/>
                  <a:gd name="T1" fmla="*/ 8 h 512"/>
                  <a:gd name="T2" fmla="*/ 592 w 640"/>
                  <a:gd name="T3" fmla="*/ 8 h 512"/>
                  <a:gd name="T4" fmla="*/ 640 w 640"/>
                  <a:gd name="T5" fmla="*/ 56 h 512"/>
                  <a:gd name="T6" fmla="*/ 592 w 640"/>
                  <a:gd name="T7" fmla="*/ 152 h 512"/>
                  <a:gd name="T8" fmla="*/ 448 w 640"/>
                  <a:gd name="T9" fmla="*/ 344 h 512"/>
                  <a:gd name="T10" fmla="*/ 160 w 640"/>
                  <a:gd name="T11" fmla="*/ 488 h 512"/>
                  <a:gd name="T12" fmla="*/ 16 w 640"/>
                  <a:gd name="T13" fmla="*/ 488 h 512"/>
                  <a:gd name="T14" fmla="*/ 64 w 640"/>
                  <a:gd name="T15" fmla="*/ 392 h 5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0" h="512">
                    <a:moveTo>
                      <a:pt x="544" y="8"/>
                    </a:moveTo>
                    <a:cubicBezTo>
                      <a:pt x="560" y="4"/>
                      <a:pt x="576" y="0"/>
                      <a:pt x="592" y="8"/>
                    </a:cubicBezTo>
                    <a:cubicBezTo>
                      <a:pt x="608" y="16"/>
                      <a:pt x="640" y="32"/>
                      <a:pt x="640" y="56"/>
                    </a:cubicBezTo>
                    <a:cubicBezTo>
                      <a:pt x="640" y="80"/>
                      <a:pt x="624" y="104"/>
                      <a:pt x="592" y="152"/>
                    </a:cubicBezTo>
                    <a:cubicBezTo>
                      <a:pt x="560" y="200"/>
                      <a:pt x="520" y="288"/>
                      <a:pt x="448" y="344"/>
                    </a:cubicBezTo>
                    <a:cubicBezTo>
                      <a:pt x="376" y="400"/>
                      <a:pt x="232" y="464"/>
                      <a:pt x="160" y="488"/>
                    </a:cubicBezTo>
                    <a:cubicBezTo>
                      <a:pt x="88" y="512"/>
                      <a:pt x="32" y="504"/>
                      <a:pt x="16" y="488"/>
                    </a:cubicBezTo>
                    <a:cubicBezTo>
                      <a:pt x="0" y="472"/>
                      <a:pt x="32" y="432"/>
                      <a:pt x="64" y="392"/>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44096" name="Text Box 32">
                <a:extLst>
                  <a:ext uri="{FF2B5EF4-FFF2-40B4-BE49-F238E27FC236}">
                    <a16:creationId xmlns:a16="http://schemas.microsoft.com/office/drawing/2014/main" id="{A67D49A7-6FF9-4638-8CDC-F39934625424}"/>
                  </a:ext>
                </a:extLst>
              </p:cNvPr>
              <p:cNvSpPr txBox="1">
                <a:spLocks noChangeArrowheads="1"/>
              </p:cNvSpPr>
              <p:nvPr/>
            </p:nvSpPr>
            <p:spPr bwMode="auto">
              <a:xfrm>
                <a:off x="1099" y="2420"/>
                <a:ext cx="488" cy="174"/>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0" tIns="0" rIns="0" bIns="0" anchor="ctr">
                <a:spAutoFit/>
              </a:bodyPr>
              <a:lstStyle/>
              <a:p>
                <a:pPr algn="ctr"/>
                <a:r>
                  <a:rPr kumimoji="1" lang="en-CA" altLang="en-US" sz="1000">
                    <a:solidFill>
                      <a:schemeClr val="tx2"/>
                    </a:solidFill>
                    <a:effectLst>
                      <a:outerShdw blurRad="38100" dist="38100" dir="2700000" algn="tl">
                        <a:srgbClr val="C0C0C0"/>
                      </a:outerShdw>
                    </a:effectLst>
                    <a:latin typeface="Arial" panose="020B0604020202020204" pitchFamily="34" charset="0"/>
                  </a:rPr>
                  <a:t>AREA 1</a:t>
                </a:r>
                <a:endParaRPr kumimoji="1" lang="en-CA" altLang="en-US" sz="1000">
                  <a:latin typeface="Arial" panose="020B0604020202020204" pitchFamily="34" charset="0"/>
                </a:endParaRPr>
              </a:p>
            </p:txBody>
          </p:sp>
          <p:sp>
            <p:nvSpPr>
              <p:cNvPr id="344097" name="Rectangle 33">
                <a:extLst>
                  <a:ext uri="{FF2B5EF4-FFF2-40B4-BE49-F238E27FC236}">
                    <a16:creationId xmlns:a16="http://schemas.microsoft.com/office/drawing/2014/main" id="{919F0EEB-B297-46B1-ADEB-E9DAF3F2D87F}"/>
                  </a:ext>
                </a:extLst>
              </p:cNvPr>
              <p:cNvSpPr>
                <a:spLocks noChangeArrowheads="1"/>
              </p:cNvSpPr>
              <p:nvPr/>
            </p:nvSpPr>
            <p:spPr bwMode="auto">
              <a:xfrm>
                <a:off x="1584" y="1872"/>
                <a:ext cx="192" cy="192"/>
              </a:xfrm>
              <a:prstGeom prst="rect">
                <a:avLst/>
              </a:prstGeom>
              <a:solidFill>
                <a:schemeClr val="bg1">
                  <a:alpha val="50000"/>
                </a:schemeClr>
              </a:solidFill>
              <a:ln w="12700">
                <a:solidFill>
                  <a:schemeClr val="tx1"/>
                </a:solidFill>
                <a:miter lim="800000"/>
                <a:headEnd/>
                <a:tailEnd/>
              </a:ln>
              <a:effectLst>
                <a:outerShdw dist="35921" dir="2700000" algn="ctr" rotWithShape="0">
                  <a:schemeClr val="tx1"/>
                </a:outerShdw>
              </a:effectLst>
            </p:spPr>
            <p:txBody>
              <a:bodyPr wrap="none" lIns="184150" tIns="92075" rIns="184150" bIns="92075" anchor="ctr"/>
              <a:lstStyle/>
              <a:p>
                <a:endParaRPr lang="en-US"/>
              </a:p>
            </p:txBody>
          </p:sp>
          <p:sp>
            <p:nvSpPr>
              <p:cNvPr id="344098" name="Freeform 34">
                <a:extLst>
                  <a:ext uri="{FF2B5EF4-FFF2-40B4-BE49-F238E27FC236}">
                    <a16:creationId xmlns:a16="http://schemas.microsoft.com/office/drawing/2014/main" id="{4D9E9188-9CE9-40AE-AACB-1A4C27410684}"/>
                  </a:ext>
                </a:extLst>
              </p:cNvPr>
              <p:cNvSpPr>
                <a:spLocks/>
              </p:cNvSpPr>
              <p:nvPr/>
            </p:nvSpPr>
            <p:spPr bwMode="auto">
              <a:xfrm>
                <a:off x="1056" y="1728"/>
                <a:ext cx="480" cy="304"/>
              </a:xfrm>
              <a:custGeom>
                <a:avLst/>
                <a:gdLst>
                  <a:gd name="T0" fmla="*/ 480 w 480"/>
                  <a:gd name="T1" fmla="*/ 288 h 304"/>
                  <a:gd name="T2" fmla="*/ 432 w 480"/>
                  <a:gd name="T3" fmla="*/ 288 h 304"/>
                  <a:gd name="T4" fmla="*/ 240 w 480"/>
                  <a:gd name="T5" fmla="*/ 192 h 304"/>
                  <a:gd name="T6" fmla="*/ 0 w 480"/>
                  <a:gd name="T7" fmla="*/ 0 h 304"/>
                </a:gdLst>
                <a:ahLst/>
                <a:cxnLst>
                  <a:cxn ang="0">
                    <a:pos x="T0" y="T1"/>
                  </a:cxn>
                  <a:cxn ang="0">
                    <a:pos x="T2" y="T3"/>
                  </a:cxn>
                  <a:cxn ang="0">
                    <a:pos x="T4" y="T5"/>
                  </a:cxn>
                  <a:cxn ang="0">
                    <a:pos x="T6" y="T7"/>
                  </a:cxn>
                </a:cxnLst>
                <a:rect l="0" t="0" r="r" b="b"/>
                <a:pathLst>
                  <a:path w="480" h="304">
                    <a:moveTo>
                      <a:pt x="480" y="288"/>
                    </a:moveTo>
                    <a:cubicBezTo>
                      <a:pt x="476" y="296"/>
                      <a:pt x="472" y="304"/>
                      <a:pt x="432" y="288"/>
                    </a:cubicBezTo>
                    <a:cubicBezTo>
                      <a:pt x="392" y="272"/>
                      <a:pt x="312" y="240"/>
                      <a:pt x="240" y="192"/>
                    </a:cubicBezTo>
                    <a:cubicBezTo>
                      <a:pt x="168" y="144"/>
                      <a:pt x="84" y="72"/>
                      <a:pt x="0" y="0"/>
                    </a:cubicBezTo>
                  </a:path>
                </a:pathLst>
              </a:custGeom>
              <a:noFill/>
              <a:ln w="5715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44099" name="Freeform 35">
                <a:extLst>
                  <a:ext uri="{FF2B5EF4-FFF2-40B4-BE49-F238E27FC236}">
                    <a16:creationId xmlns:a16="http://schemas.microsoft.com/office/drawing/2014/main" id="{C4E7E5B3-3E86-4022-9551-37B997B17555}"/>
                  </a:ext>
                </a:extLst>
              </p:cNvPr>
              <p:cNvSpPr>
                <a:spLocks/>
              </p:cNvSpPr>
              <p:nvPr/>
            </p:nvSpPr>
            <p:spPr bwMode="auto">
              <a:xfrm>
                <a:off x="1776" y="1440"/>
                <a:ext cx="104" cy="432"/>
              </a:xfrm>
              <a:custGeom>
                <a:avLst/>
                <a:gdLst>
                  <a:gd name="T0" fmla="*/ 0 w 104"/>
                  <a:gd name="T1" fmla="*/ 432 h 432"/>
                  <a:gd name="T2" fmla="*/ 48 w 104"/>
                  <a:gd name="T3" fmla="*/ 336 h 432"/>
                  <a:gd name="T4" fmla="*/ 96 w 104"/>
                  <a:gd name="T5" fmla="*/ 96 h 432"/>
                  <a:gd name="T6" fmla="*/ 96 w 104"/>
                  <a:gd name="T7" fmla="*/ 0 h 432"/>
                </a:gdLst>
                <a:ahLst/>
                <a:cxnLst>
                  <a:cxn ang="0">
                    <a:pos x="T0" y="T1"/>
                  </a:cxn>
                  <a:cxn ang="0">
                    <a:pos x="T2" y="T3"/>
                  </a:cxn>
                  <a:cxn ang="0">
                    <a:pos x="T4" y="T5"/>
                  </a:cxn>
                  <a:cxn ang="0">
                    <a:pos x="T6" y="T7"/>
                  </a:cxn>
                </a:cxnLst>
                <a:rect l="0" t="0" r="r" b="b"/>
                <a:pathLst>
                  <a:path w="104" h="432">
                    <a:moveTo>
                      <a:pt x="0" y="432"/>
                    </a:moveTo>
                    <a:cubicBezTo>
                      <a:pt x="16" y="412"/>
                      <a:pt x="32" y="392"/>
                      <a:pt x="48" y="336"/>
                    </a:cubicBezTo>
                    <a:cubicBezTo>
                      <a:pt x="64" y="280"/>
                      <a:pt x="88" y="152"/>
                      <a:pt x="96" y="96"/>
                    </a:cubicBezTo>
                    <a:cubicBezTo>
                      <a:pt x="104" y="40"/>
                      <a:pt x="100" y="20"/>
                      <a:pt x="96" y="0"/>
                    </a:cubicBezTo>
                  </a:path>
                </a:pathLst>
              </a:custGeom>
              <a:noFill/>
              <a:ln w="5715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44100" name="Text Box 36">
                <a:extLst>
                  <a:ext uri="{FF2B5EF4-FFF2-40B4-BE49-F238E27FC236}">
                    <a16:creationId xmlns:a16="http://schemas.microsoft.com/office/drawing/2014/main" id="{D31AF96E-4BD4-4260-9479-12FBCC250B2C}"/>
                  </a:ext>
                </a:extLst>
              </p:cNvPr>
              <p:cNvSpPr txBox="1">
                <a:spLocks noChangeArrowheads="1"/>
              </p:cNvSpPr>
              <p:nvPr/>
            </p:nvSpPr>
            <p:spPr bwMode="auto">
              <a:xfrm>
                <a:off x="1242" y="1642"/>
                <a:ext cx="488" cy="175"/>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0" tIns="0" rIns="0" bIns="0" anchor="ctr">
                <a:spAutoFit/>
              </a:bodyPr>
              <a:lstStyle/>
              <a:p>
                <a:pPr algn="ctr"/>
                <a:r>
                  <a:rPr kumimoji="1" lang="en-CA" altLang="en-US" sz="1000">
                    <a:solidFill>
                      <a:schemeClr val="tx2"/>
                    </a:solidFill>
                    <a:effectLst>
                      <a:outerShdw blurRad="38100" dist="38100" dir="2700000" algn="tl">
                        <a:srgbClr val="C0C0C0"/>
                      </a:outerShdw>
                    </a:effectLst>
                    <a:latin typeface="Arial" panose="020B0604020202020204" pitchFamily="34" charset="0"/>
                  </a:rPr>
                  <a:t>AREA 2</a:t>
                </a:r>
                <a:endParaRPr kumimoji="1" lang="en-CA" altLang="en-US" sz="3000">
                  <a:latin typeface="Arial" panose="020B0604020202020204" pitchFamily="34" charset="0"/>
                </a:endParaRPr>
              </a:p>
            </p:txBody>
          </p:sp>
          <p:sp>
            <p:nvSpPr>
              <p:cNvPr id="344101" name="Line 37">
                <a:extLst>
                  <a:ext uri="{FF2B5EF4-FFF2-40B4-BE49-F238E27FC236}">
                    <a16:creationId xmlns:a16="http://schemas.microsoft.com/office/drawing/2014/main" id="{7276DCD7-A25A-4F2B-B5C0-35ABA79030B1}"/>
                  </a:ext>
                </a:extLst>
              </p:cNvPr>
              <p:cNvSpPr>
                <a:spLocks noChangeShapeType="1"/>
              </p:cNvSpPr>
              <p:nvPr/>
            </p:nvSpPr>
            <p:spPr bwMode="auto">
              <a:xfrm>
                <a:off x="576" y="2064"/>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44102" name="Line 38">
                <a:extLst>
                  <a:ext uri="{FF2B5EF4-FFF2-40B4-BE49-F238E27FC236}">
                    <a16:creationId xmlns:a16="http://schemas.microsoft.com/office/drawing/2014/main" id="{EC8F183C-6DA5-4BBD-BDCD-75C05827F90A}"/>
                  </a:ext>
                </a:extLst>
              </p:cNvPr>
              <p:cNvSpPr>
                <a:spLocks noChangeShapeType="1"/>
              </p:cNvSpPr>
              <p:nvPr/>
            </p:nvSpPr>
            <p:spPr bwMode="auto">
              <a:xfrm>
                <a:off x="576" y="1872"/>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44103" name="Text Box 39">
                <a:extLst>
                  <a:ext uri="{FF2B5EF4-FFF2-40B4-BE49-F238E27FC236}">
                    <a16:creationId xmlns:a16="http://schemas.microsoft.com/office/drawing/2014/main" id="{B934F9CA-7301-4505-A164-691D49C411EA}"/>
                  </a:ext>
                </a:extLst>
              </p:cNvPr>
              <p:cNvSpPr txBox="1">
                <a:spLocks noChangeArrowheads="1"/>
              </p:cNvSpPr>
              <p:nvPr/>
            </p:nvSpPr>
            <p:spPr bwMode="auto">
              <a:xfrm>
                <a:off x="1428" y="1757"/>
                <a:ext cx="491" cy="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spAutoFit/>
              </a:bodyPr>
              <a:lstStyle/>
              <a:p>
                <a:pPr algn="ctr"/>
                <a:r>
                  <a:rPr kumimoji="1" lang="en-CA" altLang="en-US" sz="1200" b="1">
                    <a:solidFill>
                      <a:srgbClr val="000000"/>
                    </a:solidFill>
                    <a:latin typeface="Arial" panose="020B0604020202020204" pitchFamily="34" charset="0"/>
                  </a:rPr>
                  <a:t>3</a:t>
                </a:r>
                <a:endParaRPr kumimoji="1" lang="en-CA" altLang="en-US" sz="1200">
                  <a:latin typeface="Arial" panose="020B0604020202020204" pitchFamily="34" charset="0"/>
                </a:endParaRPr>
              </a:p>
            </p:txBody>
          </p:sp>
          <p:sp>
            <p:nvSpPr>
              <p:cNvPr id="344104" name="Text Box 40">
                <a:extLst>
                  <a:ext uri="{FF2B5EF4-FFF2-40B4-BE49-F238E27FC236}">
                    <a16:creationId xmlns:a16="http://schemas.microsoft.com/office/drawing/2014/main" id="{8810D320-589D-4786-85AC-C77EDB1BF65D}"/>
                  </a:ext>
                </a:extLst>
              </p:cNvPr>
              <p:cNvSpPr txBox="1">
                <a:spLocks noChangeArrowheads="1"/>
              </p:cNvSpPr>
              <p:nvPr/>
            </p:nvSpPr>
            <p:spPr bwMode="auto">
              <a:xfrm>
                <a:off x="1390" y="3199"/>
                <a:ext cx="583" cy="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spAutoFit/>
              </a:bodyPr>
              <a:lstStyle/>
              <a:p>
                <a:pPr algn="ctr"/>
                <a:r>
                  <a:rPr kumimoji="1" lang="en-CA" altLang="en-US" sz="1200" b="1">
                    <a:solidFill>
                      <a:srgbClr val="000000"/>
                    </a:solidFill>
                    <a:latin typeface="Arial" panose="020B0604020202020204" pitchFamily="34" charset="0"/>
                  </a:rPr>
                  <a:t>12</a:t>
                </a:r>
                <a:endParaRPr kumimoji="1" lang="en-CA" altLang="en-US" sz="2000">
                  <a:latin typeface="Arial" panose="020B0604020202020204" pitchFamily="34" charset="0"/>
                </a:endParaRPr>
              </a:p>
            </p:txBody>
          </p:sp>
        </p:grpSp>
      </p:grpSp>
      <p:graphicFrame>
        <p:nvGraphicFramePr>
          <p:cNvPr id="344105" name="Object 41">
            <a:extLst>
              <a:ext uri="{FF2B5EF4-FFF2-40B4-BE49-F238E27FC236}">
                <a16:creationId xmlns:a16="http://schemas.microsoft.com/office/drawing/2014/main" id="{0513E997-5887-4D1D-B51F-2D8E8B90ABF9}"/>
              </a:ext>
            </a:extLst>
          </p:cNvPr>
          <p:cNvGraphicFramePr>
            <a:graphicFrameLocks noChangeAspect="1"/>
          </p:cNvGraphicFramePr>
          <p:nvPr/>
        </p:nvGraphicFramePr>
        <p:xfrm>
          <a:off x="3530600" y="1290638"/>
          <a:ext cx="5667375" cy="4579937"/>
        </p:xfrm>
        <a:graphic>
          <a:graphicData uri="http://schemas.openxmlformats.org/presentationml/2006/ole">
            <mc:AlternateContent xmlns:mc="http://schemas.openxmlformats.org/markup-compatibility/2006">
              <mc:Choice xmlns:v="urn:schemas-microsoft-com:vml" Requires="v">
                <p:oleObj spid="_x0000_s344108" name="Picture" r:id="rId5" imgW="3772080" imgH="3048120" progId="Word.Picture.8">
                  <p:embed/>
                </p:oleObj>
              </mc:Choice>
              <mc:Fallback>
                <p:oleObj name="Picture" r:id="rId5" imgW="3772080" imgH="3048120" progId="Word.Picture.8">
                  <p:embed/>
                  <p:pic>
                    <p:nvPicPr>
                      <p:cNvPr id="0" name="Object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0600" y="1290638"/>
                        <a:ext cx="5667375" cy="457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4106" name="Text Box 42">
            <a:extLst>
              <a:ext uri="{FF2B5EF4-FFF2-40B4-BE49-F238E27FC236}">
                <a16:creationId xmlns:a16="http://schemas.microsoft.com/office/drawing/2014/main" id="{DD9E7355-6A8B-4033-8B99-66ABFBB801B7}"/>
              </a:ext>
            </a:extLst>
          </p:cNvPr>
          <p:cNvSpPr txBox="1">
            <a:spLocks noChangeArrowheads="1"/>
          </p:cNvSpPr>
          <p:nvPr/>
        </p:nvSpPr>
        <p:spPr bwMode="auto">
          <a:xfrm>
            <a:off x="2063750" y="5807075"/>
            <a:ext cx="52133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800">
                <a:solidFill>
                  <a:srgbClr val="FF3300"/>
                </a:solidFill>
              </a:rPr>
              <a:t>Why is it important?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44106"/>
                                        </p:tgtEl>
                                        <p:attrNameLst>
                                          <p:attrName>style.visibility</p:attrName>
                                        </p:attrNameLst>
                                      </p:cBhvr>
                                      <p:to>
                                        <p:strVal val="visible"/>
                                      </p:to>
                                    </p:set>
                                    <p:anim calcmode="lin" valueType="num">
                                      <p:cBhvr additive="base">
                                        <p:cTn id="7" dur="1000" fill="hold"/>
                                        <p:tgtEl>
                                          <p:spTgt spid="344106"/>
                                        </p:tgtEl>
                                        <p:attrNameLst>
                                          <p:attrName>ppt_x</p:attrName>
                                        </p:attrNameLst>
                                      </p:cBhvr>
                                      <p:tavLst>
                                        <p:tav tm="0">
                                          <p:val>
                                            <p:strVal val="1+#ppt_w/2"/>
                                          </p:val>
                                        </p:tav>
                                        <p:tav tm="100000">
                                          <p:val>
                                            <p:strVal val="#ppt_x"/>
                                          </p:val>
                                        </p:tav>
                                      </p:tavLst>
                                    </p:anim>
                                    <p:anim calcmode="lin" valueType="num">
                                      <p:cBhvr additive="base">
                                        <p:cTn id="8" dur="1000" fill="hold"/>
                                        <p:tgtEl>
                                          <p:spTgt spid="344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10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Rectangle 3">
            <a:extLst>
              <a:ext uri="{FF2B5EF4-FFF2-40B4-BE49-F238E27FC236}">
                <a16:creationId xmlns:a16="http://schemas.microsoft.com/office/drawing/2014/main" id="{F9DA6041-6CC4-4958-8F32-6067F5B1EA53}"/>
              </a:ext>
            </a:extLst>
          </p:cNvPr>
          <p:cNvSpPr>
            <a:spLocks noChangeArrowheads="1"/>
          </p:cNvSpPr>
          <p:nvPr/>
        </p:nvSpPr>
        <p:spPr bwMode="auto">
          <a:xfrm>
            <a:off x="1457325"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310276" name="Object 4">
            <a:extLst>
              <a:ext uri="{FF2B5EF4-FFF2-40B4-BE49-F238E27FC236}">
                <a16:creationId xmlns:a16="http://schemas.microsoft.com/office/drawing/2014/main" id="{C9819E03-7640-49DD-B6E8-237DA6E49A48}"/>
              </a:ext>
            </a:extLst>
          </p:cNvPr>
          <p:cNvGraphicFramePr>
            <a:graphicFrameLocks noChangeAspect="1"/>
          </p:cNvGraphicFramePr>
          <p:nvPr/>
        </p:nvGraphicFramePr>
        <p:xfrm>
          <a:off x="-781050" y="1795463"/>
          <a:ext cx="7235825" cy="4348162"/>
        </p:xfrm>
        <a:graphic>
          <a:graphicData uri="http://schemas.openxmlformats.org/presentationml/2006/ole">
            <mc:AlternateContent xmlns:mc="http://schemas.openxmlformats.org/markup-compatibility/2006">
              <mc:Choice xmlns:v="urn:schemas-microsoft-com:vml" Requires="v">
                <p:oleObj spid="_x0000_s310281" name="Picture" r:id="rId3" imgW="8258040" imgH="4857840" progId="Word.Picture.8">
                  <p:embed/>
                </p:oleObj>
              </mc:Choice>
              <mc:Fallback>
                <p:oleObj name="Picture" r:id="rId3" imgW="8258040" imgH="485784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443" r="8858" b="6212"/>
                      <a:stretch>
                        <a:fillRect/>
                      </a:stretch>
                    </p:blipFill>
                    <p:spPr bwMode="auto">
                      <a:xfrm>
                        <a:off x="-781050" y="1795463"/>
                        <a:ext cx="7235825" cy="4348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0277" name="Rectangle 5">
            <a:extLst>
              <a:ext uri="{FF2B5EF4-FFF2-40B4-BE49-F238E27FC236}">
                <a16:creationId xmlns:a16="http://schemas.microsoft.com/office/drawing/2014/main" id="{976C002C-9EB7-43FF-B6A7-1D652C37812A}"/>
              </a:ext>
            </a:extLst>
          </p:cNvPr>
          <p:cNvSpPr>
            <a:spLocks noChangeArrowheads="1"/>
          </p:cNvSpPr>
          <p:nvPr/>
        </p:nvSpPr>
        <p:spPr bwMode="auto">
          <a:xfrm>
            <a:off x="268288" y="333375"/>
            <a:ext cx="8616950"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altLang="en-US" sz="2800" b="1">
                <a:solidFill>
                  <a:srgbClr val="FF0000"/>
                </a:solidFill>
              </a:rPr>
              <a:t>Hydrologic processes are different on hillslopes and in channels.  It is important to recognize this and account for this in models.</a:t>
            </a:r>
          </a:p>
        </p:txBody>
      </p:sp>
      <p:sp>
        <p:nvSpPr>
          <p:cNvPr id="310278" name="Rectangle 6">
            <a:extLst>
              <a:ext uri="{FF2B5EF4-FFF2-40B4-BE49-F238E27FC236}">
                <a16:creationId xmlns:a16="http://schemas.microsoft.com/office/drawing/2014/main" id="{F7B18266-C597-47D8-9AE9-80114D06D96D}"/>
              </a:ext>
            </a:extLst>
          </p:cNvPr>
          <p:cNvSpPr>
            <a:spLocks noChangeArrowheads="1"/>
          </p:cNvSpPr>
          <p:nvPr/>
        </p:nvSpPr>
        <p:spPr bwMode="auto">
          <a:xfrm>
            <a:off x="5359400" y="2927350"/>
            <a:ext cx="378460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sz="2400" b="1">
                <a:solidFill>
                  <a:schemeClr val="accent2"/>
                </a:solidFill>
                <a:cs typeface="Times New Roman" panose="02020603050405020304" pitchFamily="18" charset="0"/>
              </a:rPr>
              <a:t>Drainage area can be concentrated or dispersed (specific catchment area) representing </a:t>
            </a:r>
            <a:r>
              <a:rPr lang="en-US" altLang="en-US" sz="2400" b="1">
                <a:solidFill>
                  <a:schemeClr val="accent2"/>
                </a:solidFill>
              </a:rPr>
              <a:t>concentrated or dispersed flow.</a:t>
            </a:r>
          </a:p>
        </p:txBody>
      </p:sp>
      <p:sp>
        <p:nvSpPr>
          <p:cNvPr id="310280" name="Rectangle 8">
            <a:extLst>
              <a:ext uri="{FF2B5EF4-FFF2-40B4-BE49-F238E27FC236}">
                <a16:creationId xmlns:a16="http://schemas.microsoft.com/office/drawing/2014/main" id="{49F5997B-3E8D-4E7E-8AA6-6C408224FDA3}"/>
              </a:ext>
            </a:extLst>
          </p:cNvPr>
          <p:cNvSpPr>
            <a:spLocks noChangeArrowheads="1"/>
          </p:cNvSpPr>
          <p:nvPr/>
        </p:nvSpPr>
        <p:spPr bwMode="auto">
          <a:xfrm>
            <a:off x="0" y="6035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en-US" altLang="en-US" b="1">
                <a:solidFill>
                  <a:srgbClr val="FF3300"/>
                </a:solidFill>
              </a:rPr>
              <a:t>Objective determination of channel network drainage density</a:t>
            </a:r>
          </a:p>
        </p:txBody>
      </p:sp>
    </p:spTree>
  </p:cSld>
  <p:clrMapOvr>
    <a:masterClrMapping/>
  </p:clrMapOvr>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eneric (Online)">
  <a:themeElements>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Generic (Online)">
  <a:themeElements>
    <a:clrScheme name="1_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1_Generic (Onlin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1_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1_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1_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1_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10.xml><?xml version="1.0" encoding="utf-8"?>
<a:themeOverride xmlns:a="http://schemas.openxmlformats.org/drawingml/2006/main">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1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4.xml><?xml version="1.0" encoding="utf-8"?>
<a:themeOverride xmlns:a="http://schemas.openxmlformats.org/drawingml/2006/main">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15.xml><?xml version="1.0" encoding="utf-8"?>
<a:themeOverride xmlns:a="http://schemas.openxmlformats.org/drawingml/2006/main">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2.xml><?xml version="1.0" encoding="utf-8"?>
<a:themeOverride xmlns:a="http://schemas.openxmlformats.org/drawingml/2006/main">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3.xml><?xml version="1.0" encoding="utf-8"?>
<a:themeOverride xmlns:a="http://schemas.openxmlformats.org/drawingml/2006/main">
  <a:clrScheme name="1_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4.xml><?xml version="1.0" encoding="utf-8"?>
<a:themeOverride xmlns:a="http://schemas.openxmlformats.org/drawingml/2006/main">
  <a:clrScheme name="">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5.xml><?xml version="1.0" encoding="utf-8"?>
<a:themeOverride xmlns:a="http://schemas.openxmlformats.org/drawingml/2006/main">
  <a:clrScheme name="">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6.xml><?xml version="1.0" encoding="utf-8"?>
<a:themeOverride xmlns:a="http://schemas.openxmlformats.org/drawingml/2006/main">
  <a:clrScheme name="">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7.xml><?xml version="1.0" encoding="utf-8"?>
<a:themeOverride xmlns:a="http://schemas.openxmlformats.org/drawingml/2006/main">
  <a:clrScheme name="">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8.xml><?xml version="1.0" encoding="utf-8"?>
<a:themeOverride xmlns:a="http://schemas.openxmlformats.org/drawingml/2006/main">
  <a:clrScheme name="">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9.xml><?xml version="1.0" encoding="utf-8"?>
<a:themeOverride xmlns:a="http://schemas.openxmlformats.org/drawingml/2006/main">
  <a:clrScheme name="">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docProps/app.xml><?xml version="1.0" encoding="utf-8"?>
<Properties xmlns="http://schemas.openxmlformats.org/officeDocument/2006/extended-properties" xmlns:vt="http://schemas.openxmlformats.org/officeDocument/2006/docPropsVTypes">
  <Template/>
  <TotalTime>2603</TotalTime>
  <Words>1051</Words>
  <Application>Microsoft Office PowerPoint</Application>
  <PresentationFormat>On-screen Show (4:3)</PresentationFormat>
  <Paragraphs>205</Paragraphs>
  <Slides>40</Slides>
  <Notes>5</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7</vt:i4>
      </vt:variant>
      <vt:variant>
        <vt:lpstr>Slide Titles</vt:lpstr>
      </vt:variant>
      <vt:variant>
        <vt:i4>40</vt:i4>
      </vt:variant>
    </vt:vector>
  </HeadingPairs>
  <TitlesOfParts>
    <vt:vector size="58" baseType="lpstr">
      <vt:lpstr>Times New Roman</vt:lpstr>
      <vt:lpstr>Arial Narrow</vt:lpstr>
      <vt:lpstr>Arial</vt:lpstr>
      <vt:lpstr>Monotype Sorts</vt:lpstr>
      <vt:lpstr>Symbol</vt:lpstr>
      <vt:lpstr>MS Sans Serif</vt:lpstr>
      <vt:lpstr>Blank Presentation</vt:lpstr>
      <vt:lpstr>Generic (Online)</vt:lpstr>
      <vt:lpstr>Default Design</vt:lpstr>
      <vt:lpstr>1_Generic (Online)</vt:lpstr>
      <vt:lpstr>1_Blank Presentation</vt:lpstr>
      <vt:lpstr>SPLUS GraphSheet</vt:lpstr>
      <vt:lpstr>Microsoft Word 97 - 2003 Document</vt:lpstr>
      <vt:lpstr>Microsoft Word Picture</vt:lpstr>
      <vt:lpstr>Microsoft Clip Gallery</vt:lpstr>
      <vt:lpstr>Paintbrush Picture</vt:lpstr>
      <vt:lpstr>Microsoft Excel 97-2003 Worksheet</vt:lpstr>
      <vt:lpstr>Microsoft Equation 3.0</vt:lpstr>
      <vt:lpstr>Some Potential Terrain Analysis Tools for ArcGIS</vt:lpstr>
      <vt:lpstr>Overview</vt:lpstr>
      <vt:lpstr>Elevation Surface — the ground surface elevation at each point</vt:lpstr>
      <vt:lpstr>Digital Elevation Model Based Flow Path Analysis</vt:lpstr>
      <vt:lpstr>PowerPoint Presentation</vt:lpstr>
      <vt:lpstr>PowerPoint Presentation</vt:lpstr>
      <vt:lpstr>PowerPoint Presentation</vt:lpstr>
      <vt:lpstr>How to decide on drainage area threshold ?</vt:lpstr>
      <vt:lpstr>PowerPoint Presentation</vt:lpstr>
      <vt:lpstr>Delineation of Channel Networks and Subwatersheds</vt:lpstr>
      <vt:lpstr>Examples of differently textured topography</vt:lpstr>
      <vt:lpstr>Logged Pacific Redwood Forest near Humboldt, California</vt:lpstr>
      <vt:lpstr>Gently Sloping Convex Landscape</vt:lpstr>
      <vt:lpstr>Mancos Shale badlands, Utah.   From Howard, 1994.</vt:lpstr>
      <vt:lpstr>PowerPoint Presentation</vt:lpstr>
      <vt:lpstr>Constant Stream Drops Law based on Strahler Stream Ordering</vt:lpstr>
      <vt:lpstr>Stream Drop Elevation difference between ends of stream</vt:lpstr>
      <vt:lpstr>Statistical Analysis of Stream Drops</vt:lpstr>
      <vt:lpstr>Constant Support Area Threshold</vt:lpstr>
      <vt:lpstr>PowerPoint Presentation</vt:lpstr>
      <vt:lpstr>Local Curvature Computation (Peuker and Douglas, 1975, Comput. Graphics Image Proc. 4:375)</vt:lpstr>
      <vt:lpstr>Contributing area of upwards curved grid cells only</vt:lpstr>
      <vt:lpstr>Upward Curved Contributing Area Threshold</vt:lpstr>
      <vt:lpstr>PowerPoint Presentation</vt:lpstr>
      <vt:lpstr>Addressing the limitations imposed by 8 grid directions</vt:lpstr>
      <vt:lpstr>Topographic Slope</vt:lpstr>
      <vt:lpstr>PowerPoint Presentation</vt:lpstr>
      <vt:lpstr>PowerPoint Presentation</vt:lpstr>
      <vt:lpstr>PowerPoint Presentation</vt:lpstr>
      <vt:lpstr>Multiple flow direction grid accumulation functions</vt:lpstr>
      <vt:lpstr>PowerPoint Presentation</vt:lpstr>
      <vt:lpstr>PowerPoint Presentation</vt:lpstr>
      <vt:lpstr>PowerPoint Presentation</vt:lpstr>
      <vt:lpstr>PowerPoint Presentation</vt:lpstr>
      <vt:lpstr>Transport limited accumulation</vt:lpstr>
      <vt:lpstr>PowerPoint Presentation</vt:lpstr>
      <vt:lpstr>Suggestions for Terrain Analysis Tools for ArcGIS</vt:lpstr>
      <vt:lpstr>Things that could be implemented quickly</vt:lpstr>
      <vt:lpstr>Intermediate term or more specialized functions</vt:lpstr>
      <vt:lpstr>Are there any questions ?</vt:lpstr>
    </vt:vector>
  </TitlesOfParts>
  <Company>Utah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GIS in Hydrology short course</dc:title>
  <dc:creator>David Tarboton</dc:creator>
  <cp:lastModifiedBy>Levi Sanchez</cp:lastModifiedBy>
  <cp:revision>111</cp:revision>
  <cp:lastPrinted>2000-04-29T04:10:54Z</cp:lastPrinted>
  <dcterms:created xsi:type="dcterms:W3CDTF">1998-06-30T21:37:06Z</dcterms:created>
  <dcterms:modified xsi:type="dcterms:W3CDTF">2023-03-11T00:29:37Z</dcterms:modified>
</cp:coreProperties>
</file>