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32918400" cy="4206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976" autoAdjust="0"/>
  </p:normalViewPr>
  <p:slideViewPr>
    <p:cSldViewPr>
      <p:cViewPr varScale="1">
        <p:scale>
          <a:sx n="18" d="100"/>
          <a:sy n="18" d="100"/>
        </p:scale>
        <p:origin x="5532" y="180"/>
      </p:cViewPr>
      <p:guideLst>
        <p:guide orient="horz" pos="1324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C956-1393-4FA7-BE73-3593B0DBC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6883400"/>
            <a:ext cx="24688800" cy="14644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0E1BC-C054-4C46-9468-1882A00D5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2093238"/>
            <a:ext cx="24688800" cy="101552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26751-BEAC-4E91-9228-B66C3E10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A756-4225-4BE3-AE46-D5551229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269DF-2583-4F0D-AFC0-D06ECAB5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CE30-F6DF-4695-9043-6B7B6EC05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E290-99A8-460A-9456-B4FACA8C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4EB36-20A0-45CE-9FA6-D4207F881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E7BF6-3319-4B54-B2DA-7CD2DCF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6DB1-C965-4102-8A1E-88415577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8826-768B-4234-BFA4-0FB5735C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70225-95B9-4B10-85E7-6540F5A49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4E562-8F94-4C6D-ABF2-E4121EF2E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866475" y="1684338"/>
            <a:ext cx="7405688" cy="3589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A7BBE-44F6-453B-8303-BD187A232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46238" y="1684338"/>
            <a:ext cx="22067837" cy="3589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5C99-24E7-42CB-88AD-D6C3690F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A055-5C1A-42D5-B39D-5F5465CB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024DB-49C0-4E51-B56F-4F900EB6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65ECD-4797-43E9-AA51-1A1E6CC41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16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34E0-5A40-4B48-80D5-BE69A744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40A6-CF95-4594-8ED6-82768EDBF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CB7B5-E699-4D5E-A89A-6B40FB89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0CDE-949A-4D3E-A8D6-76DB5A5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BA63-325B-4977-8554-0251641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CE10-064A-485C-B4B6-E0EA4E064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5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18DF-BA7B-4C8D-B5BF-C847609D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10487025"/>
            <a:ext cx="28392437" cy="17495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0AE1E-D8A7-4F9F-9055-5B0B598C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3" y="28147963"/>
            <a:ext cx="28392437" cy="9201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8F029-EB0D-4488-87F7-8A00F1DD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234F-02EA-4652-BE48-C244373D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86486-2F38-437E-85CF-3E03BB31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290F-2F5B-4E93-A92B-6E8245B6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6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8954-9810-4664-82DA-B728292F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52237-B879-4E2F-B876-EF83E79C9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6238" y="9813925"/>
            <a:ext cx="14736762" cy="2776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CCCBF-178E-4313-B3A8-AAFF9B11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35400" y="9813925"/>
            <a:ext cx="14736763" cy="2776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A99FA-9E9C-449C-ACFE-412EE16D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1ADAE-BDA0-422B-812C-766F8A28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44A8-E809-4E77-B0B7-253CEFB9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3687B-369F-4643-889B-44056D0D7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31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E25C-1BAF-4789-966E-BBF4CB87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239963"/>
            <a:ext cx="28392438" cy="8129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30171-175E-41F7-A581-FA1C4E823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6950" y="10310813"/>
            <a:ext cx="13927138" cy="5053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0E93A-C995-49B4-BFE2-AD74DD11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6950" y="15363825"/>
            <a:ext cx="13927138" cy="22599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CFF3E-1856-4672-B7C9-5D499933F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5575" y="10310813"/>
            <a:ext cx="13993813" cy="5053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7B0D5-4BE4-4A14-A9C9-1A506F01B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5575" y="15363825"/>
            <a:ext cx="13993813" cy="22599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C6D07-30DA-418B-B53B-6AC2B2F5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83537-1349-4CAC-8FC4-99DD155B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DDA0B-0FFB-474C-B16A-5821C62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76F85-29A0-4FC8-97BF-60F21DBE7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67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1FB6-19F2-47FD-94AD-8DD6D7C3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C143D-376E-4339-B966-7F335734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27E8E-4E25-41C1-9931-114AFEF1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6E323-07F8-4B0E-B278-E4C3B1D7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ABF2-92BC-42C6-B3FB-DDB335291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32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E263F-0519-4EEC-AB3D-E2E9FB4C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8FF92-FFEC-45E0-A828-680EEEE2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3B503-3CCD-4C83-AF00-0CB732FC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7413C-02F7-4818-95A2-18087ADED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5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4CF9-25F7-4F5D-9B69-DDE5E8DA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803525"/>
            <a:ext cx="10617200" cy="9815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6A22-4D95-4F8B-BC64-03828969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400" y="6056313"/>
            <a:ext cx="16663988" cy="29891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A9087-505B-42D7-BE8C-37EBF6ABF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6950" y="12619038"/>
            <a:ext cx="10617200" cy="23377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47CDB-D287-43A1-8A2D-BCE7F850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490A2-C621-488E-99BD-32341AB5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CB4A-C370-421A-A8BE-E5DEF012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4C2C0-41E4-4486-A93D-096CA2DFB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1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8B81-8350-47A5-9A07-5B8D8AC6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803525"/>
            <a:ext cx="10617200" cy="9815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F76C8-550E-4381-88AE-DB812A305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5400" y="6056313"/>
            <a:ext cx="16663988" cy="29891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1738C-0215-452D-99D4-1DC984CE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6950" y="12619038"/>
            <a:ext cx="10617200" cy="23377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88DA9-08CA-4C17-AC65-11858F8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67FC7-E335-4CC5-9709-1F2E8606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142A-E582-4A64-96DC-51FCAE9D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BD4B-E27C-48BC-961A-064385A5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9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1CBE1-EFF0-44A7-9DDD-1D02FACF8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1684338"/>
            <a:ext cx="296259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29E018-E5C8-4E1D-BF3A-579EB6483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9813925"/>
            <a:ext cx="29625925" cy="277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892846-9453-415E-801A-E2A7EDBDE8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38304788"/>
            <a:ext cx="76803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E6FED4-550C-4906-9DB7-5A9E2A9EF6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8304788"/>
            <a:ext cx="104235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F93AC0-5B76-474A-BE7C-0CD8068842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8304788"/>
            <a:ext cx="76803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fld id="{D5508928-680F-4C83-BC8E-0C1D0FFA85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nra_logo">
            <a:extLst>
              <a:ext uri="{FF2B5EF4-FFF2-40B4-BE49-F238E27FC236}">
                <a16:creationId xmlns:a16="http://schemas.microsoft.com/office/drawing/2014/main" id="{53AA46D8-0D07-4A80-BE3C-E1F47FEE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0" y="3724275"/>
            <a:ext cx="1511300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su_logo">
            <a:extLst>
              <a:ext uri="{FF2B5EF4-FFF2-40B4-BE49-F238E27FC236}">
                <a16:creationId xmlns:a16="http://schemas.microsoft.com/office/drawing/2014/main" id="{96392067-0C17-4CB6-9A69-0C17215E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0" y="3724275"/>
            <a:ext cx="31242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aguposter1">
            <a:extLst>
              <a:ext uri="{FF2B5EF4-FFF2-40B4-BE49-F238E27FC236}">
                <a16:creationId xmlns:a16="http://schemas.microsoft.com/office/drawing/2014/main" id="{B81F37AB-C79F-4786-ABBE-73DC414C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767013"/>
            <a:ext cx="30375225" cy="365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aguposter2tif">
            <a:extLst>
              <a:ext uri="{FF2B5EF4-FFF2-40B4-BE49-F238E27FC236}">
                <a16:creationId xmlns:a16="http://schemas.microsoft.com/office/drawing/2014/main" id="{E88FAFF2-CB7C-4D31-BF1A-FAF9B246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762250"/>
            <a:ext cx="30384750" cy="365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tktesfa</dc:creator>
  <cp:lastModifiedBy>Levi Sanchez</cp:lastModifiedBy>
  <cp:revision>7</cp:revision>
  <dcterms:created xsi:type="dcterms:W3CDTF">2006-12-09T05:50:25Z</dcterms:created>
  <dcterms:modified xsi:type="dcterms:W3CDTF">2023-03-11T00:03:16Z</dcterms:modified>
</cp:coreProperties>
</file>