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3" r:id="rId2"/>
    <p:sldMasterId id="2147484142" r:id="rId3"/>
    <p:sldMasterId id="2147485529" r:id="rId4"/>
    <p:sldMasterId id="2147485542" r:id="rId5"/>
  </p:sldMasterIdLst>
  <p:notesMasterIdLst>
    <p:notesMasterId r:id="rId27"/>
  </p:notesMasterIdLst>
  <p:handoutMasterIdLst>
    <p:handoutMasterId r:id="rId28"/>
  </p:handoutMasterIdLst>
  <p:sldIdLst>
    <p:sldId id="936" r:id="rId6"/>
    <p:sldId id="943" r:id="rId7"/>
    <p:sldId id="944" r:id="rId8"/>
    <p:sldId id="945" r:id="rId9"/>
    <p:sldId id="946" r:id="rId10"/>
    <p:sldId id="948" r:id="rId11"/>
    <p:sldId id="954" r:id="rId12"/>
    <p:sldId id="955" r:id="rId13"/>
    <p:sldId id="979" r:id="rId14"/>
    <p:sldId id="980" r:id="rId15"/>
    <p:sldId id="984" r:id="rId16"/>
    <p:sldId id="963" r:id="rId17"/>
    <p:sldId id="959" r:id="rId18"/>
    <p:sldId id="958" r:id="rId19"/>
    <p:sldId id="961" r:id="rId20"/>
    <p:sldId id="962" r:id="rId21"/>
    <p:sldId id="952" r:id="rId22"/>
    <p:sldId id="981" r:id="rId23"/>
    <p:sldId id="983" r:id="rId24"/>
    <p:sldId id="918" r:id="rId25"/>
    <p:sldId id="978" r:id="rId26"/>
  </p:sldIdLst>
  <p:sldSz cx="9144000" cy="6858000" type="screen4x3"/>
  <p:notesSz cx="7019925" cy="9305925"/>
  <p:custDataLst>
    <p:tags r:id="rId2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bg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  <a:srgbClr val="99FF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7" autoAdjust="0"/>
    <p:restoredTop sz="79973" autoAdjust="0"/>
  </p:normalViewPr>
  <p:slideViewPr>
    <p:cSldViewPr snapToGrid="0">
      <p:cViewPr varScale="1">
        <p:scale>
          <a:sx n="90" d="100"/>
          <a:sy n="90" d="100"/>
        </p:scale>
        <p:origin x="39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8C95622-9BF5-482C-9CFD-CC93E40F94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0F29BF0-4ACC-4FFF-B432-5B8003497F1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FF74F5-ABA7-4367-86C2-5D61C134338A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1780240-762C-4A41-9940-FE044C82A6B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4A1938A-11C3-4648-877E-EBC956BC4A1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14079541-9281-4DB0-BB52-6FA6589E7F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597D96FE-FDA0-42DE-846B-06DDCB0DEB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9">
            <a:extLst>
              <a:ext uri="{FF2B5EF4-FFF2-40B4-BE49-F238E27FC236}">
                <a16:creationId xmlns:a16="http://schemas.microsoft.com/office/drawing/2014/main" id="{21558526-92AB-4B1A-8204-EEA11953CBC7}"/>
              </a:ext>
            </a:extLst>
          </p:cNvPr>
          <p:cNvSpPr>
            <a:spLocks noChangeArrowheads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166997C5-A087-43F1-A8C3-4D53D6F4EA8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2E476027-6B02-41D2-B243-25B21547A0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A85B994-489A-4C93-A51E-76D66EA40DAC}" type="datetime1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B4644E38-E542-4470-935B-A961A4B4A9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DD130290-82BE-4D33-8D0D-840A5E18B9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</a:defRPr>
            </a:lvl1pPr>
          </a:lstStyle>
          <a:p>
            <a:fld id="{0E25A3A0-DBE0-41F2-A017-77AD03D55D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ECE06C4-BE63-4BA5-9F3B-3FBDA18B59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416302D-9B45-4BB2-BB02-43A3EC848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2A2000E-9E1B-4BD3-B683-93E1A0BDB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fld id="{A26106DE-6065-410B-BE6E-70C4E96C212D}" type="slidenum">
              <a:rPr kumimoji="0" lang="en-US" altLang="en-US" sz="1200">
                <a:solidFill>
                  <a:srgbClr val="000000"/>
                </a:solidFill>
              </a:rPr>
              <a:pPr/>
              <a:t>2</a:t>
            </a:fld>
            <a:endParaRPr kumimoji="0"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63CF5865-C34A-41DD-9701-2F33BE542B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F042DA2-6D35-481A-92A4-2F8120DCD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9707C4B-EBB4-41BE-A779-3CED31608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fld id="{148F624C-97A9-4D39-BD5C-99724BD5666A}" type="slidenum">
              <a:rPr kumimoji="0" lang="en-US" altLang="en-US" sz="1200">
                <a:solidFill>
                  <a:srgbClr val="000000"/>
                </a:solidFill>
              </a:rPr>
              <a:pPr/>
              <a:t>3</a:t>
            </a:fld>
            <a:endParaRPr kumimoji="0"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47F0C93-5AFE-43D0-A934-72ABEE4318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8345DD2-771B-4B62-8DDF-AC73A4B4E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This slide shows how the terrain flow field is represented.  Early DEM work used a single flow direction model, D8.  In 1997 I published the Dinfinity method that proportions flow from each grid cell among downslope neighbors.  This, at the expense of some dispersion, allows a better approximation of flow across surfaces.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9383CFAA-186A-4372-8412-F46B694F7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fld id="{5CC44B12-4E98-400D-8A7A-4BA5111E1204}" type="slidenum">
              <a:rPr kumimoji="0" lang="en-US" altLang="en-US" sz="1200">
                <a:solidFill>
                  <a:srgbClr val="000000"/>
                </a:solidFill>
              </a:rPr>
              <a:pPr/>
              <a:t>12</a:t>
            </a:fld>
            <a:endParaRPr kumimoji="0"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2C8E647F-E8B1-45B6-9CCE-ED0AF3C9C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D38DD7FD-35D2-4772-9470-CE06AAD01A2A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09DEE55-6327-456C-8445-746B3114E3C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A9B3ABA-75F3-4A24-99C3-3C08A5C3A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15706EA-054C-4574-893C-A2518C384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B6AAC-2350-4705-8184-DECFF356F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90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3B5A3B3-98DB-43A5-A998-451281355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30F39A4-FB8C-46BD-932D-52EC97819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1B87FB2-A560-4A91-B8B1-9F5B9F3DD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FEA36-7BCD-4A1C-AE77-880CA84F7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51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D714413-5564-4357-9F9A-1FEC52F32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929BBCC-3BB8-491F-9311-5F1AF7417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DDE516D-8D26-4641-A4DA-FDE3F99472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E2189-4476-4D37-B74A-3AD8E8A42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30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E9122-CCB8-4968-BA81-1E9F2B857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E6B130-AA88-40B4-B69E-16920E997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DA89C3-9744-4EE0-8915-6E6EDA5C9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D3B32-7A61-4EBD-9429-FCECE8220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844CA1-B53F-45D3-AAFF-120F24321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2572C-6461-487A-9FCB-2294D478E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D4FEB3-CCEB-492D-B2E5-1D92682F9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3ADEB-6DDF-41DD-9EBD-C0D61918F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52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9F9226-59C4-49A5-B817-EC7970F8D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518F0C-4CE3-4C52-8E76-C41A1C245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F1B048-99F6-4F0F-9EDE-30993697F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39745-C5F1-4D45-9099-F67A221C7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70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EE33F-0821-4DF9-BC09-AEA5BE71A6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0CD84-FD47-49D0-B8A8-8F66D9EC8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0E0F9A-73B5-40CC-B317-AC34805E7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9D4E3-A510-4FF1-920D-952E237FC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68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CC41E6-00D1-4BA0-A778-373766A52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5ED69C-3B41-42EA-AEF4-299A15BC98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EDBC9D-DF3D-4EF4-A692-62CB3CD27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CC7CB-ECCA-4D29-BA93-2CBC13CAC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81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94C548-4D24-4722-98C7-3996C0147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74CEC0-B74E-4FDB-B514-E7CB6ED16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431651-C186-4073-AA52-E10BA7C45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1EE0B-057B-4C5D-B22E-CFDA9957A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594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FE159E9-9564-4D5A-84E9-419C2CA2B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BFE162-DE47-4B5C-A0F4-1A66A5C31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C24B1F-10FB-4B40-94F8-9BB86911F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75B0B-8CD1-4A1A-A293-D2FB6FF80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85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C5662-B6BB-40AA-9DDB-9613E7D2D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924F2-0EE2-4E0B-B015-A8D4080BC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AB0A07-62DD-4535-AC8C-26D9F66D4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295A4-171D-4659-A24B-0E7689B03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87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16EB7C2-1D36-456D-B5ED-DEB24BDC1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C1D9CB3-EFB4-41CE-A07E-FC293CC70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17C5385-DD5A-41B4-AEC1-C3390C466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2658E-B5EE-406A-93F4-C7C673908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7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4DF65-EC3F-4109-B895-C93050021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F3F0A-ED7E-4247-9897-91D579F83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925F22-67F9-411F-AD58-F4F186CB2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7C06A-07E6-4111-BB85-39ACA91BD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557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248EB3-0B95-4200-99F1-E61B15718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D26931-A1D8-4739-AA21-A132889BB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0528BC-F8F7-4149-8B6E-041B8EFA6D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70032-BCA4-4845-88E4-7756C8884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26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68D49A-A8A3-43C4-AB7B-E5DC67EED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FD6643-7940-4A85-90A2-55DDB9911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10F150-DA2A-42E0-ABDB-20FA6ADEA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1F4A2-783B-457E-A983-99539B999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97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73B2-0325-43DA-B875-C7543C9B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5643B155-8869-4407-9FC1-A243651DC537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D6234-5ED0-4E5E-8A23-CEB86C6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3DB41-40DE-48C2-88D4-AC6BE7A4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F50B8587-ED2B-4CA9-B8FF-2DA888E5EA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451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3C8DC-1734-4890-9C37-23EEB3D5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6B52492-DD62-4FC9-B6DF-0F6A8971313C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D06B8-CFCB-4B64-9F26-AB4EEE91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C5768-D9AC-4537-AF30-4FD1F108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854FDDE8-A72E-4701-88E7-D71E357C7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98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2B29D-C02E-486F-A1B3-AC79E80F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80CFFD51-8ED1-4371-80C2-248D97120ED8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E71CE-54A5-43E9-A76B-F06B70AC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B08CC-1298-4564-84ED-8F8A096A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586EF3E9-A900-4631-A642-5DCACA0B8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740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9C98E-D179-489E-ABD9-AC504253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C6CEB093-7143-47B7-8492-C3880422A129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1A52-B68A-45FE-9BDC-4DC354BF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80B5B-75B2-4AF7-88A2-D123CA14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467B9449-4EB7-41B2-A375-29B6796F9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348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4A905-F030-4A20-B306-5DE3EDBB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B9E60CFA-72AA-4D67-AC91-B93640FCF600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79B48-9B8D-40F9-8537-D2EF4E6A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D14C8-E7A7-423F-B8F7-355263B0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A3FE5BB1-937B-4869-BCC1-23BCF8A20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487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3B105-8B2C-4E46-BDB8-7B5CE3C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6332B5A9-6F7A-4F42-954E-A34DB36D52F6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AC45E-6380-4AB9-A616-A33876FB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78937-5EEA-421B-A717-56865C86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1D54AED0-7C5E-4AD3-8086-0D1EF34EF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868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EF7DA0-E1E9-4CBB-A72E-8E75A75A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01C78A2-C1AC-47D7-BB90-84177D54C694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54AC2-4A73-403D-99C4-650AA73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DEE7E-7D10-46F4-9A36-51E48BCC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0AFC78DB-9707-4C42-A173-7B1A054AD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51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DBD0DD9-A874-40CD-B18A-C76040C9B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3A0E53E-E464-4C35-BF27-E66259F7C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42378D6-D33E-4A74-B4DF-31AC0AB9D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3C6FD-3428-40A9-982C-EE58239D2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09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4B04B-0926-4F08-9DF9-F2BF0AE8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7B28EA45-C977-4A35-8948-07704846F22F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EBD40-BCE0-40BE-B2DA-E5CED6C0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3130F-1BAE-47EA-BC97-51BE8E83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924FBD79-56ED-4267-B91D-DD9A7C31E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670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0B879-2140-424D-9C2F-62C75F7F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44437C50-6785-4E30-82C5-C84A128BE897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520DC-4C74-403D-87D1-4682F04C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571C6-15D6-48C4-9265-DA65CC88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D0BC40ED-8AD3-4638-94D4-8EE4325DA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019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44B61-6D19-4474-A293-6DD1E0AE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06FFF015-F17E-464F-A614-815FAA387CC6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F584F-F3BA-4B48-BB86-232C0F1B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0F6C0-9AF2-4431-B4A9-27809132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16288B81-ADD7-4888-9CA1-A611EDB69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492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72D5E-104F-4D4E-8252-C1C6F4C9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fld id="{985DA70B-C8B2-45F3-BDA6-CCE5F6FDC886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CB86C-69EC-46B3-B0FB-8A4D8A06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87992-23F6-4CBA-A4E0-83757687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latin typeface="Times New Roman" panose="02020603050405020304" pitchFamily="18" charset="0"/>
              </a:defRPr>
            </a:lvl1pPr>
          </a:lstStyle>
          <a:p>
            <a:fld id="{7BE3AC90-2573-4D57-BAA5-9DF743DD0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986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5ED30F-0E31-4D90-9553-8C559E9F2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6F15F-E572-4065-A3CC-42C0CFACA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98C12C-6836-4925-983C-A7532CEE9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ABD6A-DA91-4FF6-BF78-154847C5E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2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5BE6F4-CD34-47B8-94F5-8CC13967C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8E5EEA-2EE6-48C9-8DCF-7EAEEA450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F031CA-7225-4D0A-9E78-365F38578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71E2A-B10F-478B-8ADB-CAF003399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867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0EFF4E-47AA-41AA-855D-296C8AC97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C765A1-3312-4505-8703-BF5429A6D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7DEBD9-DB46-42C1-8AC7-9FAD71668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D528F-4914-42EB-A8C8-8EBC32F4B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994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46D4A-2065-4E43-A172-147A7C488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D44D98-0C63-4961-8A05-4FA96DE94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C5A8B-0748-4945-96F1-BA6FE8DD6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B2990-49E6-4A33-A0FC-3CF5E2DAA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467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80D392-C529-4824-A8CD-206CCD4E9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1633B0-1B59-4A08-8DAA-2E8DFCA87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8A3B81-8313-43BF-B3FF-B754B4970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0C9F7-DB0F-4DB4-87C1-0953E3EDB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03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81E71D9-5FE0-4E1C-87EB-DABEE2969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5D2E13-05C4-4AEB-9F5B-9A31D9FC5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E7FAB0-2291-4510-BD75-1337BB468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1DF18-A8B1-4531-9BE7-0F42B80A5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9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767B686-2102-4471-8AE9-F29942656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82B4876-0390-4F1B-A1CE-B4EEF39DC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3EE5D4F-C034-453B-9BA4-6395BFD9C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8463D-9BC1-42E9-8E4F-2D9B17FC9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118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49EA51-B05E-4EE4-81F6-F7E559EA1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1B42E2-AE9C-48E1-9A15-77135688F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B6C0B4-7A17-46BC-9991-E5BB2DCFBF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81617-F8C7-47F9-83CE-C319453E4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032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B7D34-6750-43DD-9C51-D41817C9D1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794C3-63EA-477B-BE55-5B4F78246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5D1990-AB28-41F1-834C-CC9294D9D1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19CF7-F6AF-4D39-BAF5-7D05AB9F3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895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1CE97-2B4B-4A4E-A662-E6EEBBEEB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4CB56-D859-48CE-9A70-875327F447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56ABA0-2E4D-4B2C-88DB-9093D7A7C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60837-3AF7-4A44-A6A6-F35E510C3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321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17E03B-2A15-4316-AD8E-00BC43098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04C7D-0A2B-4DB7-B6EC-56E070033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8F70E3-1C70-454B-A3DC-704B2E1D1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A9546-9B44-4504-9221-E3A50C0A0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49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F2DBF-A996-47F2-92DE-9581C2B60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EFC9F7-CF3D-4F2D-89DD-E43FA187B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563F2D-15F0-4557-9210-6DBF231E4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D4CFA-B5BF-4E92-AF3B-2DBE034A0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053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28711E-1F42-498D-A92E-C1B6F49D8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EA940-96E0-4962-B8CD-0B048BEDA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32042-4F65-458C-BC5A-D82EB4C3B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EDB07-5013-46BE-8DAC-67E31F6B9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971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BCE2D0-A5A1-4F81-9BBF-0FB9DD047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2C312A-3DDD-49DF-BAE1-D43C4D535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03B391-27E0-4147-BB3A-BDC97CC0C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D4173-43D6-45C0-A367-639F85D54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50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97A7CB-CADA-475D-A6F2-CF799DD3C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40FB78-54C3-4CEE-82C1-4645FCB652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59E187-FB38-459B-B987-CB118E402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C2401-565D-4A2D-9489-74B499102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18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A6A2C9-A52A-4BEB-81A1-1F20A2981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938F10-B1E5-409C-818D-73C32372D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25460-8148-42DA-88D3-2B2D02FC6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E795E-B227-45C9-9293-FE4CA6B83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130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7B1024-6375-4617-A91B-8BBA4963F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4A6F7-F91A-4389-8217-ACEDA7F0AA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03DDEA-AE7F-4BA6-852C-13EF56544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F9067-930D-4B4A-8D7C-4717BD4097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52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47EC80C-202A-414C-BD67-9F8A116B0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6F8B6CA-B99B-458F-B037-5C0564674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22EAD0D-F25A-4929-A990-BA89D7C30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A626C-2C28-47D2-B03C-A7DED34A1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932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35F884-009A-4595-B656-107906C6B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60E06A-D479-476C-ABD1-83B417ECA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6B239A-F72E-443D-B08B-0144BCD79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06959-1D89-4B1E-A277-658EA005B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026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60B48C-CA45-452F-A297-FC52925B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1A623D-6295-4AED-97F7-4927E6AD4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E7F5D0-C9B5-4494-A609-4BDF92A1E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6A6FD-A8B3-4DF7-AD5C-F083EB598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8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FDBF29-FF19-4DA5-8B21-D2AC529BA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4B880F-8140-482F-8DFC-B169CBEFA8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9823C6-AEB8-40F2-8EAD-D36AF2E59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92D20-6A93-4AB4-896E-90833FC54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7514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D371F-587B-40D3-A560-BE50783BF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C4FFF-115A-4286-B2ED-57E243483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9B994-0B9C-486B-8B40-C577CCBC7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CBEBD-9116-45EB-B273-B42CD4F38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967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8B209-BE06-41EA-8F1F-2FEE636CE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78EA1A-CCE7-4806-914C-097EB4DD43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92314-17AA-4C1B-BD0D-105A30AD7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AEFCF-9BB7-428E-8782-104B63BC4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68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E04D74-3733-4E7A-AD2C-F7FBCE1A2C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E8C27-8C84-489F-B3E5-196B41C9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4C42B9-FC1B-40B0-8CAE-FC6984A685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843BB-231D-4A76-B37F-10F4C4865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5312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F5679D-0AE1-44E5-AE21-D4A4A09FE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A3387-2376-4FEF-B133-1B38716DE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1524E-FE48-4B92-9B12-99ABBA269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6146C-D130-4723-856A-CC2EF8439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33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4257B5C-EEBD-41EA-B55D-4618B79DC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688536A-A397-49E4-B816-4B5C139C2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47B1374-D4C7-4240-8C42-226C3FB97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64E3E-F67A-4A64-B64E-32D60BB5B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97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EB7BE1B7-6C90-42B4-995F-5B00E526FE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15F45540-53E1-49D0-B377-13FA5475A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FBD4D93-FDB6-43A6-8790-A654E1DD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665CE-7AB9-4E70-9980-A61C1A180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40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EE3F21B-E8A2-4EEF-A56E-8FB6C0A13B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268DE08-D33B-4257-A9A2-2BC011EF1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4E7211AF-063D-4680-97B2-41C0CBDA2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34953-AA1F-4DDB-B431-A8D0FF268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91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7BAC972-3B72-4BA6-B902-C8324A9EA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CCDCC52-2214-4943-822E-029447F93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1CCFEE5B-AB41-4E82-AE9E-9A4CC7917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9DDFF-A72E-4332-B9EA-58EEB75E0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49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>
            <a:extLst>
              <a:ext uri="{FF2B5EF4-FFF2-40B4-BE49-F238E27FC236}">
                <a16:creationId xmlns:a16="http://schemas.microsoft.com/office/drawing/2014/main" id="{CC3CCBBA-1F90-476F-AA7C-9E02566DE297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E1F2E83-9F8B-45C7-84E1-1BF0389BE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E06CE9C-52E3-4E29-902F-633B50F05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7AF7F501-A731-4A95-9B6F-79C4356F81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51AAD84D-A0CA-4466-B19A-C664BEB018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73326BC2-661A-4AE7-B9FC-B38EADE2D5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folHlink"/>
                </a:solidFill>
                <a:latin typeface="Arial" panose="020B0604020202020204" pitchFamily="34" charset="0"/>
              </a:defRPr>
            </a:lvl1pPr>
          </a:lstStyle>
          <a:p>
            <a:fld id="{0E7E2ABD-FD4E-470E-9BF5-1F32E0CD15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7" name="Line 13">
            <a:extLst>
              <a:ext uri="{FF2B5EF4-FFF2-40B4-BE49-F238E27FC236}">
                <a16:creationId xmlns:a16="http://schemas.microsoft.com/office/drawing/2014/main" id="{8F3E3C5C-2935-4024-A274-9A3C32327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6" r:id="rId1"/>
    <p:sldLayoutId id="2147486032" r:id="rId2"/>
    <p:sldLayoutId id="2147486033" r:id="rId3"/>
    <p:sldLayoutId id="2147486034" r:id="rId4"/>
    <p:sldLayoutId id="2147486035" r:id="rId5"/>
    <p:sldLayoutId id="2147486036" r:id="rId6"/>
    <p:sldLayoutId id="2147486037" r:id="rId7"/>
    <p:sldLayoutId id="2147486038" r:id="rId8"/>
    <p:sldLayoutId id="2147486039" r:id="rId9"/>
    <p:sldLayoutId id="2147486040" r:id="rId10"/>
    <p:sldLayoutId id="2147486041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3C4623B-0E57-4CE3-BE4E-1EC58633C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FD56690-DC23-4B01-B8B2-E781311F4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7348" name="Rectangle 4">
            <a:extLst>
              <a:ext uri="{FF2B5EF4-FFF2-40B4-BE49-F238E27FC236}">
                <a16:creationId xmlns:a16="http://schemas.microsoft.com/office/drawing/2014/main" id="{4C0A4F04-6B0C-499F-A115-2633A2C581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7349" name="Rectangle 5">
            <a:extLst>
              <a:ext uri="{FF2B5EF4-FFF2-40B4-BE49-F238E27FC236}">
                <a16:creationId xmlns:a16="http://schemas.microsoft.com/office/drawing/2014/main" id="{88A8BA4A-89F1-4B9E-B0DC-E2656458BE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7350" name="Rectangle 6">
            <a:extLst>
              <a:ext uri="{FF2B5EF4-FFF2-40B4-BE49-F238E27FC236}">
                <a16:creationId xmlns:a16="http://schemas.microsoft.com/office/drawing/2014/main" id="{9F75C23B-9050-4AF2-A7B4-63098098A2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</a:defRPr>
            </a:lvl1pPr>
          </a:lstStyle>
          <a:p>
            <a:fld id="{BF2883C9-00ED-4E25-899F-42D75E3342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6043" r:id="rId2"/>
    <p:sldLayoutId id="2147486044" r:id="rId3"/>
    <p:sldLayoutId id="2147486045" r:id="rId4"/>
    <p:sldLayoutId id="2147486046" r:id="rId5"/>
    <p:sldLayoutId id="2147486047" r:id="rId6"/>
    <p:sldLayoutId id="2147486048" r:id="rId7"/>
    <p:sldLayoutId id="2147486049" r:id="rId8"/>
    <p:sldLayoutId id="2147486050" r:id="rId9"/>
    <p:sldLayoutId id="2147486051" r:id="rId10"/>
    <p:sldLayoutId id="2147486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011CFB22-7677-4835-B4DD-3135D379E3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8D2B579A-C187-4D9A-9BFD-F8A2EFD272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D7DA2-F224-4253-8F2E-5ED468630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C5125C5-4C86-4321-89A2-7DF5C5E48676}" type="datetimeFigureOut">
              <a:rPr lang="en-US"/>
              <a:pPr>
                <a:defRPr/>
              </a:pPr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8AEC5-7B5E-437D-9060-E78A3FC6D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9E61-2E43-4349-BDEC-E130834CB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D42A7FD-D55D-4B34-806A-44B9180518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7" r:id="rId1"/>
    <p:sldLayoutId id="2147486078" r:id="rId2"/>
    <p:sldLayoutId id="2147486079" r:id="rId3"/>
    <p:sldLayoutId id="2147486080" r:id="rId4"/>
    <p:sldLayoutId id="2147486081" r:id="rId5"/>
    <p:sldLayoutId id="2147486082" r:id="rId6"/>
    <p:sldLayoutId id="2147486083" r:id="rId7"/>
    <p:sldLayoutId id="2147486084" r:id="rId8"/>
    <p:sldLayoutId id="2147486085" r:id="rId9"/>
    <p:sldLayoutId id="2147486086" r:id="rId10"/>
    <p:sldLayoutId id="21474860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3AB980-99EC-46D5-8327-04D0D2759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C9DB0D3-3D51-4840-9BEB-02F4979E3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3316" name="Rectangle 4">
            <a:extLst>
              <a:ext uri="{FF2B5EF4-FFF2-40B4-BE49-F238E27FC236}">
                <a16:creationId xmlns:a16="http://schemas.microsoft.com/office/drawing/2014/main" id="{C944987F-2EE4-42EB-80FA-F56AE3158A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3317" name="Rectangle 5">
            <a:extLst>
              <a:ext uri="{FF2B5EF4-FFF2-40B4-BE49-F238E27FC236}">
                <a16:creationId xmlns:a16="http://schemas.microsoft.com/office/drawing/2014/main" id="{13828C90-4444-4111-A65E-5BE86C1DBE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3318" name="Rectangle 6">
            <a:extLst>
              <a:ext uri="{FF2B5EF4-FFF2-40B4-BE49-F238E27FC236}">
                <a16:creationId xmlns:a16="http://schemas.microsoft.com/office/drawing/2014/main" id="{13265BBB-5BA2-4957-B1C1-1DA7A469D3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</a:defRPr>
            </a:lvl1pPr>
          </a:lstStyle>
          <a:p>
            <a:fld id="{BF663F06-B0C5-49DC-83C9-CEAA655DF1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3" r:id="rId1"/>
    <p:sldLayoutId id="2147486054" r:id="rId2"/>
    <p:sldLayoutId id="2147486055" r:id="rId3"/>
    <p:sldLayoutId id="2147486056" r:id="rId4"/>
    <p:sldLayoutId id="2147486057" r:id="rId5"/>
    <p:sldLayoutId id="2147486058" r:id="rId6"/>
    <p:sldLayoutId id="2147486059" r:id="rId7"/>
    <p:sldLayoutId id="2147486060" r:id="rId8"/>
    <p:sldLayoutId id="2147486061" r:id="rId9"/>
    <p:sldLayoutId id="2147486062" r:id="rId10"/>
    <p:sldLayoutId id="2147486063" r:id="rId11"/>
    <p:sldLayoutId id="21474860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3CDDC4C-2778-481C-9DC3-917B0DA1C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6773423-4670-4358-97FC-A842634D3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7348" name="Rectangle 4">
            <a:extLst>
              <a:ext uri="{FF2B5EF4-FFF2-40B4-BE49-F238E27FC236}">
                <a16:creationId xmlns:a16="http://schemas.microsoft.com/office/drawing/2014/main" id="{83365570-E073-4320-89BC-CE3FFF3AB6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7349" name="Rectangle 5">
            <a:extLst>
              <a:ext uri="{FF2B5EF4-FFF2-40B4-BE49-F238E27FC236}">
                <a16:creationId xmlns:a16="http://schemas.microsoft.com/office/drawing/2014/main" id="{F1090783-CE10-44A4-8410-B7D5A54039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7350" name="Rectangle 6">
            <a:extLst>
              <a:ext uri="{FF2B5EF4-FFF2-40B4-BE49-F238E27FC236}">
                <a16:creationId xmlns:a16="http://schemas.microsoft.com/office/drawing/2014/main" id="{D93BD375-7E7A-42CB-A63D-9A77043D3C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fld id="{E9E57474-16DF-45C4-9221-AC9497FEE1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66" r:id="rId2"/>
    <p:sldLayoutId id="2147486067" r:id="rId3"/>
    <p:sldLayoutId id="2147486068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slideLayout" Target="../slideLayouts/slideLayout45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8.png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png"/><Relationship Id="rId5" Type="http://schemas.openxmlformats.org/officeDocument/2006/relationships/image" Target="../media/image29.emf"/><Relationship Id="rId4" Type="http://schemas.openxmlformats.org/officeDocument/2006/relationships/oleObject" Target="../embeddings/Microsoft_Word_97_-_2003_Document.doc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s.anl.gov/research/projects/mpich2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ineering.usu.edu/dtarb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024C-F301-446A-A089-A2B3EC50FC08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312863" y="53975"/>
            <a:ext cx="7239000" cy="1384300"/>
          </a:xfrm>
          <a:ln w="15875"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dirty="0"/>
              <a:t>Hydrologic Terrain Processing Using Parallel Computing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5285B-F506-4793-8111-50E34C67607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820738" y="2263775"/>
            <a:ext cx="4638675" cy="3424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David Tarboton</a:t>
            </a:r>
            <a:r>
              <a:rPr lang="en-US" baseline="30000" dirty="0"/>
              <a:t>1</a:t>
            </a:r>
            <a:r>
              <a:rPr lang="en-US" dirty="0"/>
              <a:t>, Dan Watson</a:t>
            </a:r>
            <a:r>
              <a:rPr lang="en-US" baseline="30000" dirty="0"/>
              <a:t>2</a:t>
            </a:r>
            <a:r>
              <a:rPr lang="en-US" dirty="0"/>
              <a:t>, Rob Wallace,</a:t>
            </a:r>
            <a:r>
              <a:rPr lang="en-US" baseline="30000" dirty="0"/>
              <a:t>3</a:t>
            </a:r>
            <a:r>
              <a:rPr lang="en-US" dirty="0"/>
              <a:t> Kim Schreuders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Teklu</a:t>
            </a:r>
            <a:r>
              <a:rPr lang="en-US" dirty="0"/>
              <a:t> Tesfa</a:t>
            </a:r>
            <a:r>
              <a:rPr lang="en-US" baseline="30000" dirty="0"/>
              <a:t>1</a:t>
            </a:r>
            <a:br>
              <a:rPr lang="en-US" baseline="30000" dirty="0"/>
            </a:br>
            <a:endParaRPr lang="en-US" baseline="30000" dirty="0"/>
          </a:p>
          <a:p>
            <a:pPr marL="120650" indent="-120650">
              <a:defRPr/>
            </a:pPr>
            <a:r>
              <a:rPr lang="en-US" sz="1600" baseline="30000" dirty="0"/>
              <a:t>1</a:t>
            </a:r>
            <a:r>
              <a:rPr lang="en-US" sz="1600" dirty="0"/>
              <a:t>Utah Water Research Laboratory, Utah State University, Logan, Utah </a:t>
            </a:r>
          </a:p>
          <a:p>
            <a:pPr marL="120650" indent="-120650">
              <a:defRPr/>
            </a:pPr>
            <a:r>
              <a:rPr lang="en-US" sz="1600" baseline="30000" dirty="0"/>
              <a:t>1</a:t>
            </a:r>
            <a:r>
              <a:rPr lang="en-US" sz="1600" dirty="0"/>
              <a:t>Computer Science, Utah State University, Logan, Utah</a:t>
            </a:r>
          </a:p>
          <a:p>
            <a:pPr marL="120650" indent="-120650">
              <a:defRPr/>
            </a:pPr>
            <a:r>
              <a:rPr lang="en-US" sz="1600" baseline="30000" dirty="0"/>
              <a:t>3</a:t>
            </a:r>
            <a:r>
              <a:rPr lang="en-US" sz="1600" dirty="0"/>
              <a:t>US Army Engineer Research and Development Center, Information Technology Lab, Vicksburg, Mississippi</a:t>
            </a:r>
            <a:endParaRPr lang="en-US" sz="1600" baseline="30000" dirty="0"/>
          </a:p>
        </p:txBody>
      </p:sp>
      <p:sp>
        <p:nvSpPr>
          <p:cNvPr id="1030" name="Line 1028">
            <a:extLst>
              <a:ext uri="{FF2B5EF4-FFF2-40B4-BE49-F238E27FC236}">
                <a16:creationId xmlns:a16="http://schemas.microsoft.com/office/drawing/2014/main" id="{BA59538E-976F-431D-A2C6-56EBFAEAF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8" y="5708650"/>
            <a:ext cx="8640762" cy="0"/>
          </a:xfrm>
          <a:prstGeom prst="line">
            <a:avLst/>
          </a:prstGeom>
          <a:noFill/>
          <a:ln w="57150" cmpd="thickThin">
            <a:solidFill>
              <a:srgbClr val="1D00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6" name="Object 1031">
            <a:extLst>
              <a:ext uri="{FF2B5EF4-FFF2-40B4-BE49-F238E27FC236}">
                <a16:creationId xmlns:a16="http://schemas.microsoft.com/office/drawing/2014/main" id="{F77E621C-5AE3-401D-B5EB-FF72529758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1488" y="1714500"/>
          <a:ext cx="3151187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5551488" y="1714500"/>
                        <a:ext cx="3151187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3">
            <a:extLst>
              <a:ext uri="{FF2B5EF4-FFF2-40B4-BE49-F238E27FC236}">
                <a16:creationId xmlns:a16="http://schemas.microsoft.com/office/drawing/2014/main" id="{41B8F74C-D559-420E-B514-F7E656CEA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5951538"/>
            <a:ext cx="6508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389438"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This research was funded by the US Army Research and Development Center under contract number W9124Z-08-P-0420</a:t>
            </a:r>
          </a:p>
        </p:txBody>
      </p:sp>
      <p:pic>
        <p:nvPicPr>
          <p:cNvPr id="1032" name="Picture 20" descr="castlogo">
            <a:extLst>
              <a:ext uri="{FF2B5EF4-FFF2-40B4-BE49-F238E27FC236}">
                <a16:creationId xmlns:a16="http://schemas.microsoft.com/office/drawing/2014/main" id="{ECB6B46F-DCF4-4B92-B4C4-3953C771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843588"/>
            <a:ext cx="12430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ttt.gif">
            <a:extLst>
              <a:ext uri="{FF2B5EF4-FFF2-40B4-BE49-F238E27FC236}">
                <a16:creationId xmlns:a16="http://schemas.microsoft.com/office/drawing/2014/main" id="{A2C69C22-D57C-4DB6-8816-C5C6C5593D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726113"/>
            <a:ext cx="1487488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244980-45E8-423A-8BDE-BFEDC6023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374650"/>
            <a:ext cx="798195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Parallel Pit Remove Block vs Cell IO Timing</a:t>
            </a:r>
            <a:br>
              <a:rPr lang="en-US" altLang="en-US" sz="4000"/>
            </a:br>
            <a:r>
              <a:rPr lang="en-US" altLang="en-US" sz="2400"/>
              <a:t>GSL100 (4045 x 7402 = 29.9 x 10</a:t>
            </a:r>
            <a:r>
              <a:rPr lang="en-US" altLang="en-US" sz="2400" baseline="30000"/>
              <a:t>6</a:t>
            </a:r>
            <a:r>
              <a:rPr lang="en-US" altLang="en-US" sz="2400"/>
              <a:t> cells </a:t>
            </a:r>
            <a:r>
              <a:rPr lang="en-US" altLang="en-US" sz="2400">
                <a:sym typeface="Symbol" panose="05050102010706020507" pitchFamily="18" charset="2"/>
              </a:rPr>
              <a:t> 120 MB)</a:t>
            </a:r>
            <a:endParaRPr lang="en-US" altLang="en-US" sz="4000"/>
          </a:p>
        </p:txBody>
      </p:sp>
      <p:sp>
        <p:nvSpPr>
          <p:cNvPr id="34819" name="Rectangle 13">
            <a:extLst>
              <a:ext uri="{FF2B5EF4-FFF2-40B4-BE49-F238E27FC236}">
                <a16:creationId xmlns:a16="http://schemas.microsoft.com/office/drawing/2014/main" id="{AA7D337B-EDDE-484C-BEDA-AF7E3A9E2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14045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Dual Quad Core Xeon Proc E5405, 2.00GHz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94EB6-685D-4BB4-9C80-2010735BC26B}"/>
              </a:ext>
            </a:extLst>
          </p:cNvPr>
          <p:cNvSpPr txBox="1"/>
          <p:nvPr/>
        </p:nvSpPr>
        <p:spPr>
          <a:xfrm>
            <a:off x="2690813" y="5581650"/>
            <a:ext cx="59959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it is important to use block IO</a:t>
            </a:r>
          </a:p>
        </p:txBody>
      </p:sp>
      <p:pic>
        <p:nvPicPr>
          <p:cNvPr id="34821" name="Picture 6">
            <a:extLst>
              <a:ext uri="{FF2B5EF4-FFF2-40B4-BE49-F238E27FC236}">
                <a16:creationId xmlns:a16="http://schemas.microsoft.com/office/drawing/2014/main" id="{C874F390-2934-45E0-B125-E5A53E6C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5725"/>
            <a:ext cx="59436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7">
            <a:extLst>
              <a:ext uri="{FF2B5EF4-FFF2-40B4-BE49-F238E27FC236}">
                <a16:creationId xmlns:a16="http://schemas.microsoft.com/office/drawing/2014/main" id="{C1634827-A3CB-4C97-A118-026E33ED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0875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>
            <a:extLst>
              <a:ext uri="{FF2B5EF4-FFF2-40B4-BE49-F238E27FC236}">
                <a16:creationId xmlns:a16="http://schemas.microsoft.com/office/drawing/2014/main" id="{C01EE53C-8919-4488-A316-37D213210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128588"/>
            <a:ext cx="798195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Parallel Pit Remove Timing </a:t>
            </a:r>
            <a:br>
              <a:rPr lang="en-US" altLang="en-US" sz="4000"/>
            </a:br>
            <a:r>
              <a:rPr lang="en-US" altLang="en-US" sz="2400"/>
              <a:t>NEDB (14849 x 27174 = 4 x 10</a:t>
            </a:r>
            <a:r>
              <a:rPr lang="en-US" altLang="en-US" sz="2400" baseline="30000"/>
              <a:t>8</a:t>
            </a:r>
            <a:r>
              <a:rPr lang="en-US" altLang="en-US" sz="2400"/>
              <a:t> cells </a:t>
            </a:r>
            <a:r>
              <a:rPr lang="en-US" altLang="en-US" sz="2400">
                <a:sym typeface="Symbol" panose="05050102010706020507" pitchFamily="18" charset="2"/>
              </a:rPr>
              <a:t> 1.6 GB)</a:t>
            </a:r>
            <a:endParaRPr lang="en-US" altLang="en-US" sz="4000"/>
          </a:p>
        </p:txBody>
      </p:sp>
      <p:sp>
        <p:nvSpPr>
          <p:cNvPr id="3078" name="Rectangle 13">
            <a:extLst>
              <a:ext uri="{FF2B5EF4-FFF2-40B4-BE49-F238E27FC236}">
                <a16:creationId xmlns:a16="http://schemas.microsoft.com/office/drawing/2014/main" id="{160476C8-2AC5-47C5-8BD4-75F0AFFBD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14045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Dual Quad Core Xeon Proc E5405, 2.00GHz</a:t>
            </a:r>
          </a:p>
        </p:txBody>
      </p:sp>
      <p:graphicFrame>
        <p:nvGraphicFramePr>
          <p:cNvPr id="3074" name="Object 11">
            <a:extLst>
              <a:ext uri="{FF2B5EF4-FFF2-40B4-BE49-F238E27FC236}">
                <a16:creationId xmlns:a16="http://schemas.microsoft.com/office/drawing/2014/main" id="{297AE7D7-F3E4-4674-B227-4F5BC32276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4186238"/>
          <a:ext cx="1206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596880" imgH="203040" progId="Equation.3">
                  <p:embed/>
                </p:oleObj>
              </mc:Choice>
              <mc:Fallback>
                <p:oleObj name="Equation" r:id="rId4" imgW="5968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86238"/>
                        <a:ext cx="1206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8">
            <a:extLst>
              <a:ext uri="{FF2B5EF4-FFF2-40B4-BE49-F238E27FC236}">
                <a16:creationId xmlns:a16="http://schemas.microsoft.com/office/drawing/2014/main" id="{5852C25B-4F8B-4282-918E-EC58C6125F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2125" y="3365500"/>
          <a:ext cx="12065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6" imgW="596880" imgH="190440" progId="Equation.3">
                  <p:embed/>
                </p:oleObj>
              </mc:Choice>
              <mc:Fallback>
                <p:oleObj name="Equation" r:id="rId6" imgW="596880" imgH="1904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3365500"/>
                        <a:ext cx="12065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>
            <a:extLst>
              <a:ext uri="{FF2B5EF4-FFF2-40B4-BE49-F238E27FC236}">
                <a16:creationId xmlns:a16="http://schemas.microsoft.com/office/drawing/2014/main" id="{9ADD7E7B-09AE-4367-860F-6B371DD38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638" y="0"/>
            <a:ext cx="777240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b="1" kern="1200" dirty="0">
                <a:solidFill>
                  <a:schemeClr val="tx1"/>
                </a:solidFill>
                <a:latin typeface="Calibri" pitchFamily="34" charset="0"/>
              </a:rPr>
              <a:t>Representation</a:t>
            </a:r>
            <a:r>
              <a:rPr lang="en-CA" sz="4000" b="1" dirty="0">
                <a:solidFill>
                  <a:srgbClr val="003399"/>
                </a:solidFill>
                <a:latin typeface="Arial" pitchFamily="34" charset="0"/>
              </a:rPr>
              <a:t> </a:t>
            </a:r>
            <a:r>
              <a:rPr lang="en-CA" sz="4000" b="1" kern="1200" dirty="0">
                <a:solidFill>
                  <a:schemeClr val="tx1"/>
                </a:solidFill>
                <a:latin typeface="Calibri" pitchFamily="34" charset="0"/>
              </a:rPr>
              <a:t>of Flow Field</a:t>
            </a:r>
            <a:endParaRPr lang="en-US" sz="4000" b="1" kern="12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4101" name="Group 57">
            <a:extLst>
              <a:ext uri="{FF2B5EF4-FFF2-40B4-BE49-F238E27FC236}">
                <a16:creationId xmlns:a16="http://schemas.microsoft.com/office/drawing/2014/main" id="{94CFF281-A369-48C3-B944-289DF8C6DDDC}"/>
              </a:ext>
            </a:extLst>
          </p:cNvPr>
          <p:cNvGrpSpPr>
            <a:grpSpLocks/>
          </p:cNvGrpSpPr>
          <p:nvPr/>
        </p:nvGrpSpPr>
        <p:grpSpPr bwMode="auto">
          <a:xfrm>
            <a:off x="862013" y="847725"/>
            <a:ext cx="4724400" cy="3041650"/>
            <a:chOff x="1800225" y="847725"/>
            <a:chExt cx="4724400" cy="3041650"/>
          </a:xfrm>
        </p:grpSpPr>
        <p:pic>
          <p:nvPicPr>
            <p:cNvPr id="4106" name="Picture 3">
              <a:extLst>
                <a:ext uri="{FF2B5EF4-FFF2-40B4-BE49-F238E27FC236}">
                  <a16:creationId xmlns:a16="http://schemas.microsoft.com/office/drawing/2014/main" id="{91AA71ED-60FF-4B59-A30D-8477C6E7D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5" t="12445" r="15028" b="27960"/>
            <a:stretch>
              <a:fillRect/>
            </a:stretch>
          </p:blipFill>
          <p:spPr bwMode="auto">
            <a:xfrm>
              <a:off x="1800225" y="862013"/>
              <a:ext cx="4705350" cy="298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7" name="Group 56">
              <a:extLst>
                <a:ext uri="{FF2B5EF4-FFF2-40B4-BE49-F238E27FC236}">
                  <a16:creationId xmlns:a16="http://schemas.microsoft.com/office/drawing/2014/main" id="{ADCB36EC-3076-44F2-8FE4-817F042F5BE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817688" y="847725"/>
              <a:ext cx="4686300" cy="3041650"/>
              <a:chOff x="1586" y="636"/>
              <a:chExt cx="2952" cy="3201"/>
            </a:xfrm>
          </p:grpSpPr>
          <p:sp>
            <p:nvSpPr>
              <p:cNvPr id="4134" name="Line 4">
                <a:extLst>
                  <a:ext uri="{FF2B5EF4-FFF2-40B4-BE49-F238E27FC236}">
                    <a16:creationId xmlns:a16="http://schemas.microsoft.com/office/drawing/2014/main" id="{ED2FB6C2-65D7-488F-8409-A3F7EECACF5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657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Line 5">
                <a:extLst>
                  <a:ext uri="{FF2B5EF4-FFF2-40B4-BE49-F238E27FC236}">
                    <a16:creationId xmlns:a16="http://schemas.microsoft.com/office/drawing/2014/main" id="{19D6411E-E844-4A8F-B7E9-DBED26B9B22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927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" name="Line 6">
                <a:extLst>
                  <a:ext uri="{FF2B5EF4-FFF2-40B4-BE49-F238E27FC236}">
                    <a16:creationId xmlns:a16="http://schemas.microsoft.com/office/drawing/2014/main" id="{77734A8C-9AC9-4C47-B2CC-8B38EB0CCD3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187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" name="Line 7">
                <a:extLst>
                  <a:ext uri="{FF2B5EF4-FFF2-40B4-BE49-F238E27FC236}">
                    <a16:creationId xmlns:a16="http://schemas.microsoft.com/office/drawing/2014/main" id="{BF6BD6F2-4EF3-41E3-97DC-17D9B934BB1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457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" name="Line 8">
                <a:extLst>
                  <a:ext uri="{FF2B5EF4-FFF2-40B4-BE49-F238E27FC236}">
                    <a16:creationId xmlns:a16="http://schemas.microsoft.com/office/drawing/2014/main" id="{CF66B4EC-D2CB-4B51-A554-7FC6BC62139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738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" name="Line 9">
                <a:extLst>
                  <a:ext uri="{FF2B5EF4-FFF2-40B4-BE49-F238E27FC236}">
                    <a16:creationId xmlns:a16="http://schemas.microsoft.com/office/drawing/2014/main" id="{D11CBFF5-9CA7-4694-8546-71958A33388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008" y="657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" name="Line 10">
                <a:extLst>
                  <a:ext uri="{FF2B5EF4-FFF2-40B4-BE49-F238E27FC236}">
                    <a16:creationId xmlns:a16="http://schemas.microsoft.com/office/drawing/2014/main" id="{86AEE495-77BA-4703-A311-6625C2502BB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268" y="667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" name="Line 11">
                <a:extLst>
                  <a:ext uri="{FF2B5EF4-FFF2-40B4-BE49-F238E27FC236}">
                    <a16:creationId xmlns:a16="http://schemas.microsoft.com/office/drawing/2014/main" id="{BD173AFC-879C-48D6-A2EF-8DA21584893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4538" y="667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" name="Line 12">
                <a:extLst>
                  <a:ext uri="{FF2B5EF4-FFF2-40B4-BE49-F238E27FC236}">
                    <a16:creationId xmlns:a16="http://schemas.microsoft.com/office/drawing/2014/main" id="{22ED33BC-7279-4828-ACB3-E2B8035C4EE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586" y="636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3" name="Line 13">
                <a:extLst>
                  <a:ext uri="{FF2B5EF4-FFF2-40B4-BE49-F238E27FC236}">
                    <a16:creationId xmlns:a16="http://schemas.microsoft.com/office/drawing/2014/main" id="{EC1E39FC-C6C9-4BD7-9C15-74576B48165A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856" y="636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4" name="Line 14">
                <a:extLst>
                  <a:ext uri="{FF2B5EF4-FFF2-40B4-BE49-F238E27FC236}">
                    <a16:creationId xmlns:a16="http://schemas.microsoft.com/office/drawing/2014/main" id="{3A0BC424-131A-492F-89F1-927809B0240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116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5" name="Line 15">
                <a:extLst>
                  <a:ext uri="{FF2B5EF4-FFF2-40B4-BE49-F238E27FC236}">
                    <a16:creationId xmlns:a16="http://schemas.microsoft.com/office/drawing/2014/main" id="{2893A1E3-2EB5-4705-80D1-01B28260580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386" y="646"/>
                <a:ext cx="0" cy="317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8" name="Group 63">
              <a:extLst>
                <a:ext uri="{FF2B5EF4-FFF2-40B4-BE49-F238E27FC236}">
                  <a16:creationId xmlns:a16="http://schemas.microsoft.com/office/drawing/2014/main" id="{CDC1F176-7117-4F32-AE80-6C5D9F6C88A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1824038" y="866775"/>
              <a:ext cx="4700587" cy="2986088"/>
              <a:chOff x="708" y="938"/>
              <a:chExt cx="2961" cy="1881"/>
            </a:xfrm>
          </p:grpSpPr>
          <p:sp>
            <p:nvSpPr>
              <p:cNvPr id="4126" name="Line 22">
                <a:extLst>
                  <a:ext uri="{FF2B5EF4-FFF2-40B4-BE49-F238E27FC236}">
                    <a16:creationId xmlns:a16="http://schemas.microsoft.com/office/drawing/2014/main" id="{90A483E0-3874-41C2-A239-D091E5D2ACA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708" y="2819"/>
                <a:ext cx="2955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Line 23">
                <a:extLst>
                  <a:ext uri="{FF2B5EF4-FFF2-40B4-BE49-F238E27FC236}">
                    <a16:creationId xmlns:a16="http://schemas.microsoft.com/office/drawing/2014/main" id="{9FF5D7C7-A0F4-475D-98D4-F39AFCA9B85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708" y="2549"/>
                <a:ext cx="2955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Line 24">
                <a:extLst>
                  <a:ext uri="{FF2B5EF4-FFF2-40B4-BE49-F238E27FC236}">
                    <a16:creationId xmlns:a16="http://schemas.microsoft.com/office/drawing/2014/main" id="{E69EB345-4DF6-49D9-AC9A-7857C5F1A34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708" y="2279"/>
                <a:ext cx="2955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Line 25">
                <a:extLst>
                  <a:ext uri="{FF2B5EF4-FFF2-40B4-BE49-F238E27FC236}">
                    <a16:creationId xmlns:a16="http://schemas.microsoft.com/office/drawing/2014/main" id="{FFBD2934-135D-4ABC-879F-CCD823C7973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714" y="2009"/>
                <a:ext cx="2955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Line 27">
                <a:extLst>
                  <a:ext uri="{FF2B5EF4-FFF2-40B4-BE49-F238E27FC236}">
                    <a16:creationId xmlns:a16="http://schemas.microsoft.com/office/drawing/2014/main" id="{B8824264-0784-47F6-B3FA-5491152DFA7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714" y="1479"/>
                <a:ext cx="2955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Line 28">
                <a:extLst>
                  <a:ext uri="{FF2B5EF4-FFF2-40B4-BE49-F238E27FC236}">
                    <a16:creationId xmlns:a16="http://schemas.microsoft.com/office/drawing/2014/main" id="{0EBA9A0B-248A-4583-9FF4-6C72F487991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714" y="1208"/>
                <a:ext cx="2955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Line 29">
                <a:extLst>
                  <a:ext uri="{FF2B5EF4-FFF2-40B4-BE49-F238E27FC236}">
                    <a16:creationId xmlns:a16="http://schemas.microsoft.com/office/drawing/2014/main" id="{D50922F4-CF43-4A47-AC72-F54B0A70BA4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714" y="938"/>
                <a:ext cx="2955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Line 31">
                <a:extLst>
                  <a:ext uri="{FF2B5EF4-FFF2-40B4-BE49-F238E27FC236}">
                    <a16:creationId xmlns:a16="http://schemas.microsoft.com/office/drawing/2014/main" id="{DFDE6631-2D44-4B32-88A1-452E0D7B3A1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714" y="1738"/>
                <a:ext cx="2955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9" name="Line 35">
              <a:extLst>
                <a:ext uri="{FF2B5EF4-FFF2-40B4-BE49-F238E27FC236}">
                  <a16:creationId xmlns:a16="http://schemas.microsoft.com/office/drawing/2014/main" id="{D4839779-1761-4BC7-B6AD-E7C1E0D9CD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73588" y="18653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Freeform 36">
              <a:extLst>
                <a:ext uri="{FF2B5EF4-FFF2-40B4-BE49-F238E27FC236}">
                  <a16:creationId xmlns:a16="http://schemas.microsoft.com/office/drawing/2014/main" id="{6A993652-1875-463E-99B4-4185AFFDCBD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3219450" y="2017713"/>
              <a:ext cx="492125" cy="1141412"/>
            </a:xfrm>
            <a:custGeom>
              <a:avLst/>
              <a:gdLst>
                <a:gd name="T0" fmla="*/ 2147483647 w 310"/>
                <a:gd name="T1" fmla="*/ 0 h 719"/>
                <a:gd name="T2" fmla="*/ 0 w 310"/>
                <a:gd name="T3" fmla="*/ 2147483647 h 719"/>
                <a:gd name="T4" fmla="*/ 0 60000 65536"/>
                <a:gd name="T5" fmla="*/ 0 60000 65536"/>
                <a:gd name="T6" fmla="*/ 0 w 310"/>
                <a:gd name="T7" fmla="*/ 0 h 719"/>
                <a:gd name="T8" fmla="*/ 310 w 310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" h="719">
                  <a:moveTo>
                    <a:pt x="310" y="0"/>
                  </a:moveTo>
                  <a:lnTo>
                    <a:pt x="0" y="71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Text Box 37">
              <a:extLst>
                <a:ext uri="{FF2B5EF4-FFF2-40B4-BE49-F238E27FC236}">
                  <a16:creationId xmlns:a16="http://schemas.microsoft.com/office/drawing/2014/main" id="{BBB2B8CC-2140-4C21-A93A-872585807CC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89450" y="3133725"/>
              <a:ext cx="9731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0" lang="en-US" altLang="en-US" sz="3600" b="1">
                  <a:solidFill>
                    <a:srgbClr val="003399"/>
                  </a:solidFill>
                </a:rPr>
                <a:t>D</a:t>
              </a:r>
              <a:r>
                <a:rPr kumimoji="0" lang="en-US" altLang="en-US" sz="3600" b="1">
                  <a:solidFill>
                    <a:srgbClr val="003399"/>
                  </a:solidFill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4112" name="Line 42">
              <a:extLst>
                <a:ext uri="{FF2B5EF4-FFF2-40B4-BE49-F238E27FC236}">
                  <a16:creationId xmlns:a16="http://schemas.microsoft.com/office/drawing/2014/main" id="{0CA65ED8-714F-4F3A-98A0-F43A0DB3E69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237038" y="1924050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Line 44">
              <a:extLst>
                <a:ext uri="{FF2B5EF4-FFF2-40B4-BE49-F238E27FC236}">
                  <a16:creationId xmlns:a16="http://schemas.microsoft.com/office/drawing/2014/main" id="{79067C39-51C2-4005-A6DC-9CB6BCF7C62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675188" y="237172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Line 45">
              <a:extLst>
                <a:ext uri="{FF2B5EF4-FFF2-40B4-BE49-F238E27FC236}">
                  <a16:creationId xmlns:a16="http://schemas.microsoft.com/office/drawing/2014/main" id="{FB96BEC5-AEBE-4497-9F5D-6B7A7778419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011738" y="230346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Line 46">
              <a:extLst>
                <a:ext uri="{FF2B5EF4-FFF2-40B4-BE49-F238E27FC236}">
                  <a16:creationId xmlns:a16="http://schemas.microsoft.com/office/drawing/2014/main" id="{32AE8D06-3B23-44FD-B9FD-07DCA4BCF59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665663" y="280987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Line 47">
              <a:extLst>
                <a:ext uri="{FF2B5EF4-FFF2-40B4-BE49-F238E27FC236}">
                  <a16:creationId xmlns:a16="http://schemas.microsoft.com/office/drawing/2014/main" id="{8103DA61-5306-4370-A829-7158B6A55D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002213" y="2751138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Line 48">
              <a:extLst>
                <a:ext uri="{FF2B5EF4-FFF2-40B4-BE49-F238E27FC236}">
                  <a16:creationId xmlns:a16="http://schemas.microsoft.com/office/drawing/2014/main" id="{57120F47-6DC6-4E53-9741-24DBDF9A3B5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675188" y="1924050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49">
              <a:extLst>
                <a:ext uri="{FF2B5EF4-FFF2-40B4-BE49-F238E27FC236}">
                  <a16:creationId xmlns:a16="http://schemas.microsoft.com/office/drawing/2014/main" id="{9C22D9D8-00D5-42E5-A81F-94C53A3368E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5011738" y="18653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52">
              <a:extLst>
                <a:ext uri="{FF2B5EF4-FFF2-40B4-BE49-F238E27FC236}">
                  <a16:creationId xmlns:a16="http://schemas.microsoft.com/office/drawing/2014/main" id="{5BBB95CC-8561-435D-A187-2F36C13D3D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4217988" y="2371725"/>
              <a:ext cx="328612" cy="3556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53">
              <a:extLst>
                <a:ext uri="{FF2B5EF4-FFF2-40B4-BE49-F238E27FC236}">
                  <a16:creationId xmlns:a16="http://schemas.microsoft.com/office/drawing/2014/main" id="{5411E378-0555-4C30-B88A-5B6646BCED8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4573588" y="23225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Freeform 41">
              <a:extLst>
                <a:ext uri="{FF2B5EF4-FFF2-40B4-BE49-F238E27FC236}">
                  <a16:creationId xmlns:a16="http://schemas.microsoft.com/office/drawing/2014/main" id="{6C5986DF-CAD9-4BF7-9A5A-3BB23C71A2FD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4505325" y="1998663"/>
              <a:ext cx="492125" cy="1141412"/>
            </a:xfrm>
            <a:custGeom>
              <a:avLst/>
              <a:gdLst>
                <a:gd name="T0" fmla="*/ 2147483647 w 310"/>
                <a:gd name="T1" fmla="*/ 0 h 719"/>
                <a:gd name="T2" fmla="*/ 0 w 310"/>
                <a:gd name="T3" fmla="*/ 2147483647 h 719"/>
                <a:gd name="T4" fmla="*/ 0 60000 65536"/>
                <a:gd name="T5" fmla="*/ 0 60000 65536"/>
                <a:gd name="T6" fmla="*/ 0 w 310"/>
                <a:gd name="T7" fmla="*/ 0 h 719"/>
                <a:gd name="T8" fmla="*/ 310 w 310"/>
                <a:gd name="T9" fmla="*/ 719 h 7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0" h="719">
                  <a:moveTo>
                    <a:pt x="310" y="0"/>
                  </a:moveTo>
                  <a:lnTo>
                    <a:pt x="0" y="719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Text Box 54">
              <a:extLst>
                <a:ext uri="{FF2B5EF4-FFF2-40B4-BE49-F238E27FC236}">
                  <a16:creationId xmlns:a16="http://schemas.microsoft.com/office/drawing/2014/main" id="{B65D579E-C0BD-4287-950E-CD602BD4E9C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82925" y="3135313"/>
              <a:ext cx="97313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kumimoji="0" lang="en-US" altLang="en-US" sz="3600" b="1">
                  <a:solidFill>
                    <a:srgbClr val="003399"/>
                  </a:solidFill>
                </a:rPr>
                <a:t>D</a:t>
              </a:r>
              <a:r>
                <a:rPr kumimoji="0" lang="en-US" altLang="en-US" sz="3600" b="1">
                  <a:solidFill>
                    <a:srgbClr val="003399"/>
                  </a:solidFill>
                  <a:sym typeface="Symbol" panose="05050102010706020507" pitchFamily="18" charset="2"/>
                </a:rPr>
                <a:t>8</a:t>
              </a:r>
            </a:p>
          </p:txBody>
        </p:sp>
        <p:sp>
          <p:nvSpPr>
            <p:cNvPr id="4123" name="Line 60">
              <a:extLst>
                <a:ext uri="{FF2B5EF4-FFF2-40B4-BE49-F238E27FC236}">
                  <a16:creationId xmlns:a16="http://schemas.microsoft.com/office/drawing/2014/main" id="{46C0E69E-7068-4950-8A71-13DBB834A8B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735388" y="188436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Line 61">
              <a:extLst>
                <a:ext uri="{FF2B5EF4-FFF2-40B4-BE49-F238E27FC236}">
                  <a16:creationId xmlns:a16="http://schemas.microsoft.com/office/drawing/2014/main" id="{E07DC052-2BAC-476B-9B69-167B97A9C6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735388" y="2322513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Line 62">
              <a:extLst>
                <a:ext uri="{FF2B5EF4-FFF2-40B4-BE49-F238E27FC236}">
                  <a16:creationId xmlns:a16="http://schemas.microsoft.com/office/drawing/2014/main" id="{6194BFAA-A549-4901-9453-FF917FE72E3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725863" y="2770188"/>
              <a:ext cx="0" cy="41275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2" name="Group 56">
            <a:extLst>
              <a:ext uri="{FF2B5EF4-FFF2-40B4-BE49-F238E27FC236}">
                <a16:creationId xmlns:a16="http://schemas.microsoft.com/office/drawing/2014/main" id="{7D23C1F2-18FC-4EEC-BA52-3F7DD9466B0C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4083050"/>
            <a:ext cx="2814637" cy="2176463"/>
            <a:chOff x="4470400" y="4083050"/>
            <a:chExt cx="3278188" cy="2533650"/>
          </a:xfrm>
        </p:grpSpPr>
        <p:pic>
          <p:nvPicPr>
            <p:cNvPr id="4104" name="Picture 65" descr="dinf">
              <a:extLst>
                <a:ext uri="{FF2B5EF4-FFF2-40B4-BE49-F238E27FC236}">
                  <a16:creationId xmlns:a16="http://schemas.microsoft.com/office/drawing/2014/main" id="{98EA3C2D-35BE-4C76-B1F6-119ECBA8D9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4470400" y="4083050"/>
              <a:ext cx="3278188" cy="2533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5" name="Line 66">
              <a:extLst>
                <a:ext uri="{FF2B5EF4-FFF2-40B4-BE49-F238E27FC236}">
                  <a16:creationId xmlns:a16="http://schemas.microsoft.com/office/drawing/2014/main" id="{E90486D0-6630-46C9-9B66-2ED9004002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223669" y="4999832"/>
              <a:ext cx="1647825" cy="7318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" name="Rectangle 3">
            <a:extLst>
              <a:ext uri="{FF2B5EF4-FFF2-40B4-BE49-F238E27FC236}">
                <a16:creationId xmlns:a16="http://schemas.microsoft.com/office/drawing/2014/main" id="{CB3AF964-0CA8-42CE-9DB4-81068ED26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8" y="6335713"/>
            <a:ext cx="8953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kumimoji="0" lang="en-US" altLang="en-US" sz="1400">
                <a:solidFill>
                  <a:srgbClr val="7F7F7F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</a:t>
            </a:r>
          </a:p>
        </p:txBody>
      </p:sp>
      <p:graphicFrame>
        <p:nvGraphicFramePr>
          <p:cNvPr id="4098" name="Object 68">
            <a:extLst>
              <a:ext uri="{FF2B5EF4-FFF2-40B4-BE49-F238E27FC236}">
                <a16:creationId xmlns:a16="http://schemas.microsoft.com/office/drawing/2014/main" id="{D94B4A11-A937-4A58-995B-FC6C33EA97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3113" y="714375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Picture" r:id="rId7" imgW="2790720" imgH="3095640" progId="Word.Picture.8">
                  <p:embed/>
                </p:oleObj>
              </mc:Choice>
              <mc:Fallback>
                <p:oleObj name="Picture" r:id="rId7" imgW="2790720" imgH="3095640" progId="Word.Picture.8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714375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2E699B4-3CD9-4FD4-B379-1BBA72F74828}"/>
              </a:ext>
            </a:extLst>
          </p:cNvPr>
          <p:cNvGraphicFramePr>
            <a:graphicFrameLocks noGrp="1"/>
          </p:cNvGraphicFramePr>
          <p:nvPr/>
        </p:nvGraphicFramePr>
        <p:xfrm>
          <a:off x="404813" y="1981200"/>
          <a:ext cx="5397500" cy="3413125"/>
        </p:xfrm>
        <a:graphic>
          <a:graphicData uri="http://schemas.openxmlformats.org/drawingml/2006/table">
            <a:tbl>
              <a:tblPr/>
              <a:tblGrid>
                <a:gridCol w="539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31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n-lt"/>
                          <a:ea typeface="Times New Roman"/>
                        </a:rPr>
                        <a:t>FlowAccumulation</a:t>
                      </a:r>
                      <a:r>
                        <a:rPr lang="en-US" sz="2800" dirty="0"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2800" dirty="0" err="1"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n-US" sz="2800" dirty="0">
                          <a:latin typeface="+mn-lt"/>
                          <a:ea typeface="Times New Roman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n-lt"/>
                          <a:ea typeface="Times New Roman"/>
                        </a:rPr>
                        <a:t>for all k neighbors of </a:t>
                      </a:r>
                      <a:r>
                        <a:rPr lang="en-US" sz="2800" dirty="0" err="1">
                          <a:latin typeface="+mn-lt"/>
                          <a:ea typeface="Times New Roman"/>
                        </a:rPr>
                        <a:t>i</a:t>
                      </a:r>
                      <a:endParaRPr lang="en-US" sz="2800" dirty="0">
                        <a:latin typeface="+mn-lt"/>
                        <a:ea typeface="Times New Roman"/>
                      </a:endParaRPr>
                    </a:p>
                    <a:p>
                      <a:pPr marL="2743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n-lt"/>
                          <a:ea typeface="Times New Roman"/>
                        </a:rPr>
                        <a:t>if </a:t>
                      </a:r>
                      <a:r>
                        <a:rPr lang="en-US" sz="2800" dirty="0" err="1">
                          <a:latin typeface="+mn-lt"/>
                          <a:ea typeface="Times New Roman"/>
                        </a:rPr>
                        <a:t>P</a:t>
                      </a:r>
                      <a:r>
                        <a:rPr lang="en-US" sz="2800" baseline="-25000" dirty="0" err="1">
                          <a:latin typeface="+mn-lt"/>
                          <a:ea typeface="Times New Roman"/>
                        </a:rPr>
                        <a:t>ki</a:t>
                      </a:r>
                      <a:r>
                        <a:rPr lang="en-US" sz="2800" dirty="0">
                          <a:latin typeface="+mn-lt"/>
                          <a:ea typeface="Times New Roman"/>
                        </a:rPr>
                        <a:t>&gt;0</a:t>
                      </a:r>
                    </a:p>
                    <a:p>
                      <a:pPr marL="5029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+mn-lt"/>
                          <a:ea typeface="Times New Roman"/>
                        </a:rPr>
                        <a:t>FlowAccumulation</a:t>
                      </a:r>
                      <a:r>
                        <a:rPr lang="en-US" sz="2800" dirty="0">
                          <a:latin typeface="+mn-lt"/>
                          <a:ea typeface="Times New Roman"/>
                        </a:rPr>
                        <a:t>(k)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n-lt"/>
                          <a:ea typeface="Times New Roman"/>
                        </a:rPr>
                        <a:t>next k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+mn-lt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latin typeface="+mn-lt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+mn-lt"/>
                          <a:ea typeface="Times New Roman"/>
                        </a:rPr>
                        <a:t>return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22" name="Object 21">
            <a:extLst>
              <a:ext uri="{FF2B5EF4-FFF2-40B4-BE49-F238E27FC236}">
                <a16:creationId xmlns:a16="http://schemas.microsoft.com/office/drawing/2014/main" id="{6E125901-D409-49CD-A968-0D1EC16FBA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325" y="4210050"/>
          <a:ext cx="30257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1231366" imgH="330057" progId="Equation.3">
                  <p:embed/>
                </p:oleObj>
              </mc:Choice>
              <mc:Fallback>
                <p:oleObj name="Equation" r:id="rId3" imgW="1231366" imgH="33005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4210050"/>
                        <a:ext cx="302577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27">
            <a:extLst>
              <a:ext uri="{FF2B5EF4-FFF2-40B4-BE49-F238E27FC236}">
                <a16:creationId xmlns:a16="http://schemas.microsoft.com/office/drawing/2014/main" id="{56768B6A-4EDA-42FA-9345-B9D01AE9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248025"/>
            <a:ext cx="1166813" cy="117475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Rectangle 2">
            <a:extLst>
              <a:ext uri="{FF2B5EF4-FFF2-40B4-BE49-F238E27FC236}">
                <a16:creationId xmlns:a16="http://schemas.microsoft.com/office/drawing/2014/main" id="{3FB505B5-970F-4B5E-ADB4-86AAE60B6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69988"/>
          </a:xfrm>
        </p:spPr>
        <p:txBody>
          <a:bodyPr/>
          <a:lstStyle/>
          <a:p>
            <a:pPr eaLnBrk="1" hangingPunct="1"/>
            <a:r>
              <a:rPr lang="en-US" altLang="en-US"/>
              <a:t>Pseudocode for Recursive Flow Accumulation</a:t>
            </a:r>
          </a:p>
        </p:txBody>
      </p:sp>
      <p:sp>
        <p:nvSpPr>
          <p:cNvPr id="5127" name="Rectangle 23">
            <a:extLst>
              <a:ext uri="{FF2B5EF4-FFF2-40B4-BE49-F238E27FC236}">
                <a16:creationId xmlns:a16="http://schemas.microsoft.com/office/drawing/2014/main" id="{C0B0BD0B-27B1-485C-A502-A49860CD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2520950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8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ki</a:t>
            </a: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128" name="Group 23">
            <a:extLst>
              <a:ext uri="{FF2B5EF4-FFF2-40B4-BE49-F238E27FC236}">
                <a16:creationId xmlns:a16="http://schemas.microsoft.com/office/drawing/2014/main" id="{F2C99B81-E347-4C20-B451-83BAC5378749}"/>
              </a:ext>
            </a:extLst>
          </p:cNvPr>
          <p:cNvGrpSpPr>
            <a:grpSpLocks/>
          </p:cNvGrpSpPr>
          <p:nvPr/>
        </p:nvGrpSpPr>
        <p:grpSpPr bwMode="auto">
          <a:xfrm>
            <a:off x="5189538" y="2090738"/>
            <a:ext cx="3595687" cy="3529012"/>
            <a:chOff x="5834063" y="1814513"/>
            <a:chExt cx="2809875" cy="2757487"/>
          </a:xfrm>
        </p:grpSpPr>
        <p:grpSp>
          <p:nvGrpSpPr>
            <p:cNvPr id="5138" name="Group 34">
              <a:extLst>
                <a:ext uri="{FF2B5EF4-FFF2-40B4-BE49-F238E27FC236}">
                  <a16:creationId xmlns:a16="http://schemas.microsoft.com/office/drawing/2014/main" id="{875D5CB6-9E91-40E1-A874-C2C2175958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4063" y="1814513"/>
              <a:ext cx="2809875" cy="2757487"/>
              <a:chOff x="3940" y="1405"/>
              <a:chExt cx="1002" cy="983"/>
            </a:xfrm>
          </p:grpSpPr>
          <p:sp>
            <p:nvSpPr>
              <p:cNvPr id="5146" name="Rectangle 17">
                <a:extLst>
                  <a:ext uri="{FF2B5EF4-FFF2-40B4-BE49-F238E27FC236}">
                    <a16:creationId xmlns:a16="http://schemas.microsoft.com/office/drawing/2014/main" id="{B68A6F69-6134-4890-905F-798CF46496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1405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Rectangle 18">
                <a:extLst>
                  <a:ext uri="{FF2B5EF4-FFF2-40B4-BE49-F238E27FC236}">
                    <a16:creationId xmlns:a16="http://schemas.microsoft.com/office/drawing/2014/main" id="{62E338EA-933C-4D50-82BD-9B02C44A98D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1405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48" name="Rectangle 19">
                <a:extLst>
                  <a:ext uri="{FF2B5EF4-FFF2-40B4-BE49-F238E27FC236}">
                    <a16:creationId xmlns:a16="http://schemas.microsoft.com/office/drawing/2014/main" id="{E4CE98B3-ED6E-47DD-9A97-88A1FA9173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1405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49" name="Rectangle 22">
                <a:extLst>
                  <a:ext uri="{FF2B5EF4-FFF2-40B4-BE49-F238E27FC236}">
                    <a16:creationId xmlns:a16="http://schemas.microsoft.com/office/drawing/2014/main" id="{63C0A1BD-EF8A-44E4-82B9-49566FAB65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1732"/>
                <a:ext cx="335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" name="Rectangle 23">
                <a:extLst>
                  <a:ext uri="{FF2B5EF4-FFF2-40B4-BE49-F238E27FC236}">
                    <a16:creationId xmlns:a16="http://schemas.microsoft.com/office/drawing/2014/main" id="{0212C287-C4CC-4712-93A2-4E3FD84F3F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1732"/>
                <a:ext cx="334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51" name="Rectangle 24">
                <a:extLst>
                  <a:ext uri="{FF2B5EF4-FFF2-40B4-BE49-F238E27FC236}">
                    <a16:creationId xmlns:a16="http://schemas.microsoft.com/office/drawing/2014/main" id="{C910D137-7B6C-4CB4-8A2F-390E859FC0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1732"/>
                <a:ext cx="333" cy="32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52" name="Rectangle 27">
                <a:extLst>
                  <a:ext uri="{FF2B5EF4-FFF2-40B4-BE49-F238E27FC236}">
                    <a16:creationId xmlns:a16="http://schemas.microsoft.com/office/drawing/2014/main" id="{B66C0613-F4B0-4DAD-9A9B-16F2FC420AF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40" y="2061"/>
                <a:ext cx="335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53" name="Rectangle 28">
                <a:extLst>
                  <a:ext uri="{FF2B5EF4-FFF2-40B4-BE49-F238E27FC236}">
                    <a16:creationId xmlns:a16="http://schemas.microsoft.com/office/drawing/2014/main" id="{A5818136-E6F7-478F-B0CE-917C5483C82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275" y="2061"/>
                <a:ext cx="334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154" name="Rectangle 29">
                <a:extLst>
                  <a:ext uri="{FF2B5EF4-FFF2-40B4-BE49-F238E27FC236}">
                    <a16:creationId xmlns:a16="http://schemas.microsoft.com/office/drawing/2014/main" id="{0070D09D-5610-4DB3-BD0F-7A60251CE1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09" y="2061"/>
                <a:ext cx="333" cy="327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139" name="Line 35">
              <a:extLst>
                <a:ext uri="{FF2B5EF4-FFF2-40B4-BE49-F238E27FC236}">
                  <a16:creationId xmlns:a16="http://schemas.microsoft.com/office/drawing/2014/main" id="{9F571BFE-C337-44D2-89C5-9C4B079A8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093" y="2520362"/>
              <a:ext cx="465479" cy="482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Line 36">
              <a:extLst>
                <a:ext uri="{FF2B5EF4-FFF2-40B4-BE49-F238E27FC236}">
                  <a16:creationId xmlns:a16="http://schemas.microsoft.com/office/drawing/2014/main" id="{E7EFC929-BB83-42B6-89C9-421E4F481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3879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Line 38">
              <a:extLst>
                <a:ext uri="{FF2B5EF4-FFF2-40B4-BE49-F238E27FC236}">
                  <a16:creationId xmlns:a16="http://schemas.microsoft.com/office/drawing/2014/main" id="{291D2399-A75E-4CF4-9694-DFE769238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1932" y="2407681"/>
              <a:ext cx="499486" cy="5782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39">
              <a:extLst>
                <a:ext uri="{FF2B5EF4-FFF2-40B4-BE49-F238E27FC236}">
                  <a16:creationId xmlns:a16="http://schemas.microsoft.com/office/drawing/2014/main" id="{0620B130-B76E-4A57-9C6E-7045A8053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5323" y="3389916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Line 40">
              <a:extLst>
                <a:ext uri="{FF2B5EF4-FFF2-40B4-BE49-F238E27FC236}">
                  <a16:creationId xmlns:a16="http://schemas.microsoft.com/office/drawing/2014/main" id="{FA0BE57C-DEA8-4DCE-84E9-62FF88E90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53879" y="2388547"/>
              <a:ext cx="21255" cy="633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Line 41">
              <a:extLst>
                <a:ext uri="{FF2B5EF4-FFF2-40B4-BE49-F238E27FC236}">
                  <a16:creationId xmlns:a16="http://schemas.microsoft.com/office/drawing/2014/main" id="{90D40C6E-867C-46A7-8DE1-5240B5BA6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093" y="3409051"/>
              <a:ext cx="539870" cy="559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Line 39">
              <a:extLst>
                <a:ext uri="{FF2B5EF4-FFF2-40B4-BE49-F238E27FC236}">
                  <a16:creationId xmlns:a16="http://schemas.microsoft.com/office/drawing/2014/main" id="{F0CBB7A5-F2A4-4163-97BD-F8F8575AE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67450" y="2493963"/>
              <a:ext cx="14288" cy="5397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9" name="Rectangle 23">
            <a:extLst>
              <a:ext uri="{FF2B5EF4-FFF2-40B4-BE49-F238E27FC236}">
                <a16:creationId xmlns:a16="http://schemas.microsoft.com/office/drawing/2014/main" id="{76E42D17-7D10-403D-A996-080204BF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2562225"/>
            <a:ext cx="571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8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ki</a:t>
            </a: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30" name="Rectangle 23">
            <a:extLst>
              <a:ext uri="{FF2B5EF4-FFF2-40B4-BE49-F238E27FC236}">
                <a16:creationId xmlns:a16="http://schemas.microsoft.com/office/drawing/2014/main" id="{FCB9963F-8CAD-43BE-A41B-358CD147C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213" y="2595563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800" baseline="-25000">
                <a:solidFill>
                  <a:srgbClr val="000000"/>
                </a:solidFill>
                <a:cs typeface="Times New Roman" panose="02020603050405020304" pitchFamily="18" charset="0"/>
              </a:rPr>
              <a:t>ki</a:t>
            </a: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31" name="Rectangle 23">
            <a:extLst>
              <a:ext uri="{FF2B5EF4-FFF2-40B4-BE49-F238E27FC236}">
                <a16:creationId xmlns:a16="http://schemas.microsoft.com/office/drawing/2014/main" id="{C3EB4C28-6ABE-47E0-B0E6-A62435681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7525" y="3619500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132" name="Rectangle 27">
            <a:extLst>
              <a:ext uri="{FF2B5EF4-FFF2-40B4-BE49-F238E27FC236}">
                <a16:creationId xmlns:a16="http://schemas.microsoft.com/office/drawing/2014/main" id="{46C5395A-92E5-42DC-87E9-20CDAF5A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5686425"/>
            <a:ext cx="327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2800" b="1" u="sng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800" b="1" i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800" b="1" i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= FA(</a:t>
            </a:r>
            <a:r>
              <a:rPr lang="en-US" altLang="en-US" sz="2800" b="1" u="sng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en-US" sz="2800" b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u="sng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800" b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ki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u="sng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800" b="1" i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u="sng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n-US" altLang="en-US" sz="2800" b="1" baseline="-25000">
                <a:solidFill>
                  <a:srgbClr val="FF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43A453-6ABE-4AC6-BBCE-FA76E8F63011}"/>
              </a:ext>
            </a:extLst>
          </p:cNvPr>
          <p:cNvSpPr txBox="1"/>
          <p:nvPr/>
        </p:nvSpPr>
        <p:spPr>
          <a:xfrm>
            <a:off x="4537075" y="5638800"/>
            <a:ext cx="32766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or generalized flow algebra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2DBDFF8-845F-42B5-B05D-D48C90E98611}"/>
              </a:ext>
            </a:extLst>
          </p:cNvPr>
          <p:cNvSpPr/>
          <p:nvPr/>
        </p:nvSpPr>
        <p:spPr>
          <a:xfrm rot="2454658">
            <a:off x="866775" y="3217863"/>
            <a:ext cx="3159125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grpSp>
        <p:nvGrpSpPr>
          <p:cNvPr id="5135" name="Group 57">
            <a:extLst>
              <a:ext uri="{FF2B5EF4-FFF2-40B4-BE49-F238E27FC236}">
                <a16:creationId xmlns:a16="http://schemas.microsoft.com/office/drawing/2014/main" id="{ECB73358-106F-4241-8D0C-235E15E7F6E2}"/>
              </a:ext>
            </a:extLst>
          </p:cNvPr>
          <p:cNvGrpSpPr>
            <a:grpSpLocks/>
          </p:cNvGrpSpPr>
          <p:nvPr/>
        </p:nvGrpSpPr>
        <p:grpSpPr bwMode="auto">
          <a:xfrm>
            <a:off x="3517900" y="4452938"/>
            <a:ext cx="958850" cy="1495425"/>
            <a:chOff x="3517529" y="4453248"/>
            <a:chExt cx="959471" cy="1495499"/>
          </a:xfrm>
        </p:grpSpPr>
        <p:cxnSp>
          <p:nvCxnSpPr>
            <p:cNvPr id="31" name="Shape 30">
              <a:extLst>
                <a:ext uri="{FF2B5EF4-FFF2-40B4-BE49-F238E27FC236}">
                  <a16:creationId xmlns:a16="http://schemas.microsoft.com/office/drawing/2014/main" id="{93F8EEDD-6DB2-4341-B1B8-67EB94614BF2}"/>
                </a:ext>
              </a:extLst>
            </p:cNvPr>
            <p:cNvCxnSpPr/>
            <p:nvPr/>
          </p:nvCxnSpPr>
          <p:spPr>
            <a:xfrm rot="16200000" flipV="1">
              <a:off x="3552743" y="4418034"/>
              <a:ext cx="889044" cy="959471"/>
            </a:xfrm>
            <a:prstGeom prst="curved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hape 52">
              <a:extLst>
                <a:ext uri="{FF2B5EF4-FFF2-40B4-BE49-F238E27FC236}">
                  <a16:creationId xmlns:a16="http://schemas.microsoft.com/office/drawing/2014/main" id="{3E88B9F7-A761-400E-A2FB-F25C420EC3A9}"/>
                </a:ext>
              </a:extLst>
            </p:cNvPr>
            <p:cNvCxnSpPr>
              <a:stCxn id="5132" idx="3"/>
            </p:cNvCxnSpPr>
            <p:nvPr/>
          </p:nvCxnSpPr>
          <p:spPr>
            <a:xfrm flipV="1">
              <a:off x="4394397" y="5343879"/>
              <a:ext cx="82603" cy="604868"/>
            </a:xfrm>
            <a:prstGeom prst="curvedConnector2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31F32AF9-25E3-4EB6-9D2B-3AD0FCBB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184150"/>
            <a:ext cx="5568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Used to evaluate Contributing Area</a:t>
            </a: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  <a:sym typeface="Symbol" pitchFamily="18" charset="2"/>
            </a:endParaRPr>
          </a:p>
        </p:txBody>
      </p:sp>
      <p:grpSp>
        <p:nvGrpSpPr>
          <p:cNvPr id="35843" name="Group 4">
            <a:extLst>
              <a:ext uri="{FF2B5EF4-FFF2-40B4-BE49-F238E27FC236}">
                <a16:creationId xmlns:a16="http://schemas.microsoft.com/office/drawing/2014/main" id="{804B1D1A-AE46-4AE6-8131-682E4B04A09C}"/>
              </a:ext>
            </a:extLst>
          </p:cNvPr>
          <p:cNvGrpSpPr>
            <a:grpSpLocks/>
          </p:cNvGrpSpPr>
          <p:nvPr/>
        </p:nvGrpSpPr>
        <p:grpSpPr bwMode="auto">
          <a:xfrm>
            <a:off x="1804988" y="1074738"/>
            <a:ext cx="7018337" cy="5106987"/>
            <a:chOff x="1804759" y="1075522"/>
            <a:chExt cx="7018607" cy="5105652"/>
          </a:xfrm>
        </p:grpSpPr>
        <p:pic>
          <p:nvPicPr>
            <p:cNvPr id="35844" name="Picture 16">
              <a:extLst>
                <a:ext uri="{FF2B5EF4-FFF2-40B4-BE49-F238E27FC236}">
                  <a16:creationId xmlns:a16="http://schemas.microsoft.com/office/drawing/2014/main" id="{A64D41C1-C037-4FD0-9F43-3FFCD1780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006" b="36555"/>
            <a:stretch>
              <a:fillRect/>
            </a:stretch>
          </p:blipFill>
          <p:spPr bwMode="auto">
            <a:xfrm>
              <a:off x="1804759" y="1075522"/>
              <a:ext cx="6009203" cy="510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AA2B256-9677-4875-9623-8FDD8589C01A}"/>
                </a:ext>
              </a:extLst>
            </p:cNvPr>
            <p:cNvSpPr/>
            <p:nvPr/>
          </p:nvSpPr>
          <p:spPr>
            <a:xfrm>
              <a:off x="7362810" y="1175508"/>
              <a:ext cx="1460556" cy="2636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8459683A-C285-445E-9BBB-D4A548149D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934200" cy="11699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kern="1200" dirty="0">
                <a:latin typeface="Calibri" pitchFamily="34" charset="0"/>
              </a:rPr>
              <a:t>Or extended to more general concepts such as retention limited runoff generation with run-on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BA71489-2482-4507-AC12-521077FFD84B}"/>
              </a:ext>
            </a:extLst>
          </p:cNvPr>
          <p:cNvGraphicFramePr>
            <a:graphicFrameLocks noGrp="1"/>
          </p:cNvGraphicFramePr>
          <p:nvPr/>
        </p:nvGraphicFramePr>
        <p:xfrm>
          <a:off x="725488" y="1606550"/>
          <a:ext cx="2932112" cy="2895600"/>
        </p:xfrm>
        <a:graphic>
          <a:graphicData uri="http://schemas.openxmlformats.org/drawingml/2006/table">
            <a:tbl>
              <a:tblPr/>
              <a:tblGrid>
                <a:gridCol w="293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latin typeface="Calibri" pitchFamily="34" charset="0"/>
                          <a:ea typeface="Times New Roman"/>
                        </a:rPr>
                        <a:t>FlowAlgebra</a:t>
                      </a:r>
                      <a:r>
                        <a:rPr lang="en-US" sz="2100" dirty="0">
                          <a:latin typeface="Calibri" pitchFamily="34" charset="0"/>
                          <a:ea typeface="Times New Roman"/>
                        </a:rPr>
                        <a:t>(</a:t>
                      </a:r>
                      <a:r>
                        <a:rPr lang="en-US" sz="2100" dirty="0" err="1">
                          <a:latin typeface="Calibri" pitchFamily="34" charset="0"/>
                          <a:ea typeface="Times New Roman"/>
                        </a:rPr>
                        <a:t>i</a:t>
                      </a:r>
                      <a:r>
                        <a:rPr lang="en-US" sz="2100" dirty="0">
                          <a:latin typeface="Calibri" pitchFamily="34" charset="0"/>
                          <a:ea typeface="Times New Roman"/>
                        </a:rPr>
                        <a:t>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Calibri" pitchFamily="34" charset="0"/>
                          <a:ea typeface="Times New Roman"/>
                        </a:rPr>
                        <a:t>for all k neighbors of </a:t>
                      </a:r>
                      <a:r>
                        <a:rPr lang="en-US" sz="2100" dirty="0" err="1">
                          <a:latin typeface="Calibri" pitchFamily="34" charset="0"/>
                          <a:ea typeface="Times New Roman"/>
                        </a:rPr>
                        <a:t>i</a:t>
                      </a:r>
                      <a:endParaRPr lang="en-US" sz="2100" dirty="0">
                        <a:latin typeface="Calibri" pitchFamily="34" charset="0"/>
                        <a:ea typeface="Times New Roman"/>
                      </a:endParaRPr>
                    </a:p>
                    <a:p>
                      <a:pPr marL="2743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Calibri" pitchFamily="34" charset="0"/>
                          <a:ea typeface="Times New Roman"/>
                        </a:rPr>
                        <a:t>if </a:t>
                      </a:r>
                      <a:r>
                        <a:rPr lang="en-US" sz="2100" dirty="0" err="1">
                          <a:latin typeface="Calibri" pitchFamily="34" charset="0"/>
                          <a:ea typeface="Times New Roman"/>
                        </a:rPr>
                        <a:t>P</a:t>
                      </a:r>
                      <a:r>
                        <a:rPr lang="en-US" sz="2100" baseline="-25000" dirty="0" err="1">
                          <a:latin typeface="Calibri" pitchFamily="34" charset="0"/>
                          <a:ea typeface="Times New Roman"/>
                        </a:rPr>
                        <a:t>ki</a:t>
                      </a:r>
                      <a:r>
                        <a:rPr lang="en-US" sz="2100" dirty="0">
                          <a:latin typeface="Calibri" pitchFamily="34" charset="0"/>
                          <a:ea typeface="Times New Roman"/>
                        </a:rPr>
                        <a:t>&gt;0</a:t>
                      </a:r>
                    </a:p>
                    <a:p>
                      <a:pPr marL="50292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latin typeface="Calibri" pitchFamily="34" charset="0"/>
                          <a:ea typeface="Times New Roman"/>
                        </a:rPr>
                        <a:t>FlowAlgebra</a:t>
                      </a:r>
                      <a:r>
                        <a:rPr lang="en-US" sz="2100" dirty="0">
                          <a:latin typeface="Calibri" pitchFamily="34" charset="0"/>
                          <a:ea typeface="Times New Roman"/>
                        </a:rPr>
                        <a:t>(k)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Calibri" pitchFamily="34" charset="0"/>
                          <a:ea typeface="Times New Roman"/>
                        </a:rPr>
                        <a:t>next k</a:t>
                      </a:r>
                      <a:r>
                        <a:rPr lang="en-US" sz="2100" b="1" u="sng" dirty="0">
                          <a:solidFill>
                            <a:srgbClr val="FF0000"/>
                          </a:solidFill>
                          <a:latin typeface="Calibri" pitchFamily="34" charset="0"/>
                          <a:ea typeface="Times New Roman"/>
                          <a:sym typeface="Symbol"/>
                        </a:rPr>
                        <a:t> </a:t>
                      </a:r>
                      <a:endParaRPr lang="en-US" sz="2100" b="1" dirty="0">
                        <a:solidFill>
                          <a:srgbClr val="FF0000"/>
                        </a:solidFill>
                        <a:latin typeface="Calibri" pitchFamily="34" charset="0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 pitchFamily="34" charset="0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latin typeface="Calibri" pitchFamily="34" charset="0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Calibri" pitchFamily="34" charset="0"/>
                          <a:ea typeface="Times New Roman"/>
                        </a:rPr>
                        <a:t>return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51" name="Rectangle 5">
            <a:extLst>
              <a:ext uri="{FF2B5EF4-FFF2-40B4-BE49-F238E27FC236}">
                <a16:creationId xmlns:a16="http://schemas.microsoft.com/office/drawing/2014/main" id="{6BF4F35E-E92D-4EC6-804F-90E25687E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rgbClr val="808080"/>
              </a:solidFill>
            </a:endParaRPr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3CF551DE-7C26-4ED0-93D8-41C76EC2B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325" y="3300413"/>
          <a:ext cx="325596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4" imgW="1841400" imgH="368280" progId="Equation.3">
                  <p:embed/>
                </p:oleObj>
              </mc:Choice>
              <mc:Fallback>
                <p:oleObj name="Equation" r:id="rId4" imgW="1841400" imgH="36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3300413"/>
                        <a:ext cx="3255963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2" name="Group 18">
            <a:extLst>
              <a:ext uri="{FF2B5EF4-FFF2-40B4-BE49-F238E27FC236}">
                <a16:creationId xmlns:a16="http://schemas.microsoft.com/office/drawing/2014/main" id="{4E72B95E-B21D-4C4A-88F8-DE795A71E58A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76400"/>
            <a:ext cx="2895600" cy="2270125"/>
            <a:chOff x="5486400" y="2393950"/>
            <a:chExt cx="2895600" cy="2270125"/>
          </a:xfrm>
        </p:grpSpPr>
        <p:grpSp>
          <p:nvGrpSpPr>
            <p:cNvPr id="6157" name="Group 58">
              <a:extLst>
                <a:ext uri="{FF2B5EF4-FFF2-40B4-BE49-F238E27FC236}">
                  <a16:creationId xmlns:a16="http://schemas.microsoft.com/office/drawing/2014/main" id="{4A4E4B1A-10DB-41DE-8716-9E582A7BE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6400" y="2879725"/>
              <a:ext cx="2895600" cy="1784350"/>
              <a:chOff x="5486400" y="2879803"/>
              <a:chExt cx="2895600" cy="1784194"/>
            </a:xfrm>
          </p:grpSpPr>
          <p:sp>
            <p:nvSpPr>
              <p:cNvPr id="6166" name="Freeform 55">
                <a:extLst>
                  <a:ext uri="{FF2B5EF4-FFF2-40B4-BE49-F238E27FC236}">
                    <a16:creationId xmlns:a16="http://schemas.microsoft.com/office/drawing/2014/main" id="{8F796EA0-ED3A-4D0E-9816-57FA12FF3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2879803"/>
                <a:ext cx="2895600" cy="1692197"/>
              </a:xfrm>
              <a:custGeom>
                <a:avLst/>
                <a:gdLst>
                  <a:gd name="T0" fmla="*/ 0 w 2895600"/>
                  <a:gd name="T1" fmla="*/ 11123 h 2018405"/>
                  <a:gd name="T2" fmla="*/ 11151 w 2895600"/>
                  <a:gd name="T3" fmla="*/ 0 h 2018405"/>
                  <a:gd name="T4" fmla="*/ 669073 w 2895600"/>
                  <a:gd name="T5" fmla="*/ 1121 h 2018405"/>
                  <a:gd name="T6" fmla="*/ 1304693 w 2895600"/>
                  <a:gd name="T7" fmla="*/ 3926 h 2018405"/>
                  <a:gd name="T8" fmla="*/ 1973766 w 2895600"/>
                  <a:gd name="T9" fmla="*/ 6649 h 2018405"/>
                  <a:gd name="T10" fmla="*/ 2609384 w 2895600"/>
                  <a:gd name="T11" fmla="*/ 8973 h 2018405"/>
                  <a:gd name="T12" fmla="*/ 2895600 w 2895600"/>
                  <a:gd name="T13" fmla="*/ 9480 h 2018405"/>
                  <a:gd name="T14" fmla="*/ 2895600 w 2895600"/>
                  <a:gd name="T15" fmla="*/ 14501 h 2018405"/>
                  <a:gd name="T16" fmla="*/ 0 w 2895600"/>
                  <a:gd name="T17" fmla="*/ 11123 h 20184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95600"/>
                  <a:gd name="T28" fmla="*/ 0 h 2018405"/>
                  <a:gd name="T29" fmla="*/ 2895600 w 2895600"/>
                  <a:gd name="T30" fmla="*/ 2018405 h 201840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95600" h="2018405">
                    <a:moveTo>
                      <a:pt x="0" y="1548161"/>
                    </a:moveTo>
                    <a:cubicBezTo>
                      <a:pt x="7096" y="210183"/>
                      <a:pt x="10841" y="745273"/>
                      <a:pt x="11151" y="0"/>
                    </a:cubicBezTo>
                    <a:cubicBezTo>
                      <a:pt x="557870" y="141249"/>
                      <a:pt x="453483" y="65049"/>
                      <a:pt x="669073" y="156117"/>
                    </a:cubicBezTo>
                    <a:cubicBezTo>
                      <a:pt x="884663" y="247185"/>
                      <a:pt x="1087244" y="418171"/>
                      <a:pt x="1304693" y="546410"/>
                    </a:cubicBezTo>
                    <a:cubicBezTo>
                      <a:pt x="1522142" y="674649"/>
                      <a:pt x="1756317" y="808463"/>
                      <a:pt x="1973766" y="925551"/>
                    </a:cubicBezTo>
                    <a:cubicBezTo>
                      <a:pt x="2191215" y="1042639"/>
                      <a:pt x="2455746" y="1183269"/>
                      <a:pt x="2609385" y="1248937"/>
                    </a:cubicBezTo>
                    <a:cubicBezTo>
                      <a:pt x="2763024" y="1314605"/>
                      <a:pt x="2694343" y="1283546"/>
                      <a:pt x="2895600" y="1319562"/>
                    </a:cubicBezTo>
                    <a:cubicBezTo>
                      <a:pt x="2889038" y="1563397"/>
                      <a:pt x="2882900" y="1748918"/>
                      <a:pt x="2895600" y="2018405"/>
                    </a:cubicBezTo>
                    <a:cubicBezTo>
                      <a:pt x="2459379" y="2013167"/>
                      <a:pt x="601856" y="1563959"/>
                      <a:pt x="0" y="154816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7C2F55D-E9B2-429A-9CF0-D0F434F861FE}"/>
                  </a:ext>
                </a:extLst>
              </p:cNvPr>
              <p:cNvSpPr/>
              <p:nvPr/>
            </p:nvSpPr>
            <p:spPr bwMode="auto">
              <a:xfrm>
                <a:off x="5486400" y="3100447"/>
                <a:ext cx="2895600" cy="1563550"/>
              </a:xfrm>
              <a:custGeom>
                <a:avLst/>
                <a:gdLst>
                  <a:gd name="connsiteX0" fmla="*/ 473927 w 3759819"/>
                  <a:gd name="connsiteY0" fmla="*/ 1704278 h 1970049"/>
                  <a:gd name="connsiteX1" fmla="*/ 440473 w 3759819"/>
                  <a:gd name="connsiteY1" fmla="*/ 221166 h 1970049"/>
                  <a:gd name="connsiteX2" fmla="*/ 1098395 w 3759819"/>
                  <a:gd name="connsiteY2" fmla="*/ 377283 h 1970049"/>
                  <a:gd name="connsiteX3" fmla="*/ 1734015 w 3759819"/>
                  <a:gd name="connsiteY3" fmla="*/ 767576 h 1970049"/>
                  <a:gd name="connsiteX4" fmla="*/ 2403088 w 3759819"/>
                  <a:gd name="connsiteY4" fmla="*/ 1146717 h 1970049"/>
                  <a:gd name="connsiteX5" fmla="*/ 3038707 w 3759819"/>
                  <a:gd name="connsiteY5" fmla="*/ 1470103 h 1970049"/>
                  <a:gd name="connsiteX6" fmla="*/ 3284034 w 3759819"/>
                  <a:gd name="connsiteY6" fmla="*/ 1537010 h 1970049"/>
                  <a:gd name="connsiteX7" fmla="*/ 3284034 w 3759819"/>
                  <a:gd name="connsiteY7" fmla="*/ 1815790 h 1970049"/>
                  <a:gd name="connsiteX8" fmla="*/ 473927 w 3759819"/>
                  <a:gd name="connsiteY8" fmla="*/ 1704278 h 1970049"/>
                  <a:gd name="connsiteX0" fmla="*/ 473927 w 3759819"/>
                  <a:gd name="connsiteY0" fmla="*/ 1704278 h 1970049"/>
                  <a:gd name="connsiteX1" fmla="*/ 440473 w 3759819"/>
                  <a:gd name="connsiteY1" fmla="*/ 221166 h 1970049"/>
                  <a:gd name="connsiteX2" fmla="*/ 1098395 w 3759819"/>
                  <a:gd name="connsiteY2" fmla="*/ 377283 h 1970049"/>
                  <a:gd name="connsiteX3" fmla="*/ 1734015 w 3759819"/>
                  <a:gd name="connsiteY3" fmla="*/ 767576 h 1970049"/>
                  <a:gd name="connsiteX4" fmla="*/ 2403088 w 3759819"/>
                  <a:gd name="connsiteY4" fmla="*/ 1146717 h 1970049"/>
                  <a:gd name="connsiteX5" fmla="*/ 3038707 w 3759819"/>
                  <a:gd name="connsiteY5" fmla="*/ 1470103 h 1970049"/>
                  <a:gd name="connsiteX6" fmla="*/ 3284034 w 3759819"/>
                  <a:gd name="connsiteY6" fmla="*/ 1537010 h 1970049"/>
                  <a:gd name="connsiteX7" fmla="*/ 3284034 w 3759819"/>
                  <a:gd name="connsiteY7" fmla="*/ 1815790 h 1970049"/>
                  <a:gd name="connsiteX8" fmla="*/ 473927 w 3759819"/>
                  <a:gd name="connsiteY8" fmla="*/ 1704278 h 1970049"/>
                  <a:gd name="connsiteX0" fmla="*/ 473927 w 3759819"/>
                  <a:gd name="connsiteY0" fmla="*/ 1704278 h 1970049"/>
                  <a:gd name="connsiteX1" fmla="*/ 440473 w 3759819"/>
                  <a:gd name="connsiteY1" fmla="*/ 221166 h 1970049"/>
                  <a:gd name="connsiteX2" fmla="*/ 1098395 w 3759819"/>
                  <a:gd name="connsiteY2" fmla="*/ 377283 h 1970049"/>
                  <a:gd name="connsiteX3" fmla="*/ 1734015 w 3759819"/>
                  <a:gd name="connsiteY3" fmla="*/ 767576 h 1970049"/>
                  <a:gd name="connsiteX4" fmla="*/ 2403088 w 3759819"/>
                  <a:gd name="connsiteY4" fmla="*/ 1146717 h 1970049"/>
                  <a:gd name="connsiteX5" fmla="*/ 3038707 w 3759819"/>
                  <a:gd name="connsiteY5" fmla="*/ 1470103 h 1970049"/>
                  <a:gd name="connsiteX6" fmla="*/ 3284034 w 3759819"/>
                  <a:gd name="connsiteY6" fmla="*/ 1537010 h 1970049"/>
                  <a:gd name="connsiteX7" fmla="*/ 3284034 w 3759819"/>
                  <a:gd name="connsiteY7" fmla="*/ 1815790 h 1970049"/>
                  <a:gd name="connsiteX8" fmla="*/ 473927 w 3759819"/>
                  <a:gd name="connsiteY8" fmla="*/ 1704278 h 1970049"/>
                  <a:gd name="connsiteX0" fmla="*/ 473927 w 3715524"/>
                  <a:gd name="connsiteY0" fmla="*/ 1691268 h 1957039"/>
                  <a:gd name="connsiteX1" fmla="*/ 408878 w 3715524"/>
                  <a:gd name="connsiteY1" fmla="*/ 219307 h 1957039"/>
                  <a:gd name="connsiteX2" fmla="*/ 1066800 w 3715524"/>
                  <a:gd name="connsiteY2" fmla="*/ 375424 h 1957039"/>
                  <a:gd name="connsiteX3" fmla="*/ 1702420 w 3715524"/>
                  <a:gd name="connsiteY3" fmla="*/ 765717 h 1957039"/>
                  <a:gd name="connsiteX4" fmla="*/ 2371493 w 3715524"/>
                  <a:gd name="connsiteY4" fmla="*/ 1144858 h 1957039"/>
                  <a:gd name="connsiteX5" fmla="*/ 3007112 w 3715524"/>
                  <a:gd name="connsiteY5" fmla="*/ 1468244 h 1957039"/>
                  <a:gd name="connsiteX6" fmla="*/ 3252439 w 3715524"/>
                  <a:gd name="connsiteY6" fmla="*/ 1535151 h 1957039"/>
                  <a:gd name="connsiteX7" fmla="*/ 3252439 w 3715524"/>
                  <a:gd name="connsiteY7" fmla="*/ 1813931 h 1957039"/>
                  <a:gd name="connsiteX8" fmla="*/ 473927 w 3715524"/>
                  <a:gd name="connsiteY8" fmla="*/ 1691268 h 1957039"/>
                  <a:gd name="connsiteX0" fmla="*/ 473927 w 3715525"/>
                  <a:gd name="connsiteY0" fmla="*/ 1691268 h 1957039"/>
                  <a:gd name="connsiteX1" fmla="*/ 408879 w 3715525"/>
                  <a:gd name="connsiteY1" fmla="*/ 219307 h 1957039"/>
                  <a:gd name="connsiteX2" fmla="*/ 1066801 w 3715525"/>
                  <a:gd name="connsiteY2" fmla="*/ 375424 h 1957039"/>
                  <a:gd name="connsiteX3" fmla="*/ 1702421 w 3715525"/>
                  <a:gd name="connsiteY3" fmla="*/ 765717 h 1957039"/>
                  <a:gd name="connsiteX4" fmla="*/ 2371494 w 3715525"/>
                  <a:gd name="connsiteY4" fmla="*/ 1144858 h 1957039"/>
                  <a:gd name="connsiteX5" fmla="*/ 3007113 w 3715525"/>
                  <a:gd name="connsiteY5" fmla="*/ 1468244 h 1957039"/>
                  <a:gd name="connsiteX6" fmla="*/ 3252440 w 3715525"/>
                  <a:gd name="connsiteY6" fmla="*/ 1535151 h 1957039"/>
                  <a:gd name="connsiteX7" fmla="*/ 3252440 w 3715525"/>
                  <a:gd name="connsiteY7" fmla="*/ 1813931 h 1957039"/>
                  <a:gd name="connsiteX8" fmla="*/ 473927 w 3715525"/>
                  <a:gd name="connsiteY8" fmla="*/ 1691268 h 1957039"/>
                  <a:gd name="connsiteX0" fmla="*/ 473927 w 3715524"/>
                  <a:gd name="connsiteY0" fmla="*/ 1691268 h 1957039"/>
                  <a:gd name="connsiteX1" fmla="*/ 408878 w 3715524"/>
                  <a:gd name="connsiteY1" fmla="*/ 219307 h 1957039"/>
                  <a:gd name="connsiteX2" fmla="*/ 1066800 w 3715524"/>
                  <a:gd name="connsiteY2" fmla="*/ 375424 h 1957039"/>
                  <a:gd name="connsiteX3" fmla="*/ 1702420 w 3715524"/>
                  <a:gd name="connsiteY3" fmla="*/ 765717 h 1957039"/>
                  <a:gd name="connsiteX4" fmla="*/ 2371493 w 3715524"/>
                  <a:gd name="connsiteY4" fmla="*/ 1144858 h 1957039"/>
                  <a:gd name="connsiteX5" fmla="*/ 3007112 w 3715524"/>
                  <a:gd name="connsiteY5" fmla="*/ 1468244 h 1957039"/>
                  <a:gd name="connsiteX6" fmla="*/ 3252439 w 3715524"/>
                  <a:gd name="connsiteY6" fmla="*/ 1535151 h 1957039"/>
                  <a:gd name="connsiteX7" fmla="*/ 3252439 w 3715524"/>
                  <a:gd name="connsiteY7" fmla="*/ 1813931 h 1957039"/>
                  <a:gd name="connsiteX8" fmla="*/ 473927 w 3715524"/>
                  <a:gd name="connsiteY8" fmla="*/ 1691268 h 1957039"/>
                  <a:gd name="connsiteX0" fmla="*/ 473927 w 3715524"/>
                  <a:gd name="connsiteY0" fmla="*/ 1691268 h 1957039"/>
                  <a:gd name="connsiteX1" fmla="*/ 408878 w 3715524"/>
                  <a:gd name="connsiteY1" fmla="*/ 219307 h 1957039"/>
                  <a:gd name="connsiteX2" fmla="*/ 1066800 w 3715524"/>
                  <a:gd name="connsiteY2" fmla="*/ 375424 h 1957039"/>
                  <a:gd name="connsiteX3" fmla="*/ 1702420 w 3715524"/>
                  <a:gd name="connsiteY3" fmla="*/ 765717 h 1957039"/>
                  <a:gd name="connsiteX4" fmla="*/ 2371493 w 3715524"/>
                  <a:gd name="connsiteY4" fmla="*/ 1144858 h 1957039"/>
                  <a:gd name="connsiteX5" fmla="*/ 3007112 w 3715524"/>
                  <a:gd name="connsiteY5" fmla="*/ 1468244 h 1957039"/>
                  <a:gd name="connsiteX6" fmla="*/ 3252439 w 3715524"/>
                  <a:gd name="connsiteY6" fmla="*/ 1535151 h 1957039"/>
                  <a:gd name="connsiteX7" fmla="*/ 3252439 w 3715524"/>
                  <a:gd name="connsiteY7" fmla="*/ 1813931 h 1957039"/>
                  <a:gd name="connsiteX8" fmla="*/ 473927 w 3715524"/>
                  <a:gd name="connsiteY8" fmla="*/ 1691268 h 1957039"/>
                  <a:gd name="connsiteX0" fmla="*/ 473927 w 3715524"/>
                  <a:gd name="connsiteY0" fmla="*/ 1691268 h 1957039"/>
                  <a:gd name="connsiteX1" fmla="*/ 408878 w 3715524"/>
                  <a:gd name="connsiteY1" fmla="*/ 219307 h 1957039"/>
                  <a:gd name="connsiteX2" fmla="*/ 1066800 w 3715524"/>
                  <a:gd name="connsiteY2" fmla="*/ 375424 h 1957039"/>
                  <a:gd name="connsiteX3" fmla="*/ 1702420 w 3715524"/>
                  <a:gd name="connsiteY3" fmla="*/ 765717 h 1957039"/>
                  <a:gd name="connsiteX4" fmla="*/ 2371493 w 3715524"/>
                  <a:gd name="connsiteY4" fmla="*/ 1144858 h 1957039"/>
                  <a:gd name="connsiteX5" fmla="*/ 3007112 w 3715524"/>
                  <a:gd name="connsiteY5" fmla="*/ 1468244 h 1957039"/>
                  <a:gd name="connsiteX6" fmla="*/ 3252439 w 3715524"/>
                  <a:gd name="connsiteY6" fmla="*/ 1535151 h 1957039"/>
                  <a:gd name="connsiteX7" fmla="*/ 3252439 w 3715524"/>
                  <a:gd name="connsiteY7" fmla="*/ 1813931 h 1957039"/>
                  <a:gd name="connsiteX8" fmla="*/ 473927 w 3715524"/>
                  <a:gd name="connsiteY8" fmla="*/ 1691268 h 1957039"/>
                  <a:gd name="connsiteX0" fmla="*/ 488485 w 3730082"/>
                  <a:gd name="connsiteY0" fmla="*/ 1576968 h 1725650"/>
                  <a:gd name="connsiteX1" fmla="*/ 336084 w 3730082"/>
                  <a:gd name="connsiteY1" fmla="*/ 891168 h 1725650"/>
                  <a:gd name="connsiteX2" fmla="*/ 423436 w 3730082"/>
                  <a:gd name="connsiteY2" fmla="*/ 105007 h 1725650"/>
                  <a:gd name="connsiteX3" fmla="*/ 1081358 w 3730082"/>
                  <a:gd name="connsiteY3" fmla="*/ 261124 h 1725650"/>
                  <a:gd name="connsiteX4" fmla="*/ 1716978 w 3730082"/>
                  <a:gd name="connsiteY4" fmla="*/ 651417 h 1725650"/>
                  <a:gd name="connsiteX5" fmla="*/ 2386051 w 3730082"/>
                  <a:gd name="connsiteY5" fmla="*/ 1030558 h 1725650"/>
                  <a:gd name="connsiteX6" fmla="*/ 3021670 w 3730082"/>
                  <a:gd name="connsiteY6" fmla="*/ 1353944 h 1725650"/>
                  <a:gd name="connsiteX7" fmla="*/ 3266997 w 3730082"/>
                  <a:gd name="connsiteY7" fmla="*/ 1420851 h 1725650"/>
                  <a:gd name="connsiteX8" fmla="*/ 3266997 w 3730082"/>
                  <a:gd name="connsiteY8" fmla="*/ 1699631 h 1725650"/>
                  <a:gd name="connsiteX9" fmla="*/ 488485 w 3730082"/>
                  <a:gd name="connsiteY9" fmla="*/ 1576968 h 1725650"/>
                  <a:gd name="connsiteX0" fmla="*/ 488485 w 3730082"/>
                  <a:gd name="connsiteY0" fmla="*/ 1576968 h 1725650"/>
                  <a:gd name="connsiteX1" fmla="*/ 336084 w 3730082"/>
                  <a:gd name="connsiteY1" fmla="*/ 891168 h 1725650"/>
                  <a:gd name="connsiteX2" fmla="*/ 423436 w 3730082"/>
                  <a:gd name="connsiteY2" fmla="*/ 105007 h 1725650"/>
                  <a:gd name="connsiteX3" fmla="*/ 1081358 w 3730082"/>
                  <a:gd name="connsiteY3" fmla="*/ 261124 h 1725650"/>
                  <a:gd name="connsiteX4" fmla="*/ 1716978 w 3730082"/>
                  <a:gd name="connsiteY4" fmla="*/ 651417 h 1725650"/>
                  <a:gd name="connsiteX5" fmla="*/ 2386051 w 3730082"/>
                  <a:gd name="connsiteY5" fmla="*/ 1030558 h 1725650"/>
                  <a:gd name="connsiteX6" fmla="*/ 3021670 w 3730082"/>
                  <a:gd name="connsiteY6" fmla="*/ 1353944 h 1725650"/>
                  <a:gd name="connsiteX7" fmla="*/ 3266997 w 3730082"/>
                  <a:gd name="connsiteY7" fmla="*/ 1420851 h 1725650"/>
                  <a:gd name="connsiteX8" fmla="*/ 3266997 w 3730082"/>
                  <a:gd name="connsiteY8" fmla="*/ 1699631 h 1725650"/>
                  <a:gd name="connsiteX9" fmla="*/ 488485 w 3730082"/>
                  <a:gd name="connsiteY9" fmla="*/ 1576968 h 1725650"/>
                  <a:gd name="connsiteX0" fmla="*/ 488485 w 3730082"/>
                  <a:gd name="connsiteY0" fmla="*/ 1576968 h 1725650"/>
                  <a:gd name="connsiteX1" fmla="*/ 336084 w 3730082"/>
                  <a:gd name="connsiteY1" fmla="*/ 891168 h 1725650"/>
                  <a:gd name="connsiteX2" fmla="*/ 423436 w 3730082"/>
                  <a:gd name="connsiteY2" fmla="*/ 105007 h 1725650"/>
                  <a:gd name="connsiteX3" fmla="*/ 1081358 w 3730082"/>
                  <a:gd name="connsiteY3" fmla="*/ 261124 h 1725650"/>
                  <a:gd name="connsiteX4" fmla="*/ 1716978 w 3730082"/>
                  <a:gd name="connsiteY4" fmla="*/ 651417 h 1725650"/>
                  <a:gd name="connsiteX5" fmla="*/ 2386051 w 3730082"/>
                  <a:gd name="connsiteY5" fmla="*/ 1030558 h 1725650"/>
                  <a:gd name="connsiteX6" fmla="*/ 3021670 w 3730082"/>
                  <a:gd name="connsiteY6" fmla="*/ 1353944 h 1725650"/>
                  <a:gd name="connsiteX7" fmla="*/ 3266997 w 3730082"/>
                  <a:gd name="connsiteY7" fmla="*/ 1420851 h 1725650"/>
                  <a:gd name="connsiteX8" fmla="*/ 3266997 w 3730082"/>
                  <a:gd name="connsiteY8" fmla="*/ 1699631 h 1725650"/>
                  <a:gd name="connsiteX9" fmla="*/ 488485 w 3730082"/>
                  <a:gd name="connsiteY9" fmla="*/ 1576968 h 1725650"/>
                  <a:gd name="connsiteX0" fmla="*/ 189261 w 3430858"/>
                  <a:gd name="connsiteY0" fmla="*/ 1576968 h 1725650"/>
                  <a:gd name="connsiteX1" fmla="*/ 36860 w 3430858"/>
                  <a:gd name="connsiteY1" fmla="*/ 891168 h 1725650"/>
                  <a:gd name="connsiteX2" fmla="*/ 124212 w 3430858"/>
                  <a:gd name="connsiteY2" fmla="*/ 105007 h 1725650"/>
                  <a:gd name="connsiteX3" fmla="*/ 782134 w 3430858"/>
                  <a:gd name="connsiteY3" fmla="*/ 261124 h 1725650"/>
                  <a:gd name="connsiteX4" fmla="*/ 1417754 w 3430858"/>
                  <a:gd name="connsiteY4" fmla="*/ 651417 h 1725650"/>
                  <a:gd name="connsiteX5" fmla="*/ 2086827 w 3430858"/>
                  <a:gd name="connsiteY5" fmla="*/ 1030558 h 1725650"/>
                  <a:gd name="connsiteX6" fmla="*/ 2722446 w 3430858"/>
                  <a:gd name="connsiteY6" fmla="*/ 1353944 h 1725650"/>
                  <a:gd name="connsiteX7" fmla="*/ 2967773 w 3430858"/>
                  <a:gd name="connsiteY7" fmla="*/ 1420851 h 1725650"/>
                  <a:gd name="connsiteX8" fmla="*/ 2967773 w 3430858"/>
                  <a:gd name="connsiteY8" fmla="*/ 1699631 h 1725650"/>
                  <a:gd name="connsiteX9" fmla="*/ 189261 w 3430858"/>
                  <a:gd name="connsiteY9" fmla="*/ 1576968 h 1725650"/>
                  <a:gd name="connsiteX0" fmla="*/ 189261 w 3430858"/>
                  <a:gd name="connsiteY0" fmla="*/ 1576968 h 1725650"/>
                  <a:gd name="connsiteX1" fmla="*/ 36860 w 3430858"/>
                  <a:gd name="connsiteY1" fmla="*/ 891168 h 1725650"/>
                  <a:gd name="connsiteX2" fmla="*/ 124212 w 3430858"/>
                  <a:gd name="connsiteY2" fmla="*/ 105007 h 1725650"/>
                  <a:gd name="connsiteX3" fmla="*/ 782134 w 3430858"/>
                  <a:gd name="connsiteY3" fmla="*/ 261124 h 1725650"/>
                  <a:gd name="connsiteX4" fmla="*/ 1417754 w 3430858"/>
                  <a:gd name="connsiteY4" fmla="*/ 651417 h 1725650"/>
                  <a:gd name="connsiteX5" fmla="*/ 2086827 w 3430858"/>
                  <a:gd name="connsiteY5" fmla="*/ 1030558 h 1725650"/>
                  <a:gd name="connsiteX6" fmla="*/ 2722446 w 3430858"/>
                  <a:gd name="connsiteY6" fmla="*/ 1353944 h 1725650"/>
                  <a:gd name="connsiteX7" fmla="*/ 2967773 w 3430858"/>
                  <a:gd name="connsiteY7" fmla="*/ 1420851 h 1725650"/>
                  <a:gd name="connsiteX8" fmla="*/ 2967773 w 3430858"/>
                  <a:gd name="connsiteY8" fmla="*/ 1699631 h 1725650"/>
                  <a:gd name="connsiteX9" fmla="*/ 189261 w 3430858"/>
                  <a:gd name="connsiteY9" fmla="*/ 1576968 h 1725650"/>
                  <a:gd name="connsiteX0" fmla="*/ 473927 w 3715524"/>
                  <a:gd name="connsiteY0" fmla="*/ 1691268 h 1839950"/>
                  <a:gd name="connsiteX1" fmla="*/ 408878 w 3715524"/>
                  <a:gd name="connsiteY1" fmla="*/ 219307 h 1839950"/>
                  <a:gd name="connsiteX2" fmla="*/ 1066800 w 3715524"/>
                  <a:gd name="connsiteY2" fmla="*/ 375424 h 1839950"/>
                  <a:gd name="connsiteX3" fmla="*/ 1702420 w 3715524"/>
                  <a:gd name="connsiteY3" fmla="*/ 765717 h 1839950"/>
                  <a:gd name="connsiteX4" fmla="*/ 2371493 w 3715524"/>
                  <a:gd name="connsiteY4" fmla="*/ 1144858 h 1839950"/>
                  <a:gd name="connsiteX5" fmla="*/ 3007112 w 3715524"/>
                  <a:gd name="connsiteY5" fmla="*/ 1468244 h 1839950"/>
                  <a:gd name="connsiteX6" fmla="*/ 3252439 w 3715524"/>
                  <a:gd name="connsiteY6" fmla="*/ 1535151 h 1839950"/>
                  <a:gd name="connsiteX7" fmla="*/ 3252439 w 3715524"/>
                  <a:gd name="connsiteY7" fmla="*/ 1813931 h 1839950"/>
                  <a:gd name="connsiteX8" fmla="*/ 473927 w 3715524"/>
                  <a:gd name="connsiteY8" fmla="*/ 1691268 h 1839950"/>
                  <a:gd name="connsiteX0" fmla="*/ 473927 w 3715524"/>
                  <a:gd name="connsiteY0" fmla="*/ 1691268 h 1839950"/>
                  <a:gd name="connsiteX1" fmla="*/ 408878 w 3715524"/>
                  <a:gd name="connsiteY1" fmla="*/ 219307 h 1839950"/>
                  <a:gd name="connsiteX2" fmla="*/ 1066800 w 3715524"/>
                  <a:gd name="connsiteY2" fmla="*/ 375424 h 1839950"/>
                  <a:gd name="connsiteX3" fmla="*/ 1702420 w 3715524"/>
                  <a:gd name="connsiteY3" fmla="*/ 765717 h 1839950"/>
                  <a:gd name="connsiteX4" fmla="*/ 2371493 w 3715524"/>
                  <a:gd name="connsiteY4" fmla="*/ 1144858 h 1839950"/>
                  <a:gd name="connsiteX5" fmla="*/ 3007112 w 3715524"/>
                  <a:gd name="connsiteY5" fmla="*/ 1468244 h 1839950"/>
                  <a:gd name="connsiteX6" fmla="*/ 3252439 w 3715524"/>
                  <a:gd name="connsiteY6" fmla="*/ 1535151 h 1839950"/>
                  <a:gd name="connsiteX7" fmla="*/ 3252439 w 3715524"/>
                  <a:gd name="connsiteY7" fmla="*/ 1813931 h 1839950"/>
                  <a:gd name="connsiteX8" fmla="*/ 473927 w 3715524"/>
                  <a:gd name="connsiteY8" fmla="*/ 1691268 h 1839950"/>
                  <a:gd name="connsiteX0" fmla="*/ 473927 w 3715524"/>
                  <a:gd name="connsiteY0" fmla="*/ 1471961 h 1620643"/>
                  <a:gd name="connsiteX1" fmla="*/ 408878 w 3715524"/>
                  <a:gd name="connsiteY1" fmla="*/ 0 h 1620643"/>
                  <a:gd name="connsiteX2" fmla="*/ 1066800 w 3715524"/>
                  <a:gd name="connsiteY2" fmla="*/ 156117 h 1620643"/>
                  <a:gd name="connsiteX3" fmla="*/ 1702420 w 3715524"/>
                  <a:gd name="connsiteY3" fmla="*/ 546410 h 1620643"/>
                  <a:gd name="connsiteX4" fmla="*/ 2371493 w 3715524"/>
                  <a:gd name="connsiteY4" fmla="*/ 925551 h 1620643"/>
                  <a:gd name="connsiteX5" fmla="*/ 3007112 w 3715524"/>
                  <a:gd name="connsiteY5" fmla="*/ 1248937 h 1620643"/>
                  <a:gd name="connsiteX6" fmla="*/ 3252439 w 3715524"/>
                  <a:gd name="connsiteY6" fmla="*/ 1315844 h 1620643"/>
                  <a:gd name="connsiteX7" fmla="*/ 3252439 w 3715524"/>
                  <a:gd name="connsiteY7" fmla="*/ 1594624 h 1620643"/>
                  <a:gd name="connsiteX8" fmla="*/ 473927 w 3715524"/>
                  <a:gd name="connsiteY8" fmla="*/ 1471961 h 1620643"/>
                  <a:gd name="connsiteX0" fmla="*/ 473927 w 3715524"/>
                  <a:gd name="connsiteY0" fmla="*/ 1471961 h 1620643"/>
                  <a:gd name="connsiteX1" fmla="*/ 408878 w 3715524"/>
                  <a:gd name="connsiteY1" fmla="*/ 0 h 1620643"/>
                  <a:gd name="connsiteX2" fmla="*/ 1066800 w 3715524"/>
                  <a:gd name="connsiteY2" fmla="*/ 156117 h 1620643"/>
                  <a:gd name="connsiteX3" fmla="*/ 1702420 w 3715524"/>
                  <a:gd name="connsiteY3" fmla="*/ 546410 h 1620643"/>
                  <a:gd name="connsiteX4" fmla="*/ 2371493 w 3715524"/>
                  <a:gd name="connsiteY4" fmla="*/ 925551 h 1620643"/>
                  <a:gd name="connsiteX5" fmla="*/ 3007112 w 3715524"/>
                  <a:gd name="connsiteY5" fmla="*/ 1248937 h 1620643"/>
                  <a:gd name="connsiteX6" fmla="*/ 3252439 w 3715524"/>
                  <a:gd name="connsiteY6" fmla="*/ 1315844 h 1620643"/>
                  <a:gd name="connsiteX7" fmla="*/ 3252439 w 3715524"/>
                  <a:gd name="connsiteY7" fmla="*/ 1594624 h 1620643"/>
                  <a:gd name="connsiteX8" fmla="*/ 473927 w 3715524"/>
                  <a:gd name="connsiteY8" fmla="*/ 1471961 h 1620643"/>
                  <a:gd name="connsiteX0" fmla="*/ 65359 w 3306956"/>
                  <a:gd name="connsiteY0" fmla="*/ 1471961 h 1620643"/>
                  <a:gd name="connsiteX1" fmla="*/ 310 w 3306956"/>
                  <a:gd name="connsiteY1" fmla="*/ 0 h 1620643"/>
                  <a:gd name="connsiteX2" fmla="*/ 658232 w 3306956"/>
                  <a:gd name="connsiteY2" fmla="*/ 156117 h 1620643"/>
                  <a:gd name="connsiteX3" fmla="*/ 1293852 w 3306956"/>
                  <a:gd name="connsiteY3" fmla="*/ 546410 h 1620643"/>
                  <a:gd name="connsiteX4" fmla="*/ 1962925 w 3306956"/>
                  <a:gd name="connsiteY4" fmla="*/ 925551 h 1620643"/>
                  <a:gd name="connsiteX5" fmla="*/ 2598544 w 3306956"/>
                  <a:gd name="connsiteY5" fmla="*/ 1248937 h 1620643"/>
                  <a:gd name="connsiteX6" fmla="*/ 2843871 w 3306956"/>
                  <a:gd name="connsiteY6" fmla="*/ 1315844 h 1620643"/>
                  <a:gd name="connsiteX7" fmla="*/ 2843871 w 3306956"/>
                  <a:gd name="connsiteY7" fmla="*/ 1594624 h 1620643"/>
                  <a:gd name="connsiteX8" fmla="*/ 65359 w 3306956"/>
                  <a:gd name="connsiteY8" fmla="*/ 1471961 h 1620643"/>
                  <a:gd name="connsiteX0" fmla="*/ 65359 w 2884759"/>
                  <a:gd name="connsiteY0" fmla="*/ 1471961 h 1620643"/>
                  <a:gd name="connsiteX1" fmla="*/ 310 w 2884759"/>
                  <a:gd name="connsiteY1" fmla="*/ 0 h 1620643"/>
                  <a:gd name="connsiteX2" fmla="*/ 658232 w 2884759"/>
                  <a:gd name="connsiteY2" fmla="*/ 156117 h 1620643"/>
                  <a:gd name="connsiteX3" fmla="*/ 1293852 w 2884759"/>
                  <a:gd name="connsiteY3" fmla="*/ 546410 h 1620643"/>
                  <a:gd name="connsiteX4" fmla="*/ 1962925 w 2884759"/>
                  <a:gd name="connsiteY4" fmla="*/ 925551 h 1620643"/>
                  <a:gd name="connsiteX5" fmla="*/ 2598544 w 2884759"/>
                  <a:gd name="connsiteY5" fmla="*/ 1248937 h 1620643"/>
                  <a:gd name="connsiteX6" fmla="*/ 2843871 w 2884759"/>
                  <a:gd name="connsiteY6" fmla="*/ 1315844 h 1620643"/>
                  <a:gd name="connsiteX7" fmla="*/ 2843871 w 2884759"/>
                  <a:gd name="connsiteY7" fmla="*/ 1594624 h 1620643"/>
                  <a:gd name="connsiteX8" fmla="*/ 65359 w 2884759"/>
                  <a:gd name="connsiteY8" fmla="*/ 1471961 h 1620643"/>
                  <a:gd name="connsiteX0" fmla="*/ 65359 w 2884759"/>
                  <a:gd name="connsiteY0" fmla="*/ 1471961 h 1594624"/>
                  <a:gd name="connsiteX1" fmla="*/ 310 w 2884759"/>
                  <a:gd name="connsiteY1" fmla="*/ 0 h 1594624"/>
                  <a:gd name="connsiteX2" fmla="*/ 658232 w 2884759"/>
                  <a:gd name="connsiteY2" fmla="*/ 156117 h 1594624"/>
                  <a:gd name="connsiteX3" fmla="*/ 1293852 w 2884759"/>
                  <a:gd name="connsiteY3" fmla="*/ 546410 h 1594624"/>
                  <a:gd name="connsiteX4" fmla="*/ 1962925 w 2884759"/>
                  <a:gd name="connsiteY4" fmla="*/ 925551 h 1594624"/>
                  <a:gd name="connsiteX5" fmla="*/ 2598544 w 2884759"/>
                  <a:gd name="connsiteY5" fmla="*/ 1248937 h 1594624"/>
                  <a:gd name="connsiteX6" fmla="*/ 2843871 w 2884759"/>
                  <a:gd name="connsiteY6" fmla="*/ 1315844 h 1594624"/>
                  <a:gd name="connsiteX7" fmla="*/ 2843871 w 2884759"/>
                  <a:gd name="connsiteY7" fmla="*/ 1594624 h 1594624"/>
                  <a:gd name="connsiteX8" fmla="*/ 65359 w 2884759"/>
                  <a:gd name="connsiteY8" fmla="*/ 1471961 h 1594624"/>
                  <a:gd name="connsiteX0" fmla="*/ 48322 w 2943922"/>
                  <a:gd name="connsiteY0" fmla="*/ 1548161 h 1594624"/>
                  <a:gd name="connsiteX1" fmla="*/ 59473 w 2943922"/>
                  <a:gd name="connsiteY1" fmla="*/ 0 h 1594624"/>
                  <a:gd name="connsiteX2" fmla="*/ 717395 w 2943922"/>
                  <a:gd name="connsiteY2" fmla="*/ 156117 h 1594624"/>
                  <a:gd name="connsiteX3" fmla="*/ 1353015 w 2943922"/>
                  <a:gd name="connsiteY3" fmla="*/ 546410 h 1594624"/>
                  <a:gd name="connsiteX4" fmla="*/ 2022088 w 2943922"/>
                  <a:gd name="connsiteY4" fmla="*/ 925551 h 1594624"/>
                  <a:gd name="connsiteX5" fmla="*/ 2657707 w 2943922"/>
                  <a:gd name="connsiteY5" fmla="*/ 1248937 h 1594624"/>
                  <a:gd name="connsiteX6" fmla="*/ 2903034 w 2943922"/>
                  <a:gd name="connsiteY6" fmla="*/ 1315844 h 1594624"/>
                  <a:gd name="connsiteX7" fmla="*/ 2903034 w 2943922"/>
                  <a:gd name="connsiteY7" fmla="*/ 1594624 h 1594624"/>
                  <a:gd name="connsiteX8" fmla="*/ 48322 w 2943922"/>
                  <a:gd name="connsiteY8" fmla="*/ 1548161 h 1594624"/>
                  <a:gd name="connsiteX0" fmla="*/ 48322 w 2938036"/>
                  <a:gd name="connsiteY0" fmla="*/ 1548161 h 1563959"/>
                  <a:gd name="connsiteX1" fmla="*/ 59473 w 2938036"/>
                  <a:gd name="connsiteY1" fmla="*/ 0 h 1563959"/>
                  <a:gd name="connsiteX2" fmla="*/ 717395 w 2938036"/>
                  <a:gd name="connsiteY2" fmla="*/ 156117 h 1563959"/>
                  <a:gd name="connsiteX3" fmla="*/ 1353015 w 2938036"/>
                  <a:gd name="connsiteY3" fmla="*/ 546410 h 1563959"/>
                  <a:gd name="connsiteX4" fmla="*/ 2022088 w 2938036"/>
                  <a:gd name="connsiteY4" fmla="*/ 925551 h 1563959"/>
                  <a:gd name="connsiteX5" fmla="*/ 2657707 w 2938036"/>
                  <a:gd name="connsiteY5" fmla="*/ 1248937 h 1563959"/>
                  <a:gd name="connsiteX6" fmla="*/ 2903034 w 2938036"/>
                  <a:gd name="connsiteY6" fmla="*/ 1315844 h 1563959"/>
                  <a:gd name="connsiteX7" fmla="*/ 2867722 w 2938036"/>
                  <a:gd name="connsiteY7" fmla="*/ 1548161 h 1563959"/>
                  <a:gd name="connsiteX8" fmla="*/ 48322 w 2938036"/>
                  <a:gd name="connsiteY8" fmla="*/ 1548161 h 1563959"/>
                  <a:gd name="connsiteX0" fmla="*/ 48322 w 2903034"/>
                  <a:gd name="connsiteY0" fmla="*/ 1548161 h 1563959"/>
                  <a:gd name="connsiteX1" fmla="*/ 59473 w 2903034"/>
                  <a:gd name="connsiteY1" fmla="*/ 0 h 1563959"/>
                  <a:gd name="connsiteX2" fmla="*/ 717395 w 2903034"/>
                  <a:gd name="connsiteY2" fmla="*/ 156117 h 1563959"/>
                  <a:gd name="connsiteX3" fmla="*/ 1353015 w 2903034"/>
                  <a:gd name="connsiteY3" fmla="*/ 546410 h 1563959"/>
                  <a:gd name="connsiteX4" fmla="*/ 2022088 w 2903034"/>
                  <a:gd name="connsiteY4" fmla="*/ 925551 h 1563959"/>
                  <a:gd name="connsiteX5" fmla="*/ 2657707 w 2903034"/>
                  <a:gd name="connsiteY5" fmla="*/ 1248937 h 1563959"/>
                  <a:gd name="connsiteX6" fmla="*/ 2903034 w 2903034"/>
                  <a:gd name="connsiteY6" fmla="*/ 1315844 h 1563959"/>
                  <a:gd name="connsiteX7" fmla="*/ 2867722 w 2903034"/>
                  <a:gd name="connsiteY7" fmla="*/ 1548161 h 1563959"/>
                  <a:gd name="connsiteX8" fmla="*/ 48322 w 2903034"/>
                  <a:gd name="connsiteY8" fmla="*/ 1548161 h 1563959"/>
                  <a:gd name="connsiteX0" fmla="*/ 48322 w 2903034"/>
                  <a:gd name="connsiteY0" fmla="*/ 1548161 h 1563959"/>
                  <a:gd name="connsiteX1" fmla="*/ 59473 w 2903034"/>
                  <a:gd name="connsiteY1" fmla="*/ 0 h 1563959"/>
                  <a:gd name="connsiteX2" fmla="*/ 717395 w 2903034"/>
                  <a:gd name="connsiteY2" fmla="*/ 156117 h 1563959"/>
                  <a:gd name="connsiteX3" fmla="*/ 1353015 w 2903034"/>
                  <a:gd name="connsiteY3" fmla="*/ 546410 h 1563959"/>
                  <a:gd name="connsiteX4" fmla="*/ 2022088 w 2903034"/>
                  <a:gd name="connsiteY4" fmla="*/ 925551 h 1563959"/>
                  <a:gd name="connsiteX5" fmla="*/ 2657707 w 2903034"/>
                  <a:gd name="connsiteY5" fmla="*/ 1248937 h 1563959"/>
                  <a:gd name="connsiteX6" fmla="*/ 2903034 w 2903034"/>
                  <a:gd name="connsiteY6" fmla="*/ 1315844 h 1563959"/>
                  <a:gd name="connsiteX7" fmla="*/ 2867722 w 2903034"/>
                  <a:gd name="connsiteY7" fmla="*/ 1548161 h 1563959"/>
                  <a:gd name="connsiteX8" fmla="*/ 48322 w 2903034"/>
                  <a:gd name="connsiteY8" fmla="*/ 1548161 h 1563959"/>
                  <a:gd name="connsiteX0" fmla="*/ 48322 w 2943922"/>
                  <a:gd name="connsiteY0" fmla="*/ 1548161 h 1563959"/>
                  <a:gd name="connsiteX1" fmla="*/ 59473 w 2943922"/>
                  <a:gd name="connsiteY1" fmla="*/ 0 h 1563959"/>
                  <a:gd name="connsiteX2" fmla="*/ 717395 w 2943922"/>
                  <a:gd name="connsiteY2" fmla="*/ 156117 h 1563959"/>
                  <a:gd name="connsiteX3" fmla="*/ 1353015 w 2943922"/>
                  <a:gd name="connsiteY3" fmla="*/ 546410 h 1563959"/>
                  <a:gd name="connsiteX4" fmla="*/ 2022088 w 2943922"/>
                  <a:gd name="connsiteY4" fmla="*/ 925551 h 1563959"/>
                  <a:gd name="connsiteX5" fmla="*/ 2657707 w 2943922"/>
                  <a:gd name="connsiteY5" fmla="*/ 1248937 h 1563959"/>
                  <a:gd name="connsiteX6" fmla="*/ 2903034 w 2943922"/>
                  <a:gd name="connsiteY6" fmla="*/ 1315844 h 1563959"/>
                  <a:gd name="connsiteX7" fmla="*/ 2943922 w 2943922"/>
                  <a:gd name="connsiteY7" fmla="*/ 1548162 h 1563959"/>
                  <a:gd name="connsiteX8" fmla="*/ 48322 w 2943922"/>
                  <a:gd name="connsiteY8" fmla="*/ 1548161 h 1563959"/>
                  <a:gd name="connsiteX0" fmla="*/ 48322 w 2943922"/>
                  <a:gd name="connsiteY0" fmla="*/ 1548161 h 1563959"/>
                  <a:gd name="connsiteX1" fmla="*/ 59473 w 2943922"/>
                  <a:gd name="connsiteY1" fmla="*/ 0 h 1563959"/>
                  <a:gd name="connsiteX2" fmla="*/ 717395 w 2943922"/>
                  <a:gd name="connsiteY2" fmla="*/ 156117 h 1563959"/>
                  <a:gd name="connsiteX3" fmla="*/ 1353015 w 2943922"/>
                  <a:gd name="connsiteY3" fmla="*/ 546410 h 1563959"/>
                  <a:gd name="connsiteX4" fmla="*/ 2022088 w 2943922"/>
                  <a:gd name="connsiteY4" fmla="*/ 925551 h 1563959"/>
                  <a:gd name="connsiteX5" fmla="*/ 2657707 w 2943922"/>
                  <a:gd name="connsiteY5" fmla="*/ 1248937 h 1563959"/>
                  <a:gd name="connsiteX6" fmla="*/ 2903034 w 2943922"/>
                  <a:gd name="connsiteY6" fmla="*/ 1315844 h 1563959"/>
                  <a:gd name="connsiteX7" fmla="*/ 2943922 w 2943922"/>
                  <a:gd name="connsiteY7" fmla="*/ 1548162 h 1563959"/>
                  <a:gd name="connsiteX8" fmla="*/ 48322 w 2943922"/>
                  <a:gd name="connsiteY8" fmla="*/ 1548161 h 1563959"/>
                  <a:gd name="connsiteX0" fmla="*/ 48322 w 2943922"/>
                  <a:gd name="connsiteY0" fmla="*/ 1548161 h 1563959"/>
                  <a:gd name="connsiteX1" fmla="*/ 59473 w 2943922"/>
                  <a:gd name="connsiteY1" fmla="*/ 0 h 1563959"/>
                  <a:gd name="connsiteX2" fmla="*/ 717395 w 2943922"/>
                  <a:gd name="connsiteY2" fmla="*/ 156117 h 1563959"/>
                  <a:gd name="connsiteX3" fmla="*/ 1353015 w 2943922"/>
                  <a:gd name="connsiteY3" fmla="*/ 546410 h 1563959"/>
                  <a:gd name="connsiteX4" fmla="*/ 2022088 w 2943922"/>
                  <a:gd name="connsiteY4" fmla="*/ 925551 h 1563959"/>
                  <a:gd name="connsiteX5" fmla="*/ 2657707 w 2943922"/>
                  <a:gd name="connsiteY5" fmla="*/ 1248937 h 1563959"/>
                  <a:gd name="connsiteX6" fmla="*/ 2903034 w 2943922"/>
                  <a:gd name="connsiteY6" fmla="*/ 1315844 h 1563959"/>
                  <a:gd name="connsiteX7" fmla="*/ 2943922 w 2943922"/>
                  <a:gd name="connsiteY7" fmla="*/ 1548162 h 1563959"/>
                  <a:gd name="connsiteX8" fmla="*/ 48322 w 2943922"/>
                  <a:gd name="connsiteY8" fmla="*/ 1548161 h 1563959"/>
                  <a:gd name="connsiteX0" fmla="*/ 48322 w 2943922"/>
                  <a:gd name="connsiteY0" fmla="*/ 1548161 h 1563959"/>
                  <a:gd name="connsiteX1" fmla="*/ 59473 w 2943922"/>
                  <a:gd name="connsiteY1" fmla="*/ 0 h 1563959"/>
                  <a:gd name="connsiteX2" fmla="*/ 717395 w 2943922"/>
                  <a:gd name="connsiteY2" fmla="*/ 156117 h 1563959"/>
                  <a:gd name="connsiteX3" fmla="*/ 1353015 w 2943922"/>
                  <a:gd name="connsiteY3" fmla="*/ 546410 h 1563959"/>
                  <a:gd name="connsiteX4" fmla="*/ 2022088 w 2943922"/>
                  <a:gd name="connsiteY4" fmla="*/ 925551 h 1563959"/>
                  <a:gd name="connsiteX5" fmla="*/ 2657707 w 2943922"/>
                  <a:gd name="connsiteY5" fmla="*/ 1248937 h 1563959"/>
                  <a:gd name="connsiteX6" fmla="*/ 2943922 w 2943922"/>
                  <a:gd name="connsiteY6" fmla="*/ 1319562 h 1563959"/>
                  <a:gd name="connsiteX7" fmla="*/ 2943922 w 2943922"/>
                  <a:gd name="connsiteY7" fmla="*/ 1548162 h 1563959"/>
                  <a:gd name="connsiteX8" fmla="*/ 48322 w 2943922"/>
                  <a:gd name="connsiteY8" fmla="*/ 1548161 h 1563959"/>
                  <a:gd name="connsiteX0" fmla="*/ 0 w 2895600"/>
                  <a:gd name="connsiteY0" fmla="*/ 1548161 h 1563959"/>
                  <a:gd name="connsiteX1" fmla="*/ 11151 w 2895600"/>
                  <a:gd name="connsiteY1" fmla="*/ 0 h 1563959"/>
                  <a:gd name="connsiteX2" fmla="*/ 669073 w 2895600"/>
                  <a:gd name="connsiteY2" fmla="*/ 156117 h 1563959"/>
                  <a:gd name="connsiteX3" fmla="*/ 1304693 w 2895600"/>
                  <a:gd name="connsiteY3" fmla="*/ 546410 h 1563959"/>
                  <a:gd name="connsiteX4" fmla="*/ 1973766 w 2895600"/>
                  <a:gd name="connsiteY4" fmla="*/ 925551 h 1563959"/>
                  <a:gd name="connsiteX5" fmla="*/ 2609385 w 2895600"/>
                  <a:gd name="connsiteY5" fmla="*/ 1248937 h 1563959"/>
                  <a:gd name="connsiteX6" fmla="*/ 2895600 w 2895600"/>
                  <a:gd name="connsiteY6" fmla="*/ 1319562 h 1563959"/>
                  <a:gd name="connsiteX7" fmla="*/ 2895600 w 2895600"/>
                  <a:gd name="connsiteY7" fmla="*/ 1548162 h 1563959"/>
                  <a:gd name="connsiteX8" fmla="*/ 0 w 2895600"/>
                  <a:gd name="connsiteY8" fmla="*/ 1548161 h 1563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5600" h="1563959">
                    <a:moveTo>
                      <a:pt x="0" y="1548161"/>
                    </a:moveTo>
                    <a:cubicBezTo>
                      <a:pt x="7096" y="210183"/>
                      <a:pt x="10841" y="745273"/>
                      <a:pt x="11151" y="0"/>
                    </a:cubicBezTo>
                    <a:cubicBezTo>
                      <a:pt x="557870" y="141249"/>
                      <a:pt x="453483" y="65049"/>
                      <a:pt x="669073" y="156117"/>
                    </a:cubicBezTo>
                    <a:cubicBezTo>
                      <a:pt x="884663" y="247185"/>
                      <a:pt x="1087244" y="418171"/>
                      <a:pt x="1304693" y="546410"/>
                    </a:cubicBezTo>
                    <a:cubicBezTo>
                      <a:pt x="1522142" y="674649"/>
                      <a:pt x="1756317" y="808463"/>
                      <a:pt x="1973766" y="925551"/>
                    </a:cubicBezTo>
                    <a:cubicBezTo>
                      <a:pt x="2191215" y="1042639"/>
                      <a:pt x="2455746" y="1183269"/>
                      <a:pt x="2609385" y="1248937"/>
                    </a:cubicBezTo>
                    <a:cubicBezTo>
                      <a:pt x="2763024" y="1314605"/>
                      <a:pt x="2694343" y="1283546"/>
                      <a:pt x="2895600" y="1319562"/>
                    </a:cubicBezTo>
                    <a:cubicBezTo>
                      <a:pt x="2889038" y="1563397"/>
                      <a:pt x="2882900" y="1278675"/>
                      <a:pt x="2895600" y="1548162"/>
                    </a:cubicBezTo>
                    <a:cubicBezTo>
                      <a:pt x="2459379" y="1542924"/>
                      <a:pt x="601856" y="1563959"/>
                      <a:pt x="0" y="154816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808080"/>
                  </a:solidFill>
                  <a:latin typeface="Arial" charset="0"/>
                </a:endParaRPr>
              </a:p>
            </p:txBody>
          </p:sp>
          <p:sp>
            <p:nvSpPr>
              <p:cNvPr id="6168" name="Freeform 56">
                <a:extLst>
                  <a:ext uri="{FF2B5EF4-FFF2-40B4-BE49-F238E27FC236}">
                    <a16:creationId xmlns:a16="http://schemas.microsoft.com/office/drawing/2014/main" id="{28CF04B6-C433-4904-AC0A-AA869D255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2881746"/>
                <a:ext cx="2884449" cy="1106299"/>
              </a:xfrm>
              <a:custGeom>
                <a:avLst/>
                <a:gdLst>
                  <a:gd name="T0" fmla="*/ 0 w 2884449"/>
                  <a:gd name="T1" fmla="*/ 0 h 1319562"/>
                  <a:gd name="T2" fmla="*/ 657922 w 2884449"/>
                  <a:gd name="T3" fmla="*/ 1121 h 1319562"/>
                  <a:gd name="T4" fmla="*/ 1293570 w 2884449"/>
                  <a:gd name="T5" fmla="*/ 3926 h 1319562"/>
                  <a:gd name="T6" fmla="*/ 1962643 w 2884449"/>
                  <a:gd name="T7" fmla="*/ 6649 h 1319562"/>
                  <a:gd name="T8" fmla="*/ 2598235 w 2884449"/>
                  <a:gd name="T9" fmla="*/ 8973 h 1319562"/>
                  <a:gd name="T10" fmla="*/ 2884449 w 2884449"/>
                  <a:gd name="T11" fmla="*/ 9481 h 13195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4449"/>
                  <a:gd name="T19" fmla="*/ 0 h 1319562"/>
                  <a:gd name="T20" fmla="*/ 2884449 w 2884449"/>
                  <a:gd name="T21" fmla="*/ 1319562 h 13195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4449" h="1319562">
                    <a:moveTo>
                      <a:pt x="0" y="0"/>
                    </a:moveTo>
                    <a:cubicBezTo>
                      <a:pt x="546719" y="141249"/>
                      <a:pt x="442332" y="65049"/>
                      <a:pt x="657922" y="156117"/>
                    </a:cubicBezTo>
                    <a:cubicBezTo>
                      <a:pt x="873512" y="247185"/>
                      <a:pt x="1076093" y="418171"/>
                      <a:pt x="1293542" y="546410"/>
                    </a:cubicBezTo>
                    <a:cubicBezTo>
                      <a:pt x="1510991" y="674649"/>
                      <a:pt x="1745166" y="808463"/>
                      <a:pt x="1962615" y="925551"/>
                    </a:cubicBezTo>
                    <a:cubicBezTo>
                      <a:pt x="2180064" y="1042639"/>
                      <a:pt x="2444595" y="1183269"/>
                      <a:pt x="2598234" y="1248937"/>
                    </a:cubicBezTo>
                    <a:cubicBezTo>
                      <a:pt x="2751873" y="1314605"/>
                      <a:pt x="2683192" y="1283546"/>
                      <a:pt x="2884449" y="1319562"/>
                    </a:cubicBezTo>
                  </a:path>
                </a:pathLst>
              </a:cu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9" name="Freeform 57">
                <a:extLst>
                  <a:ext uri="{FF2B5EF4-FFF2-40B4-BE49-F238E27FC236}">
                    <a16:creationId xmlns:a16="http://schemas.microsoft.com/office/drawing/2014/main" id="{1E00FCAB-3B95-4928-AB66-FE06D4D1D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400" y="3103418"/>
                <a:ext cx="2884449" cy="1316182"/>
              </a:xfrm>
              <a:custGeom>
                <a:avLst/>
                <a:gdLst>
                  <a:gd name="T0" fmla="*/ 0 w 2884449"/>
                  <a:gd name="T1" fmla="*/ 0 h 1319562"/>
                  <a:gd name="T2" fmla="*/ 657922 w 2884449"/>
                  <a:gd name="T3" fmla="*/ 145295 h 1319562"/>
                  <a:gd name="T4" fmla="*/ 1293570 w 2884449"/>
                  <a:gd name="T5" fmla="*/ 508546 h 1319562"/>
                  <a:gd name="T6" fmla="*/ 1962643 w 2884449"/>
                  <a:gd name="T7" fmla="*/ 861409 h 1319562"/>
                  <a:gd name="T8" fmla="*/ 2598235 w 2884449"/>
                  <a:gd name="T9" fmla="*/ 1162394 h 1319562"/>
                  <a:gd name="T10" fmla="*/ 2884449 w 2884449"/>
                  <a:gd name="T11" fmla="*/ 1228125 h 13195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4449"/>
                  <a:gd name="T19" fmla="*/ 0 h 1319562"/>
                  <a:gd name="T20" fmla="*/ 2884449 w 2884449"/>
                  <a:gd name="T21" fmla="*/ 1319562 h 13195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4449" h="1319562">
                    <a:moveTo>
                      <a:pt x="0" y="0"/>
                    </a:moveTo>
                    <a:cubicBezTo>
                      <a:pt x="546719" y="141249"/>
                      <a:pt x="442332" y="65049"/>
                      <a:pt x="657922" y="156117"/>
                    </a:cubicBezTo>
                    <a:cubicBezTo>
                      <a:pt x="873512" y="247185"/>
                      <a:pt x="1076093" y="418171"/>
                      <a:pt x="1293542" y="546410"/>
                    </a:cubicBezTo>
                    <a:cubicBezTo>
                      <a:pt x="1510991" y="674649"/>
                      <a:pt x="1745166" y="808463"/>
                      <a:pt x="1962615" y="925551"/>
                    </a:cubicBezTo>
                    <a:cubicBezTo>
                      <a:pt x="2180064" y="1042639"/>
                      <a:pt x="2444595" y="1183269"/>
                      <a:pt x="2598234" y="1248937"/>
                    </a:cubicBezTo>
                    <a:cubicBezTo>
                      <a:pt x="2751873" y="1314605"/>
                      <a:pt x="2683192" y="1283546"/>
                      <a:pt x="2884449" y="1319562"/>
                    </a:cubicBezTo>
                  </a:path>
                </a:pathLst>
              </a:cu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6158" name="Straight Arrow Connector 36">
              <a:extLst>
                <a:ext uri="{FF2B5EF4-FFF2-40B4-BE49-F238E27FC236}">
                  <a16:creationId xmlns:a16="http://schemas.microsoft.com/office/drawing/2014/main" id="{D0EC0C86-B258-4CAF-A056-DF12CA2FC4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634956" y="2902744"/>
              <a:ext cx="611188" cy="0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59" name="TextBox 39">
              <a:extLst>
                <a:ext uri="{FF2B5EF4-FFF2-40B4-BE49-F238E27FC236}">
                  <a16:creationId xmlns:a16="http://schemas.microsoft.com/office/drawing/2014/main" id="{EEF44BCD-5718-41F0-BDE2-F4724AB45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7550" y="2520950"/>
              <a:ext cx="32067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6160" name="TextBox 40">
              <a:extLst>
                <a:ext uri="{FF2B5EF4-FFF2-40B4-BE49-F238E27FC236}">
                  <a16:creationId xmlns:a16="http://schemas.microsoft.com/office/drawing/2014/main" id="{B0AC8D67-1172-4703-91D1-AF87F8336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9550" y="3144838"/>
              <a:ext cx="3683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6161" name="Straight Arrow Connector 42">
              <a:extLst>
                <a:ext uri="{FF2B5EF4-FFF2-40B4-BE49-F238E27FC236}">
                  <a16:creationId xmlns:a16="http://schemas.microsoft.com/office/drawing/2014/main" id="{3D7B5215-0438-4549-B5FA-98421C257F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02350" y="2901950"/>
              <a:ext cx="533400" cy="2286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Straight Arrow Connector 43">
              <a:extLst>
                <a:ext uri="{FF2B5EF4-FFF2-40B4-BE49-F238E27FC236}">
                  <a16:creationId xmlns:a16="http://schemas.microsoft.com/office/drawing/2014/main" id="{402AED58-B667-4915-96A0-B4E8F4AC55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21550" y="3435350"/>
              <a:ext cx="457200" cy="2286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Straight Arrow Connector 46">
              <a:extLst>
                <a:ext uri="{FF2B5EF4-FFF2-40B4-BE49-F238E27FC236}">
                  <a16:creationId xmlns:a16="http://schemas.microsoft.com/office/drawing/2014/main" id="{69CEB6D8-DEC8-47B5-9B92-3F6135B4B6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779419" y="3588544"/>
              <a:ext cx="320675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64" name="TextBox 47">
              <a:extLst>
                <a:ext uri="{FF2B5EF4-FFF2-40B4-BE49-F238E27FC236}">
                  <a16:creationId xmlns:a16="http://schemas.microsoft.com/office/drawing/2014/main" id="{DCF89C48-136F-472F-AE5A-25D803F23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2513" y="2978150"/>
              <a:ext cx="465137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>
                  <a:solidFill>
                    <a:srgbClr val="000000"/>
                  </a:solidFill>
                </a:rPr>
                <a:t>q</a:t>
              </a:r>
              <a:r>
                <a:rPr lang="en-US" altLang="en-US" sz="3200" baseline="-25000">
                  <a:solidFill>
                    <a:srgbClr val="000000"/>
                  </a:solidFill>
                </a:rPr>
                <a:t>i</a:t>
              </a:r>
              <a:endParaRPr lang="en-US" altLang="en-US" sz="3200">
                <a:solidFill>
                  <a:srgbClr val="000000"/>
                </a:solidFill>
              </a:endParaRPr>
            </a:p>
          </p:txBody>
        </p:sp>
        <p:sp>
          <p:nvSpPr>
            <p:cNvPr id="6165" name="TextBox 48">
              <a:extLst>
                <a:ext uri="{FF2B5EF4-FFF2-40B4-BE49-F238E27FC236}">
                  <a16:creationId xmlns:a16="http://schemas.microsoft.com/office/drawing/2014/main" id="{48A41D14-F0C2-4777-ACF9-FC4CB4D4DB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0288" y="2393950"/>
              <a:ext cx="5254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3200">
                  <a:solidFill>
                    <a:srgbClr val="000000"/>
                  </a:solidFill>
                </a:rPr>
                <a:t>q</a:t>
              </a:r>
              <a:r>
                <a:rPr lang="en-US" altLang="en-US" sz="3200" baseline="-25000">
                  <a:solidFill>
                    <a:srgbClr val="000000"/>
                  </a:solidFill>
                </a:rPr>
                <a:t>k</a:t>
              </a:r>
              <a:endParaRPr lang="en-US" altLang="en-US" sz="3200">
                <a:solidFill>
                  <a:srgbClr val="000000"/>
                </a:solidFill>
              </a:endParaRPr>
            </a:p>
          </p:txBody>
        </p:sp>
      </p:grpSp>
      <p:pic>
        <p:nvPicPr>
          <p:cNvPr id="6153" name="Picture 3">
            <a:extLst>
              <a:ext uri="{FF2B5EF4-FFF2-40B4-BE49-F238E27FC236}">
                <a16:creationId xmlns:a16="http://schemas.microsoft.com/office/drawing/2014/main" id="{FDE52ED6-BCB0-4990-98EE-D62259954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114800"/>
            <a:ext cx="35941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>
            <a:extLst>
              <a:ext uri="{FF2B5EF4-FFF2-40B4-BE49-F238E27FC236}">
                <a16:creationId xmlns:a16="http://schemas.microsoft.com/office/drawing/2014/main" id="{A50095D0-A1AB-4262-A385-ACA0E451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27500"/>
            <a:ext cx="359886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5" name="Straight Connector 21">
            <a:extLst>
              <a:ext uri="{FF2B5EF4-FFF2-40B4-BE49-F238E27FC236}">
                <a16:creationId xmlns:a16="http://schemas.microsoft.com/office/drawing/2014/main" id="{24CA0B8D-C223-4B94-95D7-F2F5175DA47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58619" y="2528094"/>
            <a:ext cx="2428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Straight Connector 22">
            <a:extLst>
              <a:ext uri="{FF2B5EF4-FFF2-40B4-BE49-F238E27FC236}">
                <a16:creationId xmlns:a16="http://schemas.microsoft.com/office/drawing/2014/main" id="{D11F50BF-6DD1-427B-81A2-85AF042526E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587331" y="3180557"/>
            <a:ext cx="358775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C451C94F-F069-47DE-B699-F1D612CFDB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492375"/>
          <a:ext cx="4113213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2282564" imgH="661057" progId="Word.Document.8">
                  <p:embed/>
                </p:oleObj>
              </mc:Choice>
              <mc:Fallback>
                <p:oleObj name="Document" r:id="rId4" imgW="2282564" imgH="66105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2375"/>
                        <a:ext cx="4113213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3">
            <a:extLst>
              <a:ext uri="{FF2B5EF4-FFF2-40B4-BE49-F238E27FC236}">
                <a16:creationId xmlns:a16="http://schemas.microsoft.com/office/drawing/2014/main" id="{5E11709C-273D-483E-8880-C555E8E7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447800"/>
            <a:ext cx="48895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6EA4B284-2797-4860-B4DB-8CBE334C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68763"/>
            <a:ext cx="4114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3399"/>
                </a:solidFill>
                <a:latin typeface="+mn-lt"/>
              </a:rPr>
              <a:t>Useful for a tracking contaminant or compound movement subject to decay or attenuation</a:t>
            </a:r>
          </a:p>
        </p:txBody>
      </p:sp>
      <p:sp>
        <p:nvSpPr>
          <p:cNvPr id="7174" name="Title 5">
            <a:extLst>
              <a:ext uri="{FF2B5EF4-FFF2-40B4-BE49-F238E27FC236}">
                <a16:creationId xmlns:a16="http://schemas.microsoft.com/office/drawing/2014/main" id="{912CC362-5F88-426D-BF29-43B7FBAC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6350"/>
            <a:ext cx="8229600" cy="1143000"/>
          </a:xfrm>
        </p:spPr>
        <p:txBody>
          <a:bodyPr/>
          <a:lstStyle/>
          <a:p>
            <a:r>
              <a:rPr lang="en-US" altLang="en-US"/>
              <a:t>and decaying accumulation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8">
            <a:extLst>
              <a:ext uri="{FF2B5EF4-FFF2-40B4-BE49-F238E27FC236}">
                <a16:creationId xmlns:a16="http://schemas.microsoft.com/office/drawing/2014/main" id="{CFEAC5B4-5E48-4B5C-B155-385CB6861084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963613"/>
            <a:ext cx="4114800" cy="5273675"/>
            <a:chOff x="4845171" y="7838537"/>
            <a:chExt cx="4114800" cy="5273079"/>
          </a:xfrm>
        </p:grpSpPr>
        <p:grpSp>
          <p:nvGrpSpPr>
            <p:cNvPr id="37235" name="Group 451">
              <a:extLst>
                <a:ext uri="{FF2B5EF4-FFF2-40B4-BE49-F238E27FC236}">
                  <a16:creationId xmlns:a16="http://schemas.microsoft.com/office/drawing/2014/main" id="{BF76D152-80FA-49F9-9697-BB5AAAA92B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5171" y="7838537"/>
              <a:ext cx="4114800" cy="5273079"/>
              <a:chOff x="3545458" y="7297948"/>
              <a:chExt cx="4114800" cy="5273079"/>
            </a:xfrm>
          </p:grpSpPr>
          <p:grpSp>
            <p:nvGrpSpPr>
              <p:cNvPr id="37237" name="Group 405">
                <a:extLst>
                  <a:ext uri="{FF2B5EF4-FFF2-40B4-BE49-F238E27FC236}">
                    <a16:creationId xmlns:a16="http://schemas.microsoft.com/office/drawing/2014/main" id="{BBE3EA9F-94D7-47B7-B4F4-7CBB93355E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5458" y="7640493"/>
                <a:ext cx="4114800" cy="4930534"/>
                <a:chOff x="0" y="7200547"/>
                <a:chExt cx="4114800" cy="4930534"/>
              </a:xfrm>
            </p:grpSpPr>
            <p:grpSp>
              <p:nvGrpSpPr>
                <p:cNvPr id="37240" name="Group 317">
                  <a:extLst>
                    <a:ext uri="{FF2B5EF4-FFF2-40B4-BE49-F238E27FC236}">
                      <a16:creationId xmlns:a16="http://schemas.microsoft.com/office/drawing/2014/main" id="{1602FD77-7D8F-4E9B-AF61-7C75F5826C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7200547"/>
                  <a:ext cx="4114800" cy="4930534"/>
                  <a:chOff x="0" y="7200547"/>
                  <a:chExt cx="4114800" cy="4930534"/>
                </a:xfrm>
              </p:grpSpPr>
              <p:sp>
                <p:nvSpPr>
                  <p:cNvPr id="37253" name="Rectangle 24">
                    <a:extLst>
                      <a:ext uri="{FF2B5EF4-FFF2-40B4-BE49-F238E27FC236}">
                        <a16:creationId xmlns:a16="http://schemas.microsoft.com/office/drawing/2014/main" id="{A16ACB83-4BF6-4C4C-9532-CB1A0CEA68C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1941" y="9551134"/>
                    <a:ext cx="1194974" cy="118106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0" name="Rectangle 24">
                    <a:extLst>
                      <a:ext uri="{FF2B5EF4-FFF2-40B4-BE49-F238E27FC236}">
                        <a16:creationId xmlns:a16="http://schemas.microsoft.com/office/drawing/2014/main" id="{E80C290E-6BAC-46EF-9549-59F820199BA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8913" y="8378655"/>
                    <a:ext cx="1193800" cy="118096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1" name="Rectangle 23">
                    <a:extLst>
                      <a:ext uri="{FF2B5EF4-FFF2-40B4-BE49-F238E27FC236}">
                        <a16:creationId xmlns:a16="http://schemas.microsoft.com/office/drawing/2014/main" id="{AE346134-78A5-4FC6-A666-A36ADEB698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1938" y="10727890"/>
                    <a:ext cx="1200150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algn="ctr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72" name="Rectangle 17">
                    <a:extLst>
                      <a:ext uri="{FF2B5EF4-FFF2-40B4-BE49-F238E27FC236}">
                        <a16:creationId xmlns:a16="http://schemas.microsoft.com/office/drawing/2014/main" id="{AA8A3FB2-9D31-4525-B277-E86CD2B76DF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7200863"/>
                    <a:ext cx="120173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3" name="Rectangle 18">
                    <a:extLst>
                      <a:ext uri="{FF2B5EF4-FFF2-40B4-BE49-F238E27FC236}">
                        <a16:creationId xmlns:a16="http://schemas.microsoft.com/office/drawing/2014/main" id="{631D8007-9766-43C6-97F0-8279952FE3B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325" y="7200863"/>
                    <a:ext cx="1198563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4" name="Rectangle 19">
                    <a:extLst>
                      <a:ext uri="{FF2B5EF4-FFF2-40B4-BE49-F238E27FC236}">
                        <a16:creationId xmlns:a16="http://schemas.microsoft.com/office/drawing/2014/main" id="{9F139476-EC1C-4002-A84D-7C0D2787FCA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5888" y="7200863"/>
                    <a:ext cx="119538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5" name="Rectangle 22">
                    <a:extLst>
                      <a:ext uri="{FF2B5EF4-FFF2-40B4-BE49-F238E27FC236}">
                        <a16:creationId xmlns:a16="http://schemas.microsoft.com/office/drawing/2014/main" id="{2D403988-C965-4C8E-AD61-0EFF164A17B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8373892"/>
                    <a:ext cx="1201737" cy="1182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6" name="Rectangle 24">
                    <a:extLst>
                      <a:ext uri="{FF2B5EF4-FFF2-40B4-BE49-F238E27FC236}">
                        <a16:creationId xmlns:a16="http://schemas.microsoft.com/office/drawing/2014/main" id="{C9B6C8B3-2262-45F3-981F-5CDA936AAF0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5888" y="8373892"/>
                    <a:ext cx="1195387" cy="118255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7" name="Rectangle 27">
                    <a:extLst>
                      <a:ext uri="{FF2B5EF4-FFF2-40B4-BE49-F238E27FC236}">
                        <a16:creationId xmlns:a16="http://schemas.microsoft.com/office/drawing/2014/main" id="{530C8C90-49B0-4208-999C-53A96B44DEB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588" y="9556447"/>
                    <a:ext cx="1201737" cy="1173029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262" name="Rectangle 29">
                    <a:extLst>
                      <a:ext uri="{FF2B5EF4-FFF2-40B4-BE49-F238E27FC236}">
                        <a16:creationId xmlns:a16="http://schemas.microsoft.com/office/drawing/2014/main" id="{8190407C-7050-4292-B924-C827DABEFE0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6394" y="9555490"/>
                    <a:ext cx="1194974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263" name="Rectangle 27">
                    <a:extLst>
                      <a:ext uri="{FF2B5EF4-FFF2-40B4-BE49-F238E27FC236}">
                        <a16:creationId xmlns:a16="http://schemas.microsoft.com/office/drawing/2014/main" id="{885A63C4-3651-4151-8458-E21BDB5D2C4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915" y="10729862"/>
                    <a:ext cx="1202151" cy="1173881"/>
                  </a:xfrm>
                  <a:prstGeom prst="rect">
                    <a:avLst/>
                  </a:prstGeom>
                  <a:noFill/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264" name="Rectangle 28">
                    <a:extLst>
                      <a:ext uri="{FF2B5EF4-FFF2-40B4-BE49-F238E27FC236}">
                        <a16:creationId xmlns:a16="http://schemas.microsoft.com/office/drawing/2014/main" id="{E3045A59-467A-406A-B2F7-24CB8CF7D55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57864" y="10729862"/>
                    <a:ext cx="1203013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265" name="Rectangle 29">
                    <a:extLst>
                      <a:ext uri="{FF2B5EF4-FFF2-40B4-BE49-F238E27FC236}">
                        <a16:creationId xmlns:a16="http://schemas.microsoft.com/office/drawing/2014/main" id="{9E0B322D-03B8-46FE-9597-CE342F9FB50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60876" y="10729862"/>
                    <a:ext cx="1187267" cy="117388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rgbClr val="0099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bg2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 sz="1200" b="1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482" name="Straight Connector 481">
                    <a:extLst>
                      <a:ext uri="{FF2B5EF4-FFF2-40B4-BE49-F238E27FC236}">
                        <a16:creationId xmlns:a16="http://schemas.microsoft.com/office/drawing/2014/main" id="{F4E8EC82-AA55-445E-BDC8-CBBE5D7EE144}"/>
                      </a:ext>
                    </a:extLst>
                  </p:cNvPr>
                  <p:cNvCxnSpPr/>
                  <p:nvPr/>
                </p:nvCxnSpPr>
                <p:spPr>
                  <a:xfrm>
                    <a:off x="0" y="9559621"/>
                    <a:ext cx="4114800" cy="0"/>
                  </a:xfrm>
                  <a:prstGeom prst="line">
                    <a:avLst/>
                  </a:prstGeom>
                  <a:ln w="3810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267" name="Line 35">
                    <a:extLst>
                      <a:ext uri="{FF2B5EF4-FFF2-40B4-BE49-F238E27FC236}">
                        <a16:creationId xmlns:a16="http://schemas.microsoft.com/office/drawing/2014/main" id="{8C2AFDCD-8F59-4C9B-AB27-66402A36FA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35907" y="8170884"/>
                    <a:ext cx="439387" cy="42751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68" name="Line 36">
                    <a:extLst>
                      <a:ext uri="{FF2B5EF4-FFF2-40B4-BE49-F238E27FC236}">
                        <a16:creationId xmlns:a16="http://schemas.microsoft.com/office/drawing/2014/main" id="{74A51A4D-D2E6-41AC-9032-62EBC8430A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46387" y="9394168"/>
                    <a:ext cx="0" cy="43132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69" name="Line 38">
                    <a:extLst>
                      <a:ext uri="{FF2B5EF4-FFF2-40B4-BE49-F238E27FC236}">
                        <a16:creationId xmlns:a16="http://schemas.microsoft.com/office/drawing/2014/main" id="{9BDD0AEA-EA8E-486C-87D0-26B466C0C8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3440" y="8122343"/>
                    <a:ext cx="454230" cy="52355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70" name="Line 39">
                    <a:extLst>
                      <a:ext uri="{FF2B5EF4-FFF2-40B4-BE49-F238E27FC236}">
                        <a16:creationId xmlns:a16="http://schemas.microsoft.com/office/drawing/2014/main" id="{ADCE593B-20A3-42BE-8C80-C9EAEFAC97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10198" y="9346541"/>
                    <a:ext cx="11875" cy="52251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71" name="Line 40">
                    <a:extLst>
                      <a:ext uri="{FF2B5EF4-FFF2-40B4-BE49-F238E27FC236}">
                        <a16:creationId xmlns:a16="http://schemas.microsoft.com/office/drawing/2014/main" id="{F6AD5DC3-1436-4E4B-8E90-B32ACF6DE6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90932" y="8123382"/>
                    <a:ext cx="11875" cy="5700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72" name="Line 41">
                    <a:extLst>
                      <a:ext uri="{FF2B5EF4-FFF2-40B4-BE49-F238E27FC236}">
                        <a16:creationId xmlns:a16="http://schemas.microsoft.com/office/drawing/2014/main" id="{EDB1EED8-9E2E-4D9E-B4E8-D649ABD290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24033" y="9299041"/>
                    <a:ext cx="510640" cy="534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73" name="Line 39">
                    <a:extLst>
                      <a:ext uri="{FF2B5EF4-FFF2-40B4-BE49-F238E27FC236}">
                        <a16:creationId xmlns:a16="http://schemas.microsoft.com/office/drawing/2014/main" id="{C6BA4F9F-70E4-4DC1-8831-351CDFFCE0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2148" y="8123383"/>
                    <a:ext cx="11875" cy="53439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74" name="Line 41">
                    <a:extLst>
                      <a:ext uri="{FF2B5EF4-FFF2-40B4-BE49-F238E27FC236}">
                        <a16:creationId xmlns:a16="http://schemas.microsoft.com/office/drawing/2014/main" id="{AB619137-5ACD-4C96-96C5-05BB954CB4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23683" y="10489017"/>
                    <a:ext cx="484095" cy="510989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75" name="Line 39">
                    <a:extLst>
                      <a:ext uri="{FF2B5EF4-FFF2-40B4-BE49-F238E27FC236}">
                        <a16:creationId xmlns:a16="http://schemas.microsoft.com/office/drawing/2014/main" id="{EF998091-F871-4F2C-AEBA-8C2E0FD075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24700" y="11343735"/>
                    <a:ext cx="526461" cy="3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76" name="Line 39">
                    <a:extLst>
                      <a:ext uri="{FF2B5EF4-FFF2-40B4-BE49-F238E27FC236}">
                        <a16:creationId xmlns:a16="http://schemas.microsoft.com/office/drawing/2014/main" id="{7F090956-EE08-4AD0-B5F4-601DF60D8D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06604" y="10526568"/>
                    <a:ext cx="439948" cy="41406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77" name="Line 39">
                    <a:extLst>
                      <a:ext uri="{FF2B5EF4-FFF2-40B4-BE49-F238E27FC236}">
                        <a16:creationId xmlns:a16="http://schemas.microsoft.com/office/drawing/2014/main" id="{963A4C1B-121F-4E9D-B214-6833CBD6E0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15230" y="11691133"/>
                    <a:ext cx="439948" cy="40544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78" name="Line 39">
                    <a:extLst>
                      <a:ext uri="{FF2B5EF4-FFF2-40B4-BE49-F238E27FC236}">
                        <a16:creationId xmlns:a16="http://schemas.microsoft.com/office/drawing/2014/main" id="{7C0341D3-D177-45EB-B8A3-F02D53AD65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2476" y="11627534"/>
                    <a:ext cx="3891" cy="50354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79" name="Line 39">
                    <a:extLst>
                      <a:ext uri="{FF2B5EF4-FFF2-40B4-BE49-F238E27FC236}">
                        <a16:creationId xmlns:a16="http://schemas.microsoft.com/office/drawing/2014/main" id="{6D87116F-A3A5-4510-96CC-780F836414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66945" y="8114889"/>
                    <a:ext cx="11519" cy="60226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80" name="Line 41">
                    <a:extLst>
                      <a:ext uri="{FF2B5EF4-FFF2-40B4-BE49-F238E27FC236}">
                        <a16:creationId xmlns:a16="http://schemas.microsoft.com/office/drawing/2014/main" id="{C83920B4-C014-48B6-AFCA-63B60BB848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62611" y="10520395"/>
                    <a:ext cx="495743" cy="5065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81" name="Line 36">
                    <a:extLst>
                      <a:ext uri="{FF2B5EF4-FFF2-40B4-BE49-F238E27FC236}">
                        <a16:creationId xmlns:a16="http://schemas.microsoft.com/office/drawing/2014/main" id="{78FCA801-692B-43D6-A2AF-CAED2EA7C5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096980" y="10500689"/>
                    <a:ext cx="763" cy="55310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241" name="Rectangle 23">
                  <a:extLst>
                    <a:ext uri="{FF2B5EF4-FFF2-40B4-BE49-F238E27FC236}">
                      <a16:creationId xmlns:a16="http://schemas.microsoft.com/office/drawing/2014/main" id="{C6991B2C-8E7B-42D1-9EB9-C59979B8A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765" y="7548039"/>
                  <a:ext cx="643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A=1</a:t>
                  </a:r>
                </a:p>
              </p:txBody>
            </p:sp>
            <p:sp>
              <p:nvSpPr>
                <p:cNvPr id="37242" name="Rectangle 23">
                  <a:extLst>
                    <a:ext uri="{FF2B5EF4-FFF2-40B4-BE49-F238E27FC236}">
                      <a16:creationId xmlns:a16="http://schemas.microsoft.com/office/drawing/2014/main" id="{C88F1470-9A33-46C9-8EEA-41F985346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3516" y="7548039"/>
                  <a:ext cx="643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A=1</a:t>
                  </a:r>
                </a:p>
              </p:txBody>
            </p:sp>
            <p:sp>
              <p:nvSpPr>
                <p:cNvPr id="37243" name="Rectangle 23">
                  <a:extLst>
                    <a:ext uri="{FF2B5EF4-FFF2-40B4-BE49-F238E27FC236}">
                      <a16:creationId xmlns:a16="http://schemas.microsoft.com/office/drawing/2014/main" id="{D7D6EBF3-5B5A-41D4-BD15-4A6E0122D7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0305" y="7548039"/>
                  <a:ext cx="643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A=1</a:t>
                  </a:r>
                </a:p>
              </p:txBody>
            </p:sp>
            <p:sp>
              <p:nvSpPr>
                <p:cNvPr id="37244" name="Rectangle 23">
                  <a:extLst>
                    <a:ext uri="{FF2B5EF4-FFF2-40B4-BE49-F238E27FC236}">
                      <a16:creationId xmlns:a16="http://schemas.microsoft.com/office/drawing/2014/main" id="{12D78B6D-6475-4F1D-9AA3-1A4DDEF429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4125" y="8718210"/>
                  <a:ext cx="83548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A=1.5</a:t>
                  </a:r>
                </a:p>
              </p:txBody>
            </p:sp>
            <p:sp>
              <p:nvSpPr>
                <p:cNvPr id="37245" name="Rectangle 23">
                  <a:extLst>
                    <a:ext uri="{FF2B5EF4-FFF2-40B4-BE49-F238E27FC236}">
                      <a16:creationId xmlns:a16="http://schemas.microsoft.com/office/drawing/2014/main" id="{6D5A7A2D-F711-40A4-AB84-8258F21089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3516" y="8718210"/>
                  <a:ext cx="643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A=3</a:t>
                  </a:r>
                </a:p>
              </p:txBody>
            </p:sp>
            <p:sp>
              <p:nvSpPr>
                <p:cNvPr id="37246" name="Rectangle 23">
                  <a:extLst>
                    <a:ext uri="{FF2B5EF4-FFF2-40B4-BE49-F238E27FC236}">
                      <a16:creationId xmlns:a16="http://schemas.microsoft.com/office/drawing/2014/main" id="{02EA22EA-84E7-439F-BB42-C4448193A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586" y="8718210"/>
                  <a:ext cx="83548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A=1.5</a:t>
                  </a:r>
                </a:p>
              </p:txBody>
            </p:sp>
            <p:sp>
              <p:nvSpPr>
                <p:cNvPr id="37247" name="Rectangle 23">
                  <a:extLst>
                    <a:ext uri="{FF2B5EF4-FFF2-40B4-BE49-F238E27FC236}">
                      <a16:creationId xmlns:a16="http://schemas.microsoft.com/office/drawing/2014/main" id="{9800BD63-EBB8-4E0F-8802-EE3A4350B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765" y="9946309"/>
                  <a:ext cx="643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A=1</a:t>
                  </a:r>
                </a:p>
              </p:txBody>
            </p:sp>
            <p:sp>
              <p:nvSpPr>
                <p:cNvPr id="37248" name="Rectangle 23">
                  <a:extLst>
                    <a:ext uri="{FF2B5EF4-FFF2-40B4-BE49-F238E27FC236}">
                      <a16:creationId xmlns:a16="http://schemas.microsoft.com/office/drawing/2014/main" id="{D01B9B9F-E9E9-4884-A34F-D7AC5F614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3516" y="9946309"/>
                  <a:ext cx="643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D=2</a:t>
                  </a:r>
                </a:p>
              </p:txBody>
            </p:sp>
            <p:sp>
              <p:nvSpPr>
                <p:cNvPr id="37249" name="Rectangle 23">
                  <a:extLst>
                    <a:ext uri="{FF2B5EF4-FFF2-40B4-BE49-F238E27FC236}">
                      <a16:creationId xmlns:a16="http://schemas.microsoft.com/office/drawing/2014/main" id="{A4016B3F-BA96-4CB6-91EC-AD226EA0FF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0305" y="9946309"/>
                  <a:ext cx="643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D=1</a:t>
                  </a:r>
                </a:p>
              </p:txBody>
            </p:sp>
            <p:sp>
              <p:nvSpPr>
                <p:cNvPr id="37250" name="Rectangle 23">
                  <a:extLst>
                    <a:ext uri="{FF2B5EF4-FFF2-40B4-BE49-F238E27FC236}">
                      <a16:creationId xmlns:a16="http://schemas.microsoft.com/office/drawing/2014/main" id="{ACA3D950-3C8C-48A0-A4F2-BFBA2D627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765" y="11116621"/>
                  <a:ext cx="643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A=1</a:t>
                  </a:r>
                </a:p>
              </p:txBody>
            </p:sp>
            <p:sp>
              <p:nvSpPr>
                <p:cNvPr id="37251" name="Rectangle 23">
                  <a:extLst>
                    <a:ext uri="{FF2B5EF4-FFF2-40B4-BE49-F238E27FC236}">
                      <a16:creationId xmlns:a16="http://schemas.microsoft.com/office/drawing/2014/main" id="{AFC15BD3-C954-4B69-BF37-41E68F01B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3516" y="11116621"/>
                  <a:ext cx="643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chemeClr val="tx1"/>
                      </a:solidFill>
                      <a:cs typeface="Times New Roman" panose="02020603050405020304" pitchFamily="18" charset="0"/>
                    </a:rPr>
                    <a:t>D=1</a:t>
                  </a:r>
                </a:p>
              </p:txBody>
            </p:sp>
            <p:sp>
              <p:nvSpPr>
                <p:cNvPr id="37252" name="Rectangle 23">
                  <a:extLst>
                    <a:ext uri="{FF2B5EF4-FFF2-40B4-BE49-F238E27FC236}">
                      <a16:creationId xmlns:a16="http://schemas.microsoft.com/office/drawing/2014/main" id="{20113D97-4035-4683-A251-6741BACBF7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10305" y="11116621"/>
                  <a:ext cx="64312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D=1</a:t>
                  </a:r>
                </a:p>
              </p:txBody>
            </p:sp>
          </p:grpSp>
          <p:sp>
            <p:nvSpPr>
              <p:cNvPr id="37238" name="Rectangle 23">
                <a:extLst>
                  <a:ext uri="{FF2B5EF4-FFF2-40B4-BE49-F238E27FC236}">
                    <a16:creationId xmlns:a16="http://schemas.microsoft.com/office/drawing/2014/main" id="{48B87656-C2FD-4B4D-B4DE-5F70FB045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836" y="9966170"/>
                <a:ext cx="71365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B=-2</a:t>
                </a:r>
              </a:p>
            </p:txBody>
          </p:sp>
          <p:sp>
            <p:nvSpPr>
              <p:cNvPr id="37239" name="TextBox 454">
                <a:extLst>
                  <a:ext uri="{FF2B5EF4-FFF2-40B4-BE49-F238E27FC236}">
                    <a16:creationId xmlns:a16="http://schemas.microsoft.com/office/drawing/2014/main" id="{129BBBEC-A9D2-48DE-BC4B-C735E738F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3083" y="7297948"/>
                <a:ext cx="4019549" cy="369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0000"/>
                    </a:solidFill>
                  </a:rPr>
                  <a:t>Queue’s empty so exchange border info.</a:t>
                </a:r>
              </a:p>
            </p:txBody>
          </p:sp>
        </p:grpSp>
        <p:sp>
          <p:nvSpPr>
            <p:cNvPr id="37236" name="Rectangle 23">
              <a:extLst>
                <a:ext uri="{FF2B5EF4-FFF2-40B4-BE49-F238E27FC236}">
                  <a16:creationId xmlns:a16="http://schemas.microsoft.com/office/drawing/2014/main" id="{EDC562FF-A5F9-46DE-B8AA-93B547B1E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5537" y="10512514"/>
              <a:ext cx="7136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B=-1</a:t>
              </a:r>
            </a:p>
          </p:txBody>
        </p:sp>
      </p:grpSp>
      <p:grpSp>
        <p:nvGrpSpPr>
          <p:cNvPr id="6" name="Group 451">
            <a:extLst>
              <a:ext uri="{FF2B5EF4-FFF2-40B4-BE49-F238E27FC236}">
                <a16:creationId xmlns:a16="http://schemas.microsoft.com/office/drawing/2014/main" id="{3F564CE1-25C8-44F0-A671-79102B1B5A07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3545458" y="7640493"/>
            <a:chExt cx="4114800" cy="4930534"/>
          </a:xfrm>
        </p:grpSpPr>
        <p:grpSp>
          <p:nvGrpSpPr>
            <p:cNvPr id="37191" name="Group 405">
              <a:extLst>
                <a:ext uri="{FF2B5EF4-FFF2-40B4-BE49-F238E27FC236}">
                  <a16:creationId xmlns:a16="http://schemas.microsoft.com/office/drawing/2014/main" id="{7D01F392-68BD-4669-87AF-BE77C710C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5458" y="7640493"/>
              <a:ext cx="4114800" cy="4930534"/>
              <a:chOff x="0" y="7200547"/>
              <a:chExt cx="4114800" cy="4930534"/>
            </a:xfrm>
          </p:grpSpPr>
          <p:grpSp>
            <p:nvGrpSpPr>
              <p:cNvPr id="37193" name="Group 317">
                <a:extLst>
                  <a:ext uri="{FF2B5EF4-FFF2-40B4-BE49-F238E27FC236}">
                    <a16:creationId xmlns:a16="http://schemas.microsoft.com/office/drawing/2014/main" id="{FCD6E924-EA7C-4286-961F-9098516CD5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37206" name="Rectangle 24">
                  <a:extLst>
                    <a:ext uri="{FF2B5EF4-FFF2-40B4-BE49-F238E27FC236}">
                      <a16:creationId xmlns:a16="http://schemas.microsoft.com/office/drawing/2014/main" id="{E013EB3E-B82F-4EA0-AEC1-95B982F9F81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1941" y="9551134"/>
                  <a:ext cx="1194974" cy="11810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6" name="Rectangle 24">
                  <a:extLst>
                    <a:ext uri="{FF2B5EF4-FFF2-40B4-BE49-F238E27FC236}">
                      <a16:creationId xmlns:a16="http://schemas.microsoft.com/office/drawing/2014/main" id="{8BCF26C9-5A25-46D4-9F90-2DE158FC1E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414"/>
                  <a:ext cx="1193800" cy="11810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7" name="Rectangle 23">
                  <a:extLst>
                    <a:ext uri="{FF2B5EF4-FFF2-40B4-BE49-F238E27FC236}">
                      <a16:creationId xmlns:a16="http://schemas.microsoft.com/office/drawing/2014/main" id="{1C7BDB72-7509-4256-9940-7CBD04936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938" y="10727800"/>
                  <a:ext cx="1200150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8" name="Rectangle 17">
                  <a:extLst>
                    <a:ext uri="{FF2B5EF4-FFF2-40B4-BE49-F238E27FC236}">
                      <a16:creationId xmlns:a16="http://schemas.microsoft.com/office/drawing/2014/main" id="{9489AD2E-2332-4759-9230-E597080593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547"/>
                  <a:ext cx="120173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9" name="Rectangle 18">
                  <a:extLst>
                    <a:ext uri="{FF2B5EF4-FFF2-40B4-BE49-F238E27FC236}">
                      <a16:creationId xmlns:a16="http://schemas.microsoft.com/office/drawing/2014/main" id="{6EF98CFE-BD85-499F-B4FE-DD7BBE60E1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547"/>
                  <a:ext cx="1198563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0" name="Rectangle 19">
                  <a:extLst>
                    <a:ext uri="{FF2B5EF4-FFF2-40B4-BE49-F238E27FC236}">
                      <a16:creationId xmlns:a16="http://schemas.microsoft.com/office/drawing/2014/main" id="{2C56CB06-A89A-46F7-BE32-03E3B75FC05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547"/>
                  <a:ext cx="119538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1" name="Rectangle 22">
                  <a:extLst>
                    <a:ext uri="{FF2B5EF4-FFF2-40B4-BE49-F238E27FC236}">
                      <a16:creationId xmlns:a16="http://schemas.microsoft.com/office/drawing/2014/main" id="{54110350-E6C4-42A8-83CD-2BAE3E6C593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652"/>
                  <a:ext cx="1201737" cy="11826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2" name="Rectangle 24">
                  <a:extLst>
                    <a:ext uri="{FF2B5EF4-FFF2-40B4-BE49-F238E27FC236}">
                      <a16:creationId xmlns:a16="http://schemas.microsoft.com/office/drawing/2014/main" id="{7FE516A0-206E-40F7-B8D6-390A3C981D3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652"/>
                  <a:ext cx="1195387" cy="118263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3" name="Rectangle 27">
                  <a:extLst>
                    <a:ext uri="{FF2B5EF4-FFF2-40B4-BE49-F238E27FC236}">
                      <a16:creationId xmlns:a16="http://schemas.microsoft.com/office/drawing/2014/main" id="{AB0384C3-ED94-42CA-8B25-9292D83B79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282"/>
                  <a:ext cx="1201737" cy="117310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215" name="Rectangle 29">
                  <a:extLst>
                    <a:ext uri="{FF2B5EF4-FFF2-40B4-BE49-F238E27FC236}">
                      <a16:creationId xmlns:a16="http://schemas.microsoft.com/office/drawing/2014/main" id="{2AB1C569-21D8-48B8-B4A3-81E2BD01FA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6394" y="9555490"/>
                  <a:ext cx="1194974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216" name="Rectangle 27">
                  <a:extLst>
                    <a:ext uri="{FF2B5EF4-FFF2-40B4-BE49-F238E27FC236}">
                      <a16:creationId xmlns:a16="http://schemas.microsoft.com/office/drawing/2014/main" id="{B6AD74EF-0748-4A7E-9D30-72AF1DD1BF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217" name="Rectangle 28">
                  <a:extLst>
                    <a:ext uri="{FF2B5EF4-FFF2-40B4-BE49-F238E27FC236}">
                      <a16:creationId xmlns:a16="http://schemas.microsoft.com/office/drawing/2014/main" id="{F0E99BE4-404E-4E8F-AF9F-22A1ED4175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218" name="Rectangle 29">
                  <a:extLst>
                    <a:ext uri="{FF2B5EF4-FFF2-40B4-BE49-F238E27FC236}">
                      <a16:creationId xmlns:a16="http://schemas.microsoft.com/office/drawing/2014/main" id="{6F43AB20-4C29-422E-B7A4-54BB6669FC6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668" name="Straight Connector 667">
                  <a:extLst>
                    <a:ext uri="{FF2B5EF4-FFF2-40B4-BE49-F238E27FC236}">
                      <a16:creationId xmlns:a16="http://schemas.microsoft.com/office/drawing/2014/main" id="{4FF62995-2F5B-49A0-8724-071661935CB3}"/>
                    </a:ext>
                  </a:extLst>
                </p:cNvPr>
                <p:cNvCxnSpPr/>
                <p:nvPr/>
              </p:nvCxnSpPr>
              <p:spPr>
                <a:xfrm>
                  <a:off x="0" y="9559457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220" name="Line 35">
                  <a:extLst>
                    <a:ext uri="{FF2B5EF4-FFF2-40B4-BE49-F238E27FC236}">
                      <a16:creationId xmlns:a16="http://schemas.microsoft.com/office/drawing/2014/main" id="{AD4B39BB-E001-4CD7-B834-FDC5899F65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21" name="Line 36">
                  <a:extLst>
                    <a:ext uri="{FF2B5EF4-FFF2-40B4-BE49-F238E27FC236}">
                      <a16:creationId xmlns:a16="http://schemas.microsoft.com/office/drawing/2014/main" id="{BFB6B9AF-C909-435B-A444-A115F976D5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22" name="Line 38">
                  <a:extLst>
                    <a:ext uri="{FF2B5EF4-FFF2-40B4-BE49-F238E27FC236}">
                      <a16:creationId xmlns:a16="http://schemas.microsoft.com/office/drawing/2014/main" id="{66D3470C-D242-43B1-82FA-3F1EA4FBC8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23" name="Line 39">
                  <a:extLst>
                    <a:ext uri="{FF2B5EF4-FFF2-40B4-BE49-F238E27FC236}">
                      <a16:creationId xmlns:a16="http://schemas.microsoft.com/office/drawing/2014/main" id="{8C0E7D4E-6AA0-4A7B-80DD-C3A20AD1D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24" name="Line 40">
                  <a:extLst>
                    <a:ext uri="{FF2B5EF4-FFF2-40B4-BE49-F238E27FC236}">
                      <a16:creationId xmlns:a16="http://schemas.microsoft.com/office/drawing/2014/main" id="{B733823E-3E3A-4470-BE30-4CAFB6A04D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25" name="Line 41">
                  <a:extLst>
                    <a:ext uri="{FF2B5EF4-FFF2-40B4-BE49-F238E27FC236}">
                      <a16:creationId xmlns:a16="http://schemas.microsoft.com/office/drawing/2014/main" id="{1DEFD60E-5FF3-4FFB-A756-C2A4EBCABE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26" name="Line 39">
                  <a:extLst>
                    <a:ext uri="{FF2B5EF4-FFF2-40B4-BE49-F238E27FC236}">
                      <a16:creationId xmlns:a16="http://schemas.microsoft.com/office/drawing/2014/main" id="{7C8BD001-EE71-4E99-9E97-6AC700765E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27" name="Line 41">
                  <a:extLst>
                    <a:ext uri="{FF2B5EF4-FFF2-40B4-BE49-F238E27FC236}">
                      <a16:creationId xmlns:a16="http://schemas.microsoft.com/office/drawing/2014/main" id="{6DEB2050-23FE-4576-B5B0-F4626DB3F4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28" name="Line 39">
                  <a:extLst>
                    <a:ext uri="{FF2B5EF4-FFF2-40B4-BE49-F238E27FC236}">
                      <a16:creationId xmlns:a16="http://schemas.microsoft.com/office/drawing/2014/main" id="{A17D7E91-C1EF-4809-8011-C2F810A49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29" name="Line 39">
                  <a:extLst>
                    <a:ext uri="{FF2B5EF4-FFF2-40B4-BE49-F238E27FC236}">
                      <a16:creationId xmlns:a16="http://schemas.microsoft.com/office/drawing/2014/main" id="{4AA2733A-D111-4835-99CB-EAAB58C90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30" name="Line 39">
                  <a:extLst>
                    <a:ext uri="{FF2B5EF4-FFF2-40B4-BE49-F238E27FC236}">
                      <a16:creationId xmlns:a16="http://schemas.microsoft.com/office/drawing/2014/main" id="{1127648C-5015-428D-A6A7-ABEF6F58A2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31" name="Line 39">
                  <a:extLst>
                    <a:ext uri="{FF2B5EF4-FFF2-40B4-BE49-F238E27FC236}">
                      <a16:creationId xmlns:a16="http://schemas.microsoft.com/office/drawing/2014/main" id="{3F863B1B-E10E-43D1-9302-FCAA7CDFA4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32" name="Line 39">
                  <a:extLst>
                    <a:ext uri="{FF2B5EF4-FFF2-40B4-BE49-F238E27FC236}">
                      <a16:creationId xmlns:a16="http://schemas.microsoft.com/office/drawing/2014/main" id="{E9244967-6984-41CC-90C0-8139E8F7CC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33" name="Line 41">
                  <a:extLst>
                    <a:ext uri="{FF2B5EF4-FFF2-40B4-BE49-F238E27FC236}">
                      <a16:creationId xmlns:a16="http://schemas.microsoft.com/office/drawing/2014/main" id="{6B9D0DFF-2204-4EA5-B6BB-04C472DC9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34" name="Line 36">
                  <a:extLst>
                    <a:ext uri="{FF2B5EF4-FFF2-40B4-BE49-F238E27FC236}">
                      <a16:creationId xmlns:a16="http://schemas.microsoft.com/office/drawing/2014/main" id="{57C6DAC2-03D1-4C60-A120-5A3EB569F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194" name="Rectangle 23">
                <a:extLst>
                  <a:ext uri="{FF2B5EF4-FFF2-40B4-BE49-F238E27FC236}">
                    <a16:creationId xmlns:a16="http://schemas.microsoft.com/office/drawing/2014/main" id="{51CAF112-E075-4AA1-BB9F-E34E9EA8B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95" name="Rectangle 23">
                <a:extLst>
                  <a:ext uri="{FF2B5EF4-FFF2-40B4-BE49-F238E27FC236}">
                    <a16:creationId xmlns:a16="http://schemas.microsoft.com/office/drawing/2014/main" id="{C90696DC-7C18-48DA-85D7-0DF4F5385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96" name="Rectangle 23">
                <a:extLst>
                  <a:ext uri="{FF2B5EF4-FFF2-40B4-BE49-F238E27FC236}">
                    <a16:creationId xmlns:a16="http://schemas.microsoft.com/office/drawing/2014/main" id="{6F663EB2-47E6-4ADA-B79F-538031E4B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97" name="Rectangle 23">
                <a:extLst>
                  <a:ext uri="{FF2B5EF4-FFF2-40B4-BE49-F238E27FC236}">
                    <a16:creationId xmlns:a16="http://schemas.microsoft.com/office/drawing/2014/main" id="{AE900723-A547-4E63-BAE2-C92A4E8E7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8718210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D=0</a:t>
                </a:r>
              </a:p>
            </p:txBody>
          </p:sp>
          <p:sp>
            <p:nvSpPr>
              <p:cNvPr id="37198" name="Rectangle 23">
                <a:extLst>
                  <a:ext uri="{FF2B5EF4-FFF2-40B4-BE49-F238E27FC236}">
                    <a16:creationId xmlns:a16="http://schemas.microsoft.com/office/drawing/2014/main" id="{C561434B-0649-49CD-BB80-3D32DE2E2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A=3</a:t>
                </a:r>
              </a:p>
            </p:txBody>
          </p:sp>
          <p:sp>
            <p:nvSpPr>
              <p:cNvPr id="37199" name="Rectangle 23">
                <a:extLst>
                  <a:ext uri="{FF2B5EF4-FFF2-40B4-BE49-F238E27FC236}">
                    <a16:creationId xmlns:a16="http://schemas.microsoft.com/office/drawing/2014/main" id="{F380B2BC-A454-4CB9-9A24-F7C90C6CB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A=1.5</a:t>
                </a:r>
              </a:p>
            </p:txBody>
          </p:sp>
          <p:sp>
            <p:nvSpPr>
              <p:cNvPr id="37200" name="Rectangle 23">
                <a:extLst>
                  <a:ext uri="{FF2B5EF4-FFF2-40B4-BE49-F238E27FC236}">
                    <a16:creationId xmlns:a16="http://schemas.microsoft.com/office/drawing/2014/main" id="{92B98248-7F24-46BA-97FA-900606C08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201" name="Rectangle 23">
                <a:extLst>
                  <a:ext uri="{FF2B5EF4-FFF2-40B4-BE49-F238E27FC236}">
                    <a16:creationId xmlns:a16="http://schemas.microsoft.com/office/drawing/2014/main" id="{EF3F509D-7603-46D5-8240-0BD93BC06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D=2</a:t>
                </a:r>
              </a:p>
            </p:txBody>
          </p:sp>
          <p:sp>
            <p:nvSpPr>
              <p:cNvPr id="37202" name="Rectangle 23">
                <a:extLst>
                  <a:ext uri="{FF2B5EF4-FFF2-40B4-BE49-F238E27FC236}">
                    <a16:creationId xmlns:a16="http://schemas.microsoft.com/office/drawing/2014/main" id="{51B254D5-F509-4EB9-8DE7-3F8486FFB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D=1</a:t>
                </a:r>
              </a:p>
            </p:txBody>
          </p:sp>
          <p:sp>
            <p:nvSpPr>
              <p:cNvPr id="37203" name="Rectangle 23">
                <a:extLst>
                  <a:ext uri="{FF2B5EF4-FFF2-40B4-BE49-F238E27FC236}">
                    <a16:creationId xmlns:a16="http://schemas.microsoft.com/office/drawing/2014/main" id="{50D3843A-C1C4-4B4D-9AE4-418B3E8BC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204" name="Rectangle 23">
                <a:extLst>
                  <a:ext uri="{FF2B5EF4-FFF2-40B4-BE49-F238E27FC236}">
                    <a16:creationId xmlns:a16="http://schemas.microsoft.com/office/drawing/2014/main" id="{FBDA0D6A-5973-411C-A43F-B015AF652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D=1</a:t>
                </a:r>
              </a:p>
            </p:txBody>
          </p:sp>
          <p:sp>
            <p:nvSpPr>
              <p:cNvPr id="37205" name="Rectangle 23">
                <a:extLst>
                  <a:ext uri="{FF2B5EF4-FFF2-40B4-BE49-F238E27FC236}">
                    <a16:creationId xmlns:a16="http://schemas.microsoft.com/office/drawing/2014/main" id="{A2BD3C13-D57F-4ADC-9692-E4E8FEB33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D=1</a:t>
                </a:r>
              </a:p>
            </p:txBody>
          </p:sp>
        </p:grpSp>
        <p:sp>
          <p:nvSpPr>
            <p:cNvPr id="37192" name="Rectangle 23">
              <a:extLst>
                <a:ext uri="{FF2B5EF4-FFF2-40B4-BE49-F238E27FC236}">
                  <a16:creationId xmlns:a16="http://schemas.microsoft.com/office/drawing/2014/main" id="{5EDEB080-42DF-4849-9395-0A1B14C6F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836" y="9966170"/>
              <a:ext cx="7136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B=-2</a:t>
              </a:r>
            </a:p>
          </p:txBody>
        </p:sp>
      </p:grpSp>
      <p:grpSp>
        <p:nvGrpSpPr>
          <p:cNvPr id="11" name="Group 684">
            <a:extLst>
              <a:ext uri="{FF2B5EF4-FFF2-40B4-BE49-F238E27FC236}">
                <a16:creationId xmlns:a16="http://schemas.microsoft.com/office/drawing/2014/main" id="{D0828E65-F112-4DE8-8FBC-B8349850EDD5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960438"/>
            <a:ext cx="4114800" cy="5276850"/>
            <a:chOff x="5029200" y="821122"/>
            <a:chExt cx="4114800" cy="5277039"/>
          </a:xfrm>
        </p:grpSpPr>
        <p:grpSp>
          <p:nvGrpSpPr>
            <p:cNvPr id="37147" name="Group 405">
              <a:extLst>
                <a:ext uri="{FF2B5EF4-FFF2-40B4-BE49-F238E27FC236}">
                  <a16:creationId xmlns:a16="http://schemas.microsoft.com/office/drawing/2014/main" id="{34DA4D5B-B9B6-4095-ADE1-DB0A8CC5E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200" y="1167627"/>
              <a:ext cx="4114800" cy="4930534"/>
              <a:chOff x="0" y="7200547"/>
              <a:chExt cx="4114800" cy="4930534"/>
            </a:xfrm>
          </p:grpSpPr>
          <p:grpSp>
            <p:nvGrpSpPr>
              <p:cNvPr id="37149" name="Group 317">
                <a:extLst>
                  <a:ext uri="{FF2B5EF4-FFF2-40B4-BE49-F238E27FC236}">
                    <a16:creationId xmlns:a16="http://schemas.microsoft.com/office/drawing/2014/main" id="{DF4875A4-744C-4B8C-9C00-675B8C9BE3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519" name="Rectangle 24">
                  <a:extLst>
                    <a:ext uri="{FF2B5EF4-FFF2-40B4-BE49-F238E27FC236}">
                      <a16:creationId xmlns:a16="http://schemas.microsoft.com/office/drawing/2014/main" id="{BC8835DD-3E3F-4EAC-B06C-082298D00B2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2088" y="9551300"/>
                  <a:ext cx="1195387" cy="118114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0" name="Rectangle 24">
                  <a:extLst>
                    <a:ext uri="{FF2B5EF4-FFF2-40B4-BE49-F238E27FC236}">
                      <a16:creationId xmlns:a16="http://schemas.microsoft.com/office/drawing/2014/main" id="{78695C3A-A950-41F8-8296-CAA50C9E965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096"/>
                  <a:ext cx="1193800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1" name="Rectangle 23">
                  <a:extLst>
                    <a:ext uri="{FF2B5EF4-FFF2-40B4-BE49-F238E27FC236}">
                      <a16:creationId xmlns:a16="http://schemas.microsoft.com/office/drawing/2014/main" id="{FECD5E58-D276-40E1-9124-738C873D4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938" y="10727681"/>
                  <a:ext cx="1200150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2" name="Rectangle 17">
                  <a:extLst>
                    <a:ext uri="{FF2B5EF4-FFF2-40B4-BE49-F238E27FC236}">
                      <a16:creationId xmlns:a16="http://schemas.microsoft.com/office/drawing/2014/main" id="{8FB8502B-CFEE-4A43-957C-FBD5C5931C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129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3" name="Rectangle 18">
                  <a:extLst>
                    <a:ext uri="{FF2B5EF4-FFF2-40B4-BE49-F238E27FC236}">
                      <a16:creationId xmlns:a16="http://schemas.microsoft.com/office/drawing/2014/main" id="{D0786F82-0732-4CD7-95F8-038631E62FA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129"/>
                  <a:ext cx="1198563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4" name="Rectangle 19">
                  <a:extLst>
                    <a:ext uri="{FF2B5EF4-FFF2-40B4-BE49-F238E27FC236}">
                      <a16:creationId xmlns:a16="http://schemas.microsoft.com/office/drawing/2014/main" id="{163921AB-1AC7-4328-B2EB-50D19ABBAB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129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5" name="Rectangle 22">
                  <a:extLst>
                    <a:ext uri="{FF2B5EF4-FFF2-40B4-BE49-F238E27FC236}">
                      <a16:creationId xmlns:a16="http://schemas.microsoft.com/office/drawing/2014/main" id="{6631F2E6-CA7A-44CF-A0F0-E3C8D09CD53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333"/>
                  <a:ext cx="120173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6" name="Rectangle 24">
                  <a:extLst>
                    <a:ext uri="{FF2B5EF4-FFF2-40B4-BE49-F238E27FC236}">
                      <a16:creationId xmlns:a16="http://schemas.microsoft.com/office/drawing/2014/main" id="{3DEC4F60-B053-4B73-8D35-C8F93B2FDC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333"/>
                  <a:ext cx="119538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7" name="Rectangle 27">
                  <a:extLst>
                    <a:ext uri="{FF2B5EF4-FFF2-40B4-BE49-F238E27FC236}">
                      <a16:creationId xmlns:a16="http://schemas.microsoft.com/office/drawing/2014/main" id="{D612B2D8-C786-42BC-8D13-CD7D3D752A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064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8" name="Rectangle 29">
                  <a:extLst>
                    <a:ext uri="{FF2B5EF4-FFF2-40B4-BE49-F238E27FC236}">
                      <a16:creationId xmlns:a16="http://schemas.microsoft.com/office/drawing/2014/main" id="{9A975E03-96F3-4FB2-AF13-41BE1FABB7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9556064"/>
                  <a:ext cx="1195387" cy="117320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172" name="Rectangle 27">
                  <a:extLst>
                    <a:ext uri="{FF2B5EF4-FFF2-40B4-BE49-F238E27FC236}">
                      <a16:creationId xmlns:a16="http://schemas.microsoft.com/office/drawing/2014/main" id="{FF993628-C587-4013-A19E-ADC5C679052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173" name="Rectangle 28">
                  <a:extLst>
                    <a:ext uri="{FF2B5EF4-FFF2-40B4-BE49-F238E27FC236}">
                      <a16:creationId xmlns:a16="http://schemas.microsoft.com/office/drawing/2014/main" id="{578B3CA6-AA57-4B20-A842-3CB9AF08EB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174" name="Rectangle 29">
                  <a:extLst>
                    <a:ext uri="{FF2B5EF4-FFF2-40B4-BE49-F238E27FC236}">
                      <a16:creationId xmlns:a16="http://schemas.microsoft.com/office/drawing/2014/main" id="{B6672C6F-F864-4571-BD6C-4A4E2C1CCE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32" name="Straight Connector 531">
                  <a:extLst>
                    <a:ext uri="{FF2B5EF4-FFF2-40B4-BE49-F238E27FC236}">
                      <a16:creationId xmlns:a16="http://schemas.microsoft.com/office/drawing/2014/main" id="{44718B82-C694-425A-9C80-21E5DDF3241B}"/>
                    </a:ext>
                  </a:extLst>
                </p:cNvPr>
                <p:cNvCxnSpPr/>
                <p:nvPr/>
              </p:nvCxnSpPr>
              <p:spPr>
                <a:xfrm>
                  <a:off x="0" y="9559239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76" name="Line 35">
                  <a:extLst>
                    <a:ext uri="{FF2B5EF4-FFF2-40B4-BE49-F238E27FC236}">
                      <a16:creationId xmlns:a16="http://schemas.microsoft.com/office/drawing/2014/main" id="{AEC48921-1A07-4AD3-918F-4D6F19C9B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77" name="Line 36">
                  <a:extLst>
                    <a:ext uri="{FF2B5EF4-FFF2-40B4-BE49-F238E27FC236}">
                      <a16:creationId xmlns:a16="http://schemas.microsoft.com/office/drawing/2014/main" id="{F8307164-FCDA-4D00-9AFF-14C8743399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78" name="Line 38">
                  <a:extLst>
                    <a:ext uri="{FF2B5EF4-FFF2-40B4-BE49-F238E27FC236}">
                      <a16:creationId xmlns:a16="http://schemas.microsoft.com/office/drawing/2014/main" id="{A4574B59-E913-48E1-8D37-EC1AE44DD6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79" name="Line 39">
                  <a:extLst>
                    <a:ext uri="{FF2B5EF4-FFF2-40B4-BE49-F238E27FC236}">
                      <a16:creationId xmlns:a16="http://schemas.microsoft.com/office/drawing/2014/main" id="{3BAFB7EB-A603-4B45-B277-657F0910F4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80" name="Line 40">
                  <a:extLst>
                    <a:ext uri="{FF2B5EF4-FFF2-40B4-BE49-F238E27FC236}">
                      <a16:creationId xmlns:a16="http://schemas.microsoft.com/office/drawing/2014/main" id="{88E0B1DC-F210-49A2-873B-1BC08C6CE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81" name="Line 41">
                  <a:extLst>
                    <a:ext uri="{FF2B5EF4-FFF2-40B4-BE49-F238E27FC236}">
                      <a16:creationId xmlns:a16="http://schemas.microsoft.com/office/drawing/2014/main" id="{F060FE90-171C-46B1-9F40-3DACA610A9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82" name="Line 39">
                  <a:extLst>
                    <a:ext uri="{FF2B5EF4-FFF2-40B4-BE49-F238E27FC236}">
                      <a16:creationId xmlns:a16="http://schemas.microsoft.com/office/drawing/2014/main" id="{536ED686-CC64-44CF-A566-14A2CE0436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83" name="Line 41">
                  <a:extLst>
                    <a:ext uri="{FF2B5EF4-FFF2-40B4-BE49-F238E27FC236}">
                      <a16:creationId xmlns:a16="http://schemas.microsoft.com/office/drawing/2014/main" id="{95F15652-49F8-4796-B2C8-EC06A19BA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84" name="Line 39">
                  <a:extLst>
                    <a:ext uri="{FF2B5EF4-FFF2-40B4-BE49-F238E27FC236}">
                      <a16:creationId xmlns:a16="http://schemas.microsoft.com/office/drawing/2014/main" id="{5C866F5D-3AD8-44C3-B25C-2094CFBE3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85" name="Line 39">
                  <a:extLst>
                    <a:ext uri="{FF2B5EF4-FFF2-40B4-BE49-F238E27FC236}">
                      <a16:creationId xmlns:a16="http://schemas.microsoft.com/office/drawing/2014/main" id="{3C9920BE-3555-4DA5-A108-FF9AFE1BE6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86" name="Line 39">
                  <a:extLst>
                    <a:ext uri="{FF2B5EF4-FFF2-40B4-BE49-F238E27FC236}">
                      <a16:creationId xmlns:a16="http://schemas.microsoft.com/office/drawing/2014/main" id="{E0F05420-3EEB-45D1-B941-1140FFD8A2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87" name="Line 39">
                  <a:extLst>
                    <a:ext uri="{FF2B5EF4-FFF2-40B4-BE49-F238E27FC236}">
                      <a16:creationId xmlns:a16="http://schemas.microsoft.com/office/drawing/2014/main" id="{BCCBD0BB-8C8E-40E3-BBE8-30932D7A8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88" name="Line 39">
                  <a:extLst>
                    <a:ext uri="{FF2B5EF4-FFF2-40B4-BE49-F238E27FC236}">
                      <a16:creationId xmlns:a16="http://schemas.microsoft.com/office/drawing/2014/main" id="{0827931E-3B61-4BA5-8FE8-59936B48C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89" name="Line 41">
                  <a:extLst>
                    <a:ext uri="{FF2B5EF4-FFF2-40B4-BE49-F238E27FC236}">
                      <a16:creationId xmlns:a16="http://schemas.microsoft.com/office/drawing/2014/main" id="{401CA859-0A8A-429B-A060-63A5A991AA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90" name="Line 36">
                  <a:extLst>
                    <a:ext uri="{FF2B5EF4-FFF2-40B4-BE49-F238E27FC236}">
                      <a16:creationId xmlns:a16="http://schemas.microsoft.com/office/drawing/2014/main" id="{31753496-39D6-460D-B934-C57D9F01D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150" name="Rectangle 23">
                <a:extLst>
                  <a:ext uri="{FF2B5EF4-FFF2-40B4-BE49-F238E27FC236}">
                    <a16:creationId xmlns:a16="http://schemas.microsoft.com/office/drawing/2014/main" id="{BB0330C1-22A5-4B39-BAEB-97CDCF012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51" name="Rectangle 23">
                <a:extLst>
                  <a:ext uri="{FF2B5EF4-FFF2-40B4-BE49-F238E27FC236}">
                    <a16:creationId xmlns:a16="http://schemas.microsoft.com/office/drawing/2014/main" id="{EB7CD2B2-ABF6-4C29-8EE7-36DBC5646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52" name="Rectangle 23">
                <a:extLst>
                  <a:ext uri="{FF2B5EF4-FFF2-40B4-BE49-F238E27FC236}">
                    <a16:creationId xmlns:a16="http://schemas.microsoft.com/office/drawing/2014/main" id="{169F15CE-043C-43AF-8E24-297C1D3D6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53" name="Rectangle 23">
                <a:extLst>
                  <a:ext uri="{FF2B5EF4-FFF2-40B4-BE49-F238E27FC236}">
                    <a16:creationId xmlns:a16="http://schemas.microsoft.com/office/drawing/2014/main" id="{6DFA957F-1946-4710-8886-22AC7725F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125" y="8718210"/>
                <a:ext cx="8354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A=1.5</a:t>
                </a:r>
              </a:p>
            </p:txBody>
          </p:sp>
          <p:sp>
            <p:nvSpPr>
              <p:cNvPr id="37154" name="Rectangle 23">
                <a:extLst>
                  <a:ext uri="{FF2B5EF4-FFF2-40B4-BE49-F238E27FC236}">
                    <a16:creationId xmlns:a16="http://schemas.microsoft.com/office/drawing/2014/main" id="{F458713D-B935-45D1-855C-0ABB51636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A=3</a:t>
                </a:r>
              </a:p>
            </p:txBody>
          </p:sp>
          <p:sp>
            <p:nvSpPr>
              <p:cNvPr id="37155" name="Rectangle 23">
                <a:extLst>
                  <a:ext uri="{FF2B5EF4-FFF2-40B4-BE49-F238E27FC236}">
                    <a16:creationId xmlns:a16="http://schemas.microsoft.com/office/drawing/2014/main" id="{7E220F43-B640-4726-ABA1-E1C5FAB10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A=1.5</a:t>
                </a:r>
              </a:p>
            </p:txBody>
          </p:sp>
          <p:sp>
            <p:nvSpPr>
              <p:cNvPr id="37156" name="Rectangle 23">
                <a:extLst>
                  <a:ext uri="{FF2B5EF4-FFF2-40B4-BE49-F238E27FC236}">
                    <a16:creationId xmlns:a16="http://schemas.microsoft.com/office/drawing/2014/main" id="{7B9F3874-594E-4871-85A9-602F7C3B8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57" name="Rectangle 23">
                <a:extLst>
                  <a:ext uri="{FF2B5EF4-FFF2-40B4-BE49-F238E27FC236}">
                    <a16:creationId xmlns:a16="http://schemas.microsoft.com/office/drawing/2014/main" id="{73EC84A2-35AF-4101-92DC-7E8D5B1E6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D=0</a:t>
                </a:r>
              </a:p>
            </p:txBody>
          </p:sp>
          <p:sp>
            <p:nvSpPr>
              <p:cNvPr id="37158" name="Rectangle 23">
                <a:extLst>
                  <a:ext uri="{FF2B5EF4-FFF2-40B4-BE49-F238E27FC236}">
                    <a16:creationId xmlns:a16="http://schemas.microsoft.com/office/drawing/2014/main" id="{A56B1D99-802B-4C37-9B92-35029A8A6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D=0</a:t>
                </a:r>
              </a:p>
            </p:txBody>
          </p:sp>
          <p:sp>
            <p:nvSpPr>
              <p:cNvPr id="37159" name="Rectangle 23">
                <a:extLst>
                  <a:ext uri="{FF2B5EF4-FFF2-40B4-BE49-F238E27FC236}">
                    <a16:creationId xmlns:a16="http://schemas.microsoft.com/office/drawing/2014/main" id="{EBC72044-7038-4C9C-A87D-F25173474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60" name="Rectangle 23">
                <a:extLst>
                  <a:ext uri="{FF2B5EF4-FFF2-40B4-BE49-F238E27FC236}">
                    <a16:creationId xmlns:a16="http://schemas.microsoft.com/office/drawing/2014/main" id="{F4C1B05A-C65C-4476-AEFE-8673AF70E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D=1</a:t>
                </a:r>
              </a:p>
            </p:txBody>
          </p:sp>
          <p:sp>
            <p:nvSpPr>
              <p:cNvPr id="37161" name="Rectangle 23">
                <a:extLst>
                  <a:ext uri="{FF2B5EF4-FFF2-40B4-BE49-F238E27FC236}">
                    <a16:creationId xmlns:a16="http://schemas.microsoft.com/office/drawing/2014/main" id="{8372A553-0366-4F97-A2F6-C0AD8698F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D=1</a:t>
                </a:r>
              </a:p>
            </p:txBody>
          </p:sp>
        </p:grpSp>
        <p:sp>
          <p:nvSpPr>
            <p:cNvPr id="37148" name="TextBox 683">
              <a:extLst>
                <a:ext uri="{FF2B5EF4-FFF2-40B4-BE49-F238E27FC236}">
                  <a16:creationId xmlns:a16="http://schemas.microsoft.com/office/drawing/2014/main" id="{81C9E357-2708-4AEB-81D0-0177B9ECB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4740" y="821122"/>
              <a:ext cx="3847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resulting in new D=0 cells on queue</a:t>
              </a:r>
            </a:p>
          </p:txBody>
        </p:sp>
      </p:grpSp>
      <p:grpSp>
        <p:nvGrpSpPr>
          <p:cNvPr id="14" name="Group 591">
            <a:extLst>
              <a:ext uri="{FF2B5EF4-FFF2-40B4-BE49-F238E27FC236}">
                <a16:creationId xmlns:a16="http://schemas.microsoft.com/office/drawing/2014/main" id="{57D7FBBC-3A2C-42CC-969D-F07F98E3B278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941388"/>
            <a:ext cx="4114800" cy="5295900"/>
            <a:chOff x="5149971" y="8120327"/>
            <a:chExt cx="4114800" cy="5296089"/>
          </a:xfrm>
        </p:grpSpPr>
        <p:grpSp>
          <p:nvGrpSpPr>
            <p:cNvPr id="37103" name="Group 405">
              <a:extLst>
                <a:ext uri="{FF2B5EF4-FFF2-40B4-BE49-F238E27FC236}">
                  <a16:creationId xmlns:a16="http://schemas.microsoft.com/office/drawing/2014/main" id="{5B6336BE-7794-4155-A645-93D220EDC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9971" y="8485882"/>
              <a:ext cx="4114800" cy="4930534"/>
              <a:chOff x="0" y="7200547"/>
              <a:chExt cx="4114800" cy="4930534"/>
            </a:xfrm>
          </p:grpSpPr>
          <p:grpSp>
            <p:nvGrpSpPr>
              <p:cNvPr id="37105" name="Group 317">
                <a:extLst>
                  <a:ext uri="{FF2B5EF4-FFF2-40B4-BE49-F238E27FC236}">
                    <a16:creationId xmlns:a16="http://schemas.microsoft.com/office/drawing/2014/main" id="{172DC37E-C44E-4AA5-B5B2-C1931F9A75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562" name="Rectangle 24">
                  <a:extLst>
                    <a:ext uri="{FF2B5EF4-FFF2-40B4-BE49-F238E27FC236}">
                      <a16:creationId xmlns:a16="http://schemas.microsoft.com/office/drawing/2014/main" id="{46D9CC1F-A3A6-402F-AC28-0730CB757A0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2088" y="9551301"/>
                  <a:ext cx="1195387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3" name="Rectangle 24">
                  <a:extLst>
                    <a:ext uri="{FF2B5EF4-FFF2-40B4-BE49-F238E27FC236}">
                      <a16:creationId xmlns:a16="http://schemas.microsoft.com/office/drawing/2014/main" id="{7B374791-FBF4-4660-8C7C-38877C7B50B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097"/>
                  <a:ext cx="1193800" cy="118114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4" name="Rectangle 23">
                  <a:extLst>
                    <a:ext uri="{FF2B5EF4-FFF2-40B4-BE49-F238E27FC236}">
                      <a16:creationId xmlns:a16="http://schemas.microsoft.com/office/drawing/2014/main" id="{26DEC53D-FABA-40B2-B323-31562B108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938" y="10727681"/>
                  <a:ext cx="1200150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5" name="Rectangle 17">
                  <a:extLst>
                    <a:ext uri="{FF2B5EF4-FFF2-40B4-BE49-F238E27FC236}">
                      <a16:creationId xmlns:a16="http://schemas.microsoft.com/office/drawing/2014/main" id="{4DF9DBC2-774D-4A7A-B319-8E57442331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130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6" name="Rectangle 18">
                  <a:extLst>
                    <a:ext uri="{FF2B5EF4-FFF2-40B4-BE49-F238E27FC236}">
                      <a16:creationId xmlns:a16="http://schemas.microsoft.com/office/drawing/2014/main" id="{23A41221-58BD-4034-91C2-2F1B875C1AD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130"/>
                  <a:ext cx="1198563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7" name="Rectangle 19">
                  <a:extLst>
                    <a:ext uri="{FF2B5EF4-FFF2-40B4-BE49-F238E27FC236}">
                      <a16:creationId xmlns:a16="http://schemas.microsoft.com/office/drawing/2014/main" id="{D3E4995C-ECF1-4211-B301-AFE9560B5FD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130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8" name="Rectangle 22">
                  <a:extLst>
                    <a:ext uri="{FF2B5EF4-FFF2-40B4-BE49-F238E27FC236}">
                      <a16:creationId xmlns:a16="http://schemas.microsoft.com/office/drawing/2014/main" id="{BFB13591-4710-4A03-A37A-89E078D930C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334"/>
                  <a:ext cx="120173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9" name="Rectangle 24">
                  <a:extLst>
                    <a:ext uri="{FF2B5EF4-FFF2-40B4-BE49-F238E27FC236}">
                      <a16:creationId xmlns:a16="http://schemas.microsoft.com/office/drawing/2014/main" id="{AF7C0AAA-EC18-45B7-BBB6-AE7E33C923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334"/>
                  <a:ext cx="1195387" cy="11827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0" name="Rectangle 27">
                  <a:extLst>
                    <a:ext uri="{FF2B5EF4-FFF2-40B4-BE49-F238E27FC236}">
                      <a16:creationId xmlns:a16="http://schemas.microsoft.com/office/drawing/2014/main" id="{E0D00655-16F4-431C-A881-6BE671ADFC2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064"/>
                  <a:ext cx="120173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1" name="Rectangle 29">
                  <a:extLst>
                    <a:ext uri="{FF2B5EF4-FFF2-40B4-BE49-F238E27FC236}">
                      <a16:creationId xmlns:a16="http://schemas.microsoft.com/office/drawing/2014/main" id="{40362D99-2DFA-4762-9246-7A0759E1250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9556064"/>
                  <a:ext cx="1195387" cy="11732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128" name="Rectangle 27">
                  <a:extLst>
                    <a:ext uri="{FF2B5EF4-FFF2-40B4-BE49-F238E27FC236}">
                      <a16:creationId xmlns:a16="http://schemas.microsoft.com/office/drawing/2014/main" id="{402BCB0A-F2B1-41E9-B2D7-61F3C464A4C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3" name="Rectangle 28">
                  <a:extLst>
                    <a:ext uri="{FF2B5EF4-FFF2-40B4-BE49-F238E27FC236}">
                      <a16:creationId xmlns:a16="http://schemas.microsoft.com/office/drawing/2014/main" id="{BC4142C7-46D2-4C6F-83F2-EBE28388C3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10729268"/>
                  <a:ext cx="1203325" cy="1174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4" name="Rectangle 29">
                  <a:extLst>
                    <a:ext uri="{FF2B5EF4-FFF2-40B4-BE49-F238E27FC236}">
                      <a16:creationId xmlns:a16="http://schemas.microsoft.com/office/drawing/2014/main" id="{A8E7C2C0-8665-46D7-B343-36626901ADD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0650" y="10729268"/>
                  <a:ext cx="1187450" cy="1174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575" name="Straight Connector 574">
                  <a:extLst>
                    <a:ext uri="{FF2B5EF4-FFF2-40B4-BE49-F238E27FC236}">
                      <a16:creationId xmlns:a16="http://schemas.microsoft.com/office/drawing/2014/main" id="{C9FE2712-87A9-4D3F-9EBE-97639E3B3E1A}"/>
                    </a:ext>
                  </a:extLst>
                </p:cNvPr>
                <p:cNvCxnSpPr/>
                <p:nvPr/>
              </p:nvCxnSpPr>
              <p:spPr>
                <a:xfrm>
                  <a:off x="0" y="9559239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132" name="Line 35">
                  <a:extLst>
                    <a:ext uri="{FF2B5EF4-FFF2-40B4-BE49-F238E27FC236}">
                      <a16:creationId xmlns:a16="http://schemas.microsoft.com/office/drawing/2014/main" id="{4BE62011-F00A-4D8F-9B5D-98D950F346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33" name="Line 36">
                  <a:extLst>
                    <a:ext uri="{FF2B5EF4-FFF2-40B4-BE49-F238E27FC236}">
                      <a16:creationId xmlns:a16="http://schemas.microsoft.com/office/drawing/2014/main" id="{C1DF9532-74E1-49E4-8064-BF85B2E30C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34" name="Line 38">
                  <a:extLst>
                    <a:ext uri="{FF2B5EF4-FFF2-40B4-BE49-F238E27FC236}">
                      <a16:creationId xmlns:a16="http://schemas.microsoft.com/office/drawing/2014/main" id="{E145C581-B419-4787-89D2-63FD938437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35" name="Line 39">
                  <a:extLst>
                    <a:ext uri="{FF2B5EF4-FFF2-40B4-BE49-F238E27FC236}">
                      <a16:creationId xmlns:a16="http://schemas.microsoft.com/office/drawing/2014/main" id="{A74BC1F3-1C44-4517-A6A6-EA30BEBF40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0198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36" name="Line 40">
                  <a:extLst>
                    <a:ext uri="{FF2B5EF4-FFF2-40B4-BE49-F238E27FC236}">
                      <a16:creationId xmlns:a16="http://schemas.microsoft.com/office/drawing/2014/main" id="{A2057338-3BC0-421A-A4E5-F54FDDC0BD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37" name="Line 41">
                  <a:extLst>
                    <a:ext uri="{FF2B5EF4-FFF2-40B4-BE49-F238E27FC236}">
                      <a16:creationId xmlns:a16="http://schemas.microsoft.com/office/drawing/2014/main" id="{CE5BF3CF-62C9-45FB-9103-224CC3073C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38" name="Line 39">
                  <a:extLst>
                    <a:ext uri="{FF2B5EF4-FFF2-40B4-BE49-F238E27FC236}">
                      <a16:creationId xmlns:a16="http://schemas.microsoft.com/office/drawing/2014/main" id="{0398F7A8-51B1-41B7-9804-E5939E1811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39" name="Line 41">
                  <a:extLst>
                    <a:ext uri="{FF2B5EF4-FFF2-40B4-BE49-F238E27FC236}">
                      <a16:creationId xmlns:a16="http://schemas.microsoft.com/office/drawing/2014/main" id="{2CD4C2A0-1EE6-438F-A668-F492E8140D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40" name="Line 39">
                  <a:extLst>
                    <a:ext uri="{FF2B5EF4-FFF2-40B4-BE49-F238E27FC236}">
                      <a16:creationId xmlns:a16="http://schemas.microsoft.com/office/drawing/2014/main" id="{BCFE9A2E-0F39-4A0B-999A-33A9156206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41" name="Line 39">
                  <a:extLst>
                    <a:ext uri="{FF2B5EF4-FFF2-40B4-BE49-F238E27FC236}">
                      <a16:creationId xmlns:a16="http://schemas.microsoft.com/office/drawing/2014/main" id="{11A81530-5E73-46E8-B962-74A78B664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42" name="Line 39">
                  <a:extLst>
                    <a:ext uri="{FF2B5EF4-FFF2-40B4-BE49-F238E27FC236}">
                      <a16:creationId xmlns:a16="http://schemas.microsoft.com/office/drawing/2014/main" id="{B6F757AC-74B9-41D9-9C19-F34A96EA25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43" name="Line 39">
                  <a:extLst>
                    <a:ext uri="{FF2B5EF4-FFF2-40B4-BE49-F238E27FC236}">
                      <a16:creationId xmlns:a16="http://schemas.microsoft.com/office/drawing/2014/main" id="{824B2E56-D01F-414F-8228-386CE24136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44" name="Line 39">
                  <a:extLst>
                    <a:ext uri="{FF2B5EF4-FFF2-40B4-BE49-F238E27FC236}">
                      <a16:creationId xmlns:a16="http://schemas.microsoft.com/office/drawing/2014/main" id="{35EC3064-FFB6-436D-980D-E5D48167A9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45" name="Line 41">
                  <a:extLst>
                    <a:ext uri="{FF2B5EF4-FFF2-40B4-BE49-F238E27FC236}">
                      <a16:creationId xmlns:a16="http://schemas.microsoft.com/office/drawing/2014/main" id="{1D8C2C6E-9342-449E-8C24-169AC5535E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46" name="Line 36">
                  <a:extLst>
                    <a:ext uri="{FF2B5EF4-FFF2-40B4-BE49-F238E27FC236}">
                      <a16:creationId xmlns:a16="http://schemas.microsoft.com/office/drawing/2014/main" id="{2749EFC8-EF71-4E8C-B5EC-ED3BB4BB2D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106" name="Rectangle 23">
                <a:extLst>
                  <a:ext uri="{FF2B5EF4-FFF2-40B4-BE49-F238E27FC236}">
                    <a16:creationId xmlns:a16="http://schemas.microsoft.com/office/drawing/2014/main" id="{39457C66-608B-4598-99A3-5F9B2ECBD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07" name="Rectangle 23">
                <a:extLst>
                  <a:ext uri="{FF2B5EF4-FFF2-40B4-BE49-F238E27FC236}">
                    <a16:creationId xmlns:a16="http://schemas.microsoft.com/office/drawing/2014/main" id="{FBDD1765-6C4C-4725-AC31-B3F368495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08" name="Rectangle 23">
                <a:extLst>
                  <a:ext uri="{FF2B5EF4-FFF2-40B4-BE49-F238E27FC236}">
                    <a16:creationId xmlns:a16="http://schemas.microsoft.com/office/drawing/2014/main" id="{3412C1EA-7DE0-4006-A012-856764FB6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09" name="Rectangle 23">
                <a:extLst>
                  <a:ext uri="{FF2B5EF4-FFF2-40B4-BE49-F238E27FC236}">
                    <a16:creationId xmlns:a16="http://schemas.microsoft.com/office/drawing/2014/main" id="{E2ACF49D-4F82-4981-BD1B-98EDF8B98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125" y="8718210"/>
                <a:ext cx="8354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A=1.5</a:t>
                </a:r>
              </a:p>
            </p:txBody>
          </p:sp>
          <p:sp>
            <p:nvSpPr>
              <p:cNvPr id="37110" name="Rectangle 23">
                <a:extLst>
                  <a:ext uri="{FF2B5EF4-FFF2-40B4-BE49-F238E27FC236}">
                    <a16:creationId xmlns:a16="http://schemas.microsoft.com/office/drawing/2014/main" id="{B3C04E04-086C-44E1-81B9-27B3B986F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A=3</a:t>
                </a:r>
              </a:p>
            </p:txBody>
          </p:sp>
          <p:sp>
            <p:nvSpPr>
              <p:cNvPr id="37111" name="Rectangle 23">
                <a:extLst>
                  <a:ext uri="{FF2B5EF4-FFF2-40B4-BE49-F238E27FC236}">
                    <a16:creationId xmlns:a16="http://schemas.microsoft.com/office/drawing/2014/main" id="{7077CE05-C265-46F6-B80A-485E00088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A=1.5</a:t>
                </a:r>
              </a:p>
            </p:txBody>
          </p:sp>
          <p:sp>
            <p:nvSpPr>
              <p:cNvPr id="37112" name="Rectangle 23">
                <a:extLst>
                  <a:ext uri="{FF2B5EF4-FFF2-40B4-BE49-F238E27FC236}">
                    <a16:creationId xmlns:a16="http://schemas.microsoft.com/office/drawing/2014/main" id="{F78978C3-DCCE-40CB-AD21-80ADFAD16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13" name="Rectangle 23">
                <a:extLst>
                  <a:ext uri="{FF2B5EF4-FFF2-40B4-BE49-F238E27FC236}">
                    <a16:creationId xmlns:a16="http://schemas.microsoft.com/office/drawing/2014/main" id="{2A0A55B5-99CF-4ED1-A9CD-2F4A4CE4D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336" y="9946309"/>
                <a:ext cx="8354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A=5.5</a:t>
                </a:r>
              </a:p>
            </p:txBody>
          </p:sp>
          <p:sp>
            <p:nvSpPr>
              <p:cNvPr id="37114" name="Rectangle 23">
                <a:extLst>
                  <a:ext uri="{FF2B5EF4-FFF2-40B4-BE49-F238E27FC236}">
                    <a16:creationId xmlns:a16="http://schemas.microsoft.com/office/drawing/2014/main" id="{E70A38BE-CDC7-4B8C-8E0E-20363E9C7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125" y="9946309"/>
                <a:ext cx="8354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A=2.5</a:t>
                </a:r>
              </a:p>
            </p:txBody>
          </p:sp>
          <p:sp>
            <p:nvSpPr>
              <p:cNvPr id="37115" name="Rectangle 23">
                <a:extLst>
                  <a:ext uri="{FF2B5EF4-FFF2-40B4-BE49-F238E27FC236}">
                    <a16:creationId xmlns:a16="http://schemas.microsoft.com/office/drawing/2014/main" id="{81A05E37-5D91-4C7A-A2DD-EF52FE3B0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7116" name="Rectangle 23">
                <a:extLst>
                  <a:ext uri="{FF2B5EF4-FFF2-40B4-BE49-F238E27FC236}">
                    <a16:creationId xmlns:a16="http://schemas.microsoft.com/office/drawing/2014/main" id="{07C1EB30-0ABE-4246-9BA6-131B1EEAC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A=6</a:t>
                </a:r>
              </a:p>
            </p:txBody>
          </p:sp>
          <p:sp>
            <p:nvSpPr>
              <p:cNvPr id="37117" name="Rectangle 23">
                <a:extLst>
                  <a:ext uri="{FF2B5EF4-FFF2-40B4-BE49-F238E27FC236}">
                    <a16:creationId xmlns:a16="http://schemas.microsoft.com/office/drawing/2014/main" id="{CC4A3676-1B6B-4E2B-9D9C-41FE06195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125" y="11116621"/>
                <a:ext cx="8354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A=3.5</a:t>
                </a:r>
              </a:p>
            </p:txBody>
          </p:sp>
        </p:grpSp>
        <p:sp>
          <p:nvSpPr>
            <p:cNvPr id="37104" name="TextBox 590">
              <a:extLst>
                <a:ext uri="{FF2B5EF4-FFF2-40B4-BE49-F238E27FC236}">
                  <a16:creationId xmlns:a16="http://schemas.microsoft.com/office/drawing/2014/main" id="{6A50412E-75A3-49BD-BC97-225496399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3611" y="8120327"/>
              <a:ext cx="3847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and so on until completion</a:t>
              </a:r>
            </a:p>
          </p:txBody>
        </p:sp>
      </p:grpSp>
      <p:grpSp>
        <p:nvGrpSpPr>
          <p:cNvPr id="17" name="Group 592">
            <a:extLst>
              <a:ext uri="{FF2B5EF4-FFF2-40B4-BE49-F238E27FC236}">
                <a16:creationId xmlns:a16="http://schemas.microsoft.com/office/drawing/2014/main" id="{522B7948-CB44-4CF1-85F9-0914DDEE6B7F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37061" name="Group 317">
              <a:extLst>
                <a:ext uri="{FF2B5EF4-FFF2-40B4-BE49-F238E27FC236}">
                  <a16:creationId xmlns:a16="http://schemas.microsoft.com/office/drawing/2014/main" id="{56F28187-8DE4-4EC7-9EFD-3CB06E90E8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7074" name="Rectangle 24">
                <a:extLst>
                  <a:ext uri="{FF2B5EF4-FFF2-40B4-BE49-F238E27FC236}">
                    <a16:creationId xmlns:a16="http://schemas.microsoft.com/office/drawing/2014/main" id="{1DBCEE85-DB3D-48B6-9843-E6AA3B77C8B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8" name="Rectangle 24">
                <a:extLst>
                  <a:ext uri="{FF2B5EF4-FFF2-40B4-BE49-F238E27FC236}">
                    <a16:creationId xmlns:a16="http://schemas.microsoft.com/office/drawing/2014/main" id="{5D15446B-A0DD-4E00-9566-A59B0BD8CE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8913" y="8378414"/>
                <a:ext cx="1193800" cy="11810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9" name="Rectangle 23">
                <a:extLst>
                  <a:ext uri="{FF2B5EF4-FFF2-40B4-BE49-F238E27FC236}">
                    <a16:creationId xmlns:a16="http://schemas.microsoft.com/office/drawing/2014/main" id="{456F7A5E-F39E-4FDA-A495-64AB81761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0" name="Rectangle 17">
                <a:extLst>
                  <a:ext uri="{FF2B5EF4-FFF2-40B4-BE49-F238E27FC236}">
                    <a16:creationId xmlns:a16="http://schemas.microsoft.com/office/drawing/2014/main" id="{35251D2C-5904-4110-B358-3DD3A2F581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1" name="Rectangle 18">
                <a:extLst>
                  <a:ext uri="{FF2B5EF4-FFF2-40B4-BE49-F238E27FC236}">
                    <a16:creationId xmlns:a16="http://schemas.microsoft.com/office/drawing/2014/main" id="{7014A6BA-4FE3-448C-91C9-9029B2D944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2" name="Rectangle 19">
                <a:extLst>
                  <a:ext uri="{FF2B5EF4-FFF2-40B4-BE49-F238E27FC236}">
                    <a16:creationId xmlns:a16="http://schemas.microsoft.com/office/drawing/2014/main" id="{4F117D7F-2904-4490-BB57-0C2655ECB8A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3" name="Rectangle 22">
                <a:extLst>
                  <a:ext uri="{FF2B5EF4-FFF2-40B4-BE49-F238E27FC236}">
                    <a16:creationId xmlns:a16="http://schemas.microsoft.com/office/drawing/2014/main" id="{5D0841E3-A8A9-4006-B5AC-280C3BFC600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4" name="Rectangle 24">
                <a:extLst>
                  <a:ext uri="{FF2B5EF4-FFF2-40B4-BE49-F238E27FC236}">
                    <a16:creationId xmlns:a16="http://schemas.microsoft.com/office/drawing/2014/main" id="{1492F1A5-7FC1-4B43-B3DF-5CCC2276D32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5888" y="8373652"/>
                <a:ext cx="119538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15" name="Rectangle 27">
                <a:extLst>
                  <a:ext uri="{FF2B5EF4-FFF2-40B4-BE49-F238E27FC236}">
                    <a16:creationId xmlns:a16="http://schemas.microsoft.com/office/drawing/2014/main" id="{C66C23E5-BE3C-49A6-9722-F8F52E5418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83" name="Rectangle 29">
                <a:extLst>
                  <a:ext uri="{FF2B5EF4-FFF2-40B4-BE49-F238E27FC236}">
                    <a16:creationId xmlns:a16="http://schemas.microsoft.com/office/drawing/2014/main" id="{B77CBE43-76D9-4A7B-A4F6-ED4CCB4768D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84" name="Rectangle 27">
                <a:extLst>
                  <a:ext uri="{FF2B5EF4-FFF2-40B4-BE49-F238E27FC236}">
                    <a16:creationId xmlns:a16="http://schemas.microsoft.com/office/drawing/2014/main" id="{6357D640-2EB8-45CB-A6C4-40A13CD5CD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85" name="Rectangle 28">
                <a:extLst>
                  <a:ext uri="{FF2B5EF4-FFF2-40B4-BE49-F238E27FC236}">
                    <a16:creationId xmlns:a16="http://schemas.microsoft.com/office/drawing/2014/main" id="{F7BB0A96-F878-4933-9818-B6F3105D99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86" name="Rectangle 29">
                <a:extLst>
                  <a:ext uri="{FF2B5EF4-FFF2-40B4-BE49-F238E27FC236}">
                    <a16:creationId xmlns:a16="http://schemas.microsoft.com/office/drawing/2014/main" id="{B144480A-988D-465B-A7ED-E87CADFA75C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98EDF9E1-E838-4D90-99E1-F8D2737C0AFC}"/>
                  </a:ext>
                </a:extLst>
              </p:cNvPr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88" name="Line 35">
                <a:extLst>
                  <a:ext uri="{FF2B5EF4-FFF2-40B4-BE49-F238E27FC236}">
                    <a16:creationId xmlns:a16="http://schemas.microsoft.com/office/drawing/2014/main" id="{B3E88188-AF59-4E75-92D8-577E68946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89" name="Line 36">
                <a:extLst>
                  <a:ext uri="{FF2B5EF4-FFF2-40B4-BE49-F238E27FC236}">
                    <a16:creationId xmlns:a16="http://schemas.microsoft.com/office/drawing/2014/main" id="{3F4BB098-FD4E-480D-B9FD-A9DCB4851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90" name="Line 38">
                <a:extLst>
                  <a:ext uri="{FF2B5EF4-FFF2-40B4-BE49-F238E27FC236}">
                    <a16:creationId xmlns:a16="http://schemas.microsoft.com/office/drawing/2014/main" id="{9C88DA2C-F95F-4B19-82CE-9754033FF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91" name="Line 39">
                <a:extLst>
                  <a:ext uri="{FF2B5EF4-FFF2-40B4-BE49-F238E27FC236}">
                    <a16:creationId xmlns:a16="http://schemas.microsoft.com/office/drawing/2014/main" id="{1F26DE94-6206-4587-AB6A-B2585A9AA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92" name="Line 40">
                <a:extLst>
                  <a:ext uri="{FF2B5EF4-FFF2-40B4-BE49-F238E27FC236}">
                    <a16:creationId xmlns:a16="http://schemas.microsoft.com/office/drawing/2014/main" id="{9207776F-0D7B-4605-855E-E05BEBF2A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93" name="Line 41">
                <a:extLst>
                  <a:ext uri="{FF2B5EF4-FFF2-40B4-BE49-F238E27FC236}">
                    <a16:creationId xmlns:a16="http://schemas.microsoft.com/office/drawing/2014/main" id="{D2B1EC0A-7173-46D3-9938-CD5551187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94" name="Line 39">
                <a:extLst>
                  <a:ext uri="{FF2B5EF4-FFF2-40B4-BE49-F238E27FC236}">
                    <a16:creationId xmlns:a16="http://schemas.microsoft.com/office/drawing/2014/main" id="{853DDEBF-F406-438E-BCEA-DE17D5B65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95" name="Line 41">
                <a:extLst>
                  <a:ext uri="{FF2B5EF4-FFF2-40B4-BE49-F238E27FC236}">
                    <a16:creationId xmlns:a16="http://schemas.microsoft.com/office/drawing/2014/main" id="{C605C9FD-3B25-44A4-832C-D81CDD812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96" name="Line 39">
                <a:extLst>
                  <a:ext uri="{FF2B5EF4-FFF2-40B4-BE49-F238E27FC236}">
                    <a16:creationId xmlns:a16="http://schemas.microsoft.com/office/drawing/2014/main" id="{32AA1D51-BD88-4DAB-8E8D-62EA02EC0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97" name="Line 39">
                <a:extLst>
                  <a:ext uri="{FF2B5EF4-FFF2-40B4-BE49-F238E27FC236}">
                    <a16:creationId xmlns:a16="http://schemas.microsoft.com/office/drawing/2014/main" id="{4F95B727-679E-46DF-BA12-FA1529A88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98" name="Line 39">
                <a:extLst>
                  <a:ext uri="{FF2B5EF4-FFF2-40B4-BE49-F238E27FC236}">
                    <a16:creationId xmlns:a16="http://schemas.microsoft.com/office/drawing/2014/main" id="{1AA3AA86-36A2-47ED-BB5C-A8C7AC3BA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99" name="Line 39">
                <a:extLst>
                  <a:ext uri="{FF2B5EF4-FFF2-40B4-BE49-F238E27FC236}">
                    <a16:creationId xmlns:a16="http://schemas.microsoft.com/office/drawing/2014/main" id="{04F522B7-1356-41BF-9904-DE66241F0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00" name="Line 39">
                <a:extLst>
                  <a:ext uri="{FF2B5EF4-FFF2-40B4-BE49-F238E27FC236}">
                    <a16:creationId xmlns:a16="http://schemas.microsoft.com/office/drawing/2014/main" id="{39C67E29-5F83-4361-9ADD-F6784C9B7C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01" name="Line 41">
                <a:extLst>
                  <a:ext uri="{FF2B5EF4-FFF2-40B4-BE49-F238E27FC236}">
                    <a16:creationId xmlns:a16="http://schemas.microsoft.com/office/drawing/2014/main" id="{6D7CC6D0-9054-4DBD-B7E3-FA3C3108E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02" name="Line 36">
                <a:extLst>
                  <a:ext uri="{FF2B5EF4-FFF2-40B4-BE49-F238E27FC236}">
                    <a16:creationId xmlns:a16="http://schemas.microsoft.com/office/drawing/2014/main" id="{56DC1642-2BEC-4C0F-8EF1-CBB7D4F89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062" name="Rectangle 23">
              <a:extLst>
                <a:ext uri="{FF2B5EF4-FFF2-40B4-BE49-F238E27FC236}">
                  <a16:creationId xmlns:a16="http://schemas.microsoft.com/office/drawing/2014/main" id="{574327A4-D5E2-4B4B-B6EC-CCA78B7A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7063" name="Rectangle 23">
              <a:extLst>
                <a:ext uri="{FF2B5EF4-FFF2-40B4-BE49-F238E27FC236}">
                  <a16:creationId xmlns:a16="http://schemas.microsoft.com/office/drawing/2014/main" id="{9BCC6F66-49CB-48E4-BFC7-E0C2E91AD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7064" name="Rectangle 23">
              <a:extLst>
                <a:ext uri="{FF2B5EF4-FFF2-40B4-BE49-F238E27FC236}">
                  <a16:creationId xmlns:a16="http://schemas.microsoft.com/office/drawing/2014/main" id="{64B5D4D1-2B86-4E86-B5FD-EBC45CDF2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7065" name="Rectangle 23">
              <a:extLst>
                <a:ext uri="{FF2B5EF4-FFF2-40B4-BE49-F238E27FC236}">
                  <a16:creationId xmlns:a16="http://schemas.microsoft.com/office/drawing/2014/main" id="{93DA7351-CF24-4294-A101-7759D5F17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7066" name="Rectangle 23">
              <a:extLst>
                <a:ext uri="{FF2B5EF4-FFF2-40B4-BE49-F238E27FC236}">
                  <a16:creationId xmlns:a16="http://schemas.microsoft.com/office/drawing/2014/main" id="{36772B00-BDAA-4A5B-BAAE-FD89DDC3C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7067" name="Rectangle 23">
              <a:extLst>
                <a:ext uri="{FF2B5EF4-FFF2-40B4-BE49-F238E27FC236}">
                  <a16:creationId xmlns:a16="http://schemas.microsoft.com/office/drawing/2014/main" id="{B45B57E1-F678-4B21-8502-A75B01E00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7068" name="Rectangle 23">
              <a:extLst>
                <a:ext uri="{FF2B5EF4-FFF2-40B4-BE49-F238E27FC236}">
                  <a16:creationId xmlns:a16="http://schemas.microsoft.com/office/drawing/2014/main" id="{E8835893-BAED-4CE2-A7BB-E14DB0DF2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7069" name="Rectangle 23">
              <a:extLst>
                <a:ext uri="{FF2B5EF4-FFF2-40B4-BE49-F238E27FC236}">
                  <a16:creationId xmlns:a16="http://schemas.microsoft.com/office/drawing/2014/main" id="{43C9E038-2E5E-47F7-AB28-C77572C08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D=2</a:t>
              </a:r>
            </a:p>
          </p:txBody>
        </p:sp>
        <p:sp>
          <p:nvSpPr>
            <p:cNvPr id="37070" name="Rectangle 23">
              <a:extLst>
                <a:ext uri="{FF2B5EF4-FFF2-40B4-BE49-F238E27FC236}">
                  <a16:creationId xmlns:a16="http://schemas.microsoft.com/office/drawing/2014/main" id="{31CA2CC4-A48C-46D1-B0B6-62F496F1B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7071" name="Rectangle 23">
              <a:extLst>
                <a:ext uri="{FF2B5EF4-FFF2-40B4-BE49-F238E27FC236}">
                  <a16:creationId xmlns:a16="http://schemas.microsoft.com/office/drawing/2014/main" id="{17B8A457-9A3E-44F2-958D-8002E20A0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7072" name="Rectangle 23">
              <a:extLst>
                <a:ext uri="{FF2B5EF4-FFF2-40B4-BE49-F238E27FC236}">
                  <a16:creationId xmlns:a16="http://schemas.microsoft.com/office/drawing/2014/main" id="{5D0D49EE-1150-49CB-83A9-63B19847F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7073" name="Rectangle 23">
              <a:extLst>
                <a:ext uri="{FF2B5EF4-FFF2-40B4-BE49-F238E27FC236}">
                  <a16:creationId xmlns:a16="http://schemas.microsoft.com/office/drawing/2014/main" id="{6E5AB32F-DBD7-4E18-9AAD-45AA2FECE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</p:grpSp>
      <p:grpSp>
        <p:nvGrpSpPr>
          <p:cNvPr id="19" name="Group 318">
            <a:extLst>
              <a:ext uri="{FF2B5EF4-FFF2-40B4-BE49-F238E27FC236}">
                <a16:creationId xmlns:a16="http://schemas.microsoft.com/office/drawing/2014/main" id="{4F6784C7-3213-4D27-B2E3-A23D3A646A9E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37019" name="Group 317">
              <a:extLst>
                <a:ext uri="{FF2B5EF4-FFF2-40B4-BE49-F238E27FC236}">
                  <a16:creationId xmlns:a16="http://schemas.microsoft.com/office/drawing/2014/main" id="{18F73B23-D995-4644-966F-65D6D26694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7032" name="Rectangle 24">
                <a:extLst>
                  <a:ext uri="{FF2B5EF4-FFF2-40B4-BE49-F238E27FC236}">
                    <a16:creationId xmlns:a16="http://schemas.microsoft.com/office/drawing/2014/main" id="{5A3628F7-87C3-4D83-B937-1D3169D742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33" name="Rectangle 24">
                <a:extLst>
                  <a:ext uri="{FF2B5EF4-FFF2-40B4-BE49-F238E27FC236}">
                    <a16:creationId xmlns:a16="http://schemas.microsoft.com/office/drawing/2014/main" id="{C49A4D6C-F53E-4C56-9DF0-15814459DF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8403" y="8377966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Rectangle 23">
                <a:extLst>
                  <a:ext uri="{FF2B5EF4-FFF2-40B4-BE49-F238E27FC236}">
                    <a16:creationId xmlns:a16="http://schemas.microsoft.com/office/drawing/2014/main" id="{2D50AE6E-1A70-44F9-BE51-2EF664C1F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0" name="Rectangle 17">
                <a:extLst>
                  <a:ext uri="{FF2B5EF4-FFF2-40B4-BE49-F238E27FC236}">
                    <a16:creationId xmlns:a16="http://schemas.microsoft.com/office/drawing/2014/main" id="{C5472D21-F222-4111-B94C-2644AA94DD2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Rectangle 18">
                <a:extLst>
                  <a:ext uri="{FF2B5EF4-FFF2-40B4-BE49-F238E27FC236}">
                    <a16:creationId xmlns:a16="http://schemas.microsoft.com/office/drawing/2014/main" id="{9EF57ABF-F51C-4DA7-B282-FEBFEDC5E0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Rectangle 19">
                <a:extLst>
                  <a:ext uri="{FF2B5EF4-FFF2-40B4-BE49-F238E27FC236}">
                    <a16:creationId xmlns:a16="http://schemas.microsoft.com/office/drawing/2014/main" id="{AF5DC87F-F87D-4BA9-8522-769063063C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38" name="Rectangle 22">
                <a:extLst>
                  <a:ext uri="{FF2B5EF4-FFF2-40B4-BE49-F238E27FC236}">
                    <a16:creationId xmlns:a16="http://schemas.microsoft.com/office/drawing/2014/main" id="{5B6FAFCA-62D8-46D4-9731-A642ED5822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681" y="8374428"/>
                <a:ext cx="1202151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39" name="Rectangle 24">
                <a:extLst>
                  <a:ext uri="{FF2B5EF4-FFF2-40B4-BE49-F238E27FC236}">
                    <a16:creationId xmlns:a16="http://schemas.microsoft.com/office/drawing/2014/main" id="{05AB8DC9-74C7-4523-AB19-AA43837646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6394" y="8374428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Rectangle 27">
                <a:extLst>
                  <a:ext uri="{FF2B5EF4-FFF2-40B4-BE49-F238E27FC236}">
                    <a16:creationId xmlns:a16="http://schemas.microsoft.com/office/drawing/2014/main" id="{31FC1E8D-46BE-4137-8EE8-5F80547E4F3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41" name="Rectangle 29">
                <a:extLst>
                  <a:ext uri="{FF2B5EF4-FFF2-40B4-BE49-F238E27FC236}">
                    <a16:creationId xmlns:a16="http://schemas.microsoft.com/office/drawing/2014/main" id="{C59FB6E1-C7D8-4833-B218-110F4B1CE0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42" name="Rectangle 27">
                <a:extLst>
                  <a:ext uri="{FF2B5EF4-FFF2-40B4-BE49-F238E27FC236}">
                    <a16:creationId xmlns:a16="http://schemas.microsoft.com/office/drawing/2014/main" id="{4BC4B8BC-2FB8-4AC5-8A1A-6BB4B1F9E8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43" name="Rectangle 28">
                <a:extLst>
                  <a:ext uri="{FF2B5EF4-FFF2-40B4-BE49-F238E27FC236}">
                    <a16:creationId xmlns:a16="http://schemas.microsoft.com/office/drawing/2014/main" id="{6263831E-5FDF-4F80-9E36-3DD586F74A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44" name="Rectangle 29">
                <a:extLst>
                  <a:ext uri="{FF2B5EF4-FFF2-40B4-BE49-F238E27FC236}">
                    <a16:creationId xmlns:a16="http://schemas.microsoft.com/office/drawing/2014/main" id="{C107E43C-0F8A-4043-9BF4-A97F2B1F698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DB9C77C2-7C8E-4BEF-A6C2-E9CB99D192A7}"/>
                  </a:ext>
                </a:extLst>
              </p:cNvPr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46" name="Line 35">
                <a:extLst>
                  <a:ext uri="{FF2B5EF4-FFF2-40B4-BE49-F238E27FC236}">
                    <a16:creationId xmlns:a16="http://schemas.microsoft.com/office/drawing/2014/main" id="{F796A5C9-8853-4ADD-BB8F-0ADEF26E94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47" name="Line 36">
                <a:extLst>
                  <a:ext uri="{FF2B5EF4-FFF2-40B4-BE49-F238E27FC236}">
                    <a16:creationId xmlns:a16="http://schemas.microsoft.com/office/drawing/2014/main" id="{B1DC2330-599C-4171-8DB3-2651C6790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48" name="Line 38">
                <a:extLst>
                  <a:ext uri="{FF2B5EF4-FFF2-40B4-BE49-F238E27FC236}">
                    <a16:creationId xmlns:a16="http://schemas.microsoft.com/office/drawing/2014/main" id="{E69D40D2-7B2F-4BC3-A428-09387DCE5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49" name="Line 39">
                <a:extLst>
                  <a:ext uri="{FF2B5EF4-FFF2-40B4-BE49-F238E27FC236}">
                    <a16:creationId xmlns:a16="http://schemas.microsoft.com/office/drawing/2014/main" id="{CF573B51-22B4-40C2-AB61-B2FB30553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50" name="Line 40">
                <a:extLst>
                  <a:ext uri="{FF2B5EF4-FFF2-40B4-BE49-F238E27FC236}">
                    <a16:creationId xmlns:a16="http://schemas.microsoft.com/office/drawing/2014/main" id="{E6320B1A-A1F7-41D5-94C7-D7CBBA39B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51" name="Line 41">
                <a:extLst>
                  <a:ext uri="{FF2B5EF4-FFF2-40B4-BE49-F238E27FC236}">
                    <a16:creationId xmlns:a16="http://schemas.microsoft.com/office/drawing/2014/main" id="{0C4C8590-A804-459A-9B42-56E0CD6ED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52" name="Line 39">
                <a:extLst>
                  <a:ext uri="{FF2B5EF4-FFF2-40B4-BE49-F238E27FC236}">
                    <a16:creationId xmlns:a16="http://schemas.microsoft.com/office/drawing/2014/main" id="{BF6A7B8B-B8B6-45CE-BC63-D86AE6311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53" name="Line 41">
                <a:extLst>
                  <a:ext uri="{FF2B5EF4-FFF2-40B4-BE49-F238E27FC236}">
                    <a16:creationId xmlns:a16="http://schemas.microsoft.com/office/drawing/2014/main" id="{4C04A127-2E53-4448-9265-5E2F54250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54" name="Line 39">
                <a:extLst>
                  <a:ext uri="{FF2B5EF4-FFF2-40B4-BE49-F238E27FC236}">
                    <a16:creationId xmlns:a16="http://schemas.microsoft.com/office/drawing/2014/main" id="{F11DD77C-3BA4-409A-B7C8-80190DE94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55" name="Line 39">
                <a:extLst>
                  <a:ext uri="{FF2B5EF4-FFF2-40B4-BE49-F238E27FC236}">
                    <a16:creationId xmlns:a16="http://schemas.microsoft.com/office/drawing/2014/main" id="{DFB4BCC7-713F-48B5-9A1D-42B13B08A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56" name="Line 39">
                <a:extLst>
                  <a:ext uri="{FF2B5EF4-FFF2-40B4-BE49-F238E27FC236}">
                    <a16:creationId xmlns:a16="http://schemas.microsoft.com/office/drawing/2014/main" id="{D9C3B2CA-F425-40B2-A1B7-4F4C6F826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57" name="Line 39">
                <a:extLst>
                  <a:ext uri="{FF2B5EF4-FFF2-40B4-BE49-F238E27FC236}">
                    <a16:creationId xmlns:a16="http://schemas.microsoft.com/office/drawing/2014/main" id="{24435EF0-F52C-49FE-AD76-CDA28DA21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58" name="Line 39">
                <a:extLst>
                  <a:ext uri="{FF2B5EF4-FFF2-40B4-BE49-F238E27FC236}">
                    <a16:creationId xmlns:a16="http://schemas.microsoft.com/office/drawing/2014/main" id="{17727880-C580-424C-85FB-817A393BD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59" name="Line 41">
                <a:extLst>
                  <a:ext uri="{FF2B5EF4-FFF2-40B4-BE49-F238E27FC236}">
                    <a16:creationId xmlns:a16="http://schemas.microsoft.com/office/drawing/2014/main" id="{EB2F036C-A1F2-40E9-90D0-0D1D1AD5E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60" name="Line 36">
                <a:extLst>
                  <a:ext uri="{FF2B5EF4-FFF2-40B4-BE49-F238E27FC236}">
                    <a16:creationId xmlns:a16="http://schemas.microsoft.com/office/drawing/2014/main" id="{A5AE66C7-8C30-45D6-A2C3-F54A17E13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020" name="Rectangle 23">
              <a:extLst>
                <a:ext uri="{FF2B5EF4-FFF2-40B4-BE49-F238E27FC236}">
                  <a16:creationId xmlns:a16="http://schemas.microsoft.com/office/drawing/2014/main" id="{8EEC25AB-8B51-40CA-8F44-A67A88121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7021" name="Rectangle 23">
              <a:extLst>
                <a:ext uri="{FF2B5EF4-FFF2-40B4-BE49-F238E27FC236}">
                  <a16:creationId xmlns:a16="http://schemas.microsoft.com/office/drawing/2014/main" id="{67C40428-BD68-4737-B141-E5A62AB57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7022" name="Rectangle 23">
              <a:extLst>
                <a:ext uri="{FF2B5EF4-FFF2-40B4-BE49-F238E27FC236}">
                  <a16:creationId xmlns:a16="http://schemas.microsoft.com/office/drawing/2014/main" id="{3EF869CF-50AC-4EDC-9214-AAE53B2D6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7023" name="Rectangle 23">
              <a:extLst>
                <a:ext uri="{FF2B5EF4-FFF2-40B4-BE49-F238E27FC236}">
                  <a16:creationId xmlns:a16="http://schemas.microsoft.com/office/drawing/2014/main" id="{4DF1A702-5104-48DD-801F-830F01CFC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7024" name="Rectangle 23">
              <a:extLst>
                <a:ext uri="{FF2B5EF4-FFF2-40B4-BE49-F238E27FC236}">
                  <a16:creationId xmlns:a16="http://schemas.microsoft.com/office/drawing/2014/main" id="{1048F8E6-8779-4AF5-B3E5-D110589C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D=3</a:t>
              </a:r>
            </a:p>
          </p:txBody>
        </p:sp>
        <p:sp>
          <p:nvSpPr>
            <p:cNvPr id="37025" name="Rectangle 23">
              <a:extLst>
                <a:ext uri="{FF2B5EF4-FFF2-40B4-BE49-F238E27FC236}">
                  <a16:creationId xmlns:a16="http://schemas.microsoft.com/office/drawing/2014/main" id="{3A1505FD-92AA-43E2-9A74-A1132057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7026" name="Rectangle 23">
              <a:extLst>
                <a:ext uri="{FF2B5EF4-FFF2-40B4-BE49-F238E27FC236}">
                  <a16:creationId xmlns:a16="http://schemas.microsoft.com/office/drawing/2014/main" id="{211FBDB0-5495-4D0E-B01F-4F9562A57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7027" name="Rectangle 23">
              <a:extLst>
                <a:ext uri="{FF2B5EF4-FFF2-40B4-BE49-F238E27FC236}">
                  <a16:creationId xmlns:a16="http://schemas.microsoft.com/office/drawing/2014/main" id="{389D260C-26CD-4208-97FC-95625A0F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D=2</a:t>
              </a:r>
            </a:p>
          </p:txBody>
        </p:sp>
        <p:sp>
          <p:nvSpPr>
            <p:cNvPr id="37028" name="Rectangle 23">
              <a:extLst>
                <a:ext uri="{FF2B5EF4-FFF2-40B4-BE49-F238E27FC236}">
                  <a16:creationId xmlns:a16="http://schemas.microsoft.com/office/drawing/2014/main" id="{88688C16-D235-412C-8C58-CDD53034C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7029" name="Rectangle 23">
              <a:extLst>
                <a:ext uri="{FF2B5EF4-FFF2-40B4-BE49-F238E27FC236}">
                  <a16:creationId xmlns:a16="http://schemas.microsoft.com/office/drawing/2014/main" id="{5CF8F717-19E3-46AC-8912-8902F77C9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7030" name="Rectangle 23">
              <a:extLst>
                <a:ext uri="{FF2B5EF4-FFF2-40B4-BE49-F238E27FC236}">
                  <a16:creationId xmlns:a16="http://schemas.microsoft.com/office/drawing/2014/main" id="{0B58F0B2-8E96-4452-8C72-6111176B8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D=3</a:t>
              </a:r>
            </a:p>
          </p:txBody>
        </p:sp>
        <p:sp>
          <p:nvSpPr>
            <p:cNvPr id="37031" name="Rectangle 23">
              <a:extLst>
                <a:ext uri="{FF2B5EF4-FFF2-40B4-BE49-F238E27FC236}">
                  <a16:creationId xmlns:a16="http://schemas.microsoft.com/office/drawing/2014/main" id="{E6365257-826B-4EC1-926B-9C58615DC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</p:grpSp>
      <p:grpSp>
        <p:nvGrpSpPr>
          <p:cNvPr id="21" name="Group 319">
            <a:extLst>
              <a:ext uri="{FF2B5EF4-FFF2-40B4-BE49-F238E27FC236}">
                <a16:creationId xmlns:a16="http://schemas.microsoft.com/office/drawing/2014/main" id="{A31AE8E5-9FE2-403C-9653-AEB55E50E4BC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36977" name="Group 317">
              <a:extLst>
                <a:ext uri="{FF2B5EF4-FFF2-40B4-BE49-F238E27FC236}">
                  <a16:creationId xmlns:a16="http://schemas.microsoft.com/office/drawing/2014/main" id="{BB3384EA-FAD9-410B-A915-AC6B30211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6990" name="Rectangle 24">
                <a:extLst>
                  <a:ext uri="{FF2B5EF4-FFF2-40B4-BE49-F238E27FC236}">
                    <a16:creationId xmlns:a16="http://schemas.microsoft.com/office/drawing/2014/main" id="{F5359DDC-90AB-43E3-8169-94154E38E55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991" name="Rectangle 24">
                <a:extLst>
                  <a:ext uri="{FF2B5EF4-FFF2-40B4-BE49-F238E27FC236}">
                    <a16:creationId xmlns:a16="http://schemas.microsoft.com/office/drawing/2014/main" id="{7051C930-5CAD-495D-BC89-F1A0444A048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8403" y="8377966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Rectangle 23">
                <a:extLst>
                  <a:ext uri="{FF2B5EF4-FFF2-40B4-BE49-F238E27FC236}">
                    <a16:creationId xmlns:a16="http://schemas.microsoft.com/office/drawing/2014/main" id="{652CCF40-BD99-427C-830B-2B49E29B0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7" name="Rectangle 17">
                <a:extLst>
                  <a:ext uri="{FF2B5EF4-FFF2-40B4-BE49-F238E27FC236}">
                    <a16:creationId xmlns:a16="http://schemas.microsoft.com/office/drawing/2014/main" id="{365705A8-61EE-473C-8B0A-EF5050BE9C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38" name="Rectangle 18">
                <a:extLst>
                  <a:ext uri="{FF2B5EF4-FFF2-40B4-BE49-F238E27FC236}">
                    <a16:creationId xmlns:a16="http://schemas.microsoft.com/office/drawing/2014/main" id="{F6512F27-DB13-4EA6-8AF9-0AE78FF6ACD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Rectangle 19">
                <a:extLst>
                  <a:ext uri="{FF2B5EF4-FFF2-40B4-BE49-F238E27FC236}">
                    <a16:creationId xmlns:a16="http://schemas.microsoft.com/office/drawing/2014/main" id="{45EE8109-62F3-4AFA-84A0-DE7CD79B2D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40" name="Rectangle 22">
                <a:extLst>
                  <a:ext uri="{FF2B5EF4-FFF2-40B4-BE49-F238E27FC236}">
                    <a16:creationId xmlns:a16="http://schemas.microsoft.com/office/drawing/2014/main" id="{2A47E3BA-2211-4DE1-8F45-E4A9509B34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997" name="Rectangle 24">
                <a:extLst>
                  <a:ext uri="{FF2B5EF4-FFF2-40B4-BE49-F238E27FC236}">
                    <a16:creationId xmlns:a16="http://schemas.microsoft.com/office/drawing/2014/main" id="{3434F80B-7E81-4690-809A-D4862D85E02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6394" y="8374428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42" name="Rectangle 27">
                <a:extLst>
                  <a:ext uri="{FF2B5EF4-FFF2-40B4-BE49-F238E27FC236}">
                    <a16:creationId xmlns:a16="http://schemas.microsoft.com/office/drawing/2014/main" id="{00E99D5D-9708-4EC7-8005-693521CCFC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999" name="Rectangle 29">
                <a:extLst>
                  <a:ext uri="{FF2B5EF4-FFF2-40B4-BE49-F238E27FC236}">
                    <a16:creationId xmlns:a16="http://schemas.microsoft.com/office/drawing/2014/main" id="{BA8B3730-7FE1-4D01-B95B-286C0932803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00" name="Rectangle 27">
                <a:extLst>
                  <a:ext uri="{FF2B5EF4-FFF2-40B4-BE49-F238E27FC236}">
                    <a16:creationId xmlns:a16="http://schemas.microsoft.com/office/drawing/2014/main" id="{C7FB0691-5218-4AD4-B67C-754C3D74B2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01" name="Rectangle 28">
                <a:extLst>
                  <a:ext uri="{FF2B5EF4-FFF2-40B4-BE49-F238E27FC236}">
                    <a16:creationId xmlns:a16="http://schemas.microsoft.com/office/drawing/2014/main" id="{F48F1948-B269-463C-B854-371C0852BF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002" name="Rectangle 29">
                <a:extLst>
                  <a:ext uri="{FF2B5EF4-FFF2-40B4-BE49-F238E27FC236}">
                    <a16:creationId xmlns:a16="http://schemas.microsoft.com/office/drawing/2014/main" id="{7A5D32F0-C475-4ED5-BF3D-5B22EC15E2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647AB4EB-71DE-4844-B799-B563E4F1CE3E}"/>
                  </a:ext>
                </a:extLst>
              </p:cNvPr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04" name="Line 35">
                <a:extLst>
                  <a:ext uri="{FF2B5EF4-FFF2-40B4-BE49-F238E27FC236}">
                    <a16:creationId xmlns:a16="http://schemas.microsoft.com/office/drawing/2014/main" id="{C26E347B-1FA1-401E-8FF2-FC6D4A897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5" name="Line 36">
                <a:extLst>
                  <a:ext uri="{FF2B5EF4-FFF2-40B4-BE49-F238E27FC236}">
                    <a16:creationId xmlns:a16="http://schemas.microsoft.com/office/drawing/2014/main" id="{DB50AD2B-3DA8-4495-AC04-A1D52ABC7A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6" name="Line 38">
                <a:extLst>
                  <a:ext uri="{FF2B5EF4-FFF2-40B4-BE49-F238E27FC236}">
                    <a16:creationId xmlns:a16="http://schemas.microsoft.com/office/drawing/2014/main" id="{B9C8A586-8EFE-45EE-B7D8-C2C08A428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7" name="Line 39">
                <a:extLst>
                  <a:ext uri="{FF2B5EF4-FFF2-40B4-BE49-F238E27FC236}">
                    <a16:creationId xmlns:a16="http://schemas.microsoft.com/office/drawing/2014/main" id="{17E782CD-0BA2-4350-9734-1B6A6D432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8" name="Line 40">
                <a:extLst>
                  <a:ext uri="{FF2B5EF4-FFF2-40B4-BE49-F238E27FC236}">
                    <a16:creationId xmlns:a16="http://schemas.microsoft.com/office/drawing/2014/main" id="{FEE26717-E367-4723-BB2E-1B79E75CD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09" name="Line 41">
                <a:extLst>
                  <a:ext uri="{FF2B5EF4-FFF2-40B4-BE49-F238E27FC236}">
                    <a16:creationId xmlns:a16="http://schemas.microsoft.com/office/drawing/2014/main" id="{C5343F27-2E19-4AF7-AFF1-3480AA5EF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0" name="Line 39">
                <a:extLst>
                  <a:ext uri="{FF2B5EF4-FFF2-40B4-BE49-F238E27FC236}">
                    <a16:creationId xmlns:a16="http://schemas.microsoft.com/office/drawing/2014/main" id="{1F863192-42F4-43E2-A640-0501506D2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1" name="Line 41">
                <a:extLst>
                  <a:ext uri="{FF2B5EF4-FFF2-40B4-BE49-F238E27FC236}">
                    <a16:creationId xmlns:a16="http://schemas.microsoft.com/office/drawing/2014/main" id="{818464B4-D4EC-4B9E-A862-1C3C3EF4A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2" name="Line 39">
                <a:extLst>
                  <a:ext uri="{FF2B5EF4-FFF2-40B4-BE49-F238E27FC236}">
                    <a16:creationId xmlns:a16="http://schemas.microsoft.com/office/drawing/2014/main" id="{E989FAB0-6857-4A14-B759-221FB259C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3" name="Line 39">
                <a:extLst>
                  <a:ext uri="{FF2B5EF4-FFF2-40B4-BE49-F238E27FC236}">
                    <a16:creationId xmlns:a16="http://schemas.microsoft.com/office/drawing/2014/main" id="{E326CC4C-BB5D-4B29-A533-B81C65FE5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4" name="Line 39">
                <a:extLst>
                  <a:ext uri="{FF2B5EF4-FFF2-40B4-BE49-F238E27FC236}">
                    <a16:creationId xmlns:a16="http://schemas.microsoft.com/office/drawing/2014/main" id="{2F267790-56D0-4081-AF8F-BE1239686A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5" name="Line 39">
                <a:extLst>
                  <a:ext uri="{FF2B5EF4-FFF2-40B4-BE49-F238E27FC236}">
                    <a16:creationId xmlns:a16="http://schemas.microsoft.com/office/drawing/2014/main" id="{0521CC72-D546-4065-AEAF-2F59B2C4B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6" name="Line 39">
                <a:extLst>
                  <a:ext uri="{FF2B5EF4-FFF2-40B4-BE49-F238E27FC236}">
                    <a16:creationId xmlns:a16="http://schemas.microsoft.com/office/drawing/2014/main" id="{2443DC30-1073-46C8-AE48-12001B7C6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7" name="Line 41">
                <a:extLst>
                  <a:ext uri="{FF2B5EF4-FFF2-40B4-BE49-F238E27FC236}">
                    <a16:creationId xmlns:a16="http://schemas.microsoft.com/office/drawing/2014/main" id="{7097D7BB-E9B0-4DF1-870C-A36AF01F5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18" name="Line 36">
                <a:extLst>
                  <a:ext uri="{FF2B5EF4-FFF2-40B4-BE49-F238E27FC236}">
                    <a16:creationId xmlns:a16="http://schemas.microsoft.com/office/drawing/2014/main" id="{C064B87E-20F2-4D9F-9E51-D24E58E96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78" name="Rectangle 23">
              <a:extLst>
                <a:ext uri="{FF2B5EF4-FFF2-40B4-BE49-F238E27FC236}">
                  <a16:creationId xmlns:a16="http://schemas.microsoft.com/office/drawing/2014/main" id="{56923F28-CABA-49A4-9978-76FA4167A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6979" name="Rectangle 23">
              <a:extLst>
                <a:ext uri="{FF2B5EF4-FFF2-40B4-BE49-F238E27FC236}">
                  <a16:creationId xmlns:a16="http://schemas.microsoft.com/office/drawing/2014/main" id="{25E3436A-7842-4002-8006-11E9E7C0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6980" name="Rectangle 23">
              <a:extLst>
                <a:ext uri="{FF2B5EF4-FFF2-40B4-BE49-F238E27FC236}">
                  <a16:creationId xmlns:a16="http://schemas.microsoft.com/office/drawing/2014/main" id="{47949C82-8A42-4CDB-9B9F-CF0979ECB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6981" name="Rectangle 23">
              <a:extLst>
                <a:ext uri="{FF2B5EF4-FFF2-40B4-BE49-F238E27FC236}">
                  <a16:creationId xmlns:a16="http://schemas.microsoft.com/office/drawing/2014/main" id="{6469CF6B-D74C-45A4-83D1-E7BB823B2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6982" name="Rectangle 23">
              <a:extLst>
                <a:ext uri="{FF2B5EF4-FFF2-40B4-BE49-F238E27FC236}">
                  <a16:creationId xmlns:a16="http://schemas.microsoft.com/office/drawing/2014/main" id="{BBFCE195-622C-4AC0-BF22-3F2238302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D=2</a:t>
              </a:r>
            </a:p>
          </p:txBody>
        </p:sp>
        <p:sp>
          <p:nvSpPr>
            <p:cNvPr id="36983" name="Rectangle 23">
              <a:extLst>
                <a:ext uri="{FF2B5EF4-FFF2-40B4-BE49-F238E27FC236}">
                  <a16:creationId xmlns:a16="http://schemas.microsoft.com/office/drawing/2014/main" id="{3F4F078F-1D27-4888-9957-654886859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6984" name="Rectangle 23">
              <a:extLst>
                <a:ext uri="{FF2B5EF4-FFF2-40B4-BE49-F238E27FC236}">
                  <a16:creationId xmlns:a16="http://schemas.microsoft.com/office/drawing/2014/main" id="{C894A4E6-B45E-44D5-8E6E-6F26783F7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6985" name="Rectangle 23">
              <a:extLst>
                <a:ext uri="{FF2B5EF4-FFF2-40B4-BE49-F238E27FC236}">
                  <a16:creationId xmlns:a16="http://schemas.microsoft.com/office/drawing/2014/main" id="{9DC3BDCE-4D73-4F30-B44A-62CA3C377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D=2</a:t>
              </a:r>
            </a:p>
          </p:txBody>
        </p:sp>
        <p:sp>
          <p:nvSpPr>
            <p:cNvPr id="36986" name="Rectangle 23">
              <a:extLst>
                <a:ext uri="{FF2B5EF4-FFF2-40B4-BE49-F238E27FC236}">
                  <a16:creationId xmlns:a16="http://schemas.microsoft.com/office/drawing/2014/main" id="{714B5BC1-9C3F-442B-8718-19B66A434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6987" name="Rectangle 23">
              <a:extLst>
                <a:ext uri="{FF2B5EF4-FFF2-40B4-BE49-F238E27FC236}">
                  <a16:creationId xmlns:a16="http://schemas.microsoft.com/office/drawing/2014/main" id="{FDEBA36F-80F7-4A94-B264-F861EA5E8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6988" name="Rectangle 23">
              <a:extLst>
                <a:ext uri="{FF2B5EF4-FFF2-40B4-BE49-F238E27FC236}">
                  <a16:creationId xmlns:a16="http://schemas.microsoft.com/office/drawing/2014/main" id="{7FEDC001-000F-4A98-8514-71ECBD55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D=2</a:t>
              </a:r>
            </a:p>
          </p:txBody>
        </p:sp>
        <p:sp>
          <p:nvSpPr>
            <p:cNvPr id="36989" name="Rectangle 23">
              <a:extLst>
                <a:ext uri="{FF2B5EF4-FFF2-40B4-BE49-F238E27FC236}">
                  <a16:creationId xmlns:a16="http://schemas.microsoft.com/office/drawing/2014/main" id="{8BE538F7-A097-4C4F-A515-98EA6FBC7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</p:grpSp>
      <p:grpSp>
        <p:nvGrpSpPr>
          <p:cNvPr id="23" name="Group 362">
            <a:extLst>
              <a:ext uri="{FF2B5EF4-FFF2-40B4-BE49-F238E27FC236}">
                <a16:creationId xmlns:a16="http://schemas.microsoft.com/office/drawing/2014/main" id="{4AE32EA7-E354-44E9-80D6-39208C2641E0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1306513"/>
            <a:ext cx="4114800" cy="4930775"/>
            <a:chOff x="0" y="7200547"/>
            <a:chExt cx="4114800" cy="4930534"/>
          </a:xfrm>
        </p:grpSpPr>
        <p:grpSp>
          <p:nvGrpSpPr>
            <p:cNvPr id="36935" name="Group 317">
              <a:extLst>
                <a:ext uri="{FF2B5EF4-FFF2-40B4-BE49-F238E27FC236}">
                  <a16:creationId xmlns:a16="http://schemas.microsoft.com/office/drawing/2014/main" id="{72B3C65F-E642-41AC-A7DB-FBFC43293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200547"/>
              <a:ext cx="4114800" cy="4930534"/>
              <a:chOff x="0" y="7200547"/>
              <a:chExt cx="4114800" cy="4930534"/>
            </a:xfrm>
          </p:grpSpPr>
          <p:sp>
            <p:nvSpPr>
              <p:cNvPr id="36948" name="Rectangle 24">
                <a:extLst>
                  <a:ext uri="{FF2B5EF4-FFF2-40B4-BE49-F238E27FC236}">
                    <a16:creationId xmlns:a16="http://schemas.microsoft.com/office/drawing/2014/main" id="{BE0806C4-4EED-4E7E-8D02-4389B0FCB0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61941" y="9551134"/>
                <a:ext cx="1194974" cy="11810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949" name="Rectangle 24">
                <a:extLst>
                  <a:ext uri="{FF2B5EF4-FFF2-40B4-BE49-F238E27FC236}">
                    <a16:creationId xmlns:a16="http://schemas.microsoft.com/office/drawing/2014/main" id="{9940E9FB-647E-41C2-B8F1-944DC155209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8913" y="8378414"/>
                <a:ext cx="1193800" cy="11810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9" name="Rectangle 23">
                <a:extLst>
                  <a:ext uri="{FF2B5EF4-FFF2-40B4-BE49-F238E27FC236}">
                    <a16:creationId xmlns:a16="http://schemas.microsoft.com/office/drawing/2014/main" id="{BFF2F233-1CCA-4891-AE1A-6D710003C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38" y="10727800"/>
                <a:ext cx="1200150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0" name="Rectangle 17">
                <a:extLst>
                  <a:ext uri="{FF2B5EF4-FFF2-40B4-BE49-F238E27FC236}">
                    <a16:creationId xmlns:a16="http://schemas.microsoft.com/office/drawing/2014/main" id="{453B6C02-2716-4564-A7D1-35A02D0AEDC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7200547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81" name="Rectangle 18">
                <a:extLst>
                  <a:ext uri="{FF2B5EF4-FFF2-40B4-BE49-F238E27FC236}">
                    <a16:creationId xmlns:a16="http://schemas.microsoft.com/office/drawing/2014/main" id="{991FF5C5-E1F5-4484-AAE4-FC563E1744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7325" y="7200547"/>
                <a:ext cx="1198563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82" name="Rectangle 19">
                <a:extLst>
                  <a:ext uri="{FF2B5EF4-FFF2-40B4-BE49-F238E27FC236}">
                    <a16:creationId xmlns:a16="http://schemas.microsoft.com/office/drawing/2014/main" id="{DF80A71A-A696-48AE-9F7E-76EC1052E3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5888" y="7200547"/>
                <a:ext cx="1195387" cy="11731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83" name="Rectangle 22">
                <a:extLst>
                  <a:ext uri="{FF2B5EF4-FFF2-40B4-BE49-F238E27FC236}">
                    <a16:creationId xmlns:a16="http://schemas.microsoft.com/office/drawing/2014/main" id="{D1128E6C-E091-4D9F-A36E-9DB0F3A1212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8373652"/>
                <a:ext cx="1201737" cy="11826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955" name="Rectangle 24">
                <a:extLst>
                  <a:ext uri="{FF2B5EF4-FFF2-40B4-BE49-F238E27FC236}">
                    <a16:creationId xmlns:a16="http://schemas.microsoft.com/office/drawing/2014/main" id="{A4064F9B-766A-41CC-93EE-6E1EA0E83AD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5888" y="8373652"/>
                <a:ext cx="1195387" cy="11826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85" name="Rectangle 27">
                <a:extLst>
                  <a:ext uri="{FF2B5EF4-FFF2-40B4-BE49-F238E27FC236}">
                    <a16:creationId xmlns:a16="http://schemas.microsoft.com/office/drawing/2014/main" id="{963D13EC-C033-4F36-BE9B-31EEF02292D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5588" y="9556282"/>
                <a:ext cx="1201737" cy="11731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957" name="Rectangle 29">
                <a:extLst>
                  <a:ext uri="{FF2B5EF4-FFF2-40B4-BE49-F238E27FC236}">
                    <a16:creationId xmlns:a16="http://schemas.microsoft.com/office/drawing/2014/main" id="{CCC8FCBE-571E-4221-8527-ACBCA4A901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56394" y="9555490"/>
                <a:ext cx="1194974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958" name="Rectangle 27">
                <a:extLst>
                  <a:ext uri="{FF2B5EF4-FFF2-40B4-BE49-F238E27FC236}">
                    <a16:creationId xmlns:a16="http://schemas.microsoft.com/office/drawing/2014/main" id="{CAE38CB2-493D-4B79-BD64-B6586516FE6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56915" y="10729862"/>
                <a:ext cx="1202151" cy="1173881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959" name="Rectangle 28">
                <a:extLst>
                  <a:ext uri="{FF2B5EF4-FFF2-40B4-BE49-F238E27FC236}">
                    <a16:creationId xmlns:a16="http://schemas.microsoft.com/office/drawing/2014/main" id="{82262761-C700-43EF-B589-F7324573508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57864" y="10729862"/>
                <a:ext cx="1203013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6960" name="Rectangle 29">
                <a:extLst>
                  <a:ext uri="{FF2B5EF4-FFF2-40B4-BE49-F238E27FC236}">
                    <a16:creationId xmlns:a16="http://schemas.microsoft.com/office/drawing/2014/main" id="{319B2BDE-3F88-4EA4-B3EC-92899CA6CD5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60876" y="10729862"/>
                <a:ext cx="1187267" cy="11738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E6DE7960-7D2C-458A-A4E2-0FB10438B073}"/>
                  </a:ext>
                </a:extLst>
              </p:cNvPr>
              <p:cNvCxnSpPr/>
              <p:nvPr/>
            </p:nvCxnSpPr>
            <p:spPr>
              <a:xfrm>
                <a:off x="0" y="9559457"/>
                <a:ext cx="41148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62" name="Line 35">
                <a:extLst>
                  <a:ext uri="{FF2B5EF4-FFF2-40B4-BE49-F238E27FC236}">
                    <a16:creationId xmlns:a16="http://schemas.microsoft.com/office/drawing/2014/main" id="{1224EDB9-BC0A-49D9-BEC8-EC9480796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5907" y="8170884"/>
                <a:ext cx="439387" cy="427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3" name="Line 36">
                <a:extLst>
                  <a:ext uri="{FF2B5EF4-FFF2-40B4-BE49-F238E27FC236}">
                    <a16:creationId xmlns:a16="http://schemas.microsoft.com/office/drawing/2014/main" id="{FBE2D07D-F2C8-4A88-9C92-F84B033B7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9056" y="9287165"/>
                <a:ext cx="11877" cy="5937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4" name="Line 38">
                <a:extLst>
                  <a:ext uri="{FF2B5EF4-FFF2-40B4-BE49-F238E27FC236}">
                    <a16:creationId xmlns:a16="http://schemas.microsoft.com/office/drawing/2014/main" id="{9F2D239A-5087-4B8D-89BE-5A5133D30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23440" y="8122343"/>
                <a:ext cx="454230" cy="5235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5" name="Line 39">
                <a:extLst>
                  <a:ext uri="{FF2B5EF4-FFF2-40B4-BE49-F238E27FC236}">
                    <a16:creationId xmlns:a16="http://schemas.microsoft.com/office/drawing/2014/main" id="{0398B823-CC07-45E8-8996-3C577BA1C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0962" y="9346541"/>
                <a:ext cx="11875" cy="5225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6" name="Line 40">
                <a:extLst>
                  <a:ext uri="{FF2B5EF4-FFF2-40B4-BE49-F238E27FC236}">
                    <a16:creationId xmlns:a16="http://schemas.microsoft.com/office/drawing/2014/main" id="{9B016955-123C-4379-9A3A-CE81AB8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932" y="8123382"/>
                <a:ext cx="11875" cy="5700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7" name="Line 41">
                <a:extLst>
                  <a:ext uri="{FF2B5EF4-FFF2-40B4-BE49-F238E27FC236}">
                    <a16:creationId xmlns:a16="http://schemas.microsoft.com/office/drawing/2014/main" id="{388E4C8F-51F4-4BE5-97C7-93E0E120E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4033" y="9299041"/>
                <a:ext cx="510640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8" name="Line 39">
                <a:extLst>
                  <a:ext uri="{FF2B5EF4-FFF2-40B4-BE49-F238E27FC236}">
                    <a16:creationId xmlns:a16="http://schemas.microsoft.com/office/drawing/2014/main" id="{FD5D2007-AE5B-46AC-8BC4-C7E56F7CF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2148" y="8123383"/>
                <a:ext cx="11875" cy="534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69" name="Line 41">
                <a:extLst>
                  <a:ext uri="{FF2B5EF4-FFF2-40B4-BE49-F238E27FC236}">
                    <a16:creationId xmlns:a16="http://schemas.microsoft.com/office/drawing/2014/main" id="{9E309B07-B531-4F54-9D5F-887177D3E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3683" y="10489017"/>
                <a:ext cx="484095" cy="5109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0" name="Line 39">
                <a:extLst>
                  <a:ext uri="{FF2B5EF4-FFF2-40B4-BE49-F238E27FC236}">
                    <a16:creationId xmlns:a16="http://schemas.microsoft.com/office/drawing/2014/main" id="{ED37074C-BA01-4785-B232-61BE6EAD3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4700" y="11343735"/>
                <a:ext cx="526461" cy="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1" name="Line 39">
                <a:extLst>
                  <a:ext uri="{FF2B5EF4-FFF2-40B4-BE49-F238E27FC236}">
                    <a16:creationId xmlns:a16="http://schemas.microsoft.com/office/drawing/2014/main" id="{74F8BC8B-0165-45EE-A4AE-20DA50BE4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6604" y="10526568"/>
                <a:ext cx="439948" cy="4140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2" name="Line 39">
                <a:extLst>
                  <a:ext uri="{FF2B5EF4-FFF2-40B4-BE49-F238E27FC236}">
                    <a16:creationId xmlns:a16="http://schemas.microsoft.com/office/drawing/2014/main" id="{F271E479-322C-4BE0-849A-A861274E8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5230" y="11691133"/>
                <a:ext cx="439948" cy="40544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3" name="Line 39">
                <a:extLst>
                  <a:ext uri="{FF2B5EF4-FFF2-40B4-BE49-F238E27FC236}">
                    <a16:creationId xmlns:a16="http://schemas.microsoft.com/office/drawing/2014/main" id="{040FBC5C-2327-444B-B1E0-E3C3A2D19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2476" y="11627534"/>
                <a:ext cx="3891" cy="503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4" name="Line 39">
                <a:extLst>
                  <a:ext uri="{FF2B5EF4-FFF2-40B4-BE49-F238E27FC236}">
                    <a16:creationId xmlns:a16="http://schemas.microsoft.com/office/drawing/2014/main" id="{3D02FE01-A335-4C79-9629-7093CAAE3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6945" y="8114889"/>
                <a:ext cx="11519" cy="6022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5" name="Line 41">
                <a:extLst>
                  <a:ext uri="{FF2B5EF4-FFF2-40B4-BE49-F238E27FC236}">
                    <a16:creationId xmlns:a16="http://schemas.microsoft.com/office/drawing/2014/main" id="{EBE09A31-3C06-46E2-9B12-F0C51FC452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2611" y="10520395"/>
                <a:ext cx="495743" cy="5065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76" name="Line 36">
                <a:extLst>
                  <a:ext uri="{FF2B5EF4-FFF2-40B4-BE49-F238E27FC236}">
                    <a16:creationId xmlns:a16="http://schemas.microsoft.com/office/drawing/2014/main" id="{C3AFB80C-5E72-4731-B32D-DE2CDEBA9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6980" y="10500689"/>
                <a:ext cx="763" cy="5531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36" name="Rectangle 23">
              <a:extLst>
                <a:ext uri="{FF2B5EF4-FFF2-40B4-BE49-F238E27FC236}">
                  <a16:creationId xmlns:a16="http://schemas.microsoft.com/office/drawing/2014/main" id="{CD622E83-6ACA-40E8-B81F-86F521B5A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6937" name="Rectangle 23">
              <a:extLst>
                <a:ext uri="{FF2B5EF4-FFF2-40B4-BE49-F238E27FC236}">
                  <a16:creationId xmlns:a16="http://schemas.microsoft.com/office/drawing/2014/main" id="{9AEA97D9-CA58-408F-A4A0-7C775B537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6938" name="Rectangle 23">
              <a:extLst>
                <a:ext uri="{FF2B5EF4-FFF2-40B4-BE49-F238E27FC236}">
                  <a16:creationId xmlns:a16="http://schemas.microsoft.com/office/drawing/2014/main" id="{00C932DC-8674-4FFB-8CE6-7AD4FB2FD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754803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6939" name="Rectangle 23">
              <a:extLst>
                <a:ext uri="{FF2B5EF4-FFF2-40B4-BE49-F238E27FC236}">
                  <a16:creationId xmlns:a16="http://schemas.microsoft.com/office/drawing/2014/main" id="{F160CAD0-7277-4B3E-906C-D67D7773D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6940" name="Rectangle 23">
              <a:extLst>
                <a:ext uri="{FF2B5EF4-FFF2-40B4-BE49-F238E27FC236}">
                  <a16:creationId xmlns:a16="http://schemas.microsoft.com/office/drawing/2014/main" id="{CAF0CB5E-2216-42B9-853C-D72F43074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6941" name="Rectangle 23">
              <a:extLst>
                <a:ext uri="{FF2B5EF4-FFF2-40B4-BE49-F238E27FC236}">
                  <a16:creationId xmlns:a16="http://schemas.microsoft.com/office/drawing/2014/main" id="{F1CACCFB-81B5-495E-80FE-777B1F1E4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8718210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cs typeface="Times New Roman" panose="02020603050405020304" pitchFamily="18" charset="0"/>
                </a:rPr>
                <a:t>D=0</a:t>
              </a:r>
            </a:p>
          </p:txBody>
        </p:sp>
        <p:sp>
          <p:nvSpPr>
            <p:cNvPr id="36942" name="Rectangle 23">
              <a:extLst>
                <a:ext uri="{FF2B5EF4-FFF2-40B4-BE49-F238E27FC236}">
                  <a16:creationId xmlns:a16="http://schemas.microsoft.com/office/drawing/2014/main" id="{34B7233D-4039-4E41-B63D-2CAB8B650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6943" name="Rectangle 23">
              <a:extLst>
                <a:ext uri="{FF2B5EF4-FFF2-40B4-BE49-F238E27FC236}">
                  <a16:creationId xmlns:a16="http://schemas.microsoft.com/office/drawing/2014/main" id="{DA156B0B-D2A4-46F0-B150-C49E5D8A2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D=2</a:t>
              </a:r>
            </a:p>
          </p:txBody>
        </p:sp>
        <p:sp>
          <p:nvSpPr>
            <p:cNvPr id="36944" name="Rectangle 23">
              <a:extLst>
                <a:ext uri="{FF2B5EF4-FFF2-40B4-BE49-F238E27FC236}">
                  <a16:creationId xmlns:a16="http://schemas.microsoft.com/office/drawing/2014/main" id="{62E1C358-C3C6-4300-8273-43737FC11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9946309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6945" name="Rectangle 23">
              <a:extLst>
                <a:ext uri="{FF2B5EF4-FFF2-40B4-BE49-F238E27FC236}">
                  <a16:creationId xmlns:a16="http://schemas.microsoft.com/office/drawing/2014/main" id="{F4EA0913-7C10-4641-979D-26BCF7949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765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A=1</a:t>
              </a:r>
            </a:p>
          </p:txBody>
        </p:sp>
        <p:sp>
          <p:nvSpPr>
            <p:cNvPr id="36946" name="Rectangle 23">
              <a:extLst>
                <a:ext uri="{FF2B5EF4-FFF2-40B4-BE49-F238E27FC236}">
                  <a16:creationId xmlns:a16="http://schemas.microsoft.com/office/drawing/2014/main" id="{8909C0DF-483A-4ADB-B96B-FBCF03764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3516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  <p:sp>
          <p:nvSpPr>
            <p:cNvPr id="36947" name="Rectangle 23">
              <a:extLst>
                <a:ext uri="{FF2B5EF4-FFF2-40B4-BE49-F238E27FC236}">
                  <a16:creationId xmlns:a16="http://schemas.microsoft.com/office/drawing/2014/main" id="{7C095204-981A-46F9-B433-3ABED27F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0305" y="11116621"/>
              <a:ext cx="6431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cs typeface="Times New Roman" panose="02020603050405020304" pitchFamily="18" charset="0"/>
                </a:rPr>
                <a:t>D=1</a:t>
              </a:r>
            </a:p>
          </p:txBody>
        </p:sp>
      </p:grpSp>
      <p:grpSp>
        <p:nvGrpSpPr>
          <p:cNvPr id="25" name="Group 450">
            <a:extLst>
              <a:ext uri="{FF2B5EF4-FFF2-40B4-BE49-F238E27FC236}">
                <a16:creationId xmlns:a16="http://schemas.microsoft.com/office/drawing/2014/main" id="{0220C8FF-B41A-423B-958D-9D27A7DA2B24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963613"/>
            <a:ext cx="4114800" cy="5273675"/>
            <a:chOff x="3545458" y="7297948"/>
            <a:chExt cx="4114800" cy="5273079"/>
          </a:xfrm>
        </p:grpSpPr>
        <p:grpSp>
          <p:nvGrpSpPr>
            <p:cNvPr id="36890" name="Group 405">
              <a:extLst>
                <a:ext uri="{FF2B5EF4-FFF2-40B4-BE49-F238E27FC236}">
                  <a16:creationId xmlns:a16="http://schemas.microsoft.com/office/drawing/2014/main" id="{4A4EE535-6299-4D19-A13D-90130E6C4B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5458" y="7640493"/>
              <a:ext cx="4114800" cy="4930534"/>
              <a:chOff x="0" y="7200547"/>
              <a:chExt cx="4114800" cy="4930534"/>
            </a:xfrm>
          </p:grpSpPr>
          <p:grpSp>
            <p:nvGrpSpPr>
              <p:cNvPr id="36893" name="Group 317">
                <a:extLst>
                  <a:ext uri="{FF2B5EF4-FFF2-40B4-BE49-F238E27FC236}">
                    <a16:creationId xmlns:a16="http://schemas.microsoft.com/office/drawing/2014/main" id="{6766E0D3-96D2-4F1D-8DD8-FE5ED5FDC4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200547"/>
                <a:ext cx="4114800" cy="4930534"/>
                <a:chOff x="0" y="7200547"/>
                <a:chExt cx="4114800" cy="4930534"/>
              </a:xfrm>
            </p:grpSpPr>
            <p:sp>
              <p:nvSpPr>
                <p:cNvPr id="36906" name="Rectangle 24">
                  <a:extLst>
                    <a:ext uri="{FF2B5EF4-FFF2-40B4-BE49-F238E27FC236}">
                      <a16:creationId xmlns:a16="http://schemas.microsoft.com/office/drawing/2014/main" id="{007B534E-7EFB-49A6-B020-95E1A334241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1941" y="9551134"/>
                  <a:ext cx="1194974" cy="11810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1" name="Rectangle 24">
                  <a:extLst>
                    <a:ext uri="{FF2B5EF4-FFF2-40B4-BE49-F238E27FC236}">
                      <a16:creationId xmlns:a16="http://schemas.microsoft.com/office/drawing/2014/main" id="{706F566D-2B0E-47F8-80AF-194FA2AEEC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8913" y="8378655"/>
                  <a:ext cx="1193800" cy="1180967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" name="Rectangle 23">
                  <a:extLst>
                    <a:ext uri="{FF2B5EF4-FFF2-40B4-BE49-F238E27FC236}">
                      <a16:creationId xmlns:a16="http://schemas.microsoft.com/office/drawing/2014/main" id="{B9B49083-D6C2-47BF-8C72-4EEC0DE2D3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938" y="10727890"/>
                  <a:ext cx="1200150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algn="ctr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3" name="Rectangle 17">
                  <a:extLst>
                    <a:ext uri="{FF2B5EF4-FFF2-40B4-BE49-F238E27FC236}">
                      <a16:creationId xmlns:a16="http://schemas.microsoft.com/office/drawing/2014/main" id="{557CA870-C09E-4772-9321-0148FA5547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7200863"/>
                  <a:ext cx="120173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" name="Rectangle 18">
                  <a:extLst>
                    <a:ext uri="{FF2B5EF4-FFF2-40B4-BE49-F238E27FC236}">
                      <a16:creationId xmlns:a16="http://schemas.microsoft.com/office/drawing/2014/main" id="{9E07675F-AEB1-4CC8-95BF-2E846F98DD4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7325" y="7200863"/>
                  <a:ext cx="1198563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" name="Rectangle 19">
                  <a:extLst>
                    <a:ext uri="{FF2B5EF4-FFF2-40B4-BE49-F238E27FC236}">
                      <a16:creationId xmlns:a16="http://schemas.microsoft.com/office/drawing/2014/main" id="{59C3FFBA-347E-4D2A-A407-B8DC481BA0C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7200863"/>
                  <a:ext cx="119538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" name="Rectangle 22">
                  <a:extLst>
                    <a:ext uri="{FF2B5EF4-FFF2-40B4-BE49-F238E27FC236}">
                      <a16:creationId xmlns:a16="http://schemas.microsoft.com/office/drawing/2014/main" id="{DCC8537D-4873-427E-83D2-70E766A0A7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8373892"/>
                  <a:ext cx="1201737" cy="118255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" name="Rectangle 24">
                  <a:extLst>
                    <a:ext uri="{FF2B5EF4-FFF2-40B4-BE49-F238E27FC236}">
                      <a16:creationId xmlns:a16="http://schemas.microsoft.com/office/drawing/2014/main" id="{9E221941-4458-438F-AD37-682EDA5106A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5888" y="8373892"/>
                  <a:ext cx="1195387" cy="118255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" name="Rectangle 27">
                  <a:extLst>
                    <a:ext uri="{FF2B5EF4-FFF2-40B4-BE49-F238E27FC236}">
                      <a16:creationId xmlns:a16="http://schemas.microsoft.com/office/drawing/2014/main" id="{7E391FB0-329C-4E2A-8ECD-F2D85817E3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5588" y="9556447"/>
                  <a:ext cx="1201737" cy="117302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915" name="Rectangle 29">
                  <a:extLst>
                    <a:ext uri="{FF2B5EF4-FFF2-40B4-BE49-F238E27FC236}">
                      <a16:creationId xmlns:a16="http://schemas.microsoft.com/office/drawing/2014/main" id="{321F6E68-D029-4D71-8494-91605C6FD12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56394" y="9555490"/>
                  <a:ext cx="1194974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916" name="Rectangle 27">
                  <a:extLst>
                    <a:ext uri="{FF2B5EF4-FFF2-40B4-BE49-F238E27FC236}">
                      <a16:creationId xmlns:a16="http://schemas.microsoft.com/office/drawing/2014/main" id="{A8134901-C838-4647-B3CC-053B663808D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56915" y="10729862"/>
                  <a:ext cx="1202151" cy="1173881"/>
                </a:xfrm>
                <a:prstGeom prst="rect">
                  <a:avLst/>
                </a:prstGeom>
                <a:noFill/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917" name="Rectangle 28">
                  <a:extLst>
                    <a:ext uri="{FF2B5EF4-FFF2-40B4-BE49-F238E27FC236}">
                      <a16:creationId xmlns:a16="http://schemas.microsoft.com/office/drawing/2014/main" id="{B55092CC-41D9-4C89-A6E3-5475D907A3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57864" y="10729862"/>
                  <a:ext cx="1203013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918" name="Rectangle 29">
                  <a:extLst>
                    <a:ext uri="{FF2B5EF4-FFF2-40B4-BE49-F238E27FC236}">
                      <a16:creationId xmlns:a16="http://schemas.microsoft.com/office/drawing/2014/main" id="{B2BD567C-FBBF-47E2-8CD1-50F82F857F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660876" y="10729862"/>
                  <a:ext cx="1187267" cy="117388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 sz="1200" b="1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A8F926ED-513E-4DCD-87E5-8B1487EA1CD6}"/>
                    </a:ext>
                  </a:extLst>
                </p:cNvPr>
                <p:cNvCxnSpPr/>
                <p:nvPr/>
              </p:nvCxnSpPr>
              <p:spPr>
                <a:xfrm>
                  <a:off x="0" y="9559621"/>
                  <a:ext cx="41148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920" name="Line 35">
                  <a:extLst>
                    <a:ext uri="{FF2B5EF4-FFF2-40B4-BE49-F238E27FC236}">
                      <a16:creationId xmlns:a16="http://schemas.microsoft.com/office/drawing/2014/main" id="{7C7EA965-AF7F-45D1-8DB2-E9D9BE305E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5907" y="8170884"/>
                  <a:ext cx="439387" cy="427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21" name="Line 36">
                  <a:extLst>
                    <a:ext uri="{FF2B5EF4-FFF2-40B4-BE49-F238E27FC236}">
                      <a16:creationId xmlns:a16="http://schemas.microsoft.com/office/drawing/2014/main" id="{53771A43-BB1A-4404-9F28-628427C9D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6387" y="9394168"/>
                  <a:ext cx="0" cy="43132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22" name="Line 38">
                  <a:extLst>
                    <a:ext uri="{FF2B5EF4-FFF2-40B4-BE49-F238E27FC236}">
                      <a16:creationId xmlns:a16="http://schemas.microsoft.com/office/drawing/2014/main" id="{70D33FDC-11A0-44D2-9742-70B2CC5B00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3440" y="8122343"/>
                  <a:ext cx="454230" cy="5235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23" name="Line 39">
                  <a:extLst>
                    <a:ext uri="{FF2B5EF4-FFF2-40B4-BE49-F238E27FC236}">
                      <a16:creationId xmlns:a16="http://schemas.microsoft.com/office/drawing/2014/main" id="{36D03B1B-133E-457C-B0A4-262C4B365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0962" y="9346541"/>
                  <a:ext cx="11875" cy="5225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24" name="Line 40">
                  <a:extLst>
                    <a:ext uri="{FF2B5EF4-FFF2-40B4-BE49-F238E27FC236}">
                      <a16:creationId xmlns:a16="http://schemas.microsoft.com/office/drawing/2014/main" id="{9FA8EAF8-7E98-40D7-9F78-F3C92DE1C4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0932" y="8123382"/>
                  <a:ext cx="11875" cy="5700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25" name="Line 41">
                  <a:extLst>
                    <a:ext uri="{FF2B5EF4-FFF2-40B4-BE49-F238E27FC236}">
                      <a16:creationId xmlns:a16="http://schemas.microsoft.com/office/drawing/2014/main" id="{0A9AF1F3-19CF-447A-8026-D44FE2A1E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4033" y="9299041"/>
                  <a:ext cx="510640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26" name="Line 39">
                  <a:extLst>
                    <a:ext uri="{FF2B5EF4-FFF2-40B4-BE49-F238E27FC236}">
                      <a16:creationId xmlns:a16="http://schemas.microsoft.com/office/drawing/2014/main" id="{24F774A5-7332-4127-929F-11F1CB19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2148" y="8123383"/>
                  <a:ext cx="11875" cy="534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27" name="Line 41">
                  <a:extLst>
                    <a:ext uri="{FF2B5EF4-FFF2-40B4-BE49-F238E27FC236}">
                      <a16:creationId xmlns:a16="http://schemas.microsoft.com/office/drawing/2014/main" id="{14D52716-71C2-41BA-B09D-E1F0466DD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3683" y="10489017"/>
                  <a:ext cx="484095" cy="51098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28" name="Line 39">
                  <a:extLst>
                    <a:ext uri="{FF2B5EF4-FFF2-40B4-BE49-F238E27FC236}">
                      <a16:creationId xmlns:a16="http://schemas.microsoft.com/office/drawing/2014/main" id="{8428F40F-8214-48FB-90F0-B82FFCFF4D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224700" y="11343735"/>
                  <a:ext cx="526461" cy="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29" name="Line 39">
                  <a:extLst>
                    <a:ext uri="{FF2B5EF4-FFF2-40B4-BE49-F238E27FC236}">
                      <a16:creationId xmlns:a16="http://schemas.microsoft.com/office/drawing/2014/main" id="{515C593B-6F31-4DDD-A578-D3AD9B61B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6604" y="10526568"/>
                  <a:ext cx="439948" cy="4140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0" name="Line 39">
                  <a:extLst>
                    <a:ext uri="{FF2B5EF4-FFF2-40B4-BE49-F238E27FC236}">
                      <a16:creationId xmlns:a16="http://schemas.microsoft.com/office/drawing/2014/main" id="{564027B5-558B-4348-8BDA-E0C7ABC4E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5230" y="11691133"/>
                  <a:ext cx="439948" cy="40544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1" name="Line 39">
                  <a:extLst>
                    <a:ext uri="{FF2B5EF4-FFF2-40B4-BE49-F238E27FC236}">
                      <a16:creationId xmlns:a16="http://schemas.microsoft.com/office/drawing/2014/main" id="{C25003CD-8B74-4A93-ADB4-529417CAD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62476" y="11627534"/>
                  <a:ext cx="3891" cy="5035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2" name="Line 39">
                  <a:extLst>
                    <a:ext uri="{FF2B5EF4-FFF2-40B4-BE49-F238E27FC236}">
                      <a16:creationId xmlns:a16="http://schemas.microsoft.com/office/drawing/2014/main" id="{129E6379-4362-4005-B1DD-36FF3E025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6945" y="8114889"/>
                  <a:ext cx="11519" cy="60226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3" name="Line 41">
                  <a:extLst>
                    <a:ext uri="{FF2B5EF4-FFF2-40B4-BE49-F238E27FC236}">
                      <a16:creationId xmlns:a16="http://schemas.microsoft.com/office/drawing/2014/main" id="{40F755E3-DA1D-47CB-A60D-E9F61C124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2611" y="10520395"/>
                  <a:ext cx="495743" cy="5065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34" name="Line 36">
                  <a:extLst>
                    <a:ext uri="{FF2B5EF4-FFF2-40B4-BE49-F238E27FC236}">
                      <a16:creationId xmlns:a16="http://schemas.microsoft.com/office/drawing/2014/main" id="{5ACE43B2-2E4D-4264-8D8B-4FCBBE78A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6980" y="10500689"/>
                  <a:ext cx="763" cy="5531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894" name="Rectangle 23">
                <a:extLst>
                  <a:ext uri="{FF2B5EF4-FFF2-40B4-BE49-F238E27FC236}">
                    <a16:creationId xmlns:a16="http://schemas.microsoft.com/office/drawing/2014/main" id="{B75ABD01-5AAB-41CD-B83F-C6960B6A2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6895" name="Rectangle 23">
                <a:extLst>
                  <a:ext uri="{FF2B5EF4-FFF2-40B4-BE49-F238E27FC236}">
                    <a16:creationId xmlns:a16="http://schemas.microsoft.com/office/drawing/2014/main" id="{561C767B-C637-4677-92D6-BBC0E6982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6896" name="Rectangle 23">
                <a:extLst>
                  <a:ext uri="{FF2B5EF4-FFF2-40B4-BE49-F238E27FC236}">
                    <a16:creationId xmlns:a16="http://schemas.microsoft.com/office/drawing/2014/main" id="{B230B49F-97FF-4C50-93D7-BF935F82E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754803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6897" name="Rectangle 23">
                <a:extLst>
                  <a:ext uri="{FF2B5EF4-FFF2-40B4-BE49-F238E27FC236}">
                    <a16:creationId xmlns:a16="http://schemas.microsoft.com/office/drawing/2014/main" id="{83F5E47D-7394-457B-B247-27ADB285E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8718210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D=1</a:t>
                </a:r>
              </a:p>
            </p:txBody>
          </p:sp>
          <p:sp>
            <p:nvSpPr>
              <p:cNvPr id="36898" name="Rectangle 23">
                <a:extLst>
                  <a:ext uri="{FF2B5EF4-FFF2-40B4-BE49-F238E27FC236}">
                    <a16:creationId xmlns:a16="http://schemas.microsoft.com/office/drawing/2014/main" id="{3C3D31A4-415C-46D7-BE59-8739D7417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8718210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D=0</a:t>
                </a:r>
              </a:p>
            </p:txBody>
          </p:sp>
          <p:sp>
            <p:nvSpPr>
              <p:cNvPr id="36899" name="Rectangle 23">
                <a:extLst>
                  <a:ext uri="{FF2B5EF4-FFF2-40B4-BE49-F238E27FC236}">
                    <a16:creationId xmlns:a16="http://schemas.microsoft.com/office/drawing/2014/main" id="{9E2059CC-A3DE-43A8-9220-C4400809DF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586" y="8718210"/>
                <a:ext cx="8354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A=1.5</a:t>
                </a:r>
              </a:p>
            </p:txBody>
          </p:sp>
          <p:sp>
            <p:nvSpPr>
              <p:cNvPr id="36900" name="Rectangle 23">
                <a:extLst>
                  <a:ext uri="{FF2B5EF4-FFF2-40B4-BE49-F238E27FC236}">
                    <a16:creationId xmlns:a16="http://schemas.microsoft.com/office/drawing/2014/main" id="{27D6FACA-487C-4359-AF3B-147919216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994630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6901" name="Rectangle 23">
                <a:extLst>
                  <a:ext uri="{FF2B5EF4-FFF2-40B4-BE49-F238E27FC236}">
                    <a16:creationId xmlns:a16="http://schemas.microsoft.com/office/drawing/2014/main" id="{E4D3D996-B74D-4807-815D-94C3C7ABF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994630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D=2</a:t>
                </a:r>
              </a:p>
            </p:txBody>
          </p:sp>
          <p:sp>
            <p:nvSpPr>
              <p:cNvPr id="36902" name="Rectangle 23">
                <a:extLst>
                  <a:ext uri="{FF2B5EF4-FFF2-40B4-BE49-F238E27FC236}">
                    <a16:creationId xmlns:a16="http://schemas.microsoft.com/office/drawing/2014/main" id="{6DA3A200-32B8-41ED-A8CD-B009CEE54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9946309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D=1</a:t>
                </a:r>
              </a:p>
            </p:txBody>
          </p:sp>
          <p:sp>
            <p:nvSpPr>
              <p:cNvPr id="36903" name="Rectangle 23">
                <a:extLst>
                  <a:ext uri="{FF2B5EF4-FFF2-40B4-BE49-F238E27FC236}">
                    <a16:creationId xmlns:a16="http://schemas.microsoft.com/office/drawing/2014/main" id="{F589F332-C4F9-40F8-B341-899462799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765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A=1</a:t>
                </a:r>
              </a:p>
            </p:txBody>
          </p:sp>
          <p:sp>
            <p:nvSpPr>
              <p:cNvPr id="36904" name="Rectangle 23">
                <a:extLst>
                  <a:ext uri="{FF2B5EF4-FFF2-40B4-BE49-F238E27FC236}">
                    <a16:creationId xmlns:a16="http://schemas.microsoft.com/office/drawing/2014/main" id="{10EE0ED6-18D0-48CF-9784-2FD3013B7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516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D=1</a:t>
                </a:r>
              </a:p>
            </p:txBody>
          </p:sp>
          <p:sp>
            <p:nvSpPr>
              <p:cNvPr id="36905" name="Rectangle 23">
                <a:extLst>
                  <a:ext uri="{FF2B5EF4-FFF2-40B4-BE49-F238E27FC236}">
                    <a16:creationId xmlns:a16="http://schemas.microsoft.com/office/drawing/2014/main" id="{53DA01D5-25D7-4F1A-9E7D-05D0803B6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305" y="11116621"/>
                <a:ext cx="6431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D=1</a:t>
                </a:r>
              </a:p>
            </p:txBody>
          </p:sp>
        </p:grpSp>
        <p:sp>
          <p:nvSpPr>
            <p:cNvPr id="36891" name="Rectangle 23">
              <a:extLst>
                <a:ext uri="{FF2B5EF4-FFF2-40B4-BE49-F238E27FC236}">
                  <a16:creationId xmlns:a16="http://schemas.microsoft.com/office/drawing/2014/main" id="{F3D19400-1B14-49E8-B061-FB3327959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836" y="9966170"/>
              <a:ext cx="7136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cs typeface="Times New Roman" panose="02020603050405020304" pitchFamily="18" charset="0"/>
                </a:rPr>
                <a:t>B=-1</a:t>
              </a:r>
            </a:p>
          </p:txBody>
        </p:sp>
        <p:sp>
          <p:nvSpPr>
            <p:cNvPr id="36892" name="TextBox 449">
              <a:extLst>
                <a:ext uri="{FF2B5EF4-FFF2-40B4-BE49-F238E27FC236}">
                  <a16:creationId xmlns:a16="http://schemas.microsoft.com/office/drawing/2014/main" id="{F8791A87-0A6F-456D-BFCB-32A877D07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9360" y="7297948"/>
              <a:ext cx="3847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0000"/>
                  </a:solidFill>
                </a:rPr>
                <a:t>Decrease cross partition dependency</a:t>
              </a:r>
            </a:p>
          </p:txBody>
        </p:sp>
      </p:grpSp>
      <p:sp>
        <p:nvSpPr>
          <p:cNvPr id="36875" name="Title 1">
            <a:extLst>
              <a:ext uri="{FF2B5EF4-FFF2-40B4-BE49-F238E27FC236}">
                <a16:creationId xmlns:a16="http://schemas.microsoft.com/office/drawing/2014/main" id="{18A329A3-AB95-4E65-980B-2B98107C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altLang="en-US" sz="3200"/>
              <a:t>Parallelization of Contributing Area/Flow Algebra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6E0E12-2472-4033-BB16-03E4F4A0C045}"/>
              </a:ext>
            </a:extLst>
          </p:cNvPr>
          <p:cNvGraphicFramePr>
            <a:graphicFrameLocks noGrp="1"/>
          </p:cNvGraphicFramePr>
          <p:nvPr/>
        </p:nvGraphicFramePr>
        <p:xfrm>
          <a:off x="269875" y="1190625"/>
          <a:ext cx="3629025" cy="2009775"/>
        </p:xfrm>
        <a:graphic>
          <a:graphicData uri="http://schemas.openxmlformats.org/drawingml/2006/table">
            <a:tbl>
              <a:tblPr/>
              <a:tblGrid>
                <a:gridCol w="362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97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1400" baseline="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D(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)=0</a:t>
                      </a:r>
                      <a:r>
                        <a:rPr lang="en-US" sz="1400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12" marR="94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2BF1E1-182D-4CBA-9733-6DF1C8440C07}"/>
              </a:ext>
            </a:extLst>
          </p:cNvPr>
          <p:cNvGraphicFramePr>
            <a:graphicFrameLocks noGrp="1"/>
          </p:cNvGraphicFramePr>
          <p:nvPr/>
        </p:nvGraphicFramePr>
        <p:xfrm>
          <a:off x="244475" y="3687763"/>
          <a:ext cx="3627438" cy="2987675"/>
        </p:xfrm>
        <a:graphic>
          <a:graphicData uri="http://schemas.openxmlformats.org/drawingml/2006/table">
            <a:tbl>
              <a:tblPr/>
              <a:tblGrid>
                <a:gridCol w="362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7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i="1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i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 err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4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1400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u="sng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14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47" marR="93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5734" name="Rectangle 9">
            <a:extLst>
              <a:ext uri="{FF2B5EF4-FFF2-40B4-BE49-F238E27FC236}">
                <a16:creationId xmlns:a16="http://schemas.microsoft.com/office/drawing/2014/main" id="{9AC9FE26-ABB6-4EC5-8D7B-1D94C9A6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763588"/>
            <a:ext cx="3357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1. Dependency grid</a:t>
            </a:r>
          </a:p>
        </p:txBody>
      </p:sp>
      <p:sp>
        <p:nvSpPr>
          <p:cNvPr id="115735" name="Rectangle 10">
            <a:extLst>
              <a:ext uri="{FF2B5EF4-FFF2-40B4-BE49-F238E27FC236}">
                <a16:creationId xmlns:a16="http://schemas.microsoft.com/office/drawing/2014/main" id="{20E9F2A6-1B72-42BA-BAF6-9AA52AFB5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68663"/>
            <a:ext cx="3232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2. Flow algebra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52B55329-5D81-48DB-941D-A7C32E617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247650"/>
            <a:ext cx="798195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D-infinity Contributing Area Timing</a:t>
            </a:r>
            <a:br>
              <a:rPr lang="en-US" altLang="en-US" sz="4000"/>
            </a:br>
            <a:r>
              <a:rPr lang="en-US" altLang="en-US" sz="2400"/>
              <a:t>GSL100 (4045 x 7402 = 29.9 x 10</a:t>
            </a:r>
            <a:r>
              <a:rPr lang="en-US" altLang="en-US" sz="2400" baseline="30000"/>
              <a:t>6</a:t>
            </a:r>
            <a:r>
              <a:rPr lang="en-US" altLang="en-US" sz="2400"/>
              <a:t> cells </a:t>
            </a:r>
            <a:r>
              <a:rPr lang="en-US" altLang="en-US" sz="2400">
                <a:sym typeface="Symbol" panose="05050102010706020507" pitchFamily="18" charset="2"/>
              </a:rPr>
              <a:t> 120 MB)</a:t>
            </a:r>
            <a:endParaRPr lang="en-US" altLang="en-US" sz="4000"/>
          </a:p>
        </p:txBody>
      </p:sp>
      <p:sp>
        <p:nvSpPr>
          <p:cNvPr id="8196" name="Rectangle 13">
            <a:extLst>
              <a:ext uri="{FF2B5EF4-FFF2-40B4-BE49-F238E27FC236}">
                <a16:creationId xmlns:a16="http://schemas.microsoft.com/office/drawing/2014/main" id="{D3DC0617-C8DA-46BF-913D-6D3C4A4F6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14045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Dual Quad Core Xeon Proc E5405, 2.00GHz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1906698E-378B-46BD-B1AC-07594E172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57313"/>
            <a:ext cx="5943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4" name="Object 3">
            <a:extLst>
              <a:ext uri="{FF2B5EF4-FFF2-40B4-BE49-F238E27FC236}">
                <a16:creationId xmlns:a16="http://schemas.microsoft.com/office/drawing/2014/main" id="{BA730839-297B-4CAA-A86F-F772DB3E9B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8438" y="2935288"/>
          <a:ext cx="12065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4" imgW="596880" imgH="190440" progId="Equation.3">
                  <p:embed/>
                </p:oleObj>
              </mc:Choice>
              <mc:Fallback>
                <p:oleObj name="Equation" r:id="rId4" imgW="596880" imgH="1904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2935288"/>
                        <a:ext cx="12065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B4B65E5D-5B1C-460D-9F61-27BF72EB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092200"/>
            <a:ext cx="59436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>
            <a:extLst>
              <a:ext uri="{FF2B5EF4-FFF2-40B4-BE49-F238E27FC236}">
                <a16:creationId xmlns:a16="http://schemas.microsoft.com/office/drawing/2014/main" id="{8A74B81C-AAA6-4C0D-A577-97B77D2A6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247650"/>
            <a:ext cx="798195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D-infinity Contributing Area Timing</a:t>
            </a:r>
            <a:br>
              <a:rPr lang="en-US" altLang="en-US" sz="4000"/>
            </a:br>
            <a:r>
              <a:rPr lang="en-US" altLang="en-US" sz="2400"/>
              <a:t>Boise River (24856 x 24000 = 5.97 x 10</a:t>
            </a:r>
            <a:r>
              <a:rPr lang="en-US" altLang="en-US" sz="2400" baseline="30000"/>
              <a:t>8</a:t>
            </a:r>
            <a:r>
              <a:rPr lang="en-US" altLang="en-US" sz="2400"/>
              <a:t> cells </a:t>
            </a:r>
            <a:r>
              <a:rPr lang="en-US" altLang="en-US" sz="2400">
                <a:sym typeface="Symbol" panose="05050102010706020507" pitchFamily="18" charset="2"/>
              </a:rPr>
              <a:t> 2.4 GB)</a:t>
            </a:r>
            <a:endParaRPr lang="en-US" altLang="en-US" sz="4000"/>
          </a:p>
        </p:txBody>
      </p:sp>
      <p:sp>
        <p:nvSpPr>
          <p:cNvPr id="9222" name="Rectangle 13">
            <a:extLst>
              <a:ext uri="{FF2B5EF4-FFF2-40B4-BE49-F238E27FC236}">
                <a16:creationId xmlns:a16="http://schemas.microsoft.com/office/drawing/2014/main" id="{A9B0115D-CCFA-46B1-9A77-D807CE87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14045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Dual Quad Core Xeon Proc E5405, 2.00GHz</a:t>
            </a:r>
          </a:p>
        </p:txBody>
      </p:sp>
      <p:graphicFrame>
        <p:nvGraphicFramePr>
          <p:cNvPr id="9218" name="Object 3">
            <a:extLst>
              <a:ext uri="{FF2B5EF4-FFF2-40B4-BE49-F238E27FC236}">
                <a16:creationId xmlns:a16="http://schemas.microsoft.com/office/drawing/2014/main" id="{86B65F8B-BC17-420C-9953-D5A8F6D5F0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5063" y="3622675"/>
          <a:ext cx="1206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4" imgW="596880" imgH="203040" progId="Equation.3">
                  <p:embed/>
                </p:oleObj>
              </mc:Choice>
              <mc:Fallback>
                <p:oleObj name="Equation" r:id="rId4" imgW="596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3622675"/>
                        <a:ext cx="1206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>
            <a:extLst>
              <a:ext uri="{FF2B5EF4-FFF2-40B4-BE49-F238E27FC236}">
                <a16:creationId xmlns:a16="http://schemas.microsoft.com/office/drawing/2014/main" id="{9130303E-FEF0-42D7-89F6-5B0C65665C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6850" y="2600325"/>
          <a:ext cx="12065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6" imgW="596880" imgH="190440" progId="Equation.3">
                  <p:embed/>
                </p:oleObj>
              </mc:Choice>
              <mc:Fallback>
                <p:oleObj name="Equation" r:id="rId6" imgW="59688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600325"/>
                        <a:ext cx="12065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C883CC8-AB54-45A9-B800-B2600FE21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3600"/>
              <a:t>Hydrologic Terrain Analysis</a:t>
            </a:r>
          </a:p>
        </p:txBody>
      </p:sp>
      <p:pic>
        <p:nvPicPr>
          <p:cNvPr id="27651" name="Picture 5">
            <a:extLst>
              <a:ext uri="{FF2B5EF4-FFF2-40B4-BE49-F238E27FC236}">
                <a16:creationId xmlns:a16="http://schemas.microsoft.com/office/drawing/2014/main" id="{29C8B8C8-F3FA-407A-BD65-4C267957E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509588" y="1687513"/>
            <a:ext cx="23209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>
            <a:extLst>
              <a:ext uri="{FF2B5EF4-FFF2-40B4-BE49-F238E27FC236}">
                <a16:creationId xmlns:a16="http://schemas.microsoft.com/office/drawing/2014/main" id="{E445D421-B0D1-4B3B-B363-E14A31E5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685925"/>
            <a:ext cx="28717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Group 63">
            <a:extLst>
              <a:ext uri="{FF2B5EF4-FFF2-40B4-BE49-F238E27FC236}">
                <a16:creationId xmlns:a16="http://schemas.microsoft.com/office/drawing/2014/main" id="{021106B7-2486-4EC8-A34D-4B0CE1B7EFB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513138"/>
            <a:ext cx="2273300" cy="1339850"/>
            <a:chOff x="4208" y="2358"/>
            <a:chExt cx="1178" cy="694"/>
          </a:xfrm>
        </p:grpSpPr>
        <p:sp>
          <p:nvSpPr>
            <p:cNvPr id="27663" name="Rectangle 11">
              <a:extLst>
                <a:ext uri="{FF2B5EF4-FFF2-40B4-BE49-F238E27FC236}">
                  <a16:creationId xmlns:a16="http://schemas.microsoft.com/office/drawing/2014/main" id="{F33B57D9-8F3B-4460-BFDD-0F8B02884A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8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64" name="Rectangle 12">
              <a:extLst>
                <a:ext uri="{FF2B5EF4-FFF2-40B4-BE49-F238E27FC236}">
                  <a16:creationId xmlns:a16="http://schemas.microsoft.com/office/drawing/2014/main" id="{4D42615B-B576-4D3C-A03A-6DE291B048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4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65" name="Rectangle 13">
              <a:extLst>
                <a:ext uri="{FF2B5EF4-FFF2-40B4-BE49-F238E27FC236}">
                  <a16:creationId xmlns:a16="http://schemas.microsoft.com/office/drawing/2014/main" id="{37E2BF0E-A9BA-499E-B427-30AA9EE7C7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358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66" name="Rectangle 14">
              <a:extLst>
                <a:ext uri="{FF2B5EF4-FFF2-40B4-BE49-F238E27FC236}">
                  <a16:creationId xmlns:a16="http://schemas.microsoft.com/office/drawing/2014/main" id="{F066D80E-D817-4125-964D-5FEE566496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15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67" name="Rectangle 15">
              <a:extLst>
                <a:ext uri="{FF2B5EF4-FFF2-40B4-BE49-F238E27FC236}">
                  <a16:creationId xmlns:a16="http://schemas.microsoft.com/office/drawing/2014/main" id="{FEE97919-5008-4272-AAA9-BB8EC0EED8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51" y="2358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68" name="Rectangle 19">
              <a:extLst>
                <a:ext uri="{FF2B5EF4-FFF2-40B4-BE49-F238E27FC236}">
                  <a16:creationId xmlns:a16="http://schemas.microsoft.com/office/drawing/2014/main" id="{A6C1567C-899D-4934-9CD1-27AFAB8DB8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8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69" name="Rectangle 20">
              <a:extLst>
                <a:ext uri="{FF2B5EF4-FFF2-40B4-BE49-F238E27FC236}">
                  <a16:creationId xmlns:a16="http://schemas.microsoft.com/office/drawing/2014/main" id="{C6879EC5-B5C6-4013-AE6C-CB5C83D223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4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70" name="Rectangle 21">
              <a:extLst>
                <a:ext uri="{FF2B5EF4-FFF2-40B4-BE49-F238E27FC236}">
                  <a16:creationId xmlns:a16="http://schemas.microsoft.com/office/drawing/2014/main" id="{D9890234-7529-403A-8D97-5EE8982317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589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71" name="Rectangle 22">
              <a:extLst>
                <a:ext uri="{FF2B5EF4-FFF2-40B4-BE49-F238E27FC236}">
                  <a16:creationId xmlns:a16="http://schemas.microsoft.com/office/drawing/2014/main" id="{F0828A4E-8B9E-4754-8C62-70914FE5D2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15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72" name="Rectangle 23">
              <a:extLst>
                <a:ext uri="{FF2B5EF4-FFF2-40B4-BE49-F238E27FC236}">
                  <a16:creationId xmlns:a16="http://schemas.microsoft.com/office/drawing/2014/main" id="{08CBD66B-7C2B-438E-9AE8-40A6924BE7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51" y="2589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73" name="Rectangle 24">
              <a:extLst>
                <a:ext uri="{FF2B5EF4-FFF2-40B4-BE49-F238E27FC236}">
                  <a16:creationId xmlns:a16="http://schemas.microsoft.com/office/drawing/2014/main" id="{1772D3A8-FE2D-4F10-83CD-BBE02F8B2C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08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74" name="Rectangle 25">
              <a:extLst>
                <a:ext uri="{FF2B5EF4-FFF2-40B4-BE49-F238E27FC236}">
                  <a16:creationId xmlns:a16="http://schemas.microsoft.com/office/drawing/2014/main" id="{C36BC68A-D403-4376-8FAA-6B7378C62C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44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75" name="Rectangle 26">
              <a:extLst>
                <a:ext uri="{FF2B5EF4-FFF2-40B4-BE49-F238E27FC236}">
                  <a16:creationId xmlns:a16="http://schemas.microsoft.com/office/drawing/2014/main" id="{C7A2A482-137D-4660-B8AF-92CB8AB2900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80" y="2820"/>
              <a:ext cx="235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76" name="Rectangle 27">
              <a:extLst>
                <a:ext uri="{FF2B5EF4-FFF2-40B4-BE49-F238E27FC236}">
                  <a16:creationId xmlns:a16="http://schemas.microsoft.com/office/drawing/2014/main" id="{1A46C726-ABE3-437F-A666-67C37D8340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15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77" name="Rectangle 28">
              <a:extLst>
                <a:ext uri="{FF2B5EF4-FFF2-40B4-BE49-F238E27FC236}">
                  <a16:creationId xmlns:a16="http://schemas.microsoft.com/office/drawing/2014/main" id="{8DC78B8A-1056-431D-898C-E0D20956E6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151" y="2820"/>
              <a:ext cx="235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27678" name="Freeform 36">
              <a:extLst>
                <a:ext uri="{FF2B5EF4-FFF2-40B4-BE49-F238E27FC236}">
                  <a16:creationId xmlns:a16="http://schemas.microsoft.com/office/drawing/2014/main" id="{15AF3FA4-84BC-4DCF-9D37-97F670BF6C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4" y="2420"/>
              <a:ext cx="154" cy="150"/>
            </a:xfrm>
            <a:custGeom>
              <a:avLst/>
              <a:gdLst>
                <a:gd name="T0" fmla="*/ 0 w 154"/>
                <a:gd name="T1" fmla="*/ 0 h 150"/>
                <a:gd name="T2" fmla="*/ 154 w 154"/>
                <a:gd name="T3" fmla="*/ 150 h 150"/>
                <a:gd name="T4" fmla="*/ 0 60000 65536"/>
                <a:gd name="T5" fmla="*/ 0 60000 65536"/>
                <a:gd name="T6" fmla="*/ 0 w 154"/>
                <a:gd name="T7" fmla="*/ 0 h 150"/>
                <a:gd name="T8" fmla="*/ 154 w 154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" h="150">
                  <a:moveTo>
                    <a:pt x="0" y="0"/>
                  </a:moveTo>
                  <a:lnTo>
                    <a:pt x="154" y="150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Freeform 37">
              <a:extLst>
                <a:ext uri="{FF2B5EF4-FFF2-40B4-BE49-F238E27FC236}">
                  <a16:creationId xmlns:a16="http://schemas.microsoft.com/office/drawing/2014/main" id="{CDC361D8-B483-4560-8364-A4B3F523A0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92" y="2402"/>
              <a:ext cx="135" cy="149"/>
            </a:xfrm>
            <a:custGeom>
              <a:avLst/>
              <a:gdLst>
                <a:gd name="T0" fmla="*/ 0 w 135"/>
                <a:gd name="T1" fmla="*/ 0 h 149"/>
                <a:gd name="T2" fmla="*/ 135 w 135"/>
                <a:gd name="T3" fmla="*/ 149 h 149"/>
                <a:gd name="T4" fmla="*/ 0 60000 65536"/>
                <a:gd name="T5" fmla="*/ 0 60000 65536"/>
                <a:gd name="T6" fmla="*/ 0 w 135"/>
                <a:gd name="T7" fmla="*/ 0 h 149"/>
                <a:gd name="T8" fmla="*/ 135 w 135"/>
                <a:gd name="T9" fmla="*/ 149 h 1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149">
                  <a:moveTo>
                    <a:pt x="0" y="0"/>
                  </a:moveTo>
                  <a:lnTo>
                    <a:pt x="135" y="14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Freeform 45">
              <a:extLst>
                <a:ext uri="{FF2B5EF4-FFF2-40B4-BE49-F238E27FC236}">
                  <a16:creationId xmlns:a16="http://schemas.microsoft.com/office/drawing/2014/main" id="{B62F20C5-DB34-4DD9-B042-3AA76525BB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3" y="2915"/>
              <a:ext cx="158" cy="61"/>
            </a:xfrm>
            <a:custGeom>
              <a:avLst/>
              <a:gdLst>
                <a:gd name="T0" fmla="*/ 0 w 158"/>
                <a:gd name="T1" fmla="*/ 0 h 61"/>
                <a:gd name="T2" fmla="*/ 158 w 158"/>
                <a:gd name="T3" fmla="*/ 61 h 61"/>
                <a:gd name="T4" fmla="*/ 0 60000 65536"/>
                <a:gd name="T5" fmla="*/ 0 60000 65536"/>
                <a:gd name="T6" fmla="*/ 0 w 158"/>
                <a:gd name="T7" fmla="*/ 0 h 61"/>
                <a:gd name="T8" fmla="*/ 158 w 158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" h="61">
                  <a:moveTo>
                    <a:pt x="0" y="0"/>
                  </a:moveTo>
                  <a:lnTo>
                    <a:pt x="158" y="6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Freeform 46">
              <a:extLst>
                <a:ext uri="{FF2B5EF4-FFF2-40B4-BE49-F238E27FC236}">
                  <a16:creationId xmlns:a16="http://schemas.microsoft.com/office/drawing/2014/main" id="{84D2FF49-2CF2-4732-B42D-DEF1201777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60" y="2707"/>
              <a:ext cx="202" cy="2"/>
            </a:xfrm>
            <a:custGeom>
              <a:avLst/>
              <a:gdLst>
                <a:gd name="T0" fmla="*/ 0 w 202"/>
                <a:gd name="T1" fmla="*/ 0 h 2"/>
                <a:gd name="T2" fmla="*/ 202 w 202"/>
                <a:gd name="T3" fmla="*/ 2 h 2"/>
                <a:gd name="T4" fmla="*/ 0 60000 65536"/>
                <a:gd name="T5" fmla="*/ 0 60000 65536"/>
                <a:gd name="T6" fmla="*/ 0 w 202"/>
                <a:gd name="T7" fmla="*/ 0 h 2"/>
                <a:gd name="T8" fmla="*/ 202 w 20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2" h="2">
                  <a:moveTo>
                    <a:pt x="0" y="0"/>
                  </a:moveTo>
                  <a:lnTo>
                    <a:pt x="202" y="2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Freeform 47">
              <a:extLst>
                <a:ext uri="{FF2B5EF4-FFF2-40B4-BE49-F238E27FC236}">
                  <a16:creationId xmlns:a16="http://schemas.microsoft.com/office/drawing/2014/main" id="{3CCF64E2-25E2-437F-AC45-0B5FE5E9EE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93" y="2397"/>
              <a:ext cx="30" cy="141"/>
            </a:xfrm>
            <a:custGeom>
              <a:avLst/>
              <a:gdLst>
                <a:gd name="T0" fmla="*/ 0 w 30"/>
                <a:gd name="T1" fmla="*/ 0 h 141"/>
                <a:gd name="T2" fmla="*/ 30 w 30"/>
                <a:gd name="T3" fmla="*/ 141 h 141"/>
                <a:gd name="T4" fmla="*/ 0 60000 65536"/>
                <a:gd name="T5" fmla="*/ 0 60000 65536"/>
                <a:gd name="T6" fmla="*/ 0 w 30"/>
                <a:gd name="T7" fmla="*/ 0 h 141"/>
                <a:gd name="T8" fmla="*/ 30 w 30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141">
                  <a:moveTo>
                    <a:pt x="0" y="0"/>
                  </a:moveTo>
                  <a:lnTo>
                    <a:pt x="30" y="14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Freeform 48">
              <a:extLst>
                <a:ext uri="{FF2B5EF4-FFF2-40B4-BE49-F238E27FC236}">
                  <a16:creationId xmlns:a16="http://schemas.microsoft.com/office/drawing/2014/main" id="{D2376CC9-3C53-44DB-9E66-31444326EF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85" y="2638"/>
              <a:ext cx="9" cy="153"/>
            </a:xfrm>
            <a:custGeom>
              <a:avLst/>
              <a:gdLst>
                <a:gd name="T0" fmla="*/ 9 w 9"/>
                <a:gd name="T1" fmla="*/ 0 h 153"/>
                <a:gd name="T2" fmla="*/ 0 w 9"/>
                <a:gd name="T3" fmla="*/ 153 h 153"/>
                <a:gd name="T4" fmla="*/ 0 60000 65536"/>
                <a:gd name="T5" fmla="*/ 0 60000 65536"/>
                <a:gd name="T6" fmla="*/ 0 w 9"/>
                <a:gd name="T7" fmla="*/ 0 h 153"/>
                <a:gd name="T8" fmla="*/ 9 w 9"/>
                <a:gd name="T9" fmla="*/ 153 h 1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53">
                  <a:moveTo>
                    <a:pt x="9" y="0"/>
                  </a:moveTo>
                  <a:lnTo>
                    <a:pt x="0" y="153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Freeform 51">
              <a:extLst>
                <a:ext uri="{FF2B5EF4-FFF2-40B4-BE49-F238E27FC236}">
                  <a16:creationId xmlns:a16="http://schemas.microsoft.com/office/drawing/2014/main" id="{90BC6628-0BCA-40C3-A583-56E17FAF37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8" y="2405"/>
              <a:ext cx="39" cy="159"/>
            </a:xfrm>
            <a:custGeom>
              <a:avLst/>
              <a:gdLst>
                <a:gd name="T0" fmla="*/ 39 w 39"/>
                <a:gd name="T1" fmla="*/ 0 h 159"/>
                <a:gd name="T2" fmla="*/ 0 w 39"/>
                <a:gd name="T3" fmla="*/ 159 h 159"/>
                <a:gd name="T4" fmla="*/ 0 60000 65536"/>
                <a:gd name="T5" fmla="*/ 0 60000 65536"/>
                <a:gd name="T6" fmla="*/ 0 w 39"/>
                <a:gd name="T7" fmla="*/ 0 h 159"/>
                <a:gd name="T8" fmla="*/ 39 w 39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59">
                  <a:moveTo>
                    <a:pt x="39" y="0"/>
                  </a:moveTo>
                  <a:lnTo>
                    <a:pt x="0" y="15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Freeform 52">
              <a:extLst>
                <a:ext uri="{FF2B5EF4-FFF2-40B4-BE49-F238E27FC236}">
                  <a16:creationId xmlns:a16="http://schemas.microsoft.com/office/drawing/2014/main" id="{B1BABF48-6CE4-44EF-951B-C8A225AE87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26" y="2858"/>
              <a:ext cx="3" cy="168"/>
            </a:xfrm>
            <a:custGeom>
              <a:avLst/>
              <a:gdLst>
                <a:gd name="T0" fmla="*/ 3 w 3"/>
                <a:gd name="T1" fmla="*/ 0 h 168"/>
                <a:gd name="T2" fmla="*/ 0 w 3"/>
                <a:gd name="T3" fmla="*/ 168 h 168"/>
                <a:gd name="T4" fmla="*/ 0 60000 65536"/>
                <a:gd name="T5" fmla="*/ 0 60000 65536"/>
                <a:gd name="T6" fmla="*/ 0 w 3"/>
                <a:gd name="T7" fmla="*/ 0 h 168"/>
                <a:gd name="T8" fmla="*/ 3 w 3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68">
                  <a:moveTo>
                    <a:pt x="3" y="0"/>
                  </a:move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Freeform 54">
              <a:extLst>
                <a:ext uri="{FF2B5EF4-FFF2-40B4-BE49-F238E27FC236}">
                  <a16:creationId xmlns:a16="http://schemas.microsoft.com/office/drawing/2014/main" id="{8B9070D4-EAF3-4047-920C-5581B40917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60" y="2636"/>
              <a:ext cx="9" cy="149"/>
            </a:xfrm>
            <a:custGeom>
              <a:avLst/>
              <a:gdLst>
                <a:gd name="T0" fmla="*/ 9 w 9"/>
                <a:gd name="T1" fmla="*/ 0 h 149"/>
                <a:gd name="T2" fmla="*/ 0 w 9"/>
                <a:gd name="T3" fmla="*/ 149 h 149"/>
                <a:gd name="T4" fmla="*/ 0 60000 65536"/>
                <a:gd name="T5" fmla="*/ 0 60000 65536"/>
                <a:gd name="T6" fmla="*/ 0 w 9"/>
                <a:gd name="T7" fmla="*/ 0 h 149"/>
                <a:gd name="T8" fmla="*/ 9 w 9"/>
                <a:gd name="T9" fmla="*/ 149 h 1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49">
                  <a:moveTo>
                    <a:pt x="9" y="0"/>
                  </a:moveTo>
                  <a:lnTo>
                    <a:pt x="0" y="14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Freeform 55">
              <a:extLst>
                <a:ext uri="{FF2B5EF4-FFF2-40B4-BE49-F238E27FC236}">
                  <a16:creationId xmlns:a16="http://schemas.microsoft.com/office/drawing/2014/main" id="{B9DE154B-BAC2-498D-803F-1616432480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74" y="2639"/>
              <a:ext cx="96" cy="134"/>
            </a:xfrm>
            <a:custGeom>
              <a:avLst/>
              <a:gdLst>
                <a:gd name="T0" fmla="*/ 96 w 96"/>
                <a:gd name="T1" fmla="*/ 0 h 134"/>
                <a:gd name="T2" fmla="*/ 0 w 96"/>
                <a:gd name="T3" fmla="*/ 134 h 134"/>
                <a:gd name="T4" fmla="*/ 0 60000 65536"/>
                <a:gd name="T5" fmla="*/ 0 60000 65536"/>
                <a:gd name="T6" fmla="*/ 0 w 96"/>
                <a:gd name="T7" fmla="*/ 0 h 134"/>
                <a:gd name="T8" fmla="*/ 96 w 96"/>
                <a:gd name="T9" fmla="*/ 134 h 1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134">
                  <a:moveTo>
                    <a:pt x="96" y="0"/>
                  </a:moveTo>
                  <a:lnTo>
                    <a:pt x="0" y="13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Freeform 56">
              <a:extLst>
                <a:ext uri="{FF2B5EF4-FFF2-40B4-BE49-F238E27FC236}">
                  <a16:creationId xmlns:a16="http://schemas.microsoft.com/office/drawing/2014/main" id="{FBF3C0EB-A5D8-41A7-ACE4-52F23751DC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3" y="2405"/>
              <a:ext cx="128" cy="140"/>
            </a:xfrm>
            <a:custGeom>
              <a:avLst/>
              <a:gdLst>
                <a:gd name="T0" fmla="*/ 128 w 128"/>
                <a:gd name="T1" fmla="*/ 0 h 140"/>
                <a:gd name="T2" fmla="*/ 0 w 128"/>
                <a:gd name="T3" fmla="*/ 140 h 140"/>
                <a:gd name="T4" fmla="*/ 0 60000 65536"/>
                <a:gd name="T5" fmla="*/ 0 60000 65536"/>
                <a:gd name="T6" fmla="*/ 0 w 128"/>
                <a:gd name="T7" fmla="*/ 0 h 140"/>
                <a:gd name="T8" fmla="*/ 128 w 128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" h="140">
                  <a:moveTo>
                    <a:pt x="128" y="0"/>
                  </a:moveTo>
                  <a:lnTo>
                    <a:pt x="0" y="140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Freeform 57">
              <a:extLst>
                <a:ext uri="{FF2B5EF4-FFF2-40B4-BE49-F238E27FC236}">
                  <a16:creationId xmlns:a16="http://schemas.microsoft.com/office/drawing/2014/main" id="{845DDD44-D4CC-4274-9E46-ED0EE816BD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97" y="2871"/>
              <a:ext cx="74" cy="136"/>
            </a:xfrm>
            <a:custGeom>
              <a:avLst/>
              <a:gdLst>
                <a:gd name="T0" fmla="*/ 74 w 74"/>
                <a:gd name="T1" fmla="*/ 0 h 136"/>
                <a:gd name="T2" fmla="*/ 0 w 74"/>
                <a:gd name="T3" fmla="*/ 136 h 136"/>
                <a:gd name="T4" fmla="*/ 0 60000 65536"/>
                <a:gd name="T5" fmla="*/ 0 60000 65536"/>
                <a:gd name="T6" fmla="*/ 0 w 74"/>
                <a:gd name="T7" fmla="*/ 0 h 136"/>
                <a:gd name="T8" fmla="*/ 74 w 74"/>
                <a:gd name="T9" fmla="*/ 136 h 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36">
                  <a:moveTo>
                    <a:pt x="74" y="0"/>
                  </a:moveTo>
                  <a:lnTo>
                    <a:pt x="0" y="136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Freeform 59">
              <a:extLst>
                <a:ext uri="{FF2B5EF4-FFF2-40B4-BE49-F238E27FC236}">
                  <a16:creationId xmlns:a16="http://schemas.microsoft.com/office/drawing/2014/main" id="{0A9BF7A1-A48D-494C-8662-1EF9FEDC3F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06" y="2642"/>
              <a:ext cx="127" cy="124"/>
            </a:xfrm>
            <a:custGeom>
              <a:avLst/>
              <a:gdLst>
                <a:gd name="T0" fmla="*/ 0 w 127"/>
                <a:gd name="T1" fmla="*/ 0 h 124"/>
                <a:gd name="T2" fmla="*/ 127 w 127"/>
                <a:gd name="T3" fmla="*/ 124 h 124"/>
                <a:gd name="T4" fmla="*/ 0 60000 65536"/>
                <a:gd name="T5" fmla="*/ 0 60000 65536"/>
                <a:gd name="T6" fmla="*/ 0 w 127"/>
                <a:gd name="T7" fmla="*/ 0 h 124"/>
                <a:gd name="T8" fmla="*/ 127 w 127"/>
                <a:gd name="T9" fmla="*/ 124 h 1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" h="124">
                  <a:moveTo>
                    <a:pt x="0" y="0"/>
                  </a:moveTo>
                  <a:lnTo>
                    <a:pt x="127" y="12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Freeform 60">
              <a:extLst>
                <a:ext uri="{FF2B5EF4-FFF2-40B4-BE49-F238E27FC236}">
                  <a16:creationId xmlns:a16="http://schemas.microsoft.com/office/drawing/2014/main" id="{2A2933AD-6476-4853-ADAD-E228B50E2A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2" y="2878"/>
              <a:ext cx="109" cy="141"/>
            </a:xfrm>
            <a:custGeom>
              <a:avLst/>
              <a:gdLst>
                <a:gd name="T0" fmla="*/ 0 w 109"/>
                <a:gd name="T1" fmla="*/ 0 h 141"/>
                <a:gd name="T2" fmla="*/ 109 w 109"/>
                <a:gd name="T3" fmla="*/ 141 h 141"/>
                <a:gd name="T4" fmla="*/ 0 60000 65536"/>
                <a:gd name="T5" fmla="*/ 0 60000 65536"/>
                <a:gd name="T6" fmla="*/ 0 w 109"/>
                <a:gd name="T7" fmla="*/ 0 h 141"/>
                <a:gd name="T8" fmla="*/ 109 w 109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" h="141">
                  <a:moveTo>
                    <a:pt x="0" y="0"/>
                  </a:moveTo>
                  <a:lnTo>
                    <a:pt x="109" y="14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Freeform 62">
              <a:extLst>
                <a:ext uri="{FF2B5EF4-FFF2-40B4-BE49-F238E27FC236}">
                  <a16:creationId xmlns:a16="http://schemas.microsoft.com/office/drawing/2014/main" id="{72106FA1-3A11-45A6-ABE8-E100D760C5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81" y="2886"/>
              <a:ext cx="152" cy="114"/>
            </a:xfrm>
            <a:custGeom>
              <a:avLst/>
              <a:gdLst>
                <a:gd name="T0" fmla="*/ 0 w 152"/>
                <a:gd name="T1" fmla="*/ 0 h 114"/>
                <a:gd name="T2" fmla="*/ 152 w 152"/>
                <a:gd name="T3" fmla="*/ 114 h 114"/>
                <a:gd name="T4" fmla="*/ 0 60000 65536"/>
                <a:gd name="T5" fmla="*/ 0 60000 65536"/>
                <a:gd name="T6" fmla="*/ 0 w 152"/>
                <a:gd name="T7" fmla="*/ 0 h 114"/>
                <a:gd name="T8" fmla="*/ 152 w 1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4">
                  <a:moveTo>
                    <a:pt x="0" y="0"/>
                  </a:moveTo>
                  <a:lnTo>
                    <a:pt x="152" y="11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654" name="Picture 64">
            <a:extLst>
              <a:ext uri="{FF2B5EF4-FFF2-40B4-BE49-F238E27FC236}">
                <a16:creationId xmlns:a16="http://schemas.microsoft.com/office/drawing/2014/main" id="{15547C80-9DD6-4602-A406-CED776BF8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1" t="3049" r="5746" b="59863"/>
          <a:stretch>
            <a:fillRect/>
          </a:stretch>
        </p:blipFill>
        <p:spPr bwMode="auto">
          <a:xfrm>
            <a:off x="5229225" y="3513138"/>
            <a:ext cx="30003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38">
            <a:extLst>
              <a:ext uri="{FF2B5EF4-FFF2-40B4-BE49-F238E27FC236}">
                <a16:creationId xmlns:a16="http://schemas.microsoft.com/office/drawing/2014/main" id="{7070C84A-78FD-4BD3-9CD3-3E996271D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1236663"/>
            <a:ext cx="195738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463416"/>
                </a:solidFill>
                <a:latin typeface="Arial" panose="020B0604020202020204" pitchFamily="34" charset="0"/>
              </a:rPr>
              <a:t>Raw DEM</a:t>
            </a:r>
          </a:p>
        </p:txBody>
      </p:sp>
      <p:sp>
        <p:nvSpPr>
          <p:cNvPr id="27656" name="Rectangle 39">
            <a:extLst>
              <a:ext uri="{FF2B5EF4-FFF2-40B4-BE49-F238E27FC236}">
                <a16:creationId xmlns:a16="http://schemas.microsoft.com/office/drawing/2014/main" id="{ABFF37BC-C026-4FEF-B50C-F6BF712F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538" y="1236663"/>
            <a:ext cx="20653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463416"/>
                </a:solidFill>
                <a:latin typeface="Arial" panose="020B0604020202020204" pitchFamily="34" charset="0"/>
              </a:rPr>
              <a:t>Sink Removal</a:t>
            </a:r>
          </a:p>
        </p:txBody>
      </p:sp>
      <p:sp>
        <p:nvSpPr>
          <p:cNvPr id="27657" name="Rectangle 40">
            <a:extLst>
              <a:ext uri="{FF2B5EF4-FFF2-40B4-BE49-F238E27FC236}">
                <a16:creationId xmlns:a16="http://schemas.microsoft.com/office/drawing/2014/main" id="{C3118270-1A03-419B-8C2B-659F38E88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3097213"/>
            <a:ext cx="15954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463416"/>
                </a:solidFill>
                <a:latin typeface="Arial" panose="020B0604020202020204" pitchFamily="34" charset="0"/>
              </a:rPr>
              <a:t>Flow Field</a:t>
            </a:r>
          </a:p>
        </p:txBody>
      </p:sp>
      <p:sp>
        <p:nvSpPr>
          <p:cNvPr id="27658" name="Rectangle 41">
            <a:extLst>
              <a:ext uri="{FF2B5EF4-FFF2-40B4-BE49-F238E27FC236}">
                <a16:creationId xmlns:a16="http://schemas.microsoft.com/office/drawing/2014/main" id="{7DF62251-379B-4188-87D5-F04818532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050" y="3094038"/>
            <a:ext cx="377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463416"/>
                </a:solidFill>
                <a:latin typeface="Arial" panose="020B0604020202020204" pitchFamily="34" charset="0"/>
              </a:rPr>
              <a:t>Flow Related Terrain Information</a:t>
            </a:r>
            <a:endParaRPr kumimoji="0" lang="en-US" altLang="en-US" sz="1800" b="1">
              <a:solidFill>
                <a:srgbClr val="463416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F6D4A9CE-B69F-4038-A049-832541087B65}"/>
              </a:ext>
            </a:extLst>
          </p:cNvPr>
          <p:cNvSpPr/>
          <p:nvPr/>
        </p:nvSpPr>
        <p:spPr bwMode="auto">
          <a:xfrm>
            <a:off x="3368675" y="2030413"/>
            <a:ext cx="1323975" cy="488950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63416"/>
              </a:solidFill>
            </a:endParaRP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B26913BF-FCFF-4BEE-9B01-84B1C1BD020C}"/>
              </a:ext>
            </a:extLst>
          </p:cNvPr>
          <p:cNvSpPr/>
          <p:nvPr/>
        </p:nvSpPr>
        <p:spPr bwMode="auto">
          <a:xfrm rot="9126082">
            <a:off x="3368675" y="2955925"/>
            <a:ext cx="1323975" cy="490538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63416"/>
              </a:solidFill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4BC33475-7932-4F94-927F-83C9054AE55C}"/>
              </a:ext>
            </a:extLst>
          </p:cNvPr>
          <p:cNvSpPr/>
          <p:nvPr/>
        </p:nvSpPr>
        <p:spPr bwMode="auto">
          <a:xfrm>
            <a:off x="3424238" y="3960813"/>
            <a:ext cx="1320800" cy="490537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463416"/>
              </a:solidFill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2F272C7F-BF95-45D5-B69B-47C7ED3A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05438"/>
            <a:ext cx="9144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0" lang="en-US" sz="3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derive hydrologic information, and inputs to hydrologic models from digital elevation data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6727A2F-BF15-42FA-8D1C-A9CE57B80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Limitations and Dependencies</a:t>
            </a:r>
          </a:p>
        </p:txBody>
      </p:sp>
      <p:sp>
        <p:nvSpPr>
          <p:cNvPr id="37891" name="Rectangle 10">
            <a:extLst>
              <a:ext uri="{FF2B5EF4-FFF2-40B4-BE49-F238E27FC236}">
                <a16:creationId xmlns:a16="http://schemas.microsoft.com/office/drawing/2014/main" id="{45C2575C-08B0-4EEB-9125-EF7C8F8CFE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688" y="1463675"/>
            <a:ext cx="8556625" cy="5018088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altLang="en-US" sz="3000">
                <a:latin typeface="Arial" panose="020B0604020202020204" pitchFamily="34" charset="0"/>
              </a:rPr>
              <a:t>Uses MPICH2 library from Argonne National Laboratory </a:t>
            </a:r>
            <a:r>
              <a:rPr lang="en-US" altLang="en-US" sz="2000">
                <a:latin typeface="Arial" panose="020B0604020202020204" pitchFamily="34" charset="0"/>
                <a:hlinkClick r:id="rId2"/>
              </a:rPr>
              <a:t>http://www.mcs.anl.gov/research/projects/mpich2/</a:t>
            </a:r>
            <a:r>
              <a:rPr lang="en-US" altLang="en-US" sz="2000">
                <a:latin typeface="Arial" panose="020B0604020202020204" pitchFamily="34" charset="0"/>
              </a:rPr>
              <a:t>   </a:t>
            </a:r>
            <a:endParaRPr lang="en-US" altLang="en-US" sz="3000">
              <a:latin typeface="Arial" panose="020B060402020202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altLang="en-US" sz="3000">
                <a:latin typeface="Arial" panose="020B0604020202020204" pitchFamily="34" charset="0"/>
              </a:rPr>
              <a:t>TIFF (GeoTIFF) 4 GB file size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3000">
                <a:latin typeface="Arial" panose="020B0604020202020204" pitchFamily="34" charset="0"/>
              </a:rPr>
              <a:t>[Capability to use BigTIFF and tiled files under development.]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3000">
                <a:latin typeface="Arial" panose="020B0604020202020204" pitchFamily="34" charset="0"/>
              </a:rPr>
              <a:t>Processor memory </a:t>
            </a:r>
          </a:p>
          <a:p>
            <a:pPr eaLnBrk="1" hangingPunct="1">
              <a:spcBef>
                <a:spcPts val="2400"/>
              </a:spcBef>
              <a:buFontTx/>
              <a:buNone/>
            </a:pPr>
            <a:endParaRPr lang="en-US" altLang="en-US" sz="3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B84EC41-8F55-497E-A7F4-34EABA06D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Conclusions</a:t>
            </a:r>
          </a:p>
        </p:txBody>
      </p:sp>
      <p:sp>
        <p:nvSpPr>
          <p:cNvPr id="38915" name="Rectangle 10">
            <a:extLst>
              <a:ext uri="{FF2B5EF4-FFF2-40B4-BE49-F238E27FC236}">
                <a16:creationId xmlns:a16="http://schemas.microsoft.com/office/drawing/2014/main" id="{0716E0C2-7795-42B6-936A-33C82A386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688" y="1463675"/>
            <a:ext cx="8556625" cy="501808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altLang="en-US" sz="3000">
                <a:latin typeface="Arial" panose="020B0604020202020204" pitchFamily="34" charset="0"/>
              </a:rPr>
              <a:t>Parallelization speeds up processing and partitioned processing reduces size limitations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3000">
                <a:latin typeface="Arial" panose="020B0604020202020204" pitchFamily="34" charset="0"/>
              </a:rPr>
              <a:t>Parallel logic developed  for general recursive flow accumulation methodology (flow algebra)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3000">
                <a:latin typeface="Arial" panose="020B0604020202020204" pitchFamily="34" charset="0"/>
              </a:rPr>
              <a:t>New toolbox allows use within model builder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3000">
                <a:latin typeface="Arial" panose="020B0604020202020204" pitchFamily="34" charset="0"/>
              </a:rPr>
              <a:t>Methods and software soon to be available in TauDEM at: </a:t>
            </a:r>
            <a:r>
              <a:rPr lang="en-US" altLang="en-US" sz="3000">
                <a:latin typeface="Arial" panose="020B0604020202020204" pitchFamily="34" charset="0"/>
                <a:hlinkClick r:id="rId2"/>
              </a:rPr>
              <a:t>http://www.engineering.usu.edu/dtarb</a:t>
            </a:r>
            <a:r>
              <a:rPr lang="en-US" altLang="en-US" sz="3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B937BE0-8D4B-4B1B-8BD2-C027BF462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/>
          <a:lstStyle/>
          <a:p>
            <a:r>
              <a:rPr lang="en-US" altLang="en-US" sz="3600"/>
              <a:t>The challenge of increasing Digital Elevation Model (DEM) resolution</a:t>
            </a:r>
          </a:p>
        </p:txBody>
      </p:sp>
      <p:sp>
        <p:nvSpPr>
          <p:cNvPr id="28675" name="Rectangle 38">
            <a:extLst>
              <a:ext uri="{FF2B5EF4-FFF2-40B4-BE49-F238E27FC236}">
                <a16:creationId xmlns:a16="http://schemas.microsoft.com/office/drawing/2014/main" id="{EBBC3317-55C5-40DD-A087-613EF7E22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1398588"/>
            <a:ext cx="2387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1980’s  DMA  90 m</a:t>
            </a:r>
          </a:p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10</a:t>
            </a:r>
            <a:r>
              <a:rPr kumimoji="0" lang="en-US" altLang="en-US" sz="1800" b="1" baseline="300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 cells/km</a:t>
            </a:r>
            <a:r>
              <a:rPr kumimoji="0" lang="en-US" altLang="en-US" sz="1800" b="1" baseline="300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Rectangle 39">
            <a:extLst>
              <a:ext uri="{FF2B5EF4-FFF2-40B4-BE49-F238E27FC236}">
                <a16:creationId xmlns:a16="http://schemas.microsoft.com/office/drawing/2014/main" id="{DD0B8132-E59E-4161-98DD-FA3966E2B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2827338"/>
            <a:ext cx="2830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1990’s USGS DEM  30 m</a:t>
            </a:r>
          </a:p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10</a:t>
            </a:r>
            <a:r>
              <a:rPr kumimoji="0" lang="en-US" altLang="en-US" sz="1800" b="1" baseline="3000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 cells/km</a:t>
            </a:r>
            <a:r>
              <a:rPr kumimoji="0" lang="en-US" altLang="en-US" sz="1800" b="1" baseline="300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Rectangle 39">
            <a:extLst>
              <a:ext uri="{FF2B5EF4-FFF2-40B4-BE49-F238E27FC236}">
                <a16:creationId xmlns:a16="http://schemas.microsoft.com/office/drawing/2014/main" id="{D1A7E654-65F0-4944-B3B7-2229C856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4254500"/>
            <a:ext cx="2355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2000’s NED 10-30 m</a:t>
            </a:r>
          </a:p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10</a:t>
            </a:r>
            <a:r>
              <a:rPr kumimoji="0" lang="en-US" altLang="en-US" sz="1800" b="1" baseline="3000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 cells/km</a:t>
            </a:r>
            <a:r>
              <a:rPr kumimoji="0" lang="en-US" altLang="en-US" sz="1800" b="1" baseline="300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Rectangle 39">
            <a:extLst>
              <a:ext uri="{FF2B5EF4-FFF2-40B4-BE49-F238E27FC236}">
                <a16:creationId xmlns:a16="http://schemas.microsoft.com/office/drawing/2014/main" id="{800A294A-2A83-426A-AD9D-EF9185F52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683250"/>
            <a:ext cx="22479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2010’s LIDAR ~1 m</a:t>
            </a:r>
          </a:p>
          <a:p>
            <a:pPr algn="l" eaLnBrk="1" hangingPunct="1">
              <a:spcBef>
                <a:spcPct val="45000"/>
              </a:spcBef>
            </a:pP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10</a:t>
            </a:r>
            <a:r>
              <a:rPr kumimoji="0" lang="en-US" altLang="en-US" sz="1800" b="1" baseline="30000">
                <a:solidFill>
                  <a:srgbClr val="0070C0"/>
                </a:solidFill>
                <a:latin typeface="Arial" panose="020B0604020202020204" pitchFamily="34" charset="0"/>
              </a:rPr>
              <a:t>6</a:t>
            </a:r>
            <a:r>
              <a:rPr kumimoji="0" lang="en-US" altLang="en-US" sz="1800" b="1">
                <a:solidFill>
                  <a:srgbClr val="0070C0"/>
                </a:solidFill>
                <a:latin typeface="Arial" panose="020B0604020202020204" pitchFamily="34" charset="0"/>
              </a:rPr>
              <a:t> cells/km</a:t>
            </a:r>
            <a:r>
              <a:rPr kumimoji="0" lang="en-US" altLang="en-US" sz="1800" b="1" baseline="3000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kumimoji="0" lang="en-US" altLang="en-US" sz="1800" b="1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grpSp>
        <p:nvGrpSpPr>
          <p:cNvPr id="28679" name="Group 50">
            <a:extLst>
              <a:ext uri="{FF2B5EF4-FFF2-40B4-BE49-F238E27FC236}">
                <a16:creationId xmlns:a16="http://schemas.microsoft.com/office/drawing/2014/main" id="{360AADE1-3FBC-45BD-8515-4D48D7019CCB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1058863"/>
            <a:ext cx="4476750" cy="5629275"/>
            <a:chOff x="2677646" y="695045"/>
            <a:chExt cx="4476189" cy="5629275"/>
          </a:xfrm>
        </p:grpSpPr>
        <p:pic>
          <p:nvPicPr>
            <p:cNvPr id="28680" name="Picture 2">
              <a:extLst>
                <a:ext uri="{FF2B5EF4-FFF2-40B4-BE49-F238E27FC236}">
                  <a16:creationId xmlns:a16="http://schemas.microsoft.com/office/drawing/2014/main" id="{D35C6468-EC93-4B1D-BBB5-526C68DB9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588"/>
            <a:stretch>
              <a:fillRect/>
            </a:stretch>
          </p:blipFill>
          <p:spPr bwMode="auto">
            <a:xfrm>
              <a:off x="2700616" y="695045"/>
              <a:ext cx="4453219" cy="562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1" name="Picture 3">
              <a:extLst>
                <a:ext uri="{FF2B5EF4-FFF2-40B4-BE49-F238E27FC236}">
                  <a16:creationId xmlns:a16="http://schemas.microsoft.com/office/drawing/2014/main" id="{B1FD033B-2BBE-47F1-8FE7-D3D1D9A38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56" r="29558" b="25626"/>
            <a:stretch>
              <a:fillRect/>
            </a:stretch>
          </p:blipFill>
          <p:spPr bwMode="auto">
            <a:xfrm>
              <a:off x="2705381" y="3254188"/>
              <a:ext cx="4448454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4">
              <a:extLst>
                <a:ext uri="{FF2B5EF4-FFF2-40B4-BE49-F238E27FC236}">
                  <a16:creationId xmlns:a16="http://schemas.microsoft.com/office/drawing/2014/main" id="{BD9A2543-A0D4-44F9-96EC-934205EF8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61" r="29588" b="51202"/>
            <a:stretch>
              <a:fillRect/>
            </a:stretch>
          </p:blipFill>
          <p:spPr bwMode="auto">
            <a:xfrm>
              <a:off x="2687171" y="1922929"/>
              <a:ext cx="4453217" cy="1506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5">
              <a:extLst>
                <a:ext uri="{FF2B5EF4-FFF2-40B4-BE49-F238E27FC236}">
                  <a16:creationId xmlns:a16="http://schemas.microsoft.com/office/drawing/2014/main" id="{60A3BB04-A2D5-453F-ACED-A51048A15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37" b="77223"/>
            <a:stretch>
              <a:fillRect/>
            </a:stretch>
          </p:blipFill>
          <p:spPr bwMode="auto">
            <a:xfrm>
              <a:off x="2677646" y="705411"/>
              <a:ext cx="4476189" cy="127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E4274AB-E64F-45BD-B253-78DC1834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00025"/>
            <a:ext cx="7772400" cy="1143000"/>
          </a:xfrm>
        </p:spPr>
        <p:txBody>
          <a:bodyPr/>
          <a:lstStyle/>
          <a:p>
            <a:r>
              <a:rPr lang="en-US" altLang="en-US"/>
              <a:t>A parallel version of the TauDEM Software Tools</a:t>
            </a:r>
          </a:p>
        </p:txBody>
      </p:sp>
      <p:pic>
        <p:nvPicPr>
          <p:cNvPr id="29699" name="Picture 4" descr="TauDEMToolbox.bmp">
            <a:extLst>
              <a:ext uri="{FF2B5EF4-FFF2-40B4-BE49-F238E27FC236}">
                <a16:creationId xmlns:a16="http://schemas.microsoft.com/office/drawing/2014/main" id="{2BE699F9-17A9-42A8-81F2-73093548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90675"/>
            <a:ext cx="30861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C3B2AF-2832-459D-93DC-C4D2D0F47C6C}"/>
              </a:ext>
            </a:extLst>
          </p:cNvPr>
          <p:cNvSpPr/>
          <p:nvPr/>
        </p:nvSpPr>
        <p:spPr>
          <a:xfrm>
            <a:off x="4181475" y="1676400"/>
            <a:ext cx="4572000" cy="2713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l">
              <a:lnSpc>
                <a:spcPts val="32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1"/>
                </a:solidFill>
                <a:latin typeface="+mj-lt"/>
              </a:rPr>
              <a:t>Improved runtime efficiency </a:t>
            </a:r>
          </a:p>
          <a:p>
            <a:pPr marL="228600" indent="-228600" algn="l">
              <a:lnSpc>
                <a:spcPts val="32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1"/>
                </a:solidFill>
                <a:latin typeface="+mj-lt"/>
              </a:rPr>
              <a:t>Capability to run larger problems </a:t>
            </a:r>
          </a:p>
          <a:p>
            <a:pPr marL="228600" indent="-228600" algn="l">
              <a:lnSpc>
                <a:spcPts val="32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accent1"/>
                </a:solidFill>
                <a:latin typeface="+mj-lt"/>
              </a:rPr>
              <a:t>Platform independence of core functionality</a:t>
            </a:r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F4BE2F58-A791-47CA-B4F7-CCB82E4D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1"/>
          <a:stretch>
            <a:fillRect/>
          </a:stretch>
        </p:blipFill>
        <p:spPr bwMode="auto">
          <a:xfrm>
            <a:off x="4262438" y="4397375"/>
            <a:ext cx="4519612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>
            <a:extLst>
              <a:ext uri="{FF2B5EF4-FFF2-40B4-BE49-F238E27FC236}">
                <a16:creationId xmlns:a16="http://schemas.microsoft.com/office/drawing/2014/main" id="{B45DD4FB-8877-4943-838D-79D5E0EF6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DD54E5B-E6A4-4975-8D0D-DE36616CC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Parallel Approach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6989172-421C-4EC1-A262-42E871D68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MPI, distributed memory paradigm</a:t>
            </a:r>
          </a:p>
          <a:p>
            <a:pPr eaLnBrk="1" hangingPunct="1"/>
            <a:r>
              <a:rPr lang="en-US" altLang="en-US" sz="2800"/>
              <a:t>Row oriented slices</a:t>
            </a:r>
          </a:p>
          <a:p>
            <a:pPr eaLnBrk="1" hangingPunct="1"/>
            <a:r>
              <a:rPr lang="en-US" altLang="en-US" sz="2800"/>
              <a:t>Each process includes one buffer row on either side</a:t>
            </a:r>
          </a:p>
          <a:p>
            <a:pPr eaLnBrk="1" hangingPunct="1"/>
            <a:r>
              <a:rPr lang="en-US" altLang="en-US" sz="2800"/>
              <a:t>Each process does not change buffer row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15FE6850-AAFA-4B12-9C18-DE064BBE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11">
            <a:extLst>
              <a:ext uri="{FF2B5EF4-FFF2-40B4-BE49-F238E27FC236}">
                <a16:creationId xmlns:a16="http://schemas.microsoft.com/office/drawing/2014/main" id="{D575070B-5940-4880-A826-1D25E5E21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7" name="Rectangle 12">
            <a:extLst>
              <a:ext uri="{FF2B5EF4-FFF2-40B4-BE49-F238E27FC236}">
                <a16:creationId xmlns:a16="http://schemas.microsoft.com/office/drawing/2014/main" id="{79DCADC9-56A6-4EC5-BA3A-A2F5CF7B1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8" name="Rectangle 13">
            <a:extLst>
              <a:ext uri="{FF2B5EF4-FFF2-40B4-BE49-F238E27FC236}">
                <a16:creationId xmlns:a16="http://schemas.microsoft.com/office/drawing/2014/main" id="{B9F0BECA-95B7-4515-A045-88BBD4CF1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1">
            <a:extLst>
              <a:ext uri="{FF2B5EF4-FFF2-40B4-BE49-F238E27FC236}">
                <a16:creationId xmlns:a16="http://schemas.microsoft.com/office/drawing/2014/main" id="{39EF4139-3AB2-47D4-A5F6-1DF1769C1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95400"/>
            <a:ext cx="8458200" cy="44196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B2B3FFB-B010-41EB-A48B-2BD77D4F9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00" y="2635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Pit Removal: Planchon Fill Algorithm</a:t>
            </a:r>
          </a:p>
        </p:txBody>
      </p:sp>
      <p:sp>
        <p:nvSpPr>
          <p:cNvPr id="31748" name="Freeform 4">
            <a:extLst>
              <a:ext uri="{FF2B5EF4-FFF2-40B4-BE49-F238E27FC236}">
                <a16:creationId xmlns:a16="http://schemas.microsoft.com/office/drawing/2014/main" id="{F1479E59-EF2F-477B-A0F8-87195CB3628D}"/>
              </a:ext>
            </a:extLst>
          </p:cNvPr>
          <p:cNvSpPr>
            <a:spLocks/>
          </p:cNvSpPr>
          <p:nvPr/>
        </p:nvSpPr>
        <p:spPr bwMode="auto">
          <a:xfrm>
            <a:off x="457200" y="3735388"/>
            <a:ext cx="2209800" cy="1370012"/>
          </a:xfrm>
          <a:custGeom>
            <a:avLst/>
            <a:gdLst>
              <a:gd name="T0" fmla="*/ 0 w 1392"/>
              <a:gd name="T1" fmla="*/ 2147483647 h 863"/>
              <a:gd name="T2" fmla="*/ 2147483647 w 1392"/>
              <a:gd name="T3" fmla="*/ 2147483647 h 863"/>
              <a:gd name="T4" fmla="*/ 2147483647 w 1392"/>
              <a:gd name="T5" fmla="*/ 2147483647 h 863"/>
              <a:gd name="T6" fmla="*/ 2147483647 w 1392"/>
              <a:gd name="T7" fmla="*/ 2147483647 h 863"/>
              <a:gd name="T8" fmla="*/ 2147483647 w 1392"/>
              <a:gd name="T9" fmla="*/ 2147483647 h 863"/>
              <a:gd name="T10" fmla="*/ 2147483647 w 1392"/>
              <a:gd name="T11" fmla="*/ 2147483647 h 863"/>
              <a:gd name="T12" fmla="*/ 2147483647 w 1392"/>
              <a:gd name="T13" fmla="*/ 2147483647 h 863"/>
              <a:gd name="T14" fmla="*/ 2147483647 w 1392"/>
              <a:gd name="T15" fmla="*/ 2147483647 h 863"/>
              <a:gd name="T16" fmla="*/ 2147483647 w 1392"/>
              <a:gd name="T17" fmla="*/ 2147483647 h 863"/>
              <a:gd name="T18" fmla="*/ 2147483647 w 1392"/>
              <a:gd name="T19" fmla="*/ 2147483647 h 8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2"/>
              <a:gd name="T31" fmla="*/ 0 h 863"/>
              <a:gd name="T32" fmla="*/ 1392 w 1392"/>
              <a:gd name="T33" fmla="*/ 863 h 8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2" h="863">
                <a:moveTo>
                  <a:pt x="0" y="863"/>
                </a:moveTo>
                <a:cubicBezTo>
                  <a:pt x="40" y="635"/>
                  <a:pt x="96" y="404"/>
                  <a:pt x="144" y="287"/>
                </a:cubicBezTo>
                <a:cubicBezTo>
                  <a:pt x="192" y="170"/>
                  <a:pt x="232" y="161"/>
                  <a:pt x="288" y="161"/>
                </a:cubicBezTo>
                <a:cubicBezTo>
                  <a:pt x="344" y="161"/>
                  <a:pt x="425" y="299"/>
                  <a:pt x="480" y="287"/>
                </a:cubicBezTo>
                <a:cubicBezTo>
                  <a:pt x="535" y="275"/>
                  <a:pt x="571" y="130"/>
                  <a:pt x="618" y="89"/>
                </a:cubicBezTo>
                <a:cubicBezTo>
                  <a:pt x="665" y="48"/>
                  <a:pt x="721" y="0"/>
                  <a:pt x="762" y="41"/>
                </a:cubicBezTo>
                <a:cubicBezTo>
                  <a:pt x="803" y="82"/>
                  <a:pt x="823" y="246"/>
                  <a:pt x="864" y="335"/>
                </a:cubicBezTo>
                <a:cubicBezTo>
                  <a:pt x="905" y="424"/>
                  <a:pt x="952" y="559"/>
                  <a:pt x="1008" y="575"/>
                </a:cubicBezTo>
                <a:cubicBezTo>
                  <a:pt x="1064" y="591"/>
                  <a:pt x="1136" y="391"/>
                  <a:pt x="1200" y="431"/>
                </a:cubicBezTo>
                <a:cubicBezTo>
                  <a:pt x="1264" y="471"/>
                  <a:pt x="1328" y="643"/>
                  <a:pt x="1392" y="8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Line 8">
            <a:extLst>
              <a:ext uri="{FF2B5EF4-FFF2-40B4-BE49-F238E27FC236}">
                <a16:creationId xmlns:a16="http://schemas.microsoft.com/office/drawing/2014/main" id="{1331BFE1-E36B-4C8F-A72B-5EF3E34401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2819400"/>
            <a:ext cx="76200" cy="2209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9">
            <a:extLst>
              <a:ext uri="{FF2B5EF4-FFF2-40B4-BE49-F238E27FC236}">
                <a16:creationId xmlns:a16="http://schemas.microsoft.com/office/drawing/2014/main" id="{BB4F5499-228F-456E-9977-92C7B99B96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" y="2819400"/>
            <a:ext cx="2057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10">
            <a:extLst>
              <a:ext uri="{FF2B5EF4-FFF2-40B4-BE49-F238E27FC236}">
                <a16:creationId xmlns:a16="http://schemas.microsoft.com/office/drawing/2014/main" id="{F741ED3B-CE62-429C-A8D5-99B31C8AA7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" y="2819400"/>
            <a:ext cx="76200" cy="2286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Freeform 11">
            <a:extLst>
              <a:ext uri="{FF2B5EF4-FFF2-40B4-BE49-F238E27FC236}">
                <a16:creationId xmlns:a16="http://schemas.microsoft.com/office/drawing/2014/main" id="{C6EB81D9-4D33-4B8D-8713-FDF0FFC7F59C}"/>
              </a:ext>
            </a:extLst>
          </p:cNvPr>
          <p:cNvSpPr>
            <a:spLocks/>
          </p:cNvSpPr>
          <p:nvPr/>
        </p:nvSpPr>
        <p:spPr bwMode="auto">
          <a:xfrm>
            <a:off x="5149850" y="4398963"/>
            <a:ext cx="336550" cy="630237"/>
          </a:xfrm>
          <a:custGeom>
            <a:avLst/>
            <a:gdLst>
              <a:gd name="T0" fmla="*/ 2147483647 w 212"/>
              <a:gd name="T1" fmla="*/ 2147483647 h 397"/>
              <a:gd name="T2" fmla="*/ 2147483647 w 212"/>
              <a:gd name="T3" fmla="*/ 2147483647 h 397"/>
              <a:gd name="T4" fmla="*/ 0 w 212"/>
              <a:gd name="T5" fmla="*/ 0 h 397"/>
              <a:gd name="T6" fmla="*/ 0 60000 65536"/>
              <a:gd name="T7" fmla="*/ 0 60000 65536"/>
              <a:gd name="T8" fmla="*/ 0 60000 65536"/>
              <a:gd name="T9" fmla="*/ 0 w 212"/>
              <a:gd name="T10" fmla="*/ 0 h 397"/>
              <a:gd name="T11" fmla="*/ 212 w 212"/>
              <a:gd name="T12" fmla="*/ 397 h 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397">
                <a:moveTo>
                  <a:pt x="212" y="397"/>
                </a:moveTo>
                <a:cubicBezTo>
                  <a:pt x="193" y="348"/>
                  <a:pt x="132" y="169"/>
                  <a:pt x="97" y="103"/>
                </a:cubicBezTo>
                <a:cubicBezTo>
                  <a:pt x="62" y="37"/>
                  <a:pt x="20" y="21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Freeform 13">
            <a:extLst>
              <a:ext uri="{FF2B5EF4-FFF2-40B4-BE49-F238E27FC236}">
                <a16:creationId xmlns:a16="http://schemas.microsoft.com/office/drawing/2014/main" id="{D4B1D3D4-F497-43F1-AFF7-DCDA4E8B2226}"/>
              </a:ext>
            </a:extLst>
          </p:cNvPr>
          <p:cNvSpPr>
            <a:spLocks/>
          </p:cNvSpPr>
          <p:nvPr/>
        </p:nvSpPr>
        <p:spPr bwMode="auto">
          <a:xfrm>
            <a:off x="4725988" y="4398963"/>
            <a:ext cx="427037" cy="1587"/>
          </a:xfrm>
          <a:custGeom>
            <a:avLst/>
            <a:gdLst>
              <a:gd name="T0" fmla="*/ 2147483647 w 269"/>
              <a:gd name="T1" fmla="*/ 2147483647 h 1"/>
              <a:gd name="T2" fmla="*/ 0 w 269"/>
              <a:gd name="T3" fmla="*/ 0 h 1"/>
              <a:gd name="T4" fmla="*/ 0 60000 65536"/>
              <a:gd name="T5" fmla="*/ 0 60000 65536"/>
              <a:gd name="T6" fmla="*/ 0 w 269"/>
              <a:gd name="T7" fmla="*/ 0 h 1"/>
              <a:gd name="T8" fmla="*/ 269 w 2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1">
                <a:moveTo>
                  <a:pt x="269" y="1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Freeform 14">
            <a:extLst>
              <a:ext uri="{FF2B5EF4-FFF2-40B4-BE49-F238E27FC236}">
                <a16:creationId xmlns:a16="http://schemas.microsoft.com/office/drawing/2014/main" id="{196FAD8D-87FD-4F4D-AD08-E22C7A13B1D4}"/>
              </a:ext>
            </a:extLst>
          </p:cNvPr>
          <p:cNvSpPr>
            <a:spLocks/>
          </p:cNvSpPr>
          <p:nvPr/>
        </p:nvSpPr>
        <p:spPr bwMode="auto">
          <a:xfrm>
            <a:off x="4429125" y="3771900"/>
            <a:ext cx="295275" cy="647700"/>
          </a:xfrm>
          <a:custGeom>
            <a:avLst/>
            <a:gdLst>
              <a:gd name="T0" fmla="*/ 2147483647 w 186"/>
              <a:gd name="T1" fmla="*/ 2147483647 h 408"/>
              <a:gd name="T2" fmla="*/ 2147483647 w 186"/>
              <a:gd name="T3" fmla="*/ 2147483647 h 408"/>
              <a:gd name="T4" fmla="*/ 2147483647 w 186"/>
              <a:gd name="T5" fmla="*/ 2147483647 h 408"/>
              <a:gd name="T6" fmla="*/ 0 w 186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186"/>
              <a:gd name="T13" fmla="*/ 0 h 408"/>
              <a:gd name="T14" fmla="*/ 186 w 186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" h="408">
                <a:moveTo>
                  <a:pt x="186" y="408"/>
                </a:moveTo>
                <a:cubicBezTo>
                  <a:pt x="175" y="382"/>
                  <a:pt x="139" y="309"/>
                  <a:pt x="120" y="252"/>
                </a:cubicBezTo>
                <a:cubicBezTo>
                  <a:pt x="101" y="195"/>
                  <a:pt x="92" y="108"/>
                  <a:pt x="72" y="66"/>
                </a:cubicBezTo>
                <a:cubicBezTo>
                  <a:pt x="52" y="24"/>
                  <a:pt x="15" y="14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Freeform 15">
            <a:extLst>
              <a:ext uri="{FF2B5EF4-FFF2-40B4-BE49-F238E27FC236}">
                <a16:creationId xmlns:a16="http://schemas.microsoft.com/office/drawing/2014/main" id="{CF7C4C89-D622-4216-A329-30F690810ED6}"/>
              </a:ext>
            </a:extLst>
          </p:cNvPr>
          <p:cNvSpPr>
            <a:spLocks/>
          </p:cNvSpPr>
          <p:nvPr/>
        </p:nvSpPr>
        <p:spPr bwMode="auto">
          <a:xfrm>
            <a:off x="3352800" y="3781425"/>
            <a:ext cx="1085850" cy="1588"/>
          </a:xfrm>
          <a:custGeom>
            <a:avLst/>
            <a:gdLst>
              <a:gd name="T0" fmla="*/ 2147483647 w 684"/>
              <a:gd name="T1" fmla="*/ 0 h 1"/>
              <a:gd name="T2" fmla="*/ 0 w 684"/>
              <a:gd name="T3" fmla="*/ 0 h 1"/>
              <a:gd name="T4" fmla="*/ 0 60000 65536"/>
              <a:gd name="T5" fmla="*/ 0 60000 65536"/>
              <a:gd name="T6" fmla="*/ 0 w 684"/>
              <a:gd name="T7" fmla="*/ 0 h 1"/>
              <a:gd name="T8" fmla="*/ 684 w 68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4" h="1">
                <a:moveTo>
                  <a:pt x="684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Freeform 16">
            <a:extLst>
              <a:ext uri="{FF2B5EF4-FFF2-40B4-BE49-F238E27FC236}">
                <a16:creationId xmlns:a16="http://schemas.microsoft.com/office/drawing/2014/main" id="{AE6BD565-A908-4C9F-9A99-7F3D5083FAA4}"/>
              </a:ext>
            </a:extLst>
          </p:cNvPr>
          <p:cNvSpPr>
            <a:spLocks/>
          </p:cNvSpPr>
          <p:nvPr/>
        </p:nvSpPr>
        <p:spPr bwMode="auto">
          <a:xfrm>
            <a:off x="3276600" y="3771900"/>
            <a:ext cx="85725" cy="1333500"/>
          </a:xfrm>
          <a:custGeom>
            <a:avLst/>
            <a:gdLst>
              <a:gd name="T0" fmla="*/ 0 w 54"/>
              <a:gd name="T1" fmla="*/ 2147483647 h 840"/>
              <a:gd name="T2" fmla="*/ 2147483647 w 54"/>
              <a:gd name="T3" fmla="*/ 0 h 840"/>
              <a:gd name="T4" fmla="*/ 0 60000 65536"/>
              <a:gd name="T5" fmla="*/ 0 60000 65536"/>
              <a:gd name="T6" fmla="*/ 0 w 54"/>
              <a:gd name="T7" fmla="*/ 0 h 840"/>
              <a:gd name="T8" fmla="*/ 54 w 54"/>
              <a:gd name="T9" fmla="*/ 840 h 8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" h="840">
                <a:moveTo>
                  <a:pt x="0" y="840"/>
                </a:moveTo>
                <a:lnTo>
                  <a:pt x="54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9" name="Text Box 26">
            <a:extLst>
              <a:ext uri="{FF2B5EF4-FFF2-40B4-BE49-F238E27FC236}">
                <a16:creationId xmlns:a16="http://schemas.microsoft.com/office/drawing/2014/main" id="{D4871743-6B45-4B9E-A6DC-D7AD9DDE1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33575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Initialization</a:t>
            </a:r>
          </a:p>
        </p:txBody>
      </p:sp>
      <p:sp>
        <p:nvSpPr>
          <p:cNvPr id="111630" name="Text Box 27">
            <a:extLst>
              <a:ext uri="{FF2B5EF4-FFF2-40B4-BE49-F238E27FC236}">
                <a16:creationId xmlns:a16="http://schemas.microsoft.com/office/drawing/2014/main" id="{EE40C536-C837-4AC9-BAAF-6BE6EA30F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857375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latin typeface="+mn-lt"/>
              </a:rPr>
              <a:t>1</a:t>
            </a:r>
            <a:r>
              <a:rPr lang="en-US" sz="2800" baseline="30000">
                <a:solidFill>
                  <a:schemeClr val="tx2"/>
                </a:solidFill>
                <a:latin typeface="+mn-lt"/>
              </a:rPr>
              <a:t>st</a:t>
            </a:r>
            <a:r>
              <a:rPr lang="en-US" sz="2800">
                <a:solidFill>
                  <a:schemeClr val="tx2"/>
                </a:solidFill>
                <a:latin typeface="+mn-lt"/>
              </a:rPr>
              <a:t> Pass</a:t>
            </a:r>
          </a:p>
        </p:txBody>
      </p:sp>
      <p:sp>
        <p:nvSpPr>
          <p:cNvPr id="111631" name="Text Box 28">
            <a:extLst>
              <a:ext uri="{FF2B5EF4-FFF2-40B4-BE49-F238E27FC236}">
                <a16:creationId xmlns:a16="http://schemas.microsoft.com/office/drawing/2014/main" id="{0DC4F9B4-B62B-4F20-98EC-BB48257C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8288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tx2"/>
                </a:solidFill>
                <a:latin typeface="+mn-lt"/>
              </a:rPr>
              <a:t>2</a:t>
            </a:r>
            <a:r>
              <a:rPr lang="en-US" sz="2800" baseline="30000">
                <a:solidFill>
                  <a:schemeClr val="tx2"/>
                </a:solidFill>
                <a:latin typeface="+mn-lt"/>
              </a:rPr>
              <a:t>nd</a:t>
            </a:r>
            <a:r>
              <a:rPr lang="en-US" sz="2800">
                <a:solidFill>
                  <a:schemeClr val="tx2"/>
                </a:solidFill>
                <a:latin typeface="+mn-lt"/>
              </a:rPr>
              <a:t> Pass</a:t>
            </a:r>
          </a:p>
        </p:txBody>
      </p:sp>
      <p:sp>
        <p:nvSpPr>
          <p:cNvPr id="31760" name="Line 29">
            <a:extLst>
              <a:ext uri="{FF2B5EF4-FFF2-40B4-BE49-F238E27FC236}">
                <a16:creationId xmlns:a16="http://schemas.microsoft.com/office/drawing/2014/main" id="{3DA47BDA-190C-435A-96E4-3D4A1F8ED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2895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30">
            <a:extLst>
              <a:ext uri="{FF2B5EF4-FFF2-40B4-BE49-F238E27FC236}">
                <a16:creationId xmlns:a16="http://schemas.microsoft.com/office/drawing/2014/main" id="{14B95505-CA9B-45F8-B613-FF40A98B6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895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Freeform 33">
            <a:extLst>
              <a:ext uri="{FF2B5EF4-FFF2-40B4-BE49-F238E27FC236}">
                <a16:creationId xmlns:a16="http://schemas.microsoft.com/office/drawing/2014/main" id="{DBC4EEE7-30FD-4458-ADF4-AE259642C6F3}"/>
              </a:ext>
            </a:extLst>
          </p:cNvPr>
          <p:cNvSpPr>
            <a:spLocks/>
          </p:cNvSpPr>
          <p:nvPr/>
        </p:nvSpPr>
        <p:spPr bwMode="auto">
          <a:xfrm>
            <a:off x="3276600" y="3733800"/>
            <a:ext cx="2209800" cy="1370013"/>
          </a:xfrm>
          <a:custGeom>
            <a:avLst/>
            <a:gdLst>
              <a:gd name="T0" fmla="*/ 0 w 1392"/>
              <a:gd name="T1" fmla="*/ 2147483647 h 863"/>
              <a:gd name="T2" fmla="*/ 2147483647 w 1392"/>
              <a:gd name="T3" fmla="*/ 2147483647 h 863"/>
              <a:gd name="T4" fmla="*/ 2147483647 w 1392"/>
              <a:gd name="T5" fmla="*/ 2147483647 h 863"/>
              <a:gd name="T6" fmla="*/ 2147483647 w 1392"/>
              <a:gd name="T7" fmla="*/ 2147483647 h 863"/>
              <a:gd name="T8" fmla="*/ 2147483647 w 1392"/>
              <a:gd name="T9" fmla="*/ 2147483647 h 863"/>
              <a:gd name="T10" fmla="*/ 2147483647 w 1392"/>
              <a:gd name="T11" fmla="*/ 2147483647 h 863"/>
              <a:gd name="T12" fmla="*/ 2147483647 w 1392"/>
              <a:gd name="T13" fmla="*/ 2147483647 h 863"/>
              <a:gd name="T14" fmla="*/ 2147483647 w 1392"/>
              <a:gd name="T15" fmla="*/ 2147483647 h 863"/>
              <a:gd name="T16" fmla="*/ 2147483647 w 1392"/>
              <a:gd name="T17" fmla="*/ 2147483647 h 863"/>
              <a:gd name="T18" fmla="*/ 2147483647 w 1392"/>
              <a:gd name="T19" fmla="*/ 2147483647 h 8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2"/>
              <a:gd name="T31" fmla="*/ 0 h 863"/>
              <a:gd name="T32" fmla="*/ 1392 w 1392"/>
              <a:gd name="T33" fmla="*/ 863 h 8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2" h="863">
                <a:moveTo>
                  <a:pt x="0" y="863"/>
                </a:moveTo>
                <a:cubicBezTo>
                  <a:pt x="40" y="635"/>
                  <a:pt x="96" y="404"/>
                  <a:pt x="144" y="287"/>
                </a:cubicBezTo>
                <a:cubicBezTo>
                  <a:pt x="192" y="170"/>
                  <a:pt x="232" y="161"/>
                  <a:pt x="288" y="161"/>
                </a:cubicBezTo>
                <a:cubicBezTo>
                  <a:pt x="344" y="161"/>
                  <a:pt x="425" y="299"/>
                  <a:pt x="480" y="287"/>
                </a:cubicBezTo>
                <a:cubicBezTo>
                  <a:pt x="535" y="275"/>
                  <a:pt x="571" y="130"/>
                  <a:pt x="618" y="89"/>
                </a:cubicBezTo>
                <a:cubicBezTo>
                  <a:pt x="665" y="48"/>
                  <a:pt x="721" y="0"/>
                  <a:pt x="762" y="41"/>
                </a:cubicBezTo>
                <a:cubicBezTo>
                  <a:pt x="803" y="82"/>
                  <a:pt x="823" y="246"/>
                  <a:pt x="864" y="335"/>
                </a:cubicBezTo>
                <a:cubicBezTo>
                  <a:pt x="905" y="424"/>
                  <a:pt x="952" y="559"/>
                  <a:pt x="1008" y="575"/>
                </a:cubicBezTo>
                <a:cubicBezTo>
                  <a:pt x="1064" y="591"/>
                  <a:pt x="1136" y="391"/>
                  <a:pt x="1200" y="431"/>
                </a:cubicBezTo>
                <a:cubicBezTo>
                  <a:pt x="1264" y="471"/>
                  <a:pt x="1328" y="643"/>
                  <a:pt x="1392" y="8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Freeform 34">
            <a:extLst>
              <a:ext uri="{FF2B5EF4-FFF2-40B4-BE49-F238E27FC236}">
                <a16:creationId xmlns:a16="http://schemas.microsoft.com/office/drawing/2014/main" id="{9F17E6F0-6833-4A97-8BFB-078E883DD5EE}"/>
              </a:ext>
            </a:extLst>
          </p:cNvPr>
          <p:cNvSpPr>
            <a:spLocks/>
          </p:cNvSpPr>
          <p:nvPr/>
        </p:nvSpPr>
        <p:spPr bwMode="auto">
          <a:xfrm>
            <a:off x="8197850" y="4398963"/>
            <a:ext cx="336550" cy="630237"/>
          </a:xfrm>
          <a:custGeom>
            <a:avLst/>
            <a:gdLst>
              <a:gd name="T0" fmla="*/ 2147483647 w 212"/>
              <a:gd name="T1" fmla="*/ 2147483647 h 397"/>
              <a:gd name="T2" fmla="*/ 2147483647 w 212"/>
              <a:gd name="T3" fmla="*/ 2147483647 h 397"/>
              <a:gd name="T4" fmla="*/ 0 w 212"/>
              <a:gd name="T5" fmla="*/ 0 h 397"/>
              <a:gd name="T6" fmla="*/ 0 60000 65536"/>
              <a:gd name="T7" fmla="*/ 0 60000 65536"/>
              <a:gd name="T8" fmla="*/ 0 60000 65536"/>
              <a:gd name="T9" fmla="*/ 0 w 212"/>
              <a:gd name="T10" fmla="*/ 0 h 397"/>
              <a:gd name="T11" fmla="*/ 212 w 212"/>
              <a:gd name="T12" fmla="*/ 397 h 3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397">
                <a:moveTo>
                  <a:pt x="212" y="397"/>
                </a:moveTo>
                <a:cubicBezTo>
                  <a:pt x="193" y="348"/>
                  <a:pt x="132" y="169"/>
                  <a:pt x="97" y="103"/>
                </a:cubicBezTo>
                <a:cubicBezTo>
                  <a:pt x="62" y="37"/>
                  <a:pt x="20" y="21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Freeform 35">
            <a:extLst>
              <a:ext uri="{FF2B5EF4-FFF2-40B4-BE49-F238E27FC236}">
                <a16:creationId xmlns:a16="http://schemas.microsoft.com/office/drawing/2014/main" id="{56D4F4D3-A5B1-426C-B178-068991721109}"/>
              </a:ext>
            </a:extLst>
          </p:cNvPr>
          <p:cNvSpPr>
            <a:spLocks/>
          </p:cNvSpPr>
          <p:nvPr/>
        </p:nvSpPr>
        <p:spPr bwMode="auto">
          <a:xfrm>
            <a:off x="7773988" y="4398963"/>
            <a:ext cx="427037" cy="1587"/>
          </a:xfrm>
          <a:custGeom>
            <a:avLst/>
            <a:gdLst>
              <a:gd name="T0" fmla="*/ 2147483647 w 269"/>
              <a:gd name="T1" fmla="*/ 2147483647 h 1"/>
              <a:gd name="T2" fmla="*/ 0 w 269"/>
              <a:gd name="T3" fmla="*/ 0 h 1"/>
              <a:gd name="T4" fmla="*/ 0 60000 65536"/>
              <a:gd name="T5" fmla="*/ 0 60000 65536"/>
              <a:gd name="T6" fmla="*/ 0 w 269"/>
              <a:gd name="T7" fmla="*/ 0 h 1"/>
              <a:gd name="T8" fmla="*/ 269 w 26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" h="1">
                <a:moveTo>
                  <a:pt x="269" y="1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Freeform 36">
            <a:extLst>
              <a:ext uri="{FF2B5EF4-FFF2-40B4-BE49-F238E27FC236}">
                <a16:creationId xmlns:a16="http://schemas.microsoft.com/office/drawing/2014/main" id="{4051776D-95D8-4977-8AD7-D5FEA3B753CB}"/>
              </a:ext>
            </a:extLst>
          </p:cNvPr>
          <p:cNvSpPr>
            <a:spLocks/>
          </p:cNvSpPr>
          <p:nvPr/>
        </p:nvSpPr>
        <p:spPr bwMode="auto">
          <a:xfrm>
            <a:off x="7477125" y="3771900"/>
            <a:ext cx="295275" cy="647700"/>
          </a:xfrm>
          <a:custGeom>
            <a:avLst/>
            <a:gdLst>
              <a:gd name="T0" fmla="*/ 2147483647 w 186"/>
              <a:gd name="T1" fmla="*/ 2147483647 h 408"/>
              <a:gd name="T2" fmla="*/ 2147483647 w 186"/>
              <a:gd name="T3" fmla="*/ 2147483647 h 408"/>
              <a:gd name="T4" fmla="*/ 2147483647 w 186"/>
              <a:gd name="T5" fmla="*/ 2147483647 h 408"/>
              <a:gd name="T6" fmla="*/ 0 w 186"/>
              <a:gd name="T7" fmla="*/ 0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186"/>
              <a:gd name="T13" fmla="*/ 0 h 408"/>
              <a:gd name="T14" fmla="*/ 186 w 186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" h="408">
                <a:moveTo>
                  <a:pt x="186" y="408"/>
                </a:moveTo>
                <a:cubicBezTo>
                  <a:pt x="175" y="382"/>
                  <a:pt x="139" y="309"/>
                  <a:pt x="120" y="252"/>
                </a:cubicBezTo>
                <a:cubicBezTo>
                  <a:pt x="101" y="195"/>
                  <a:pt x="92" y="108"/>
                  <a:pt x="72" y="66"/>
                </a:cubicBezTo>
                <a:cubicBezTo>
                  <a:pt x="52" y="24"/>
                  <a:pt x="15" y="14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Freeform 37">
            <a:extLst>
              <a:ext uri="{FF2B5EF4-FFF2-40B4-BE49-F238E27FC236}">
                <a16:creationId xmlns:a16="http://schemas.microsoft.com/office/drawing/2014/main" id="{7ECD48F0-57B6-4458-A5E1-F3028BC4D633}"/>
              </a:ext>
            </a:extLst>
          </p:cNvPr>
          <p:cNvSpPr>
            <a:spLocks/>
          </p:cNvSpPr>
          <p:nvPr/>
        </p:nvSpPr>
        <p:spPr bwMode="auto">
          <a:xfrm>
            <a:off x="7239000" y="3767138"/>
            <a:ext cx="242888" cy="214312"/>
          </a:xfrm>
          <a:custGeom>
            <a:avLst/>
            <a:gdLst>
              <a:gd name="T0" fmla="*/ 2147483647 w 153"/>
              <a:gd name="T1" fmla="*/ 0 h 135"/>
              <a:gd name="T2" fmla="*/ 2147483647 w 153"/>
              <a:gd name="T3" fmla="*/ 2147483647 h 135"/>
              <a:gd name="T4" fmla="*/ 0 w 153"/>
              <a:gd name="T5" fmla="*/ 2147483647 h 135"/>
              <a:gd name="T6" fmla="*/ 0 60000 65536"/>
              <a:gd name="T7" fmla="*/ 0 60000 65536"/>
              <a:gd name="T8" fmla="*/ 0 60000 65536"/>
              <a:gd name="T9" fmla="*/ 0 w 153"/>
              <a:gd name="T10" fmla="*/ 0 h 135"/>
              <a:gd name="T11" fmla="*/ 153 w 153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35">
                <a:moveTo>
                  <a:pt x="153" y="0"/>
                </a:moveTo>
                <a:cubicBezTo>
                  <a:pt x="139" y="6"/>
                  <a:pt x="91" y="17"/>
                  <a:pt x="66" y="39"/>
                </a:cubicBezTo>
                <a:cubicBezTo>
                  <a:pt x="41" y="61"/>
                  <a:pt x="14" y="115"/>
                  <a:pt x="0" y="135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Freeform 38">
            <a:extLst>
              <a:ext uri="{FF2B5EF4-FFF2-40B4-BE49-F238E27FC236}">
                <a16:creationId xmlns:a16="http://schemas.microsoft.com/office/drawing/2014/main" id="{608D4C24-9F13-446D-8706-01F84B049FF6}"/>
              </a:ext>
            </a:extLst>
          </p:cNvPr>
          <p:cNvSpPr>
            <a:spLocks/>
          </p:cNvSpPr>
          <p:nvPr/>
        </p:nvSpPr>
        <p:spPr bwMode="auto">
          <a:xfrm>
            <a:off x="6324600" y="3989388"/>
            <a:ext cx="409575" cy="1116012"/>
          </a:xfrm>
          <a:custGeom>
            <a:avLst/>
            <a:gdLst>
              <a:gd name="T0" fmla="*/ 0 w 258"/>
              <a:gd name="T1" fmla="*/ 2147483647 h 703"/>
              <a:gd name="T2" fmla="*/ 2147483647 w 258"/>
              <a:gd name="T3" fmla="*/ 2147483647 h 703"/>
              <a:gd name="T4" fmla="*/ 2147483647 w 258"/>
              <a:gd name="T5" fmla="*/ 2147483647 h 703"/>
              <a:gd name="T6" fmla="*/ 2147483647 w 258"/>
              <a:gd name="T7" fmla="*/ 2147483647 h 703"/>
              <a:gd name="T8" fmla="*/ 2147483647 w 258"/>
              <a:gd name="T9" fmla="*/ 2147483647 h 7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"/>
              <a:gd name="T16" fmla="*/ 0 h 703"/>
              <a:gd name="T17" fmla="*/ 258 w 258"/>
              <a:gd name="T18" fmla="*/ 703 h 7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" h="703">
                <a:moveTo>
                  <a:pt x="0" y="703"/>
                </a:moveTo>
                <a:lnTo>
                  <a:pt x="66" y="358"/>
                </a:lnTo>
                <a:cubicBezTo>
                  <a:pt x="92" y="254"/>
                  <a:pt x="134" y="136"/>
                  <a:pt x="159" y="79"/>
                </a:cubicBezTo>
                <a:cubicBezTo>
                  <a:pt x="184" y="23"/>
                  <a:pt x="202" y="26"/>
                  <a:pt x="219" y="13"/>
                </a:cubicBezTo>
                <a:cubicBezTo>
                  <a:pt x="236" y="0"/>
                  <a:pt x="250" y="3"/>
                  <a:pt x="258" y="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Line 40">
            <a:extLst>
              <a:ext uri="{FF2B5EF4-FFF2-40B4-BE49-F238E27FC236}">
                <a16:creationId xmlns:a16="http://schemas.microsoft.com/office/drawing/2014/main" id="{5301CA64-384B-4C11-BEA2-388961BD8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3990975"/>
            <a:ext cx="533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Freeform 39">
            <a:extLst>
              <a:ext uri="{FF2B5EF4-FFF2-40B4-BE49-F238E27FC236}">
                <a16:creationId xmlns:a16="http://schemas.microsoft.com/office/drawing/2014/main" id="{2FBEBFB8-EECE-44D1-8BEE-136821902302}"/>
              </a:ext>
            </a:extLst>
          </p:cNvPr>
          <p:cNvSpPr>
            <a:spLocks/>
          </p:cNvSpPr>
          <p:nvPr/>
        </p:nvSpPr>
        <p:spPr bwMode="auto">
          <a:xfrm>
            <a:off x="6324600" y="3733800"/>
            <a:ext cx="2209800" cy="1370013"/>
          </a:xfrm>
          <a:custGeom>
            <a:avLst/>
            <a:gdLst>
              <a:gd name="T0" fmla="*/ 0 w 1392"/>
              <a:gd name="T1" fmla="*/ 2147483647 h 863"/>
              <a:gd name="T2" fmla="*/ 2147483647 w 1392"/>
              <a:gd name="T3" fmla="*/ 2147483647 h 863"/>
              <a:gd name="T4" fmla="*/ 2147483647 w 1392"/>
              <a:gd name="T5" fmla="*/ 2147483647 h 863"/>
              <a:gd name="T6" fmla="*/ 2147483647 w 1392"/>
              <a:gd name="T7" fmla="*/ 2147483647 h 863"/>
              <a:gd name="T8" fmla="*/ 2147483647 w 1392"/>
              <a:gd name="T9" fmla="*/ 2147483647 h 863"/>
              <a:gd name="T10" fmla="*/ 2147483647 w 1392"/>
              <a:gd name="T11" fmla="*/ 2147483647 h 863"/>
              <a:gd name="T12" fmla="*/ 2147483647 w 1392"/>
              <a:gd name="T13" fmla="*/ 2147483647 h 863"/>
              <a:gd name="T14" fmla="*/ 2147483647 w 1392"/>
              <a:gd name="T15" fmla="*/ 2147483647 h 863"/>
              <a:gd name="T16" fmla="*/ 2147483647 w 1392"/>
              <a:gd name="T17" fmla="*/ 2147483647 h 863"/>
              <a:gd name="T18" fmla="*/ 2147483647 w 1392"/>
              <a:gd name="T19" fmla="*/ 2147483647 h 8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2"/>
              <a:gd name="T31" fmla="*/ 0 h 863"/>
              <a:gd name="T32" fmla="*/ 1392 w 1392"/>
              <a:gd name="T33" fmla="*/ 863 h 8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2" h="863">
                <a:moveTo>
                  <a:pt x="0" y="863"/>
                </a:moveTo>
                <a:cubicBezTo>
                  <a:pt x="40" y="635"/>
                  <a:pt x="96" y="404"/>
                  <a:pt x="144" y="287"/>
                </a:cubicBezTo>
                <a:cubicBezTo>
                  <a:pt x="192" y="170"/>
                  <a:pt x="232" y="161"/>
                  <a:pt x="288" y="161"/>
                </a:cubicBezTo>
                <a:cubicBezTo>
                  <a:pt x="344" y="161"/>
                  <a:pt x="425" y="299"/>
                  <a:pt x="480" y="287"/>
                </a:cubicBezTo>
                <a:cubicBezTo>
                  <a:pt x="535" y="275"/>
                  <a:pt x="571" y="130"/>
                  <a:pt x="618" y="89"/>
                </a:cubicBezTo>
                <a:cubicBezTo>
                  <a:pt x="665" y="48"/>
                  <a:pt x="721" y="0"/>
                  <a:pt x="762" y="41"/>
                </a:cubicBezTo>
                <a:cubicBezTo>
                  <a:pt x="803" y="82"/>
                  <a:pt x="823" y="246"/>
                  <a:pt x="864" y="335"/>
                </a:cubicBezTo>
                <a:cubicBezTo>
                  <a:pt x="905" y="424"/>
                  <a:pt x="952" y="559"/>
                  <a:pt x="1008" y="575"/>
                </a:cubicBezTo>
                <a:cubicBezTo>
                  <a:pt x="1064" y="591"/>
                  <a:pt x="1136" y="391"/>
                  <a:pt x="1200" y="431"/>
                </a:cubicBezTo>
                <a:cubicBezTo>
                  <a:pt x="1264" y="471"/>
                  <a:pt x="1328" y="643"/>
                  <a:pt x="1392" y="8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2" name="Text Box 41">
            <a:extLst>
              <a:ext uri="{FF2B5EF4-FFF2-40B4-BE49-F238E27FC236}">
                <a16:creationId xmlns:a16="http://schemas.microsoft.com/office/drawing/2014/main" id="{B2B8C3D2-A6FF-4F08-82EB-4D75E1C68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791200"/>
            <a:ext cx="7878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solidFill>
                  <a:schemeClr val="tx2"/>
                </a:solidFill>
                <a:latin typeface="+mn-lt"/>
              </a:rPr>
              <a:t>Planchon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, O., and F. </a:t>
            </a:r>
            <a:r>
              <a:rPr lang="en-US" sz="1800" dirty="0" err="1">
                <a:solidFill>
                  <a:schemeClr val="tx2"/>
                </a:solidFill>
                <a:latin typeface="+mn-lt"/>
              </a:rPr>
              <a:t>Darboux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 (2001), A fast, simple and versatile algorithm to fill the depressions of digital elevation models, </a:t>
            </a:r>
            <a:r>
              <a:rPr lang="en-US" sz="1800" i="1" dirty="0">
                <a:solidFill>
                  <a:schemeClr val="tx2"/>
                </a:solidFill>
                <a:latin typeface="+mn-lt"/>
              </a:rPr>
              <a:t>Catena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(46), 159-176.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75A44B3-C7CB-49FE-8396-BDEAEC5D5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873125"/>
          </a:xfrm>
        </p:spPr>
        <p:txBody>
          <a:bodyPr/>
          <a:lstStyle/>
          <a:p>
            <a:pPr eaLnBrk="1" hangingPunct="1"/>
            <a:r>
              <a:rPr lang="en-US" altLang="en-US"/>
              <a:t>Parallel Scheme</a:t>
            </a:r>
          </a:p>
        </p:txBody>
      </p:sp>
      <p:grpSp>
        <p:nvGrpSpPr>
          <p:cNvPr id="32771" name="Group 84">
            <a:extLst>
              <a:ext uri="{FF2B5EF4-FFF2-40B4-BE49-F238E27FC236}">
                <a16:creationId xmlns:a16="http://schemas.microsoft.com/office/drawing/2014/main" id="{252E5D04-1B5D-4155-8A36-4C506036DBEA}"/>
              </a:ext>
            </a:extLst>
          </p:cNvPr>
          <p:cNvGrpSpPr>
            <a:grpSpLocks/>
          </p:cNvGrpSpPr>
          <p:nvPr/>
        </p:nvGrpSpPr>
        <p:grpSpPr bwMode="auto">
          <a:xfrm>
            <a:off x="1392238" y="982663"/>
            <a:ext cx="6100762" cy="2241550"/>
            <a:chOff x="457200" y="1022350"/>
            <a:chExt cx="3318163" cy="1219200"/>
          </a:xfrm>
        </p:grpSpPr>
        <p:grpSp>
          <p:nvGrpSpPr>
            <p:cNvPr id="32781" name="Group 10">
              <a:extLst>
                <a:ext uri="{FF2B5EF4-FFF2-40B4-BE49-F238E27FC236}">
                  <a16:creationId xmlns:a16="http://schemas.microsoft.com/office/drawing/2014/main" id="{CF70CF1D-6F35-4311-B632-CA8DDCBB49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1022350"/>
              <a:ext cx="1981200" cy="1219200"/>
              <a:chOff x="432" y="1056"/>
              <a:chExt cx="1584" cy="1008"/>
            </a:xfrm>
          </p:grpSpPr>
          <p:pic>
            <p:nvPicPr>
              <p:cNvPr id="32792" name="Picture 4">
                <a:extLst>
                  <a:ext uri="{FF2B5EF4-FFF2-40B4-BE49-F238E27FC236}">
                    <a16:creationId xmlns:a16="http://schemas.microsoft.com/office/drawing/2014/main" id="{D3BC07AB-4D76-4CA3-88D3-56BF1FBFA6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3" name="Line 5">
                <a:extLst>
                  <a:ext uri="{FF2B5EF4-FFF2-40B4-BE49-F238E27FC236}">
                    <a16:creationId xmlns:a16="http://schemas.microsoft.com/office/drawing/2014/main" id="{17D25AEC-06D0-48B8-ABDF-5930B323E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4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4" name="Text Box 6">
                <a:extLst>
                  <a:ext uri="{FF2B5EF4-FFF2-40B4-BE49-F238E27FC236}">
                    <a16:creationId xmlns:a16="http://schemas.microsoft.com/office/drawing/2014/main" id="{0FCF1BE5-5C7A-422C-97AF-0FA9EC1155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1249" y="1473"/>
                <a:ext cx="100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>
                    <a:solidFill>
                      <a:srgbClr val="808080"/>
                    </a:solidFill>
                  </a:rPr>
                  <a:t>Communicate</a:t>
                </a:r>
              </a:p>
            </p:txBody>
          </p:sp>
          <p:sp>
            <p:nvSpPr>
              <p:cNvPr id="32795" name="Freeform 7">
                <a:extLst>
                  <a:ext uri="{FF2B5EF4-FFF2-40B4-BE49-F238E27FC236}">
                    <a16:creationId xmlns:a16="http://schemas.microsoft.com/office/drawing/2014/main" id="{F8C10F53-9DB5-4F33-88FA-FC053F3F0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6" name="Freeform 8">
                <a:extLst>
                  <a:ext uri="{FF2B5EF4-FFF2-40B4-BE49-F238E27FC236}">
                    <a16:creationId xmlns:a16="http://schemas.microsoft.com/office/drawing/2014/main" id="{A31D19C6-7D47-47AB-86F2-01B0D04D1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Line 9">
                <a:extLst>
                  <a:ext uri="{FF2B5EF4-FFF2-40B4-BE49-F238E27FC236}">
                    <a16:creationId xmlns:a16="http://schemas.microsoft.com/office/drawing/2014/main" id="{398623B8-A47C-46D1-A0B2-0F85584D4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82" name="Group 25">
              <a:extLst>
                <a:ext uri="{FF2B5EF4-FFF2-40B4-BE49-F238E27FC236}">
                  <a16:creationId xmlns:a16="http://schemas.microsoft.com/office/drawing/2014/main" id="{170A6E5B-83EB-4308-826B-1F7EE9511D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4600" y="1022350"/>
              <a:ext cx="1260763" cy="1219200"/>
              <a:chOff x="432" y="1056"/>
              <a:chExt cx="1008" cy="1008"/>
            </a:xfrm>
          </p:grpSpPr>
          <p:pic>
            <p:nvPicPr>
              <p:cNvPr id="32789" name="Picture 26">
                <a:extLst>
                  <a:ext uri="{FF2B5EF4-FFF2-40B4-BE49-F238E27FC236}">
                    <a16:creationId xmlns:a16="http://schemas.microsoft.com/office/drawing/2014/main" id="{A67BA96B-54D6-42CE-A2B6-2F164CFBF9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90" name="Freeform 29">
                <a:extLst>
                  <a:ext uri="{FF2B5EF4-FFF2-40B4-BE49-F238E27FC236}">
                    <a16:creationId xmlns:a16="http://schemas.microsoft.com/office/drawing/2014/main" id="{6ACAECB3-C027-448B-ACCB-F17AFF375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1" name="Freeform 30">
                <a:extLst>
                  <a:ext uri="{FF2B5EF4-FFF2-40B4-BE49-F238E27FC236}">
                    <a16:creationId xmlns:a16="http://schemas.microsoft.com/office/drawing/2014/main" id="{2D01FC4E-6687-4B49-9D77-6FFA3811E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3" name="Line 74">
              <a:extLst>
                <a:ext uri="{FF2B5EF4-FFF2-40B4-BE49-F238E27FC236}">
                  <a16:creationId xmlns:a16="http://schemas.microsoft.com/office/drawing/2014/main" id="{0C0CC0C3-66C6-4C93-A246-4D4A6EA71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75" y="10414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75">
              <a:extLst>
                <a:ext uri="{FF2B5EF4-FFF2-40B4-BE49-F238E27FC236}">
                  <a16:creationId xmlns:a16="http://schemas.microsoft.com/office/drawing/2014/main" id="{E2C38CE5-6EBA-46EC-8387-DCA53211A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250" y="147002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76">
              <a:extLst>
                <a:ext uri="{FF2B5EF4-FFF2-40B4-BE49-F238E27FC236}">
                  <a16:creationId xmlns:a16="http://schemas.microsoft.com/office/drawing/2014/main" id="{2B33662F-B036-455B-A10A-83FA02F85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775" y="18700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77">
              <a:extLst>
                <a:ext uri="{FF2B5EF4-FFF2-40B4-BE49-F238E27FC236}">
                  <a16:creationId xmlns:a16="http://schemas.microsoft.com/office/drawing/2014/main" id="{BCF835E7-4390-47E1-8F88-B3FE966B0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6600" y="2212975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78">
              <a:extLst>
                <a:ext uri="{FF2B5EF4-FFF2-40B4-BE49-F238E27FC236}">
                  <a16:creationId xmlns:a16="http://schemas.microsoft.com/office/drawing/2014/main" id="{3FA4202A-BFB1-4801-9FAF-8FEBDE5DB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6600" y="18034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79">
              <a:extLst>
                <a:ext uri="{FF2B5EF4-FFF2-40B4-BE49-F238E27FC236}">
                  <a16:creationId xmlns:a16="http://schemas.microsoft.com/office/drawing/2014/main" id="{6B0DB259-CC18-4165-8182-4C9EE4371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6600" y="140335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CB543023-4EF3-4066-B39B-9512FB079D73}"/>
              </a:ext>
            </a:extLst>
          </p:cNvPr>
          <p:cNvGraphicFramePr>
            <a:graphicFrameLocks noGrp="1"/>
          </p:cNvGraphicFramePr>
          <p:nvPr/>
        </p:nvGraphicFramePr>
        <p:xfrm>
          <a:off x="433388" y="3335338"/>
          <a:ext cx="3654425" cy="3429000"/>
        </p:xfrm>
        <a:graphic>
          <a:graphicData uri="http://schemas.openxmlformats.org/drawingml/2006/table">
            <a:tbl>
              <a:tblPr/>
              <a:tblGrid>
                <a:gridCol w="365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Initialize( Z,F)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</a:p>
                    <a:p>
                      <a:pPr lvl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all grid cells </a:t>
                      </a:r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600" i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2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Z(</a:t>
                      </a:r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&gt; n   </a:t>
                      </a:r>
                    </a:p>
                    <a:p>
                      <a:pPr marL="1371600" lvl="3" indent="-228600"/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F(</a:t>
                      </a:r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← Z(</a:t>
                      </a:r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lvl="2"/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Else   </a:t>
                      </a:r>
                    </a:p>
                    <a:p>
                      <a:pPr marL="914400" lvl="2" indent="228600"/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F(</a:t>
                      </a:r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← n</a:t>
                      </a:r>
                    </a:p>
                    <a:p>
                      <a:pPr marL="914400" lvl="2" indent="228600"/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stack for next pass</a:t>
                      </a:r>
                    </a:p>
                    <a:p>
                      <a:pPr lvl="1"/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endfor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Send( </a:t>
                      </a:r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topRow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rank-1 )</a:t>
                      </a:r>
                    </a:p>
                    <a:p>
                      <a:pPr lvl="1"/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Send( </a:t>
                      </a:r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bottomRow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rank+1 )</a:t>
                      </a:r>
                    </a:p>
                    <a:p>
                      <a:pPr lvl="1"/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Recv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rowBelow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rank+1 )</a:t>
                      </a:r>
                    </a:p>
                    <a:p>
                      <a:pPr lvl="1"/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Recv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n-US" sz="160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rowAbove</a:t>
                      </a:r>
                      <a:r>
                        <a:rPr lang="en-US" sz="16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rank-1 )</a:t>
                      </a:r>
                    </a:p>
                    <a:p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Until F is not modified</a:t>
                      </a: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4225" marR="94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546" name="Rectangle 83">
            <a:extLst>
              <a:ext uri="{FF2B5EF4-FFF2-40B4-BE49-F238E27FC236}">
                <a16:creationId xmlns:a16="http://schemas.microsoft.com/office/drawing/2014/main" id="{91395980-28F2-4A05-B665-EEF47091B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3883025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00"/>
                </a:solidFill>
                <a:latin typeface="+mj-lt"/>
              </a:rPr>
              <a:t>Z denotes the original elevation. </a:t>
            </a:r>
          </a:p>
          <a:p>
            <a:pPr algn="l">
              <a:defRPr/>
            </a:pPr>
            <a:r>
              <a:rPr lang="en-US" dirty="0">
                <a:solidFill>
                  <a:srgbClr val="000000"/>
                </a:solidFill>
                <a:latin typeface="+mj-lt"/>
              </a:rPr>
              <a:t>F denotes the pit filled elevation. </a:t>
            </a:r>
          </a:p>
          <a:p>
            <a:pPr algn="l">
              <a:defRPr/>
            </a:pPr>
            <a:r>
              <a:rPr lang="en-US" dirty="0">
                <a:solidFill>
                  <a:srgbClr val="000000"/>
                </a:solidFill>
                <a:latin typeface="+mj-lt"/>
              </a:rPr>
              <a:t>n denotes lowest neighboring elevation</a:t>
            </a:r>
          </a:p>
          <a:p>
            <a:pPr algn="l">
              <a:defRPr/>
            </a:pPr>
            <a:r>
              <a:rPr lang="en-US" dirty="0" err="1">
                <a:solidFill>
                  <a:srgbClr val="000000"/>
                </a:solidFill>
                <a:latin typeface="+mj-lt"/>
              </a:rPr>
              <a:t>i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denotes the cell being evaluated</a:t>
            </a:r>
          </a:p>
          <a:p>
            <a:pPr algn="l">
              <a:defRPr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algn="l">
              <a:defRPr/>
            </a:pPr>
            <a:r>
              <a:rPr lang="en-US" dirty="0">
                <a:solidFill>
                  <a:srgbClr val="000000"/>
                </a:solidFill>
                <a:latin typeface="+mj-lt"/>
              </a:rPr>
              <a:t>Iterate only over stack of changeable cells  </a:t>
            </a:r>
          </a:p>
        </p:txBody>
      </p:sp>
      <p:sp>
        <p:nvSpPr>
          <p:cNvPr id="32779" name="Line 5">
            <a:extLst>
              <a:ext uri="{FF2B5EF4-FFF2-40B4-BE49-F238E27FC236}">
                <a16:creationId xmlns:a16="http://schemas.microsoft.com/office/drawing/2014/main" id="{45DDD488-88FE-48AE-BC4E-9EA38D9FF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2850" y="2265363"/>
            <a:ext cx="441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9">
            <a:extLst>
              <a:ext uri="{FF2B5EF4-FFF2-40B4-BE49-F238E27FC236}">
                <a16:creationId xmlns:a16="http://schemas.microsoft.com/office/drawing/2014/main" id="{89DC6DC6-8E6B-43F3-859E-5E58983D2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9938" y="2265363"/>
            <a:ext cx="44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BF29CD39-084D-4DDE-810A-2CAC083B8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247650"/>
            <a:ext cx="798195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Parallel Pit Remove Timing </a:t>
            </a:r>
            <a:br>
              <a:rPr lang="en-US" altLang="en-US" sz="4000"/>
            </a:br>
            <a:r>
              <a:rPr lang="en-US" altLang="en-US" sz="2400"/>
              <a:t>GSL100 (4045 x 7402 = 29.9 x 10</a:t>
            </a:r>
            <a:r>
              <a:rPr lang="en-US" altLang="en-US" sz="2400" baseline="30000"/>
              <a:t>6</a:t>
            </a:r>
            <a:r>
              <a:rPr lang="en-US" altLang="en-US" sz="2400"/>
              <a:t> cells </a:t>
            </a:r>
            <a:r>
              <a:rPr lang="en-US" altLang="en-US" sz="2400">
                <a:sym typeface="Symbol" panose="05050102010706020507" pitchFamily="18" charset="2"/>
              </a:rPr>
              <a:t> 120 MB)</a:t>
            </a:r>
            <a:endParaRPr lang="en-US" altLang="en-US" sz="4000"/>
          </a:p>
        </p:txBody>
      </p:sp>
      <p:sp>
        <p:nvSpPr>
          <p:cNvPr id="2052" name="Rectangle 13">
            <a:extLst>
              <a:ext uri="{FF2B5EF4-FFF2-40B4-BE49-F238E27FC236}">
                <a16:creationId xmlns:a16="http://schemas.microsoft.com/office/drawing/2014/main" id="{24ED9A83-C5EA-4B77-A21E-519E7147F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14045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Dual Quad Core Xeon Proc E5405, 2.00GHz</a:t>
            </a:r>
          </a:p>
        </p:txBody>
      </p:sp>
      <p:pic>
        <p:nvPicPr>
          <p:cNvPr id="2053" name="Picture 10">
            <a:extLst>
              <a:ext uri="{FF2B5EF4-FFF2-40B4-BE49-F238E27FC236}">
                <a16:creationId xmlns:a16="http://schemas.microsoft.com/office/drawing/2014/main" id="{639DCD73-0059-4FB3-BB2D-74B198AA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4"/>
          <a:stretch>
            <a:fillRect/>
          </a:stretch>
        </p:blipFill>
        <p:spPr bwMode="auto">
          <a:xfrm>
            <a:off x="1409700" y="1457325"/>
            <a:ext cx="66897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11">
            <a:extLst>
              <a:ext uri="{FF2B5EF4-FFF2-40B4-BE49-F238E27FC236}">
                <a16:creationId xmlns:a16="http://schemas.microsoft.com/office/drawing/2014/main" id="{E152CDB0-2F12-40FB-B3B0-9C5C52CE26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2559050"/>
          <a:ext cx="1206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596880" imgH="203040" progId="Equation.3">
                  <p:embed/>
                </p:oleObj>
              </mc:Choice>
              <mc:Fallback>
                <p:oleObj name="Equation" r:id="rId4" imgW="5968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559050"/>
                        <a:ext cx="1206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879360A-2086-488F-8748-4A65C2DD1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374650"/>
            <a:ext cx="798195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Parallel Pit Remove Stack vs Domain Iteration Timing</a:t>
            </a:r>
            <a:br>
              <a:rPr lang="en-US" altLang="en-US" sz="4000"/>
            </a:br>
            <a:r>
              <a:rPr lang="en-US" altLang="en-US" sz="2400"/>
              <a:t>GSL100 (4045 x 7402 = 29.9 x 10</a:t>
            </a:r>
            <a:r>
              <a:rPr lang="en-US" altLang="en-US" sz="2400" baseline="30000"/>
              <a:t>6</a:t>
            </a:r>
            <a:r>
              <a:rPr lang="en-US" altLang="en-US" sz="2400"/>
              <a:t> cells </a:t>
            </a:r>
            <a:r>
              <a:rPr lang="en-US" altLang="en-US" sz="2400">
                <a:sym typeface="Symbol" panose="05050102010706020507" pitchFamily="18" charset="2"/>
              </a:rPr>
              <a:t> 120 MB)</a:t>
            </a:r>
            <a:endParaRPr lang="en-US" altLang="en-US" sz="4000"/>
          </a:p>
        </p:txBody>
      </p:sp>
      <p:sp>
        <p:nvSpPr>
          <p:cNvPr id="33795" name="Rectangle 13">
            <a:extLst>
              <a:ext uri="{FF2B5EF4-FFF2-40B4-BE49-F238E27FC236}">
                <a16:creationId xmlns:a16="http://schemas.microsoft.com/office/drawing/2014/main" id="{0AD5C2A3-CB06-4272-BBD5-BD638FBBE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14045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Dual Quad Core Xeon Proc E5405, 2.00GHz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A521BBAE-274C-4094-BF22-29932B6F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390650"/>
            <a:ext cx="59436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D599D-EAF7-4FA8-874A-66557A85D969}"/>
              </a:ext>
            </a:extLst>
          </p:cNvPr>
          <p:cNvSpPr txBox="1"/>
          <p:nvPr/>
        </p:nvSpPr>
        <p:spPr>
          <a:xfrm>
            <a:off x="2014538" y="5581650"/>
            <a:ext cx="59959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it is important to limit iteration to unresolved grid cells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0"/>
  <p:tag name="HOTSPOTTYPE" val="NextSlide"/>
  <p:tag name="DEFINEDINNAVIGATOR" val="False"/>
</p:tagLst>
</file>

<file path=ppt/theme/theme1.xml><?xml version="1.0" encoding="utf-8"?>
<a:theme xmlns:a="http://schemas.openxmlformats.org/drawingml/2006/main" name="Generic (Online)">
  <a:themeElements>
    <a:clrScheme name="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4733</TotalTime>
  <Words>1378</Words>
  <Application>Microsoft Office PowerPoint</Application>
  <PresentationFormat>On-screen Show (4:3)</PresentationFormat>
  <Paragraphs>259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Times New Roman</vt:lpstr>
      <vt:lpstr>Arial</vt:lpstr>
      <vt:lpstr>Arial Narrow</vt:lpstr>
      <vt:lpstr>Monotype Sorts</vt:lpstr>
      <vt:lpstr>Calibri</vt:lpstr>
      <vt:lpstr>Symbol</vt:lpstr>
      <vt:lpstr>MS Sans Serif</vt:lpstr>
      <vt:lpstr>Generic (Online)</vt:lpstr>
      <vt:lpstr>2_Blank Presentation</vt:lpstr>
      <vt:lpstr>Office Theme</vt:lpstr>
      <vt:lpstr>2_Default Design</vt:lpstr>
      <vt:lpstr>3_Blank Presentation</vt:lpstr>
      <vt:lpstr>SPLUS GraphSheet</vt:lpstr>
      <vt:lpstr>Microsoft Equation 3.0</vt:lpstr>
      <vt:lpstr>Microsoft Word Picture</vt:lpstr>
      <vt:lpstr>Microsoft Word 97 - 2003 Document</vt:lpstr>
      <vt:lpstr>Equation</vt:lpstr>
      <vt:lpstr>Hydrologic Terrain Processing Using Parallel Computing</vt:lpstr>
      <vt:lpstr>Hydrologic Terrain Analysis</vt:lpstr>
      <vt:lpstr>The challenge of increasing Digital Elevation Model (DEM) resolution</vt:lpstr>
      <vt:lpstr>A parallel version of the TauDEM Software Tools</vt:lpstr>
      <vt:lpstr>Parallel Approach</vt:lpstr>
      <vt:lpstr>Pit Removal: Planchon Fill Algorithm</vt:lpstr>
      <vt:lpstr>Parallel Scheme</vt:lpstr>
      <vt:lpstr>Parallel Pit Remove Timing  GSL100 (4045 x 7402 = 29.9 x 106 cells  120 MB)</vt:lpstr>
      <vt:lpstr>Parallel Pit Remove Stack vs Domain Iteration Timing GSL100 (4045 x 7402 = 29.9 x 106 cells  120 MB)</vt:lpstr>
      <vt:lpstr>Parallel Pit Remove Block vs Cell IO Timing GSL100 (4045 x 7402 = 29.9 x 106 cells  120 MB)</vt:lpstr>
      <vt:lpstr>Parallel Pit Remove Timing  NEDB (14849 x 27174 = 4 x 108 cells  1.6 GB)</vt:lpstr>
      <vt:lpstr>Representation of Flow Field</vt:lpstr>
      <vt:lpstr>Pseudocode for Recursive Flow Accumulation</vt:lpstr>
      <vt:lpstr>PowerPoint Presentation</vt:lpstr>
      <vt:lpstr>Or extended to more general concepts such as retention limited runoff generation with run-on</vt:lpstr>
      <vt:lpstr>and decaying accumulation</vt:lpstr>
      <vt:lpstr>Parallelization of Contributing Area/Flow Algebra</vt:lpstr>
      <vt:lpstr>D-infinity Contributing Area Timing GSL100 (4045 x 7402 = 29.9 x 106 cells  120 MB)</vt:lpstr>
      <vt:lpstr>D-infinity Contributing Area Timing Boise River (24856 x 24000 = 5.97 x 108 cells  2.4 GB)</vt:lpstr>
      <vt:lpstr>Limitations and Dependencies</vt:lpstr>
      <vt:lpstr>Conclusions</vt:lpstr>
    </vt:vector>
  </TitlesOfParts>
  <Company>USU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Terrain Analysis and Hydrologic Modeling using Digital Elevation Models and GIS</dc:title>
  <dc:creator>David Tarboton</dc:creator>
  <cp:lastModifiedBy>Levi Sanchez</cp:lastModifiedBy>
  <cp:revision>263</cp:revision>
  <cp:lastPrinted>1999-10-21T15:24:25Z</cp:lastPrinted>
  <dcterms:created xsi:type="dcterms:W3CDTF">1999-10-21T04:51:37Z</dcterms:created>
  <dcterms:modified xsi:type="dcterms:W3CDTF">2023-03-10T23:32:05Z</dcterms:modified>
</cp:coreProperties>
</file>