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1" r:id="rId3"/>
  </p:sldMasterIdLst>
  <p:notesMasterIdLst>
    <p:notesMasterId r:id="rId36"/>
  </p:notesMasterIdLst>
  <p:handoutMasterIdLst>
    <p:handoutMasterId r:id="rId37"/>
  </p:handoutMasterIdLst>
  <p:sldIdLst>
    <p:sldId id="545" r:id="rId4"/>
    <p:sldId id="546" r:id="rId5"/>
    <p:sldId id="561" r:id="rId6"/>
    <p:sldId id="563" r:id="rId7"/>
    <p:sldId id="564" r:id="rId8"/>
    <p:sldId id="565" r:id="rId9"/>
    <p:sldId id="566" r:id="rId10"/>
    <p:sldId id="567" r:id="rId11"/>
    <p:sldId id="559" r:id="rId12"/>
    <p:sldId id="560" r:id="rId13"/>
    <p:sldId id="590" r:id="rId14"/>
    <p:sldId id="498" r:id="rId15"/>
    <p:sldId id="525" r:id="rId16"/>
    <p:sldId id="562" r:id="rId17"/>
    <p:sldId id="531" r:id="rId18"/>
    <p:sldId id="568" r:id="rId19"/>
    <p:sldId id="569" r:id="rId20"/>
    <p:sldId id="573" r:id="rId21"/>
    <p:sldId id="570" r:id="rId22"/>
    <p:sldId id="576" r:id="rId23"/>
    <p:sldId id="577" r:id="rId24"/>
    <p:sldId id="578" r:id="rId25"/>
    <p:sldId id="585" r:id="rId26"/>
    <p:sldId id="579" r:id="rId27"/>
    <p:sldId id="580" r:id="rId28"/>
    <p:sldId id="587" r:id="rId29"/>
    <p:sldId id="586" r:id="rId30"/>
    <p:sldId id="583" r:id="rId31"/>
    <p:sldId id="582" r:id="rId32"/>
    <p:sldId id="584" r:id="rId33"/>
    <p:sldId id="588" r:id="rId34"/>
    <p:sldId id="581" r:id="rId35"/>
  </p:sldIdLst>
  <p:sldSz cx="9144000" cy="6858000" type="screen4x3"/>
  <p:notesSz cx="7102475" cy="8991600"/>
  <p:custDataLst>
    <p:tags r:id="rId38"/>
  </p:custDataLst>
  <p:defaultTextStyle>
    <a:defPPr>
      <a:defRPr lang="en-US"/>
    </a:defPPr>
    <a:lvl1pPr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1pPr>
    <a:lvl2pPr marL="4572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2pPr>
    <a:lvl3pPr marL="9144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5pPr>
    <a:lvl6pPr marL="2286000" algn="l" defTabSz="914400" rtl="0" eaLnBrk="1" latinLnBrk="0" hangingPunct="1">
      <a:defRPr kumimoji="1" sz="2000" kern="1200">
        <a:solidFill>
          <a:schemeClr val="bg2"/>
        </a:solidFill>
        <a:latin typeface="Times New Roman" panose="02020603050405020304" pitchFamily="18" charset="0"/>
        <a:ea typeface="+mn-ea"/>
        <a:cs typeface="+mn-cs"/>
      </a:defRPr>
    </a:lvl6pPr>
    <a:lvl7pPr marL="2743200" algn="l" defTabSz="914400" rtl="0" eaLnBrk="1" latinLnBrk="0" hangingPunct="1">
      <a:defRPr kumimoji="1" sz="2000" kern="1200">
        <a:solidFill>
          <a:schemeClr val="bg2"/>
        </a:solidFill>
        <a:latin typeface="Times New Roman" panose="02020603050405020304" pitchFamily="18" charset="0"/>
        <a:ea typeface="+mn-ea"/>
        <a:cs typeface="+mn-cs"/>
      </a:defRPr>
    </a:lvl7pPr>
    <a:lvl8pPr marL="3200400" algn="l" defTabSz="914400" rtl="0" eaLnBrk="1" latinLnBrk="0" hangingPunct="1">
      <a:defRPr kumimoji="1" sz="2000" kern="1200">
        <a:solidFill>
          <a:schemeClr val="bg2"/>
        </a:solidFill>
        <a:latin typeface="Times New Roman" panose="02020603050405020304" pitchFamily="18" charset="0"/>
        <a:ea typeface="+mn-ea"/>
        <a:cs typeface="+mn-cs"/>
      </a:defRPr>
    </a:lvl8pPr>
    <a:lvl9pPr marL="3657600" algn="l" defTabSz="914400" rtl="0" eaLnBrk="1" latinLnBrk="0" hangingPunct="1">
      <a:defRPr kumimoji="1" sz="2000" kern="1200">
        <a:solidFill>
          <a:schemeClr val="bg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a:srgbClr val="3366FF"/>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94" autoAdjust="0"/>
    <p:restoredTop sz="94614" autoAdjust="0"/>
  </p:normalViewPr>
  <p:slideViewPr>
    <p:cSldViewPr snapToGrid="0">
      <p:cViewPr varScale="1">
        <p:scale>
          <a:sx n="106" d="100"/>
          <a:sy n="106" d="100"/>
        </p:scale>
        <p:origin x="3702" y="11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s>
</file>

<file path=ppt/_rels/viewProps.xml.rels><?xml version="1.0" encoding="UTF-8" standalone="yes"?>
<Relationships xmlns="http://schemas.openxmlformats.org/package/2006/relationships"><Relationship Id="rId1"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50" b="1" i="0" u="none" strike="noStrike" baseline="0">
                <a:solidFill>
                  <a:srgbClr val="000000"/>
                </a:solidFill>
                <a:latin typeface="Arial"/>
                <a:ea typeface="Arial"/>
                <a:cs typeface="Arial"/>
              </a:defRPr>
            </a:pPr>
            <a:r>
              <a:rPr lang="en-US"/>
              <a:t>Nash-Sutcliffe Measure for Daily Volume</a:t>
            </a:r>
          </a:p>
        </c:rich>
      </c:tx>
      <c:layout>
        <c:manualLayout>
          <c:xMode val="edge"/>
          <c:yMode val="edge"/>
          <c:x val="0.19098712446351931"/>
          <c:y val="1.9108280254777069E-2"/>
        </c:manualLayout>
      </c:layout>
      <c:overlay val="0"/>
      <c:spPr>
        <a:noFill/>
        <a:ln w="25397">
          <a:noFill/>
        </a:ln>
      </c:spPr>
    </c:title>
    <c:autoTitleDeleted val="0"/>
    <c:plotArea>
      <c:layout>
        <c:manualLayout>
          <c:layoutTarget val="inner"/>
          <c:xMode val="edge"/>
          <c:yMode val="edge"/>
          <c:x val="4.2918454935622317E-2"/>
          <c:y val="0.16560509554140126"/>
          <c:w val="0.89914163090128751"/>
          <c:h val="0.5573248407643312"/>
        </c:manualLayout>
      </c:layout>
      <c:barChart>
        <c:barDir val="bar"/>
        <c:grouping val="clustered"/>
        <c:varyColors val="0"/>
        <c:ser>
          <c:idx val="0"/>
          <c:order val="0"/>
          <c:tx>
            <c:strRef>
              <c:f>'stats 7'!$V$11</c:f>
              <c:strCache>
                <c:ptCount val="1"/>
                <c:pt idx="0">
                  <c:v>Uncalibrated</c:v>
                </c:pt>
              </c:strCache>
            </c:strRef>
          </c:tx>
          <c:spPr>
            <a:solidFill>
              <a:srgbClr val="9999FF"/>
            </a:solidFill>
            <a:ln w="12699">
              <a:solidFill>
                <a:srgbClr val="000000"/>
              </a:solidFill>
              <a:prstDash val="solid"/>
            </a:ln>
          </c:spPr>
          <c:invertIfNegative val="0"/>
          <c:cat>
            <c:strRef>
              <c:f>'stats 7'!$U$12:$U$16</c:f>
              <c:strCache>
                <c:ptCount val="5"/>
                <c:pt idx="0">
                  <c:v>Baron</c:v>
                </c:pt>
                <c:pt idx="1">
                  <c:v>Blue</c:v>
                </c:pt>
                <c:pt idx="2">
                  <c:v>Elk        </c:v>
                </c:pt>
                <c:pt idx="3">
                  <c:v>Tahl</c:v>
                </c:pt>
                <c:pt idx="4">
                  <c:v>Watt</c:v>
                </c:pt>
              </c:strCache>
            </c:strRef>
          </c:cat>
          <c:val>
            <c:numRef>
              <c:f>'stats 7'!$V$12:$V$16</c:f>
              <c:numCache>
                <c:formatCode>0.00</c:formatCode>
                <c:ptCount val="5"/>
                <c:pt idx="0">
                  <c:v>0.55385810000000002</c:v>
                </c:pt>
                <c:pt idx="1">
                  <c:v>0.4276372</c:v>
                </c:pt>
                <c:pt idx="2">
                  <c:v>-5.0189240000000003E-2</c:v>
                </c:pt>
                <c:pt idx="3">
                  <c:v>0.54402050000000002</c:v>
                </c:pt>
                <c:pt idx="4">
                  <c:v>0.30969459999999999</c:v>
                </c:pt>
              </c:numCache>
            </c:numRef>
          </c:val>
          <c:extLst>
            <c:ext xmlns:c16="http://schemas.microsoft.com/office/drawing/2014/chart" uri="{C3380CC4-5D6E-409C-BE32-E72D297353CC}">
              <c16:uniqueId val="{00000000-952C-4207-9087-1D0D02AC314F}"/>
            </c:ext>
          </c:extLst>
        </c:ser>
        <c:ser>
          <c:idx val="1"/>
          <c:order val="1"/>
          <c:tx>
            <c:strRef>
              <c:f>'stats 7'!$W$11</c:f>
              <c:strCache>
                <c:ptCount val="1"/>
                <c:pt idx="0">
                  <c:v>Calibrated</c:v>
                </c:pt>
              </c:strCache>
            </c:strRef>
          </c:tx>
          <c:spPr>
            <a:solidFill>
              <a:srgbClr val="993366"/>
            </a:solidFill>
            <a:ln w="12699">
              <a:solidFill>
                <a:srgbClr val="000000"/>
              </a:solidFill>
              <a:prstDash val="solid"/>
            </a:ln>
          </c:spPr>
          <c:invertIfNegative val="0"/>
          <c:cat>
            <c:strRef>
              <c:f>'stats 7'!$U$12:$U$16</c:f>
              <c:strCache>
                <c:ptCount val="5"/>
                <c:pt idx="0">
                  <c:v>Baron</c:v>
                </c:pt>
                <c:pt idx="1">
                  <c:v>Blue</c:v>
                </c:pt>
                <c:pt idx="2">
                  <c:v>Elk        </c:v>
                </c:pt>
                <c:pt idx="3">
                  <c:v>Tahl</c:v>
                </c:pt>
                <c:pt idx="4">
                  <c:v>Watt</c:v>
                </c:pt>
              </c:strCache>
            </c:strRef>
          </c:cat>
          <c:val>
            <c:numRef>
              <c:f>'stats 7'!$W$12:$W$16</c:f>
              <c:numCache>
                <c:formatCode>0.00</c:formatCode>
                <c:ptCount val="5"/>
                <c:pt idx="0">
                  <c:v>0.73267800000000005</c:v>
                </c:pt>
                <c:pt idx="1">
                  <c:v>0.6308996</c:v>
                </c:pt>
                <c:pt idx="2">
                  <c:v>0.54322479999999995</c:v>
                </c:pt>
                <c:pt idx="3">
                  <c:v>0.74448289999999995</c:v>
                </c:pt>
                <c:pt idx="4">
                  <c:v>0.70692820000000001</c:v>
                </c:pt>
              </c:numCache>
            </c:numRef>
          </c:val>
          <c:extLst>
            <c:ext xmlns:c16="http://schemas.microsoft.com/office/drawing/2014/chart" uri="{C3380CC4-5D6E-409C-BE32-E72D297353CC}">
              <c16:uniqueId val="{00000001-952C-4207-9087-1D0D02AC314F}"/>
            </c:ext>
          </c:extLst>
        </c:ser>
        <c:dLbls>
          <c:showLegendKey val="0"/>
          <c:showVal val="0"/>
          <c:showCatName val="0"/>
          <c:showSerName val="0"/>
          <c:showPercent val="0"/>
          <c:showBubbleSize val="0"/>
        </c:dLbls>
        <c:gapWidth val="150"/>
        <c:axId val="30111264"/>
        <c:axId val="1"/>
      </c:barChart>
      <c:catAx>
        <c:axId val="30111264"/>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000000"/>
              </a:solidFill>
              <a:prstDash val="solid"/>
            </a:ln>
          </c:spPr>
        </c:majorGridlines>
        <c:numFmt formatCode="0.00" sourceLinked="1"/>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en-US"/>
          </a:p>
        </c:txPr>
        <c:crossAx val="30111264"/>
        <c:crosses val="autoZero"/>
        <c:crossBetween val="between"/>
      </c:valAx>
      <c:spPr>
        <a:noFill/>
        <a:ln w="12699">
          <a:solidFill>
            <a:srgbClr val="808080"/>
          </a:solidFill>
          <a:prstDash val="solid"/>
        </a:ln>
      </c:spPr>
    </c:plotArea>
    <c:legend>
      <c:legendPos val="b"/>
      <c:layout>
        <c:manualLayout>
          <c:xMode val="edge"/>
          <c:yMode val="edge"/>
          <c:x val="0.22746781115879827"/>
          <c:y val="0.84076433121019112"/>
          <c:w val="0.55150214592274682"/>
          <c:h val="0.11464968152866242"/>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75" b="1" i="0" u="none" strike="noStrike" baseline="0">
                <a:solidFill>
                  <a:srgbClr val="000000"/>
                </a:solidFill>
                <a:latin typeface="Arial"/>
                <a:ea typeface="Arial"/>
                <a:cs typeface="Arial"/>
              </a:defRPr>
            </a:pPr>
            <a:r>
              <a:rPr lang="en-US"/>
              <a:t>Nash-Sutcliffe Measure for Hourly Flow</a:t>
            </a:r>
          </a:p>
        </c:rich>
      </c:tx>
      <c:layout>
        <c:manualLayout>
          <c:xMode val="edge"/>
          <c:yMode val="edge"/>
          <c:x val="0.17558886509635974"/>
          <c:y val="1.9047619047619049E-2"/>
        </c:manualLayout>
      </c:layout>
      <c:overlay val="0"/>
      <c:spPr>
        <a:noFill/>
        <a:ln w="25398">
          <a:noFill/>
        </a:ln>
      </c:spPr>
    </c:title>
    <c:autoTitleDeleted val="0"/>
    <c:plotArea>
      <c:layout>
        <c:manualLayout>
          <c:layoutTarget val="inner"/>
          <c:xMode val="edge"/>
          <c:yMode val="edge"/>
          <c:x val="4.2826552462526764E-2"/>
          <c:y val="0.16825396825396827"/>
          <c:w val="0.89935760171306212"/>
          <c:h val="0.55555555555555558"/>
        </c:manualLayout>
      </c:layout>
      <c:barChart>
        <c:barDir val="bar"/>
        <c:grouping val="clustered"/>
        <c:varyColors val="0"/>
        <c:ser>
          <c:idx val="0"/>
          <c:order val="0"/>
          <c:tx>
            <c:strRef>
              <c:f>'stats 7'!$V$11</c:f>
              <c:strCache>
                <c:ptCount val="1"/>
                <c:pt idx="0">
                  <c:v>Uncalibrated</c:v>
                </c:pt>
              </c:strCache>
            </c:strRef>
          </c:tx>
          <c:spPr>
            <a:solidFill>
              <a:srgbClr val="9999FF"/>
            </a:solidFill>
            <a:ln w="12699">
              <a:solidFill>
                <a:srgbClr val="000000"/>
              </a:solidFill>
              <a:prstDash val="solid"/>
            </a:ln>
          </c:spPr>
          <c:invertIfNegative val="0"/>
          <c:cat>
            <c:strRef>
              <c:f>'stats 7'!$U$12:$U$16</c:f>
              <c:strCache>
                <c:ptCount val="5"/>
                <c:pt idx="0">
                  <c:v>Baron</c:v>
                </c:pt>
                <c:pt idx="1">
                  <c:v>Blue</c:v>
                </c:pt>
                <c:pt idx="2">
                  <c:v>Elk        </c:v>
                </c:pt>
                <c:pt idx="3">
                  <c:v>Tahl</c:v>
                </c:pt>
                <c:pt idx="4">
                  <c:v>Watt</c:v>
                </c:pt>
              </c:strCache>
            </c:strRef>
          </c:cat>
          <c:val>
            <c:numRef>
              <c:f>'stats 7'!$V$4:$V$8</c:f>
              <c:numCache>
                <c:formatCode>0.00</c:formatCode>
                <c:ptCount val="5"/>
                <c:pt idx="0">
                  <c:v>0.49631930000000002</c:v>
                </c:pt>
                <c:pt idx="1">
                  <c:v>0.39809879999999997</c:v>
                </c:pt>
                <c:pt idx="2">
                  <c:v>-1.531865E-2</c:v>
                </c:pt>
                <c:pt idx="3">
                  <c:v>0.50816050000000001</c:v>
                </c:pt>
                <c:pt idx="4">
                  <c:v>0.30571409999999999</c:v>
                </c:pt>
              </c:numCache>
            </c:numRef>
          </c:val>
          <c:extLst>
            <c:ext xmlns:c16="http://schemas.microsoft.com/office/drawing/2014/chart" uri="{C3380CC4-5D6E-409C-BE32-E72D297353CC}">
              <c16:uniqueId val="{00000000-2E98-40AE-B4AF-595B3DE892F0}"/>
            </c:ext>
          </c:extLst>
        </c:ser>
        <c:ser>
          <c:idx val="1"/>
          <c:order val="1"/>
          <c:tx>
            <c:strRef>
              <c:f>'stats 7'!$W$11</c:f>
              <c:strCache>
                <c:ptCount val="1"/>
                <c:pt idx="0">
                  <c:v>Calibrated</c:v>
                </c:pt>
              </c:strCache>
            </c:strRef>
          </c:tx>
          <c:spPr>
            <a:solidFill>
              <a:srgbClr val="993366"/>
            </a:solidFill>
            <a:ln w="12699">
              <a:solidFill>
                <a:srgbClr val="000000"/>
              </a:solidFill>
              <a:prstDash val="solid"/>
            </a:ln>
          </c:spPr>
          <c:invertIfNegative val="0"/>
          <c:cat>
            <c:strRef>
              <c:f>'stats 7'!$U$12:$U$16</c:f>
              <c:strCache>
                <c:ptCount val="5"/>
                <c:pt idx="0">
                  <c:v>Baron</c:v>
                </c:pt>
                <c:pt idx="1">
                  <c:v>Blue</c:v>
                </c:pt>
                <c:pt idx="2">
                  <c:v>Elk        </c:v>
                </c:pt>
                <c:pt idx="3">
                  <c:v>Tahl</c:v>
                </c:pt>
                <c:pt idx="4">
                  <c:v>Watt</c:v>
                </c:pt>
              </c:strCache>
            </c:strRef>
          </c:cat>
          <c:val>
            <c:numRef>
              <c:f>'stats 7'!$W$4:$W$8</c:f>
              <c:numCache>
                <c:formatCode>0.00</c:formatCode>
                <c:ptCount val="5"/>
                <c:pt idx="0">
                  <c:v>0.66945869999999996</c:v>
                </c:pt>
                <c:pt idx="1">
                  <c:v>0.56344559999999999</c:v>
                </c:pt>
                <c:pt idx="2">
                  <c:v>0.52175119999999997</c:v>
                </c:pt>
                <c:pt idx="3">
                  <c:v>0.71371419999999997</c:v>
                </c:pt>
                <c:pt idx="4">
                  <c:v>0.67103789999999996</c:v>
                </c:pt>
              </c:numCache>
            </c:numRef>
          </c:val>
          <c:extLst>
            <c:ext xmlns:c16="http://schemas.microsoft.com/office/drawing/2014/chart" uri="{C3380CC4-5D6E-409C-BE32-E72D297353CC}">
              <c16:uniqueId val="{00000001-2E98-40AE-B4AF-595B3DE892F0}"/>
            </c:ext>
          </c:extLst>
        </c:ser>
        <c:dLbls>
          <c:showLegendKey val="0"/>
          <c:showVal val="0"/>
          <c:showCatName val="0"/>
          <c:showSerName val="0"/>
          <c:showPercent val="0"/>
          <c:showBubbleSize val="0"/>
        </c:dLbls>
        <c:gapWidth val="150"/>
        <c:axId val="31780768"/>
        <c:axId val="1"/>
      </c:barChart>
      <c:catAx>
        <c:axId val="31780768"/>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000000"/>
              </a:solidFill>
              <a:prstDash val="solid"/>
            </a:ln>
          </c:spPr>
        </c:majorGridlines>
        <c:numFmt formatCode="0.00" sourceLinked="1"/>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en-US"/>
          </a:p>
        </c:txPr>
        <c:crossAx val="31780768"/>
        <c:crosses val="autoZero"/>
        <c:crossBetween val="between"/>
      </c:valAx>
      <c:spPr>
        <a:noFill/>
        <a:ln w="12699">
          <a:solidFill>
            <a:srgbClr val="808080"/>
          </a:solidFill>
          <a:prstDash val="solid"/>
        </a:ln>
      </c:spPr>
    </c:plotArea>
    <c:legend>
      <c:legendPos val="b"/>
      <c:layout>
        <c:manualLayout>
          <c:xMode val="edge"/>
          <c:yMode val="edge"/>
          <c:x val="0.22698072805139186"/>
          <c:y val="0.84126984126984128"/>
          <c:w val="0.550321199143469"/>
          <c:h val="0.11428571428571428"/>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0.png"/><Relationship Id="rId7" Type="http://schemas.openxmlformats.org/officeDocument/2006/relationships/image" Target="../media/image16.wmf"/><Relationship Id="rId2" Type="http://schemas.openxmlformats.org/officeDocument/2006/relationships/image" Target="../media/image39.png"/><Relationship Id="rId1" Type="http://schemas.openxmlformats.org/officeDocument/2006/relationships/image" Target="../media/image38.emf"/><Relationship Id="rId6" Type="http://schemas.openxmlformats.org/officeDocument/2006/relationships/image" Target="../media/image43.wmf"/><Relationship Id="rId5" Type="http://schemas.openxmlformats.org/officeDocument/2006/relationships/image" Target="../media/image42.emf"/><Relationship Id="rId10" Type="http://schemas.openxmlformats.org/officeDocument/2006/relationships/image" Target="../media/image46.emf"/><Relationship Id="rId4" Type="http://schemas.openxmlformats.org/officeDocument/2006/relationships/image" Target="../media/image41.emf"/><Relationship Id="rId9" Type="http://schemas.openxmlformats.org/officeDocument/2006/relationships/image" Target="../media/image45.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png"/><Relationship Id="rId1" Type="http://schemas.openxmlformats.org/officeDocument/2006/relationships/image" Target="../media/image47.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C4BC8E0-E0B8-4632-B886-FBE66F33A63E}"/>
              </a:ext>
            </a:extLst>
          </p:cNvPr>
          <p:cNvSpPr>
            <a:spLocks noGrp="1" noChangeArrowheads="1"/>
          </p:cNvSpPr>
          <p:nvPr>
            <p:ph type="hdr" sz="quarter"/>
          </p:nvPr>
        </p:nvSpPr>
        <p:spPr bwMode="auto">
          <a:xfrm>
            <a:off x="0" y="0"/>
            <a:ext cx="3078163" cy="44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200">
                <a:solidFill>
                  <a:schemeClr val="tx1"/>
                </a:solidFill>
              </a:defRPr>
            </a:lvl1pPr>
          </a:lstStyle>
          <a:p>
            <a:endParaRPr lang="en-US" altLang="en-US"/>
          </a:p>
        </p:txBody>
      </p:sp>
      <p:sp>
        <p:nvSpPr>
          <p:cNvPr id="14339" name="Rectangle 3">
            <a:extLst>
              <a:ext uri="{FF2B5EF4-FFF2-40B4-BE49-F238E27FC236}">
                <a16:creationId xmlns:a16="http://schemas.microsoft.com/office/drawing/2014/main" id="{8AFC4B46-AF0A-4A21-9820-41C3F21181B3}"/>
              </a:ext>
            </a:extLst>
          </p:cNvPr>
          <p:cNvSpPr>
            <a:spLocks noGrp="1" noChangeArrowheads="1"/>
          </p:cNvSpPr>
          <p:nvPr>
            <p:ph type="dt" sz="quarter" idx="1"/>
          </p:nvPr>
        </p:nvSpPr>
        <p:spPr bwMode="auto">
          <a:xfrm>
            <a:off x="4024313" y="0"/>
            <a:ext cx="3078162" cy="44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solidFill>
                  <a:schemeClr val="tx1"/>
                </a:solidFill>
              </a:defRPr>
            </a:lvl1pPr>
          </a:lstStyle>
          <a:p>
            <a:fld id="{6BC1F2DF-3137-4734-A934-11F183C41F1F}" type="datetime1">
              <a:rPr lang="en-US" altLang="en-US"/>
              <a:pPr/>
              <a:t>3/10/2023</a:t>
            </a:fld>
            <a:endParaRPr lang="en-US" altLang="en-US"/>
          </a:p>
        </p:txBody>
      </p:sp>
      <p:sp>
        <p:nvSpPr>
          <p:cNvPr id="14340" name="Rectangle 4">
            <a:extLst>
              <a:ext uri="{FF2B5EF4-FFF2-40B4-BE49-F238E27FC236}">
                <a16:creationId xmlns:a16="http://schemas.microsoft.com/office/drawing/2014/main" id="{68F5490C-E5E6-4299-A9C3-5A942B2C4637}"/>
              </a:ext>
            </a:extLst>
          </p:cNvPr>
          <p:cNvSpPr>
            <a:spLocks noGrp="1" noChangeArrowheads="1"/>
          </p:cNvSpPr>
          <p:nvPr>
            <p:ph type="ftr" sz="quarter" idx="2"/>
          </p:nvPr>
        </p:nvSpPr>
        <p:spPr bwMode="auto">
          <a:xfrm>
            <a:off x="0" y="8542338"/>
            <a:ext cx="3078163" cy="44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kumimoji="0" sz="1200">
                <a:solidFill>
                  <a:schemeClr val="tx1"/>
                </a:solidFill>
              </a:defRPr>
            </a:lvl1pPr>
          </a:lstStyle>
          <a:p>
            <a:endParaRPr lang="en-US" altLang="en-US"/>
          </a:p>
        </p:txBody>
      </p:sp>
      <p:sp>
        <p:nvSpPr>
          <p:cNvPr id="14341" name="Rectangle 5">
            <a:extLst>
              <a:ext uri="{FF2B5EF4-FFF2-40B4-BE49-F238E27FC236}">
                <a16:creationId xmlns:a16="http://schemas.microsoft.com/office/drawing/2014/main" id="{A5BE796E-ACE9-4FB5-BEED-EFFA3A42C988}"/>
              </a:ext>
            </a:extLst>
          </p:cNvPr>
          <p:cNvSpPr>
            <a:spLocks noGrp="1" noChangeArrowheads="1"/>
          </p:cNvSpPr>
          <p:nvPr>
            <p:ph type="sldNum" sz="quarter" idx="3"/>
          </p:nvPr>
        </p:nvSpPr>
        <p:spPr bwMode="auto">
          <a:xfrm>
            <a:off x="4024313" y="8542338"/>
            <a:ext cx="3078162" cy="44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solidFill>
                  <a:schemeClr val="tx1"/>
                </a:solidFill>
              </a:defRPr>
            </a:lvl1pPr>
          </a:lstStyle>
          <a:p>
            <a:fld id="{3C4D87E6-FAC6-4006-8190-6A8534D3188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7F5CDA79-9FFE-491E-A4DA-003EBB48C52F}"/>
              </a:ext>
            </a:extLst>
          </p:cNvPr>
          <p:cNvSpPr>
            <a:spLocks noGrp="1" noChangeArrowheads="1"/>
          </p:cNvSpPr>
          <p:nvPr>
            <p:ph type="hdr" sz="quarter"/>
          </p:nvPr>
        </p:nvSpPr>
        <p:spPr bwMode="auto">
          <a:xfrm>
            <a:off x="0" y="0"/>
            <a:ext cx="3078163" cy="44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200">
                <a:solidFill>
                  <a:schemeClr val="tx1"/>
                </a:solidFill>
              </a:defRPr>
            </a:lvl1pPr>
          </a:lstStyle>
          <a:p>
            <a:endParaRPr lang="en-US" altLang="en-US"/>
          </a:p>
        </p:txBody>
      </p:sp>
      <p:sp>
        <p:nvSpPr>
          <p:cNvPr id="2057" name="Rectangle 9">
            <a:extLst>
              <a:ext uri="{FF2B5EF4-FFF2-40B4-BE49-F238E27FC236}">
                <a16:creationId xmlns:a16="http://schemas.microsoft.com/office/drawing/2014/main" id="{E139CC33-7BC6-42AA-BAE1-B052F317933A}"/>
              </a:ext>
            </a:extLst>
          </p:cNvPr>
          <p:cNvSpPr>
            <a:spLocks noChangeArrowheads="1"/>
          </p:cNvSpPr>
          <p:nvPr>
            <p:ph type="sldImg" idx="2"/>
          </p:nvPr>
        </p:nvSpPr>
        <p:spPr bwMode="auto">
          <a:xfrm>
            <a:off x="1303338" y="674688"/>
            <a:ext cx="4495800" cy="3371850"/>
          </a:xfrm>
          <a:prstGeom prst="rect">
            <a:avLst/>
          </a:prstGeom>
          <a:noFill/>
          <a:ln w="9525">
            <a:solidFill>
              <a:srgbClr val="000000"/>
            </a:solidFill>
            <a:miter lim="800000"/>
            <a:headEnd/>
            <a:tailEnd/>
          </a:ln>
        </p:spPr>
      </p:sp>
      <p:sp>
        <p:nvSpPr>
          <p:cNvPr id="2058" name="Rectangle 10">
            <a:extLst>
              <a:ext uri="{FF2B5EF4-FFF2-40B4-BE49-F238E27FC236}">
                <a16:creationId xmlns:a16="http://schemas.microsoft.com/office/drawing/2014/main" id="{9F5DE106-B46A-4DCE-8B58-5D65395CBAFE}"/>
              </a:ext>
            </a:extLst>
          </p:cNvPr>
          <p:cNvSpPr>
            <a:spLocks noGrp="1" noChangeArrowheads="1"/>
          </p:cNvSpPr>
          <p:nvPr>
            <p:ph type="body" sz="quarter" idx="3"/>
          </p:nvPr>
        </p:nvSpPr>
        <p:spPr bwMode="auto">
          <a:xfrm>
            <a:off x="947738" y="4270375"/>
            <a:ext cx="5207000" cy="404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9" name="Rectangle 11">
            <a:extLst>
              <a:ext uri="{FF2B5EF4-FFF2-40B4-BE49-F238E27FC236}">
                <a16:creationId xmlns:a16="http://schemas.microsoft.com/office/drawing/2014/main" id="{6A3C90ED-3EC7-48F2-94A6-419B08A76A07}"/>
              </a:ext>
            </a:extLst>
          </p:cNvPr>
          <p:cNvSpPr>
            <a:spLocks noGrp="1" noChangeArrowheads="1"/>
          </p:cNvSpPr>
          <p:nvPr>
            <p:ph type="dt" idx="1"/>
          </p:nvPr>
        </p:nvSpPr>
        <p:spPr bwMode="auto">
          <a:xfrm>
            <a:off x="4024313" y="0"/>
            <a:ext cx="3078162" cy="44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solidFill>
                  <a:schemeClr val="tx1"/>
                </a:solidFill>
              </a:defRPr>
            </a:lvl1pPr>
          </a:lstStyle>
          <a:p>
            <a:fld id="{7D7921E6-3D25-4588-8D17-CF5C113A0555}" type="datetime1">
              <a:rPr lang="en-US" altLang="en-US"/>
              <a:pPr/>
              <a:t>3/10/2023</a:t>
            </a:fld>
            <a:endParaRPr lang="en-US" altLang="en-US"/>
          </a:p>
        </p:txBody>
      </p:sp>
      <p:sp>
        <p:nvSpPr>
          <p:cNvPr id="2060" name="Rectangle 12">
            <a:extLst>
              <a:ext uri="{FF2B5EF4-FFF2-40B4-BE49-F238E27FC236}">
                <a16:creationId xmlns:a16="http://schemas.microsoft.com/office/drawing/2014/main" id="{784E7BA0-C6A8-474B-8FCB-20DA848783DD}"/>
              </a:ext>
            </a:extLst>
          </p:cNvPr>
          <p:cNvSpPr>
            <a:spLocks noGrp="1" noChangeArrowheads="1"/>
          </p:cNvSpPr>
          <p:nvPr>
            <p:ph type="ftr" sz="quarter" idx="4"/>
          </p:nvPr>
        </p:nvSpPr>
        <p:spPr bwMode="auto">
          <a:xfrm>
            <a:off x="0" y="8542338"/>
            <a:ext cx="3078163" cy="44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kumimoji="0" sz="1200">
                <a:solidFill>
                  <a:schemeClr val="tx1"/>
                </a:solidFill>
              </a:defRPr>
            </a:lvl1pPr>
          </a:lstStyle>
          <a:p>
            <a:endParaRPr lang="en-US" altLang="en-US"/>
          </a:p>
        </p:txBody>
      </p:sp>
      <p:sp>
        <p:nvSpPr>
          <p:cNvPr id="2061" name="Rectangle 13">
            <a:extLst>
              <a:ext uri="{FF2B5EF4-FFF2-40B4-BE49-F238E27FC236}">
                <a16:creationId xmlns:a16="http://schemas.microsoft.com/office/drawing/2014/main" id="{B9A89DAD-4B9A-430E-9C75-0428C376B5B6}"/>
              </a:ext>
            </a:extLst>
          </p:cNvPr>
          <p:cNvSpPr>
            <a:spLocks noGrp="1" noChangeArrowheads="1"/>
          </p:cNvSpPr>
          <p:nvPr>
            <p:ph type="sldNum" sz="quarter" idx="5"/>
          </p:nvPr>
        </p:nvSpPr>
        <p:spPr bwMode="auto">
          <a:xfrm>
            <a:off x="4024313" y="8542338"/>
            <a:ext cx="3078162" cy="44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solidFill>
                  <a:schemeClr val="tx1"/>
                </a:solidFill>
              </a:defRPr>
            </a:lvl1pPr>
          </a:lstStyle>
          <a:p>
            <a:fld id="{E46A6B9A-45C7-49C5-9FB5-33D66C24A85D}"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104F8B0-CEB4-46AE-9CB6-6F4C62A677DB}"/>
              </a:ext>
            </a:extLst>
          </p:cNvPr>
          <p:cNvSpPr>
            <a:spLocks noGrp="1" noChangeArrowheads="1"/>
          </p:cNvSpPr>
          <p:nvPr>
            <p:ph type="dt" idx="1"/>
          </p:nvPr>
        </p:nvSpPr>
        <p:spPr>
          <a:ln/>
        </p:spPr>
        <p:txBody>
          <a:bodyPr/>
          <a:lstStyle/>
          <a:p>
            <a:fld id="{482940EC-BEA9-463C-9E99-207122766520}" type="datetime1">
              <a:rPr lang="en-US" altLang="en-US"/>
              <a:pPr/>
              <a:t>3/10/2023</a:t>
            </a:fld>
            <a:endParaRPr lang="en-US" altLang="en-US"/>
          </a:p>
        </p:txBody>
      </p:sp>
      <p:sp>
        <p:nvSpPr>
          <p:cNvPr id="7" name="Rectangle 13">
            <a:extLst>
              <a:ext uri="{FF2B5EF4-FFF2-40B4-BE49-F238E27FC236}">
                <a16:creationId xmlns:a16="http://schemas.microsoft.com/office/drawing/2014/main" id="{C2151563-FDAE-4247-BD75-6E75199C9EEE}"/>
              </a:ext>
            </a:extLst>
          </p:cNvPr>
          <p:cNvSpPr>
            <a:spLocks noGrp="1" noChangeArrowheads="1"/>
          </p:cNvSpPr>
          <p:nvPr>
            <p:ph type="sldNum" sz="quarter" idx="5"/>
          </p:nvPr>
        </p:nvSpPr>
        <p:spPr>
          <a:ln/>
        </p:spPr>
        <p:txBody>
          <a:bodyPr/>
          <a:lstStyle/>
          <a:p>
            <a:fld id="{2612BB33-0E14-4E46-8034-145EC8DA6D01}" type="slidenum">
              <a:rPr lang="en-US" altLang="en-US"/>
              <a:pPr/>
              <a:t>1</a:t>
            </a:fld>
            <a:endParaRPr lang="en-US" altLang="en-US"/>
          </a:p>
        </p:txBody>
      </p:sp>
      <p:sp>
        <p:nvSpPr>
          <p:cNvPr id="403458" name="Rectangle 2">
            <a:extLst>
              <a:ext uri="{FF2B5EF4-FFF2-40B4-BE49-F238E27FC236}">
                <a16:creationId xmlns:a16="http://schemas.microsoft.com/office/drawing/2014/main" id="{7FB04BA7-3F79-4C2F-B904-BADED0870C20}"/>
              </a:ext>
            </a:extLst>
          </p:cNvPr>
          <p:cNvSpPr>
            <a:spLocks noChangeArrowheads="1" noTextEdit="1"/>
          </p:cNvSpPr>
          <p:nvPr>
            <p:ph type="sldImg"/>
          </p:nvPr>
        </p:nvSpPr>
        <p:spPr>
          <a:xfrm>
            <a:off x="1323975" y="690563"/>
            <a:ext cx="4508500" cy="3381375"/>
          </a:xfrm>
          <a:ln/>
        </p:spPr>
      </p:sp>
      <p:sp>
        <p:nvSpPr>
          <p:cNvPr id="403459" name="Rectangle 3">
            <a:extLst>
              <a:ext uri="{FF2B5EF4-FFF2-40B4-BE49-F238E27FC236}">
                <a16:creationId xmlns:a16="http://schemas.microsoft.com/office/drawing/2014/main" id="{9DF5863C-E2D2-416B-8746-936CD50EBE4C}"/>
              </a:ext>
            </a:extLst>
          </p:cNvPr>
          <p:cNvSpPr>
            <a:spLocks noGrp="1" noChangeArrowheads="1"/>
          </p:cNvSpPr>
          <p:nvPr>
            <p:ph type="body" idx="1"/>
          </p:nvPr>
        </p:nvSpPr>
        <p:spPr>
          <a:xfrm>
            <a:off x="965200" y="4279900"/>
            <a:ext cx="5227638" cy="4071938"/>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7E01C341-DCC0-46DD-A252-BEA8C119D046}"/>
              </a:ext>
            </a:extLst>
          </p:cNvPr>
          <p:cNvSpPr>
            <a:spLocks noGrp="1" noChangeArrowheads="1"/>
          </p:cNvSpPr>
          <p:nvPr>
            <p:ph type="dt" idx="1"/>
          </p:nvPr>
        </p:nvSpPr>
        <p:spPr>
          <a:ln/>
        </p:spPr>
        <p:txBody>
          <a:bodyPr/>
          <a:lstStyle/>
          <a:p>
            <a:fld id="{519F2FFA-5A86-4E40-BE31-2AD1611CCCC6}" type="datetime1">
              <a:rPr lang="en-US" altLang="en-US"/>
              <a:pPr/>
              <a:t>3/10/2023</a:t>
            </a:fld>
            <a:endParaRPr lang="en-US" altLang="en-US"/>
          </a:p>
        </p:txBody>
      </p:sp>
      <p:sp>
        <p:nvSpPr>
          <p:cNvPr id="7" name="Rectangle 13">
            <a:extLst>
              <a:ext uri="{FF2B5EF4-FFF2-40B4-BE49-F238E27FC236}">
                <a16:creationId xmlns:a16="http://schemas.microsoft.com/office/drawing/2014/main" id="{D69E3B96-4747-4CDD-A2BE-419CC79EBB04}"/>
              </a:ext>
            </a:extLst>
          </p:cNvPr>
          <p:cNvSpPr>
            <a:spLocks noGrp="1" noChangeArrowheads="1"/>
          </p:cNvSpPr>
          <p:nvPr>
            <p:ph type="sldNum" sz="quarter" idx="5"/>
          </p:nvPr>
        </p:nvSpPr>
        <p:spPr>
          <a:ln/>
        </p:spPr>
        <p:txBody>
          <a:bodyPr/>
          <a:lstStyle/>
          <a:p>
            <a:fld id="{C2DA30CE-E102-47BF-A2AC-B4B1DC2C12D4}" type="slidenum">
              <a:rPr lang="en-US" altLang="en-US"/>
              <a:pPr/>
              <a:t>4</a:t>
            </a:fld>
            <a:endParaRPr lang="en-US" altLang="en-US"/>
          </a:p>
        </p:txBody>
      </p:sp>
      <p:sp>
        <p:nvSpPr>
          <p:cNvPr id="438274" name="Rectangle 2">
            <a:extLst>
              <a:ext uri="{FF2B5EF4-FFF2-40B4-BE49-F238E27FC236}">
                <a16:creationId xmlns:a16="http://schemas.microsoft.com/office/drawing/2014/main" id="{0991CAAA-AC35-4EC2-B1D6-00883A8CC917}"/>
              </a:ext>
            </a:extLst>
          </p:cNvPr>
          <p:cNvSpPr>
            <a:spLocks noChangeArrowheads="1" noTextEdit="1"/>
          </p:cNvSpPr>
          <p:nvPr>
            <p:ph type="sldImg"/>
          </p:nvPr>
        </p:nvSpPr>
        <p:spPr>
          <a:xfrm>
            <a:off x="1323975" y="690563"/>
            <a:ext cx="4508500" cy="3381375"/>
          </a:xfrm>
          <a:ln/>
        </p:spPr>
      </p:sp>
      <p:sp>
        <p:nvSpPr>
          <p:cNvPr id="438275" name="Rectangle 3">
            <a:extLst>
              <a:ext uri="{FF2B5EF4-FFF2-40B4-BE49-F238E27FC236}">
                <a16:creationId xmlns:a16="http://schemas.microsoft.com/office/drawing/2014/main" id="{75AD1A55-CE86-49B6-8B46-55745B7C46C3}"/>
              </a:ext>
            </a:extLst>
          </p:cNvPr>
          <p:cNvSpPr>
            <a:spLocks noGrp="1" noChangeArrowheads="1"/>
          </p:cNvSpPr>
          <p:nvPr>
            <p:ph type="body" idx="1"/>
          </p:nvPr>
        </p:nvSpPr>
        <p:spPr>
          <a:xfrm>
            <a:off x="965200" y="4279900"/>
            <a:ext cx="5227638" cy="4071938"/>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F5B58F45-4245-46CD-A15D-1E7D311498C1}"/>
              </a:ext>
            </a:extLst>
          </p:cNvPr>
          <p:cNvSpPr>
            <a:spLocks noGrp="1" noChangeArrowheads="1"/>
          </p:cNvSpPr>
          <p:nvPr>
            <p:ph type="dt" idx="1"/>
          </p:nvPr>
        </p:nvSpPr>
        <p:spPr>
          <a:ln/>
        </p:spPr>
        <p:txBody>
          <a:bodyPr/>
          <a:lstStyle/>
          <a:p>
            <a:fld id="{DFDE102D-8201-4BAA-8273-D91618091D09}" type="datetime1">
              <a:rPr lang="en-US" altLang="en-US"/>
              <a:pPr/>
              <a:t>3/10/2023</a:t>
            </a:fld>
            <a:endParaRPr lang="en-US" altLang="en-US"/>
          </a:p>
        </p:txBody>
      </p:sp>
      <p:sp>
        <p:nvSpPr>
          <p:cNvPr id="7" name="Rectangle 13">
            <a:extLst>
              <a:ext uri="{FF2B5EF4-FFF2-40B4-BE49-F238E27FC236}">
                <a16:creationId xmlns:a16="http://schemas.microsoft.com/office/drawing/2014/main" id="{E0942BB1-0994-433F-A8A6-713F57C7FFBA}"/>
              </a:ext>
            </a:extLst>
          </p:cNvPr>
          <p:cNvSpPr>
            <a:spLocks noGrp="1" noChangeArrowheads="1"/>
          </p:cNvSpPr>
          <p:nvPr>
            <p:ph type="sldNum" sz="quarter" idx="5"/>
          </p:nvPr>
        </p:nvSpPr>
        <p:spPr>
          <a:ln/>
        </p:spPr>
        <p:txBody>
          <a:bodyPr/>
          <a:lstStyle/>
          <a:p>
            <a:fld id="{71A99D32-E71C-4C87-8F02-0F6B9B01204B}" type="slidenum">
              <a:rPr lang="en-US" altLang="en-US"/>
              <a:pPr/>
              <a:t>5</a:t>
            </a:fld>
            <a:endParaRPr lang="en-US" altLang="en-US"/>
          </a:p>
        </p:txBody>
      </p:sp>
      <p:sp>
        <p:nvSpPr>
          <p:cNvPr id="440322" name="Rectangle 2">
            <a:extLst>
              <a:ext uri="{FF2B5EF4-FFF2-40B4-BE49-F238E27FC236}">
                <a16:creationId xmlns:a16="http://schemas.microsoft.com/office/drawing/2014/main" id="{B60AE0F7-69C4-48B7-BA0C-7D9F2055A70A}"/>
              </a:ext>
            </a:extLst>
          </p:cNvPr>
          <p:cNvSpPr>
            <a:spLocks noChangeArrowheads="1" noTextEdit="1"/>
          </p:cNvSpPr>
          <p:nvPr>
            <p:ph type="sldImg"/>
          </p:nvPr>
        </p:nvSpPr>
        <p:spPr>
          <a:xfrm>
            <a:off x="1323975" y="690563"/>
            <a:ext cx="4508500" cy="3381375"/>
          </a:xfrm>
          <a:ln/>
        </p:spPr>
      </p:sp>
      <p:sp>
        <p:nvSpPr>
          <p:cNvPr id="440323" name="Rectangle 3">
            <a:extLst>
              <a:ext uri="{FF2B5EF4-FFF2-40B4-BE49-F238E27FC236}">
                <a16:creationId xmlns:a16="http://schemas.microsoft.com/office/drawing/2014/main" id="{10CD60C4-3575-44DF-B2C7-2814E9C4F3B9}"/>
              </a:ext>
            </a:extLst>
          </p:cNvPr>
          <p:cNvSpPr>
            <a:spLocks noGrp="1" noChangeArrowheads="1"/>
          </p:cNvSpPr>
          <p:nvPr>
            <p:ph type="body" idx="1"/>
          </p:nvPr>
        </p:nvSpPr>
        <p:spPr>
          <a:xfrm>
            <a:off x="965200" y="4279900"/>
            <a:ext cx="5227638" cy="4071938"/>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06E2E2B7-271D-4F06-8D03-65585EAB2F3F}"/>
              </a:ext>
            </a:extLst>
          </p:cNvPr>
          <p:cNvSpPr>
            <a:spLocks noGrp="1" noChangeArrowheads="1"/>
          </p:cNvSpPr>
          <p:nvPr>
            <p:ph type="dt" idx="1"/>
          </p:nvPr>
        </p:nvSpPr>
        <p:spPr>
          <a:ln/>
        </p:spPr>
        <p:txBody>
          <a:bodyPr/>
          <a:lstStyle/>
          <a:p>
            <a:fld id="{43108FFC-3705-423D-BF03-9BB4E040D08A}" type="datetime1">
              <a:rPr lang="en-US" altLang="en-US"/>
              <a:pPr/>
              <a:t>3/10/2023</a:t>
            </a:fld>
            <a:endParaRPr lang="en-US" altLang="en-US"/>
          </a:p>
        </p:txBody>
      </p:sp>
      <p:sp>
        <p:nvSpPr>
          <p:cNvPr id="7" name="Rectangle 13">
            <a:extLst>
              <a:ext uri="{FF2B5EF4-FFF2-40B4-BE49-F238E27FC236}">
                <a16:creationId xmlns:a16="http://schemas.microsoft.com/office/drawing/2014/main" id="{8D819653-2379-4170-9202-09017C297DD4}"/>
              </a:ext>
            </a:extLst>
          </p:cNvPr>
          <p:cNvSpPr>
            <a:spLocks noGrp="1" noChangeArrowheads="1"/>
          </p:cNvSpPr>
          <p:nvPr>
            <p:ph type="sldNum" sz="quarter" idx="5"/>
          </p:nvPr>
        </p:nvSpPr>
        <p:spPr>
          <a:ln/>
        </p:spPr>
        <p:txBody>
          <a:bodyPr/>
          <a:lstStyle/>
          <a:p>
            <a:fld id="{84859309-6822-4286-A038-8C7B6FF0E69B}" type="slidenum">
              <a:rPr lang="en-US" altLang="en-US"/>
              <a:pPr/>
              <a:t>6</a:t>
            </a:fld>
            <a:endParaRPr lang="en-US" altLang="en-US"/>
          </a:p>
        </p:txBody>
      </p:sp>
      <p:sp>
        <p:nvSpPr>
          <p:cNvPr id="442370" name="Rectangle 2">
            <a:extLst>
              <a:ext uri="{FF2B5EF4-FFF2-40B4-BE49-F238E27FC236}">
                <a16:creationId xmlns:a16="http://schemas.microsoft.com/office/drawing/2014/main" id="{D122D2FC-FE5A-452B-A45D-4C88D102B147}"/>
              </a:ext>
            </a:extLst>
          </p:cNvPr>
          <p:cNvSpPr>
            <a:spLocks noChangeArrowheads="1" noTextEdit="1"/>
          </p:cNvSpPr>
          <p:nvPr>
            <p:ph type="sldImg"/>
          </p:nvPr>
        </p:nvSpPr>
        <p:spPr>
          <a:xfrm>
            <a:off x="1323975" y="690563"/>
            <a:ext cx="4508500" cy="3381375"/>
          </a:xfrm>
          <a:ln/>
        </p:spPr>
      </p:sp>
      <p:sp>
        <p:nvSpPr>
          <p:cNvPr id="442371" name="Rectangle 3">
            <a:extLst>
              <a:ext uri="{FF2B5EF4-FFF2-40B4-BE49-F238E27FC236}">
                <a16:creationId xmlns:a16="http://schemas.microsoft.com/office/drawing/2014/main" id="{1B0CAE29-C7E1-4D6B-9A1F-5E1460F28532}"/>
              </a:ext>
            </a:extLst>
          </p:cNvPr>
          <p:cNvSpPr>
            <a:spLocks noGrp="1" noChangeArrowheads="1"/>
          </p:cNvSpPr>
          <p:nvPr>
            <p:ph type="body" idx="1"/>
          </p:nvPr>
        </p:nvSpPr>
        <p:spPr>
          <a:xfrm>
            <a:off x="965200" y="4279900"/>
            <a:ext cx="5227638" cy="4071938"/>
          </a:xfrm>
        </p:spPr>
        <p:txBody>
          <a:bodyPr/>
          <a:lstStyle/>
          <a:p>
            <a:r>
              <a:rPr lang="en-US" altLang="en-US"/>
              <a:t>Could reduce PET for non growing season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04B94083-FFA2-40E0-9ECC-8C34E4F8DF9C}"/>
              </a:ext>
            </a:extLst>
          </p:cNvPr>
          <p:cNvSpPr>
            <a:spLocks noGrp="1" noChangeArrowheads="1"/>
          </p:cNvSpPr>
          <p:nvPr>
            <p:ph type="dt" idx="1"/>
          </p:nvPr>
        </p:nvSpPr>
        <p:spPr>
          <a:ln/>
        </p:spPr>
        <p:txBody>
          <a:bodyPr/>
          <a:lstStyle/>
          <a:p>
            <a:fld id="{7AA6E15C-0C27-4E6F-81A6-3105B94930B1}" type="datetime1">
              <a:rPr lang="en-US" altLang="en-US"/>
              <a:pPr/>
              <a:t>3/10/2023</a:t>
            </a:fld>
            <a:endParaRPr lang="en-US" altLang="en-US"/>
          </a:p>
        </p:txBody>
      </p:sp>
      <p:sp>
        <p:nvSpPr>
          <p:cNvPr id="7" name="Rectangle 13">
            <a:extLst>
              <a:ext uri="{FF2B5EF4-FFF2-40B4-BE49-F238E27FC236}">
                <a16:creationId xmlns:a16="http://schemas.microsoft.com/office/drawing/2014/main" id="{26B6441E-3299-424D-9627-83FE78823222}"/>
              </a:ext>
            </a:extLst>
          </p:cNvPr>
          <p:cNvSpPr>
            <a:spLocks noGrp="1" noChangeArrowheads="1"/>
          </p:cNvSpPr>
          <p:nvPr>
            <p:ph type="sldNum" sz="quarter" idx="5"/>
          </p:nvPr>
        </p:nvSpPr>
        <p:spPr>
          <a:ln/>
        </p:spPr>
        <p:txBody>
          <a:bodyPr/>
          <a:lstStyle/>
          <a:p>
            <a:fld id="{B034905E-4411-41E2-80C8-68EBAD25B0FE}" type="slidenum">
              <a:rPr lang="en-US" altLang="en-US"/>
              <a:pPr/>
              <a:t>12</a:t>
            </a:fld>
            <a:endParaRPr lang="en-US" altLang="en-US"/>
          </a:p>
        </p:txBody>
      </p:sp>
      <p:sp>
        <p:nvSpPr>
          <p:cNvPr id="338946" name="Rectangle 2">
            <a:extLst>
              <a:ext uri="{FF2B5EF4-FFF2-40B4-BE49-F238E27FC236}">
                <a16:creationId xmlns:a16="http://schemas.microsoft.com/office/drawing/2014/main" id="{A30CF7C9-A9CE-43EB-8243-646B6374DA4C}"/>
              </a:ext>
            </a:extLst>
          </p:cNvPr>
          <p:cNvSpPr>
            <a:spLocks noChangeArrowheads="1"/>
          </p:cNvSpPr>
          <p:nvPr>
            <p:ph type="sldImg"/>
          </p:nvPr>
        </p:nvSpPr>
        <p:spPr bwMode="auto">
          <a:xfrm>
            <a:off x="1277938" y="666750"/>
            <a:ext cx="4548187" cy="3411538"/>
          </a:xfrm>
          <a:prstGeom prst="rect">
            <a:avLst/>
          </a:prstGeom>
          <a:solidFill>
            <a:srgbClr val="FFFFFF"/>
          </a:solidFill>
          <a:ln>
            <a:solidFill>
              <a:srgbClr val="000000"/>
            </a:solidFill>
            <a:miter lim="800000"/>
            <a:headEnd/>
            <a:tailEnd/>
          </a:ln>
        </p:spPr>
      </p:sp>
      <p:sp>
        <p:nvSpPr>
          <p:cNvPr id="338947" name="Rectangle 3">
            <a:extLst>
              <a:ext uri="{FF2B5EF4-FFF2-40B4-BE49-F238E27FC236}">
                <a16:creationId xmlns:a16="http://schemas.microsoft.com/office/drawing/2014/main" id="{EB2C95D6-9FF3-4F13-BE82-9324EC326BAA}"/>
              </a:ext>
            </a:extLst>
          </p:cNvPr>
          <p:cNvSpPr>
            <a:spLocks noChangeArrowheads="1"/>
          </p:cNvSpPr>
          <p:nvPr>
            <p:ph type="body" idx="1"/>
          </p:nvPr>
        </p:nvSpPr>
        <p:spPr bwMode="auto">
          <a:xfrm>
            <a:off x="963613" y="4316413"/>
            <a:ext cx="5140325" cy="4027487"/>
          </a:xfrm>
          <a:prstGeom prst="rect">
            <a:avLst/>
          </a:prstGeom>
          <a:solidFill>
            <a:srgbClr val="FFFFFF"/>
          </a:solidFill>
          <a:ln>
            <a:solidFill>
              <a:srgbClr val="000000"/>
            </a:solidFill>
            <a:miter lim="800000"/>
            <a:headEnd/>
            <a:tailEnd/>
          </a:ln>
        </p:spPr>
        <p:txBody>
          <a:bodyPr lIns="92402" tIns="46201" rIns="92402" bIns="46201"/>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6DD5F4AC-E52B-4B0D-9A77-7081FBCD84A1}"/>
              </a:ext>
            </a:extLst>
          </p:cNvPr>
          <p:cNvSpPr>
            <a:spLocks noGrp="1" noChangeArrowheads="1"/>
          </p:cNvSpPr>
          <p:nvPr>
            <p:ph type="dt" idx="1"/>
          </p:nvPr>
        </p:nvSpPr>
        <p:spPr>
          <a:ln/>
        </p:spPr>
        <p:txBody>
          <a:bodyPr/>
          <a:lstStyle/>
          <a:p>
            <a:fld id="{BBF2E340-A011-4BD4-8823-CF37CD4F2FB9}" type="datetime1">
              <a:rPr lang="en-US" altLang="en-US"/>
              <a:pPr/>
              <a:t>3/10/2023</a:t>
            </a:fld>
            <a:endParaRPr lang="en-US" altLang="en-US"/>
          </a:p>
        </p:txBody>
      </p:sp>
      <p:sp>
        <p:nvSpPr>
          <p:cNvPr id="7" name="Rectangle 13">
            <a:extLst>
              <a:ext uri="{FF2B5EF4-FFF2-40B4-BE49-F238E27FC236}">
                <a16:creationId xmlns:a16="http://schemas.microsoft.com/office/drawing/2014/main" id="{63D27644-722B-4AF2-A27E-C42691F6B36A}"/>
              </a:ext>
            </a:extLst>
          </p:cNvPr>
          <p:cNvSpPr>
            <a:spLocks noGrp="1" noChangeArrowheads="1"/>
          </p:cNvSpPr>
          <p:nvPr>
            <p:ph type="sldNum" sz="quarter" idx="5"/>
          </p:nvPr>
        </p:nvSpPr>
        <p:spPr>
          <a:ln/>
        </p:spPr>
        <p:txBody>
          <a:bodyPr/>
          <a:lstStyle/>
          <a:p>
            <a:fld id="{7904D68F-03C8-4CBC-AC96-17F440606D17}" type="slidenum">
              <a:rPr lang="en-US" altLang="en-US"/>
              <a:pPr/>
              <a:t>15</a:t>
            </a:fld>
            <a:endParaRPr lang="en-US" altLang="en-US"/>
          </a:p>
        </p:txBody>
      </p:sp>
      <p:sp>
        <p:nvSpPr>
          <p:cNvPr id="386050" name="Rectangle 2">
            <a:extLst>
              <a:ext uri="{FF2B5EF4-FFF2-40B4-BE49-F238E27FC236}">
                <a16:creationId xmlns:a16="http://schemas.microsoft.com/office/drawing/2014/main" id="{41495323-5B54-4A7B-90D4-10BB20EB1FCA}"/>
              </a:ext>
            </a:extLst>
          </p:cNvPr>
          <p:cNvSpPr>
            <a:spLocks noChangeArrowheads="1" noTextEdit="1"/>
          </p:cNvSpPr>
          <p:nvPr>
            <p:ph type="sldImg"/>
          </p:nvPr>
        </p:nvSpPr>
        <p:spPr>
          <a:xfrm>
            <a:off x="1325563" y="690563"/>
            <a:ext cx="4508500" cy="3381375"/>
          </a:xfrm>
          <a:ln/>
        </p:spPr>
      </p:sp>
      <p:sp>
        <p:nvSpPr>
          <p:cNvPr id="386051" name="Rectangle 3">
            <a:extLst>
              <a:ext uri="{FF2B5EF4-FFF2-40B4-BE49-F238E27FC236}">
                <a16:creationId xmlns:a16="http://schemas.microsoft.com/office/drawing/2014/main" id="{55BC3377-CAF4-43E5-8079-023EA952A315}"/>
              </a:ext>
            </a:extLst>
          </p:cNvPr>
          <p:cNvSpPr>
            <a:spLocks noGrp="1" noChangeArrowheads="1"/>
          </p:cNvSpPr>
          <p:nvPr>
            <p:ph type="body" idx="1"/>
          </p:nvPr>
        </p:nvSpPr>
        <p:spPr>
          <a:xfrm>
            <a:off x="965200" y="4279900"/>
            <a:ext cx="5227638" cy="4071938"/>
          </a:xfrm>
        </p:spPr>
        <p:txBody>
          <a:bodyPr lIns="92418" tIns="46209" rIns="92418" bIns="46209"/>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1F46E736-91CF-4096-9D8B-7A2B46D35C1A}"/>
              </a:ext>
            </a:extLst>
          </p:cNvPr>
          <p:cNvSpPr>
            <a:spLocks noGrp="1" noChangeArrowheads="1"/>
          </p:cNvSpPr>
          <p:nvPr>
            <p:ph type="dt" idx="1"/>
          </p:nvPr>
        </p:nvSpPr>
        <p:spPr>
          <a:ln/>
        </p:spPr>
        <p:txBody>
          <a:bodyPr/>
          <a:lstStyle/>
          <a:p>
            <a:fld id="{22F9035F-A208-481E-BACA-B55713452BD4}" type="datetime1">
              <a:rPr lang="en-US" altLang="en-US"/>
              <a:pPr/>
              <a:t>3/10/2023</a:t>
            </a:fld>
            <a:endParaRPr lang="en-US" altLang="en-US"/>
          </a:p>
        </p:txBody>
      </p:sp>
      <p:sp>
        <p:nvSpPr>
          <p:cNvPr id="7" name="Rectangle 13">
            <a:extLst>
              <a:ext uri="{FF2B5EF4-FFF2-40B4-BE49-F238E27FC236}">
                <a16:creationId xmlns:a16="http://schemas.microsoft.com/office/drawing/2014/main" id="{F248C380-9266-44E9-8D38-F4A18E4B6E3C}"/>
              </a:ext>
            </a:extLst>
          </p:cNvPr>
          <p:cNvSpPr>
            <a:spLocks noGrp="1" noChangeArrowheads="1"/>
          </p:cNvSpPr>
          <p:nvPr>
            <p:ph type="sldNum" sz="quarter" idx="5"/>
          </p:nvPr>
        </p:nvSpPr>
        <p:spPr>
          <a:ln/>
        </p:spPr>
        <p:txBody>
          <a:bodyPr/>
          <a:lstStyle/>
          <a:p>
            <a:fld id="{F2F0551B-1EDF-4444-BD6E-A78A026A097D}" type="slidenum">
              <a:rPr lang="en-US" altLang="en-US"/>
              <a:pPr/>
              <a:t>21</a:t>
            </a:fld>
            <a:endParaRPr lang="en-US" altLang="en-US"/>
          </a:p>
        </p:txBody>
      </p:sp>
      <p:sp>
        <p:nvSpPr>
          <p:cNvPr id="461826" name="Rectangle 2">
            <a:extLst>
              <a:ext uri="{FF2B5EF4-FFF2-40B4-BE49-F238E27FC236}">
                <a16:creationId xmlns:a16="http://schemas.microsoft.com/office/drawing/2014/main" id="{59D6C368-D5D4-4738-B879-B85EB98CC2C3}"/>
              </a:ext>
            </a:extLst>
          </p:cNvPr>
          <p:cNvSpPr>
            <a:spLocks noChangeArrowheads="1" noTextEdit="1"/>
          </p:cNvSpPr>
          <p:nvPr>
            <p:ph type="sldImg"/>
          </p:nvPr>
        </p:nvSpPr>
        <p:spPr>
          <a:xfrm>
            <a:off x="1317625" y="669925"/>
            <a:ext cx="4468813" cy="3351213"/>
          </a:xfrm>
          <a:ln/>
        </p:spPr>
      </p:sp>
      <p:sp>
        <p:nvSpPr>
          <p:cNvPr id="461827" name="Rectangle 3">
            <a:extLst>
              <a:ext uri="{FF2B5EF4-FFF2-40B4-BE49-F238E27FC236}">
                <a16:creationId xmlns:a16="http://schemas.microsoft.com/office/drawing/2014/main" id="{B9B96C98-906D-413A-9289-01818EF3D638}"/>
              </a:ext>
            </a:extLst>
          </p:cNvPr>
          <p:cNvSpPr>
            <a:spLocks noGrp="1" noChangeArrowheads="1"/>
          </p:cNvSpPr>
          <p:nvPr>
            <p:ph type="body" idx="1"/>
          </p:nvPr>
        </p:nvSpPr>
        <p:spPr>
          <a:xfrm>
            <a:off x="947738" y="4244975"/>
            <a:ext cx="5207000" cy="4095750"/>
          </a:xfrm>
        </p:spPr>
        <p:txBody>
          <a:bodyPr/>
          <a:lstStyle/>
          <a:p>
            <a:r>
              <a:rPr lang="en-US" altLang="en-US">
                <a:latin typeface="Courier New" panose="02070309020205020404" pitchFamily="49" charset="0"/>
              </a:rPr>
              <a:t>Parameter constraints - Min then Max</a:t>
            </a:r>
          </a:p>
          <a:p>
            <a:r>
              <a:rPr lang="en-US" altLang="en-US">
                <a:latin typeface="Courier New" panose="02070309020205020404" pitchFamily="49" charset="0"/>
              </a:rPr>
              <a:t>0        1.e+20			Area (not a var1able parameter)</a:t>
            </a:r>
          </a:p>
          <a:p>
            <a:r>
              <a:rPr lang="en-US" altLang="en-US">
                <a:latin typeface="Courier New" panose="02070309020205020404" pitchFamily="49" charset="0"/>
              </a:rPr>
              <a:t>1.0      15.0			f</a:t>
            </a:r>
          </a:p>
          <a:p>
            <a:r>
              <a:rPr lang="en-US" altLang="en-US">
                <a:latin typeface="Courier New" panose="02070309020205020404" pitchFamily="49" charset="0"/>
              </a:rPr>
              <a:t>0.001    150.			k	</a:t>
            </a:r>
          </a:p>
          <a:p>
            <a:r>
              <a:rPr lang="en-US" altLang="en-US">
                <a:latin typeface="Courier New" panose="02070309020205020404" pitchFamily="49" charset="0"/>
              </a:rPr>
              <a:t>0.01     0.4			dtheta1</a:t>
            </a:r>
          </a:p>
          <a:p>
            <a:r>
              <a:rPr lang="en-US" altLang="en-US">
                <a:latin typeface="Courier New" panose="02070309020205020404" pitchFamily="49" charset="0"/>
              </a:rPr>
              <a:t>0.05     0.4			dtheta2</a:t>
            </a:r>
          </a:p>
          <a:p>
            <a:r>
              <a:rPr lang="en-US" altLang="en-US">
                <a:latin typeface="Courier New" panose="02070309020205020404" pitchFamily="49" charset="0"/>
              </a:rPr>
              <a:t>0.005    2.00			soilmc</a:t>
            </a:r>
          </a:p>
          <a:p>
            <a:r>
              <a:rPr lang="en-US" altLang="en-US">
                <a:latin typeface="Courier New" panose="02070309020205020404" pitchFamily="49" charset="0"/>
              </a:rPr>
              <a:t>0.0    20.0				exp c</a:t>
            </a:r>
          </a:p>
          <a:p>
            <a:r>
              <a:rPr lang="en-US" altLang="en-US">
                <a:latin typeface="Courier New" panose="02070309020205020404" pitchFamily="49" charset="0"/>
              </a:rPr>
              <a:t>0.0    0.5				psif</a:t>
            </a:r>
          </a:p>
          <a:p>
            <a:r>
              <a:rPr lang="en-US" altLang="en-US">
                <a:latin typeface="Courier New" panose="02070309020205020404" pitchFamily="49" charset="0"/>
              </a:rPr>
              <a:t>1.      10000.			Overland flow velocity</a:t>
            </a:r>
          </a:p>
          <a:p>
            <a:r>
              <a:rPr lang="en-US" altLang="en-US">
                <a:latin typeface="Courier New" panose="02070309020205020404" pitchFamily="49" charset="0"/>
              </a:rPr>
              <a:t>0.0      0.005			Canopy capacity</a:t>
            </a:r>
          </a:p>
          <a:p>
            <a:r>
              <a:rPr lang="en-US" altLang="en-US">
                <a:latin typeface="Courier New" panose="02070309020205020404" pitchFamily="49" charset="0"/>
              </a:rPr>
              <a:t>0.0      2.0			Evap enhancement factor,cr</a:t>
            </a:r>
          </a:p>
          <a:p>
            <a:r>
              <a:rPr lang="en-US" altLang="en-US">
                <a:latin typeface="Courier New" panose="02070309020205020404" pitchFamily="49" charset="0"/>
              </a:rPr>
              <a:t>0.0      1.0			Albedo</a:t>
            </a:r>
          </a:p>
          <a:p>
            <a:r>
              <a:rPr lang="en-US" altLang="en-US">
                <a:latin typeface="Courier New" panose="02070309020205020404" pitchFamily="49" charset="0"/>
              </a:rPr>
              <a:t>0.0      1.0			Lapse rate (not a var1able parameter)</a:t>
            </a:r>
          </a:p>
          <a:p>
            <a:r>
              <a:rPr lang="en-US" altLang="en-US">
                <a:latin typeface="Courier New" panose="02070309020205020404" pitchFamily="49" charset="0"/>
              </a:rPr>
              <a:t>0.0      1.e+5    		Sub-basin elevation (not a var1able parameter)</a:t>
            </a:r>
          </a:p>
          <a:p>
            <a:r>
              <a:rPr lang="en-US" altLang="en-US">
                <a:latin typeface="Courier New" panose="02070309020205020404" pitchFamily="49" charset="0"/>
              </a:rPr>
              <a:t>Initial condition constraints - Min then Max</a:t>
            </a:r>
          </a:p>
          <a:p>
            <a:r>
              <a:rPr lang="en-US" altLang="en-US">
                <a:latin typeface="Courier New" panose="02070309020205020404" pitchFamily="49" charset="0"/>
              </a:rPr>
              <a:t>0.0      2.0			Initial soil moisture</a:t>
            </a:r>
          </a:p>
          <a:p>
            <a:r>
              <a:rPr lang="en-US" altLang="en-US">
                <a:latin typeface="Courier New" panose="02070309020205020404" pitchFamily="49" charset="0"/>
              </a:rPr>
              <a:t>-0.5     5.0			Initial depth to WT</a:t>
            </a:r>
          </a:p>
          <a:p>
            <a:r>
              <a:rPr lang="en-US" altLang="en-US">
                <a:latin typeface="Courier New" panose="02070309020205020404" pitchFamily="49" charset="0"/>
              </a:rPr>
              <a:t>0.0      0.005			Initial canopy storage	</a:t>
            </a:r>
          </a:p>
          <a:p>
            <a:r>
              <a:rPr lang="en-US" altLang="en-US">
                <a:latin typeface="Courier New" panose="02070309020205020404" pitchFamily="49" charset="0"/>
              </a:rPr>
              <a:t>Reach parameter constraints - Min then Max</a:t>
            </a:r>
          </a:p>
          <a:p>
            <a:r>
              <a:rPr lang="en-US" altLang="en-US">
                <a:latin typeface="Courier New" panose="02070309020205020404" pitchFamily="49" charset="0"/>
              </a:rPr>
              <a:t>0.0001     1.0			Channel slope (not a var1able parameter)</a:t>
            </a:r>
          </a:p>
          <a:p>
            <a:r>
              <a:rPr lang="en-US" altLang="en-US">
                <a:latin typeface="Courier New" panose="02070309020205020404" pitchFamily="49" charset="0"/>
              </a:rPr>
              <a:t>0.001    2.0			Manning's 'n'</a:t>
            </a:r>
          </a:p>
          <a:p>
            <a:r>
              <a:rPr lang="en-US" altLang="en-US">
                <a:latin typeface="Courier New" panose="02070309020205020404" pitchFamily="49" charset="0"/>
              </a:rPr>
              <a:t>0.1      1.e+07			Channel width (not a var1able parameter)</a:t>
            </a:r>
          </a:p>
          <a:p>
            <a:r>
              <a:rPr lang="en-US" altLang="en-US">
                <a:latin typeface="Courier New" panose="02070309020205020404" pitchFamily="49" charset="0"/>
              </a:rPr>
              <a:t>10000.   1.e+10			Channel length (not a var1able parameter)</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Line 2">
            <a:extLst>
              <a:ext uri="{FF2B5EF4-FFF2-40B4-BE49-F238E27FC236}">
                <a16:creationId xmlns:a16="http://schemas.microsoft.com/office/drawing/2014/main" id="{AA4A30A4-AB65-4D79-A1FD-518DE721A21B}"/>
              </a:ext>
            </a:extLst>
          </p:cNvPr>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 name="Arc 3">
            <a:extLst>
              <a:ext uri="{FF2B5EF4-FFF2-40B4-BE49-F238E27FC236}">
                <a16:creationId xmlns:a16="http://schemas.microsoft.com/office/drawing/2014/main" id="{F6B2F1D7-62DC-47E0-984A-FC974776D801}"/>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6" name="Rectangle 4">
            <a:extLst>
              <a:ext uri="{FF2B5EF4-FFF2-40B4-BE49-F238E27FC236}">
                <a16:creationId xmlns:a16="http://schemas.microsoft.com/office/drawing/2014/main" id="{566748FF-D324-45E4-BF70-388658243F0A}"/>
              </a:ext>
            </a:extLst>
          </p:cNvPr>
          <p:cNvSpPr>
            <a:spLocks noGrp="1" noChangeArrowheads="1"/>
          </p:cNvSpPr>
          <p:nvPr>
            <p:ph type="ctrTitle" sz="quarter"/>
          </p:nvPr>
        </p:nvSpPr>
        <p:spPr>
          <a:xfrm>
            <a:off x="2590800" y="781050"/>
            <a:ext cx="6248400" cy="1143000"/>
          </a:xfrm>
        </p:spPr>
        <p:txBody>
          <a:bodyPr anchor="b"/>
          <a:lstStyle>
            <a:lvl1pPr>
              <a:defRPr sz="6600"/>
            </a:lvl1pPr>
          </a:lstStyle>
          <a:p>
            <a:pPr lvl="0"/>
            <a:r>
              <a:rPr lang="en-US" altLang="en-US" noProof="0"/>
              <a:t>Click to edit Master title style</a:t>
            </a:r>
          </a:p>
        </p:txBody>
      </p:sp>
      <p:sp>
        <p:nvSpPr>
          <p:cNvPr id="3077" name="Rectangle 5">
            <a:extLst>
              <a:ext uri="{FF2B5EF4-FFF2-40B4-BE49-F238E27FC236}">
                <a16:creationId xmlns:a16="http://schemas.microsoft.com/office/drawing/2014/main" id="{122348AD-8FD7-4FD5-B806-D6445E50DD36}"/>
              </a:ext>
            </a:extLst>
          </p:cNvPr>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pPr lvl="0"/>
            <a:r>
              <a:rPr lang="en-US" altLang="en-US" noProof="0"/>
              <a:t>Click to edit Master subtitle style</a:t>
            </a:r>
          </a:p>
        </p:txBody>
      </p:sp>
      <p:sp>
        <p:nvSpPr>
          <p:cNvPr id="3083" name="Rectangle 11">
            <a:extLst>
              <a:ext uri="{FF2B5EF4-FFF2-40B4-BE49-F238E27FC236}">
                <a16:creationId xmlns:a16="http://schemas.microsoft.com/office/drawing/2014/main" id="{BBA03385-C1AC-447C-A48E-4E2DEB99F67F}"/>
              </a:ext>
            </a:extLst>
          </p:cNvPr>
          <p:cNvSpPr>
            <a:spLocks noGrp="1" noChangeArrowheads="1"/>
          </p:cNvSpPr>
          <p:nvPr>
            <p:ph type="dt" sz="quarter" idx="2"/>
          </p:nvPr>
        </p:nvSpPr>
        <p:spPr>
          <a:xfrm>
            <a:off x="152400" y="5486400"/>
            <a:ext cx="1905000" cy="304800"/>
          </a:xfrm>
        </p:spPr>
        <p:txBody>
          <a:bodyPr/>
          <a:lstStyle>
            <a:lvl1pPr>
              <a:defRPr/>
            </a:lvl1pPr>
          </a:lstStyle>
          <a:p>
            <a:endParaRPr lang="en-US" altLang="en-US"/>
          </a:p>
        </p:txBody>
      </p:sp>
      <p:sp>
        <p:nvSpPr>
          <p:cNvPr id="3084" name="Rectangle 12">
            <a:extLst>
              <a:ext uri="{FF2B5EF4-FFF2-40B4-BE49-F238E27FC236}">
                <a16:creationId xmlns:a16="http://schemas.microsoft.com/office/drawing/2014/main" id="{EEEBC986-6070-49C8-BA28-B6159D3D4FA0}"/>
              </a:ext>
            </a:extLst>
          </p:cNvPr>
          <p:cNvSpPr>
            <a:spLocks noGrp="1" noChangeArrowheads="1"/>
          </p:cNvSpPr>
          <p:nvPr>
            <p:ph type="ftr" sz="quarter" idx="3"/>
          </p:nvPr>
        </p:nvSpPr>
        <p:spPr>
          <a:xfrm>
            <a:off x="152400" y="5791200"/>
            <a:ext cx="2667000" cy="304800"/>
          </a:xfrm>
        </p:spPr>
        <p:txBody>
          <a:bodyPr/>
          <a:lstStyle>
            <a:lvl1pPr>
              <a:defRPr/>
            </a:lvl1pPr>
          </a:lstStyle>
          <a:p>
            <a:endParaRPr lang="en-US" altLang="en-US"/>
          </a:p>
        </p:txBody>
      </p:sp>
      <p:sp>
        <p:nvSpPr>
          <p:cNvPr id="3085" name="Rectangle 13">
            <a:extLst>
              <a:ext uri="{FF2B5EF4-FFF2-40B4-BE49-F238E27FC236}">
                <a16:creationId xmlns:a16="http://schemas.microsoft.com/office/drawing/2014/main" id="{6B31B49B-3638-4C17-9CFE-0D8DC44D5CAE}"/>
              </a:ext>
            </a:extLst>
          </p:cNvPr>
          <p:cNvSpPr>
            <a:spLocks noGrp="1" noChangeArrowheads="1"/>
          </p:cNvSpPr>
          <p:nvPr>
            <p:ph type="sldNum" sz="quarter" idx="4"/>
          </p:nvPr>
        </p:nvSpPr>
        <p:spPr/>
        <p:txBody>
          <a:bodyPr/>
          <a:lstStyle>
            <a:lvl1pPr>
              <a:defRPr/>
            </a:lvl1pPr>
          </a:lstStyle>
          <a:p>
            <a:fld id="{CBE9946C-D269-41AF-A7B7-2DE519AFDF0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380D3-8979-46E8-BD91-AF8FF0D0EF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06B6DA-6818-4134-AD6E-A9A17E6553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AC07B-0C59-4567-9510-064FAF74B78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00EFEA9-1B1A-4DE6-8D08-FB65F849A97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6F11ED7-996A-4161-85C1-CBAD68988118}"/>
              </a:ext>
            </a:extLst>
          </p:cNvPr>
          <p:cNvSpPr>
            <a:spLocks noGrp="1"/>
          </p:cNvSpPr>
          <p:nvPr>
            <p:ph type="sldNum" sz="quarter" idx="12"/>
          </p:nvPr>
        </p:nvSpPr>
        <p:spPr/>
        <p:txBody>
          <a:bodyPr/>
          <a:lstStyle>
            <a:lvl1pPr>
              <a:defRPr/>
            </a:lvl1pPr>
          </a:lstStyle>
          <a:p>
            <a:fld id="{85402D65-C488-4FDB-AF2C-CB88C7F251C5}" type="slidenum">
              <a:rPr lang="en-US" altLang="en-US"/>
              <a:pPr/>
              <a:t>‹#›</a:t>
            </a:fld>
            <a:endParaRPr lang="en-US" altLang="en-US"/>
          </a:p>
        </p:txBody>
      </p:sp>
    </p:spTree>
    <p:extLst>
      <p:ext uri="{BB962C8B-B14F-4D97-AF65-F5344CB8AC3E}">
        <p14:creationId xmlns:p14="http://schemas.microsoft.com/office/powerpoint/2010/main" val="132176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63EE01-4E33-4C60-A8A3-C820ED397054}"/>
              </a:ext>
            </a:extLst>
          </p:cNvPr>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6D4B2-1BD5-446C-A86F-027C0CC904FD}"/>
              </a:ext>
            </a:extLst>
          </p:cNvPr>
          <p:cNvSpPr>
            <a:spLocks noGrp="1"/>
          </p:cNvSpPr>
          <p:nvPr>
            <p:ph type="body" orient="vert" idx="1"/>
          </p:nvPr>
        </p:nvSpPr>
        <p:spPr>
          <a:xfrm>
            <a:off x="2819400" y="609600"/>
            <a:ext cx="4419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8363A-BED4-4950-9AAC-90428886F5B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1E9C9E5-8A47-4F9F-8DA9-528BCB6F693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66E2854-FAC7-4EA8-A3B0-690445F4FBD1}"/>
              </a:ext>
            </a:extLst>
          </p:cNvPr>
          <p:cNvSpPr>
            <a:spLocks noGrp="1"/>
          </p:cNvSpPr>
          <p:nvPr>
            <p:ph type="sldNum" sz="quarter" idx="12"/>
          </p:nvPr>
        </p:nvSpPr>
        <p:spPr/>
        <p:txBody>
          <a:bodyPr/>
          <a:lstStyle>
            <a:lvl1pPr>
              <a:defRPr/>
            </a:lvl1pPr>
          </a:lstStyle>
          <a:p>
            <a:fld id="{1BA7497A-D632-46FE-AC4D-833A1DC03C85}" type="slidenum">
              <a:rPr lang="en-US" altLang="en-US"/>
              <a:pPr/>
              <a:t>‹#›</a:t>
            </a:fld>
            <a:endParaRPr lang="en-US" altLang="en-US"/>
          </a:p>
        </p:txBody>
      </p:sp>
    </p:spTree>
    <p:extLst>
      <p:ext uri="{BB962C8B-B14F-4D97-AF65-F5344CB8AC3E}">
        <p14:creationId xmlns:p14="http://schemas.microsoft.com/office/powerpoint/2010/main" val="66216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54E8-68A1-4359-8BFD-41E70B30515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928411-935E-4C03-943C-BED5F515126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4829CC-6F43-4DE8-9E61-F1A357D17A8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27BD945-ABAD-4947-A066-78F54D3CA29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B404291-1CE0-4A49-802F-46F1DCD7AD52}"/>
              </a:ext>
            </a:extLst>
          </p:cNvPr>
          <p:cNvSpPr>
            <a:spLocks noGrp="1"/>
          </p:cNvSpPr>
          <p:nvPr>
            <p:ph type="sldNum" sz="quarter" idx="12"/>
          </p:nvPr>
        </p:nvSpPr>
        <p:spPr/>
        <p:txBody>
          <a:bodyPr/>
          <a:lstStyle>
            <a:lvl1pPr>
              <a:defRPr/>
            </a:lvl1pPr>
          </a:lstStyle>
          <a:p>
            <a:fld id="{19989FE7-FCB6-4FA3-ADD7-F518F270DCB3}" type="slidenum">
              <a:rPr lang="en-US" altLang="en-US"/>
              <a:pPr/>
              <a:t>‹#›</a:t>
            </a:fld>
            <a:endParaRPr lang="en-US" altLang="en-US"/>
          </a:p>
        </p:txBody>
      </p:sp>
    </p:spTree>
    <p:extLst>
      <p:ext uri="{BB962C8B-B14F-4D97-AF65-F5344CB8AC3E}">
        <p14:creationId xmlns:p14="http://schemas.microsoft.com/office/powerpoint/2010/main" val="1469866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4E32-53FB-4A0A-97BE-99BDA0A84C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0DADA9-61F0-415A-932F-AF49EED17D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62267-92FA-45C1-A62F-E0B8653FDBA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5A1FC76-9E63-4FDC-9765-78D9D23007C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98CD89D-0DB7-4000-9627-CA2CA2E7C5AA}"/>
              </a:ext>
            </a:extLst>
          </p:cNvPr>
          <p:cNvSpPr>
            <a:spLocks noGrp="1"/>
          </p:cNvSpPr>
          <p:nvPr>
            <p:ph type="sldNum" sz="quarter" idx="12"/>
          </p:nvPr>
        </p:nvSpPr>
        <p:spPr/>
        <p:txBody>
          <a:bodyPr/>
          <a:lstStyle>
            <a:lvl1pPr>
              <a:defRPr/>
            </a:lvl1pPr>
          </a:lstStyle>
          <a:p>
            <a:fld id="{C278A251-A124-4DAF-863B-C24FF05A16C4}" type="slidenum">
              <a:rPr lang="en-US" altLang="en-US"/>
              <a:pPr/>
              <a:t>‹#›</a:t>
            </a:fld>
            <a:endParaRPr lang="en-US" altLang="en-US"/>
          </a:p>
        </p:txBody>
      </p:sp>
    </p:spTree>
    <p:extLst>
      <p:ext uri="{BB962C8B-B14F-4D97-AF65-F5344CB8AC3E}">
        <p14:creationId xmlns:p14="http://schemas.microsoft.com/office/powerpoint/2010/main" val="1720083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53F0-8C64-4CC3-9587-77F3709C182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67266C-3D64-4084-B6D4-C735FCF84D0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83929F3-AD8E-43E9-98DF-B58A7F835E9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4375207-5C5A-4157-9B3A-037EF18BCA1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FEFDA1F-6762-4C92-9A1E-2D9CE3208527}"/>
              </a:ext>
            </a:extLst>
          </p:cNvPr>
          <p:cNvSpPr>
            <a:spLocks noGrp="1"/>
          </p:cNvSpPr>
          <p:nvPr>
            <p:ph type="sldNum" sz="quarter" idx="12"/>
          </p:nvPr>
        </p:nvSpPr>
        <p:spPr/>
        <p:txBody>
          <a:bodyPr/>
          <a:lstStyle>
            <a:lvl1pPr>
              <a:defRPr/>
            </a:lvl1pPr>
          </a:lstStyle>
          <a:p>
            <a:fld id="{420CC06C-BD23-402C-92E8-011D04F1C6FB}" type="slidenum">
              <a:rPr lang="en-US" altLang="en-US"/>
              <a:pPr/>
              <a:t>‹#›</a:t>
            </a:fld>
            <a:endParaRPr lang="en-US" altLang="en-US"/>
          </a:p>
        </p:txBody>
      </p:sp>
    </p:spTree>
    <p:extLst>
      <p:ext uri="{BB962C8B-B14F-4D97-AF65-F5344CB8AC3E}">
        <p14:creationId xmlns:p14="http://schemas.microsoft.com/office/powerpoint/2010/main" val="3308584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59485-17C6-488A-BCE7-7C815FCD5D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2C6379-A58B-4ED5-AFBA-2D2A9CABE5A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B58A5D-D541-4B17-B66B-44384C2A6D34}"/>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8ED671-C749-4AE5-BCEC-A0D27978070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0286B35-CBA9-4311-9301-1EC914F007A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9C459DC-1C71-4071-BDE1-7B8CFD285D27}"/>
              </a:ext>
            </a:extLst>
          </p:cNvPr>
          <p:cNvSpPr>
            <a:spLocks noGrp="1"/>
          </p:cNvSpPr>
          <p:nvPr>
            <p:ph type="sldNum" sz="quarter" idx="12"/>
          </p:nvPr>
        </p:nvSpPr>
        <p:spPr/>
        <p:txBody>
          <a:bodyPr/>
          <a:lstStyle>
            <a:lvl1pPr>
              <a:defRPr/>
            </a:lvl1pPr>
          </a:lstStyle>
          <a:p>
            <a:fld id="{CFB8C9E4-20DB-4000-93C3-A3F0482CF1B9}" type="slidenum">
              <a:rPr lang="en-US" altLang="en-US"/>
              <a:pPr/>
              <a:t>‹#›</a:t>
            </a:fld>
            <a:endParaRPr lang="en-US" altLang="en-US"/>
          </a:p>
        </p:txBody>
      </p:sp>
    </p:spTree>
    <p:extLst>
      <p:ext uri="{BB962C8B-B14F-4D97-AF65-F5344CB8AC3E}">
        <p14:creationId xmlns:p14="http://schemas.microsoft.com/office/powerpoint/2010/main" val="3754141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9A54-996D-4CFF-9338-A1C6533DD72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616AB4-61A6-48C1-A7F5-8C14D0DBE53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8C8978-6504-4D16-9F70-BD77DFBB5CF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E2AE3C-73A4-431C-BDCF-5B4770C0F4E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90433C-1EFE-42BE-8291-D56FDADBF099}"/>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B1407B-8DF4-4D72-9D12-06DF0970086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EB7BC94-6BC1-4DDB-8F76-E06A67F6EBE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FCF66DE-4ED2-40E8-AC33-A0FDCFC17AB1}"/>
              </a:ext>
            </a:extLst>
          </p:cNvPr>
          <p:cNvSpPr>
            <a:spLocks noGrp="1"/>
          </p:cNvSpPr>
          <p:nvPr>
            <p:ph type="sldNum" sz="quarter" idx="12"/>
          </p:nvPr>
        </p:nvSpPr>
        <p:spPr/>
        <p:txBody>
          <a:bodyPr/>
          <a:lstStyle>
            <a:lvl1pPr>
              <a:defRPr/>
            </a:lvl1pPr>
          </a:lstStyle>
          <a:p>
            <a:fld id="{C9A16C78-9353-422D-BE8E-6C6C06E64493}" type="slidenum">
              <a:rPr lang="en-US" altLang="en-US"/>
              <a:pPr/>
              <a:t>‹#›</a:t>
            </a:fld>
            <a:endParaRPr lang="en-US" altLang="en-US"/>
          </a:p>
        </p:txBody>
      </p:sp>
    </p:spTree>
    <p:extLst>
      <p:ext uri="{BB962C8B-B14F-4D97-AF65-F5344CB8AC3E}">
        <p14:creationId xmlns:p14="http://schemas.microsoft.com/office/powerpoint/2010/main" val="4192135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FAE7-5A1D-4DF6-90D3-7D2D6F7E96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52EB55-3065-4DE9-B6D5-6DB1775D98C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D8C114B-A8B4-481F-BE58-5FD20FE2653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403B383-CC8F-4C0C-856A-C29EC5E518FD}"/>
              </a:ext>
            </a:extLst>
          </p:cNvPr>
          <p:cNvSpPr>
            <a:spLocks noGrp="1"/>
          </p:cNvSpPr>
          <p:nvPr>
            <p:ph type="sldNum" sz="quarter" idx="12"/>
          </p:nvPr>
        </p:nvSpPr>
        <p:spPr/>
        <p:txBody>
          <a:bodyPr/>
          <a:lstStyle>
            <a:lvl1pPr>
              <a:defRPr/>
            </a:lvl1pPr>
          </a:lstStyle>
          <a:p>
            <a:fld id="{117A146D-DB1A-49D1-B21F-8381273AC76A}" type="slidenum">
              <a:rPr lang="en-US" altLang="en-US"/>
              <a:pPr/>
              <a:t>‹#›</a:t>
            </a:fld>
            <a:endParaRPr lang="en-US" altLang="en-US"/>
          </a:p>
        </p:txBody>
      </p:sp>
    </p:spTree>
    <p:extLst>
      <p:ext uri="{BB962C8B-B14F-4D97-AF65-F5344CB8AC3E}">
        <p14:creationId xmlns:p14="http://schemas.microsoft.com/office/powerpoint/2010/main" val="1169007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FAAE75-D13C-455D-8E42-6CE17C9B1ED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1F97E5A-4BB7-4A60-A889-9FF7795069A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16762B7-2142-412D-94B0-8B8DFED3739D}"/>
              </a:ext>
            </a:extLst>
          </p:cNvPr>
          <p:cNvSpPr>
            <a:spLocks noGrp="1"/>
          </p:cNvSpPr>
          <p:nvPr>
            <p:ph type="sldNum" sz="quarter" idx="12"/>
          </p:nvPr>
        </p:nvSpPr>
        <p:spPr/>
        <p:txBody>
          <a:bodyPr/>
          <a:lstStyle>
            <a:lvl1pPr>
              <a:defRPr/>
            </a:lvl1pPr>
          </a:lstStyle>
          <a:p>
            <a:fld id="{FADAD891-2EF7-4C5A-AB31-E31CF4D897C6}" type="slidenum">
              <a:rPr lang="en-US" altLang="en-US"/>
              <a:pPr/>
              <a:t>‹#›</a:t>
            </a:fld>
            <a:endParaRPr lang="en-US" altLang="en-US"/>
          </a:p>
        </p:txBody>
      </p:sp>
    </p:spTree>
    <p:extLst>
      <p:ext uri="{BB962C8B-B14F-4D97-AF65-F5344CB8AC3E}">
        <p14:creationId xmlns:p14="http://schemas.microsoft.com/office/powerpoint/2010/main" val="3095015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01ED4-0727-4883-B8D7-66BE2966F90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E8A1C8-98FF-48A9-886D-97D0F5D10AD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BC649E-EEB8-4E07-BBE9-1616FBAB6A5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112168-EDEA-4789-8294-E2E1E23F7B2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F2B651B-9B7C-42D2-89AF-144C8F0877E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9BEC0B7-01E3-4324-8E80-9F4C8918ECD3}"/>
              </a:ext>
            </a:extLst>
          </p:cNvPr>
          <p:cNvSpPr>
            <a:spLocks noGrp="1"/>
          </p:cNvSpPr>
          <p:nvPr>
            <p:ph type="sldNum" sz="quarter" idx="12"/>
          </p:nvPr>
        </p:nvSpPr>
        <p:spPr/>
        <p:txBody>
          <a:bodyPr/>
          <a:lstStyle>
            <a:lvl1pPr>
              <a:defRPr/>
            </a:lvl1pPr>
          </a:lstStyle>
          <a:p>
            <a:fld id="{C0EF7D09-06A4-4C55-8366-365B23CA9820}" type="slidenum">
              <a:rPr lang="en-US" altLang="en-US"/>
              <a:pPr/>
              <a:t>‹#›</a:t>
            </a:fld>
            <a:endParaRPr lang="en-US" altLang="en-US"/>
          </a:p>
        </p:txBody>
      </p:sp>
    </p:spTree>
    <p:extLst>
      <p:ext uri="{BB962C8B-B14F-4D97-AF65-F5344CB8AC3E}">
        <p14:creationId xmlns:p14="http://schemas.microsoft.com/office/powerpoint/2010/main" val="4206259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351B-41AE-4068-B40A-2B81D3454E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34C55E-3B82-4241-B14C-95AE6E9F0B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0B97D-A8FB-47F1-ACE4-965BA6A2ECE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B0BF6DB-57D5-4003-80AC-7CFD476AB3A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37B5604-1720-4F64-A823-A10B871B0BD8}"/>
              </a:ext>
            </a:extLst>
          </p:cNvPr>
          <p:cNvSpPr>
            <a:spLocks noGrp="1"/>
          </p:cNvSpPr>
          <p:nvPr>
            <p:ph type="sldNum" sz="quarter" idx="12"/>
          </p:nvPr>
        </p:nvSpPr>
        <p:spPr/>
        <p:txBody>
          <a:bodyPr/>
          <a:lstStyle>
            <a:lvl1pPr>
              <a:defRPr/>
            </a:lvl1pPr>
          </a:lstStyle>
          <a:p>
            <a:fld id="{E85B5A96-43C0-4E1E-89E6-6A17CEA0B80C}" type="slidenum">
              <a:rPr lang="en-US" altLang="en-US"/>
              <a:pPr/>
              <a:t>‹#›</a:t>
            </a:fld>
            <a:endParaRPr lang="en-US" altLang="en-US"/>
          </a:p>
        </p:txBody>
      </p:sp>
    </p:spTree>
    <p:extLst>
      <p:ext uri="{BB962C8B-B14F-4D97-AF65-F5344CB8AC3E}">
        <p14:creationId xmlns:p14="http://schemas.microsoft.com/office/powerpoint/2010/main" val="2596149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4C37-25AB-488C-98AE-3C1B3C84087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B1E539-EE36-43BB-A157-A73211FA899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7C4234-4F93-4B7C-883A-E871CF38D8C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AB21D2-F8E9-446E-A7BF-EAF147137C0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9ABADBB-4679-4CBD-8077-EEAF4890198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011DF0A-B09A-44A2-8EBF-B6D94F15A7F5}"/>
              </a:ext>
            </a:extLst>
          </p:cNvPr>
          <p:cNvSpPr>
            <a:spLocks noGrp="1"/>
          </p:cNvSpPr>
          <p:nvPr>
            <p:ph type="sldNum" sz="quarter" idx="12"/>
          </p:nvPr>
        </p:nvSpPr>
        <p:spPr/>
        <p:txBody>
          <a:bodyPr/>
          <a:lstStyle>
            <a:lvl1pPr>
              <a:defRPr/>
            </a:lvl1pPr>
          </a:lstStyle>
          <a:p>
            <a:fld id="{7AD26F35-455A-43CD-B483-1A8355CF1BC3}" type="slidenum">
              <a:rPr lang="en-US" altLang="en-US"/>
              <a:pPr/>
              <a:t>‹#›</a:t>
            </a:fld>
            <a:endParaRPr lang="en-US" altLang="en-US"/>
          </a:p>
        </p:txBody>
      </p:sp>
    </p:spTree>
    <p:extLst>
      <p:ext uri="{BB962C8B-B14F-4D97-AF65-F5344CB8AC3E}">
        <p14:creationId xmlns:p14="http://schemas.microsoft.com/office/powerpoint/2010/main" val="2827458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BB23-734C-4AFF-9051-E06FCE7E92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744E50-6D4A-4C6E-A81F-2C6EDA6BB6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230F4-6E91-4FAE-B22C-6862741BFDB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BA5228D-EBB8-47E3-967E-2F80A8B0F54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6B31DAD-4FF9-4E39-AA78-1F06404F3D1D}"/>
              </a:ext>
            </a:extLst>
          </p:cNvPr>
          <p:cNvSpPr>
            <a:spLocks noGrp="1"/>
          </p:cNvSpPr>
          <p:nvPr>
            <p:ph type="sldNum" sz="quarter" idx="12"/>
          </p:nvPr>
        </p:nvSpPr>
        <p:spPr/>
        <p:txBody>
          <a:bodyPr/>
          <a:lstStyle>
            <a:lvl1pPr>
              <a:defRPr/>
            </a:lvl1pPr>
          </a:lstStyle>
          <a:p>
            <a:fld id="{FA633719-95FE-4F84-A909-1CE38696AB74}" type="slidenum">
              <a:rPr lang="en-US" altLang="en-US"/>
              <a:pPr/>
              <a:t>‹#›</a:t>
            </a:fld>
            <a:endParaRPr lang="en-US" altLang="en-US"/>
          </a:p>
        </p:txBody>
      </p:sp>
    </p:spTree>
    <p:extLst>
      <p:ext uri="{BB962C8B-B14F-4D97-AF65-F5344CB8AC3E}">
        <p14:creationId xmlns:p14="http://schemas.microsoft.com/office/powerpoint/2010/main" val="451618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1F7D37-A34A-48C5-817B-5323092BA44E}"/>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2710C9-5CE4-490A-ADAB-9C698F1643F0}"/>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67467-4CBC-419C-87E5-C0C2822761D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2D8CB01-596B-47D7-AD61-DA23BC11185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511BE02-8433-429B-8EB6-FD17F828434A}"/>
              </a:ext>
            </a:extLst>
          </p:cNvPr>
          <p:cNvSpPr>
            <a:spLocks noGrp="1"/>
          </p:cNvSpPr>
          <p:nvPr>
            <p:ph type="sldNum" sz="quarter" idx="12"/>
          </p:nvPr>
        </p:nvSpPr>
        <p:spPr/>
        <p:txBody>
          <a:bodyPr/>
          <a:lstStyle>
            <a:lvl1pPr>
              <a:defRPr/>
            </a:lvl1pPr>
          </a:lstStyle>
          <a:p>
            <a:fld id="{1FD007EB-F7ED-43B1-B668-309E13C018A3}" type="slidenum">
              <a:rPr lang="en-US" altLang="en-US"/>
              <a:pPr/>
              <a:t>‹#›</a:t>
            </a:fld>
            <a:endParaRPr lang="en-US" altLang="en-US"/>
          </a:p>
        </p:txBody>
      </p:sp>
    </p:spTree>
    <p:extLst>
      <p:ext uri="{BB962C8B-B14F-4D97-AF65-F5344CB8AC3E}">
        <p14:creationId xmlns:p14="http://schemas.microsoft.com/office/powerpoint/2010/main" val="3753999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42BD3-5F8C-4760-964C-27F3ED5D26A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6A40BE-16AF-4AC6-A143-519ADD5F1B1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968F40-CF06-4464-B9D7-C550A30B6E6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65CCCD5-B0BF-4F28-97C2-D39AD67DBF2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07C7B0E-7280-42CE-A965-30DF1B7C6495}"/>
              </a:ext>
            </a:extLst>
          </p:cNvPr>
          <p:cNvSpPr>
            <a:spLocks noGrp="1"/>
          </p:cNvSpPr>
          <p:nvPr>
            <p:ph type="sldNum" sz="quarter" idx="12"/>
          </p:nvPr>
        </p:nvSpPr>
        <p:spPr/>
        <p:txBody>
          <a:bodyPr/>
          <a:lstStyle>
            <a:lvl1pPr>
              <a:defRPr/>
            </a:lvl1pPr>
          </a:lstStyle>
          <a:p>
            <a:fld id="{CC14CD56-F9FB-46C0-8F5C-314B15C8C17E}" type="slidenum">
              <a:rPr lang="en-US" altLang="en-US"/>
              <a:pPr/>
              <a:t>‹#›</a:t>
            </a:fld>
            <a:endParaRPr lang="en-US" altLang="en-US"/>
          </a:p>
        </p:txBody>
      </p:sp>
    </p:spTree>
    <p:extLst>
      <p:ext uri="{BB962C8B-B14F-4D97-AF65-F5344CB8AC3E}">
        <p14:creationId xmlns:p14="http://schemas.microsoft.com/office/powerpoint/2010/main" val="2013029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2283-1450-406E-A319-D943759E62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13F898-FBE7-43F3-9A8A-8DE3CAC7C2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4A27D-81F4-4CE3-A2D5-1BFB2390874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59110EF-5956-4AC3-8948-69EAD7AFFE4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F13B1F8-46C5-4842-AD22-C54F20D4EE86}"/>
              </a:ext>
            </a:extLst>
          </p:cNvPr>
          <p:cNvSpPr>
            <a:spLocks noGrp="1"/>
          </p:cNvSpPr>
          <p:nvPr>
            <p:ph type="sldNum" sz="quarter" idx="12"/>
          </p:nvPr>
        </p:nvSpPr>
        <p:spPr/>
        <p:txBody>
          <a:bodyPr/>
          <a:lstStyle>
            <a:lvl1pPr>
              <a:defRPr/>
            </a:lvl1pPr>
          </a:lstStyle>
          <a:p>
            <a:fld id="{71694ABB-4A45-4A19-8C5F-61F08B4228C3}" type="slidenum">
              <a:rPr lang="en-US" altLang="en-US"/>
              <a:pPr/>
              <a:t>‹#›</a:t>
            </a:fld>
            <a:endParaRPr lang="en-US" altLang="en-US"/>
          </a:p>
        </p:txBody>
      </p:sp>
    </p:spTree>
    <p:extLst>
      <p:ext uri="{BB962C8B-B14F-4D97-AF65-F5344CB8AC3E}">
        <p14:creationId xmlns:p14="http://schemas.microsoft.com/office/powerpoint/2010/main" val="1386692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24B5-F135-40FA-ADDC-695BB6D53B3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FA1B9C-ECD6-45DD-8091-7A8800E1467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4A43903-037D-4ECD-994C-E647F63960E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F9877B7-2E17-4F80-8637-A824B7E8050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2915754-D90C-4315-BAAC-0FF96A50A15E}"/>
              </a:ext>
            </a:extLst>
          </p:cNvPr>
          <p:cNvSpPr>
            <a:spLocks noGrp="1"/>
          </p:cNvSpPr>
          <p:nvPr>
            <p:ph type="sldNum" sz="quarter" idx="12"/>
          </p:nvPr>
        </p:nvSpPr>
        <p:spPr/>
        <p:txBody>
          <a:bodyPr/>
          <a:lstStyle>
            <a:lvl1pPr>
              <a:defRPr/>
            </a:lvl1pPr>
          </a:lstStyle>
          <a:p>
            <a:fld id="{DF672E22-E66B-4A58-90E1-681000D56360}" type="slidenum">
              <a:rPr lang="en-US" altLang="en-US"/>
              <a:pPr/>
              <a:t>‹#›</a:t>
            </a:fld>
            <a:endParaRPr lang="en-US" altLang="en-US"/>
          </a:p>
        </p:txBody>
      </p:sp>
    </p:spTree>
    <p:extLst>
      <p:ext uri="{BB962C8B-B14F-4D97-AF65-F5344CB8AC3E}">
        <p14:creationId xmlns:p14="http://schemas.microsoft.com/office/powerpoint/2010/main" val="2462518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3B42-5853-4C96-9B26-5ECFBA6218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8C5897-2E88-4088-84A8-4B26B8457861}"/>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B4973D-105B-4D16-B1EE-C4ECB2A64E93}"/>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0C6FE8-8FD0-4D8D-A690-8E315B6B693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5031A0D-FCB8-4C57-883A-9B6259E6F36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B6D49C2-BA2D-490E-BE9F-30B1FF7AD153}"/>
              </a:ext>
            </a:extLst>
          </p:cNvPr>
          <p:cNvSpPr>
            <a:spLocks noGrp="1"/>
          </p:cNvSpPr>
          <p:nvPr>
            <p:ph type="sldNum" sz="quarter" idx="12"/>
          </p:nvPr>
        </p:nvSpPr>
        <p:spPr/>
        <p:txBody>
          <a:bodyPr/>
          <a:lstStyle>
            <a:lvl1pPr>
              <a:defRPr/>
            </a:lvl1pPr>
          </a:lstStyle>
          <a:p>
            <a:fld id="{07064EBB-4E0F-4920-91F0-C4C0BF3A163F}" type="slidenum">
              <a:rPr lang="en-US" altLang="en-US"/>
              <a:pPr/>
              <a:t>‹#›</a:t>
            </a:fld>
            <a:endParaRPr lang="en-US" altLang="en-US"/>
          </a:p>
        </p:txBody>
      </p:sp>
    </p:spTree>
    <p:extLst>
      <p:ext uri="{BB962C8B-B14F-4D97-AF65-F5344CB8AC3E}">
        <p14:creationId xmlns:p14="http://schemas.microsoft.com/office/powerpoint/2010/main" val="4128200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BD3DD-1F2F-4C48-A28B-31D9625B62E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FB9641-F7CE-4640-8EB1-39BFB43BE80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A51437-2221-4C16-956B-FFC04BA0B941}"/>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BADD93-A5E2-4A91-AA1D-60CF22BC442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E43F100-39E8-4CE1-BA52-8A4CA27B54B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703D5B-5411-457F-B1E9-C6C6424C80D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67F2750-4A08-4556-958A-6B0162B3A6F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1403410-66C3-4362-A3FC-862B1367E4D9}"/>
              </a:ext>
            </a:extLst>
          </p:cNvPr>
          <p:cNvSpPr>
            <a:spLocks noGrp="1"/>
          </p:cNvSpPr>
          <p:nvPr>
            <p:ph type="sldNum" sz="quarter" idx="12"/>
          </p:nvPr>
        </p:nvSpPr>
        <p:spPr/>
        <p:txBody>
          <a:bodyPr/>
          <a:lstStyle>
            <a:lvl1pPr>
              <a:defRPr/>
            </a:lvl1pPr>
          </a:lstStyle>
          <a:p>
            <a:fld id="{2942369E-EDF6-4E24-9C4E-F683D64F8B01}" type="slidenum">
              <a:rPr lang="en-US" altLang="en-US"/>
              <a:pPr/>
              <a:t>‹#›</a:t>
            </a:fld>
            <a:endParaRPr lang="en-US" altLang="en-US"/>
          </a:p>
        </p:txBody>
      </p:sp>
    </p:spTree>
    <p:extLst>
      <p:ext uri="{BB962C8B-B14F-4D97-AF65-F5344CB8AC3E}">
        <p14:creationId xmlns:p14="http://schemas.microsoft.com/office/powerpoint/2010/main" val="3829799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1439-6AE0-479E-AB42-977D9F1378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885E3A-D287-4C22-A640-150D64F084A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5F11F1A-D65A-450D-AAD0-397A07F613F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CDE48CD-B472-485A-AB2B-E38FA19D13A1}"/>
              </a:ext>
            </a:extLst>
          </p:cNvPr>
          <p:cNvSpPr>
            <a:spLocks noGrp="1"/>
          </p:cNvSpPr>
          <p:nvPr>
            <p:ph type="sldNum" sz="quarter" idx="12"/>
          </p:nvPr>
        </p:nvSpPr>
        <p:spPr/>
        <p:txBody>
          <a:bodyPr/>
          <a:lstStyle>
            <a:lvl1pPr>
              <a:defRPr/>
            </a:lvl1pPr>
          </a:lstStyle>
          <a:p>
            <a:fld id="{E8DE403F-25E4-4C17-BAE6-CD7F089955FF}" type="slidenum">
              <a:rPr lang="en-US" altLang="en-US"/>
              <a:pPr/>
              <a:t>‹#›</a:t>
            </a:fld>
            <a:endParaRPr lang="en-US" altLang="en-US"/>
          </a:p>
        </p:txBody>
      </p:sp>
    </p:spTree>
    <p:extLst>
      <p:ext uri="{BB962C8B-B14F-4D97-AF65-F5344CB8AC3E}">
        <p14:creationId xmlns:p14="http://schemas.microsoft.com/office/powerpoint/2010/main" val="78469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E25ED-19A3-4DA0-ABA6-F8B80FF1E3F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39B0690-D8E3-424E-AC20-11C1EEDD57D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17D3899-763E-40F6-9507-4D2E7247245F}"/>
              </a:ext>
            </a:extLst>
          </p:cNvPr>
          <p:cNvSpPr>
            <a:spLocks noGrp="1"/>
          </p:cNvSpPr>
          <p:nvPr>
            <p:ph type="sldNum" sz="quarter" idx="12"/>
          </p:nvPr>
        </p:nvSpPr>
        <p:spPr/>
        <p:txBody>
          <a:bodyPr/>
          <a:lstStyle>
            <a:lvl1pPr>
              <a:defRPr/>
            </a:lvl1pPr>
          </a:lstStyle>
          <a:p>
            <a:fld id="{D9B8549C-99C6-4CE0-B8A8-30BDA79A276D}" type="slidenum">
              <a:rPr lang="en-US" altLang="en-US"/>
              <a:pPr/>
              <a:t>‹#›</a:t>
            </a:fld>
            <a:endParaRPr lang="en-US" altLang="en-US"/>
          </a:p>
        </p:txBody>
      </p:sp>
    </p:spTree>
    <p:extLst>
      <p:ext uri="{BB962C8B-B14F-4D97-AF65-F5344CB8AC3E}">
        <p14:creationId xmlns:p14="http://schemas.microsoft.com/office/powerpoint/2010/main" val="297503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120B-087F-4E87-A7A1-AB4184B1E40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BA1165-FB28-4BC3-8F9D-C88CCDAC8CB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497E01BA-BA9E-48FE-9AB4-0823EEE61FD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48B2A2B-661B-4C44-9AF1-DB64F49B66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10788CC-F137-4421-9A9B-F1094F8723F3}"/>
              </a:ext>
            </a:extLst>
          </p:cNvPr>
          <p:cNvSpPr>
            <a:spLocks noGrp="1"/>
          </p:cNvSpPr>
          <p:nvPr>
            <p:ph type="sldNum" sz="quarter" idx="12"/>
          </p:nvPr>
        </p:nvSpPr>
        <p:spPr/>
        <p:txBody>
          <a:bodyPr/>
          <a:lstStyle>
            <a:lvl1pPr>
              <a:defRPr/>
            </a:lvl1pPr>
          </a:lstStyle>
          <a:p>
            <a:fld id="{6D5A34D1-7B5F-471B-9D01-BA52E2B76F4C}" type="slidenum">
              <a:rPr lang="en-US" altLang="en-US"/>
              <a:pPr/>
              <a:t>‹#›</a:t>
            </a:fld>
            <a:endParaRPr lang="en-US" altLang="en-US"/>
          </a:p>
        </p:txBody>
      </p:sp>
    </p:spTree>
    <p:extLst>
      <p:ext uri="{BB962C8B-B14F-4D97-AF65-F5344CB8AC3E}">
        <p14:creationId xmlns:p14="http://schemas.microsoft.com/office/powerpoint/2010/main" val="2143595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1339-0DCE-4F01-B0A7-0FF053E40CB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C2F2A8-9D1E-45A5-93A7-EA012273889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EDACA0-97D3-4615-8EC2-C0BFD807B38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489693-6F02-49E3-ACC9-B45826AB3B1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1B1B828-8BAF-4A36-A87C-FCB71B47739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43B38BD-A14F-49DF-84E2-CA3BF3481B8B}"/>
              </a:ext>
            </a:extLst>
          </p:cNvPr>
          <p:cNvSpPr>
            <a:spLocks noGrp="1"/>
          </p:cNvSpPr>
          <p:nvPr>
            <p:ph type="sldNum" sz="quarter" idx="12"/>
          </p:nvPr>
        </p:nvSpPr>
        <p:spPr/>
        <p:txBody>
          <a:bodyPr/>
          <a:lstStyle>
            <a:lvl1pPr>
              <a:defRPr/>
            </a:lvl1pPr>
          </a:lstStyle>
          <a:p>
            <a:fld id="{1A0E49F9-BB87-4CD8-897F-C4C16C0A33D3}" type="slidenum">
              <a:rPr lang="en-US" altLang="en-US"/>
              <a:pPr/>
              <a:t>‹#›</a:t>
            </a:fld>
            <a:endParaRPr lang="en-US" altLang="en-US"/>
          </a:p>
        </p:txBody>
      </p:sp>
    </p:spTree>
    <p:extLst>
      <p:ext uri="{BB962C8B-B14F-4D97-AF65-F5344CB8AC3E}">
        <p14:creationId xmlns:p14="http://schemas.microsoft.com/office/powerpoint/2010/main" val="1184639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3EB60-57FC-4C88-B7B3-7F7002E48CB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3A6AFB-D282-4A4F-A06E-844AAFF143A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4E5BC7-5DF8-49AB-BE7A-D167A401207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B4D475-863A-4286-82F4-7D121EADE0D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42EE2FD-0BCF-4316-B85C-0B7480B236C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EFF28D3-33F7-4CD9-907A-D716EC0C7F6A}"/>
              </a:ext>
            </a:extLst>
          </p:cNvPr>
          <p:cNvSpPr>
            <a:spLocks noGrp="1"/>
          </p:cNvSpPr>
          <p:nvPr>
            <p:ph type="sldNum" sz="quarter" idx="12"/>
          </p:nvPr>
        </p:nvSpPr>
        <p:spPr/>
        <p:txBody>
          <a:bodyPr/>
          <a:lstStyle>
            <a:lvl1pPr>
              <a:defRPr/>
            </a:lvl1pPr>
          </a:lstStyle>
          <a:p>
            <a:fld id="{B452CADE-FD05-4602-A49C-36255DDD0212}" type="slidenum">
              <a:rPr lang="en-US" altLang="en-US"/>
              <a:pPr/>
              <a:t>‹#›</a:t>
            </a:fld>
            <a:endParaRPr lang="en-US" altLang="en-US"/>
          </a:p>
        </p:txBody>
      </p:sp>
    </p:spTree>
    <p:extLst>
      <p:ext uri="{BB962C8B-B14F-4D97-AF65-F5344CB8AC3E}">
        <p14:creationId xmlns:p14="http://schemas.microsoft.com/office/powerpoint/2010/main" val="3997268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3F8D2-6E98-4C41-BBE2-489BDDE555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7C23E-2C43-4FFF-9FC2-86D178F886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13477-C444-4CB8-BDCE-22E65133897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DA739F8-C2D7-4957-B866-FEB5095CB81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5B4C54F-48C5-4B97-9814-846E9060743C}"/>
              </a:ext>
            </a:extLst>
          </p:cNvPr>
          <p:cNvSpPr>
            <a:spLocks noGrp="1"/>
          </p:cNvSpPr>
          <p:nvPr>
            <p:ph type="sldNum" sz="quarter" idx="12"/>
          </p:nvPr>
        </p:nvSpPr>
        <p:spPr/>
        <p:txBody>
          <a:bodyPr/>
          <a:lstStyle>
            <a:lvl1pPr>
              <a:defRPr/>
            </a:lvl1pPr>
          </a:lstStyle>
          <a:p>
            <a:fld id="{D3BB2770-C003-496C-848A-DD1A1FC7D9F0}" type="slidenum">
              <a:rPr lang="en-US" altLang="en-US"/>
              <a:pPr/>
              <a:t>‹#›</a:t>
            </a:fld>
            <a:endParaRPr lang="en-US" altLang="en-US"/>
          </a:p>
        </p:txBody>
      </p:sp>
    </p:spTree>
    <p:extLst>
      <p:ext uri="{BB962C8B-B14F-4D97-AF65-F5344CB8AC3E}">
        <p14:creationId xmlns:p14="http://schemas.microsoft.com/office/powerpoint/2010/main" val="115525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450A0-1EC7-4401-B317-444EE91793D9}"/>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E095FE-EF02-4C54-9154-67DFF462CF5C}"/>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1E458-443C-4371-91E6-854281399D1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5570CD7-B7FE-47AF-9447-6EC3C6C9170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F9FF404-CB92-40F3-8D8B-0F5C5DECD397}"/>
              </a:ext>
            </a:extLst>
          </p:cNvPr>
          <p:cNvSpPr>
            <a:spLocks noGrp="1"/>
          </p:cNvSpPr>
          <p:nvPr>
            <p:ph type="sldNum" sz="quarter" idx="12"/>
          </p:nvPr>
        </p:nvSpPr>
        <p:spPr/>
        <p:txBody>
          <a:bodyPr/>
          <a:lstStyle>
            <a:lvl1pPr>
              <a:defRPr/>
            </a:lvl1pPr>
          </a:lstStyle>
          <a:p>
            <a:fld id="{41101178-89E6-4194-B852-200B956273DC}" type="slidenum">
              <a:rPr lang="en-US" altLang="en-US"/>
              <a:pPr/>
              <a:t>‹#›</a:t>
            </a:fld>
            <a:endParaRPr lang="en-US" altLang="en-US"/>
          </a:p>
        </p:txBody>
      </p:sp>
    </p:spTree>
    <p:extLst>
      <p:ext uri="{BB962C8B-B14F-4D97-AF65-F5344CB8AC3E}">
        <p14:creationId xmlns:p14="http://schemas.microsoft.com/office/powerpoint/2010/main" val="114633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3BFFF-1AB4-4672-AAE1-A91A22082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60271A-474F-478B-92F4-87F2B212D3E7}"/>
              </a:ext>
            </a:extLst>
          </p:cNvPr>
          <p:cNvSpPr>
            <a:spLocks noGrp="1"/>
          </p:cNvSpPr>
          <p:nvPr>
            <p:ph sz="half" idx="1"/>
          </p:nvPr>
        </p:nvSpPr>
        <p:spPr>
          <a:xfrm>
            <a:off x="28194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E67B7D-F7B8-4341-9632-ADC64A1317DB}"/>
              </a:ext>
            </a:extLst>
          </p:cNvPr>
          <p:cNvSpPr>
            <a:spLocks noGrp="1"/>
          </p:cNvSpPr>
          <p:nvPr>
            <p:ph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BBF30D-296A-4A16-B257-3909E3EF896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3AE3E77-7F57-44DC-A0E3-61427BE6564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59314DC-AA8C-44B8-9955-5BB8B87FB5B9}"/>
              </a:ext>
            </a:extLst>
          </p:cNvPr>
          <p:cNvSpPr>
            <a:spLocks noGrp="1"/>
          </p:cNvSpPr>
          <p:nvPr>
            <p:ph type="sldNum" sz="quarter" idx="12"/>
          </p:nvPr>
        </p:nvSpPr>
        <p:spPr/>
        <p:txBody>
          <a:bodyPr/>
          <a:lstStyle>
            <a:lvl1pPr>
              <a:defRPr/>
            </a:lvl1pPr>
          </a:lstStyle>
          <a:p>
            <a:fld id="{37011BE0-B2F7-416C-9F9F-0517EE733C41}" type="slidenum">
              <a:rPr lang="en-US" altLang="en-US"/>
              <a:pPr/>
              <a:t>‹#›</a:t>
            </a:fld>
            <a:endParaRPr lang="en-US" altLang="en-US"/>
          </a:p>
        </p:txBody>
      </p:sp>
    </p:spTree>
    <p:extLst>
      <p:ext uri="{BB962C8B-B14F-4D97-AF65-F5344CB8AC3E}">
        <p14:creationId xmlns:p14="http://schemas.microsoft.com/office/powerpoint/2010/main" val="133435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BB813-1763-4E41-9BC1-6CFD1B5042D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D4B132-EA9D-4F19-B8C2-D0BC7031B81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5EABF7-382D-4D30-A0F8-9DB813AF15E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00E6C1-6C21-4B08-9491-F834BE72BDB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71E35A-C963-4645-86EE-DC3E41CD57D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C1C25D-8586-480F-A317-E1804AD3B23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8382611-6999-46C2-B47D-A5F6DF5F16EA}"/>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FD2407A-5342-4471-AE39-4DD4BF66F6A4}"/>
              </a:ext>
            </a:extLst>
          </p:cNvPr>
          <p:cNvSpPr>
            <a:spLocks noGrp="1"/>
          </p:cNvSpPr>
          <p:nvPr>
            <p:ph type="sldNum" sz="quarter" idx="12"/>
          </p:nvPr>
        </p:nvSpPr>
        <p:spPr/>
        <p:txBody>
          <a:bodyPr/>
          <a:lstStyle>
            <a:lvl1pPr>
              <a:defRPr/>
            </a:lvl1pPr>
          </a:lstStyle>
          <a:p>
            <a:fld id="{117BC71F-0360-4AAC-9699-E74A773E0132}" type="slidenum">
              <a:rPr lang="en-US" altLang="en-US"/>
              <a:pPr/>
              <a:t>‹#›</a:t>
            </a:fld>
            <a:endParaRPr lang="en-US" altLang="en-US"/>
          </a:p>
        </p:txBody>
      </p:sp>
    </p:spTree>
    <p:extLst>
      <p:ext uri="{BB962C8B-B14F-4D97-AF65-F5344CB8AC3E}">
        <p14:creationId xmlns:p14="http://schemas.microsoft.com/office/powerpoint/2010/main" val="1394372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2DB6-F3FC-4297-9E41-410850FA0C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6FAB09-E669-48EE-8929-6CE6CAC1EDF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E205298-8239-42B0-964D-C7DA5533AFF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FAF85F0-1A4B-47E8-967E-4BCC573A40FA}"/>
              </a:ext>
            </a:extLst>
          </p:cNvPr>
          <p:cNvSpPr>
            <a:spLocks noGrp="1"/>
          </p:cNvSpPr>
          <p:nvPr>
            <p:ph type="sldNum" sz="quarter" idx="12"/>
          </p:nvPr>
        </p:nvSpPr>
        <p:spPr/>
        <p:txBody>
          <a:bodyPr/>
          <a:lstStyle>
            <a:lvl1pPr>
              <a:defRPr/>
            </a:lvl1pPr>
          </a:lstStyle>
          <a:p>
            <a:fld id="{4CBFCB1B-5721-4842-8D38-64DE6D0A8F28}" type="slidenum">
              <a:rPr lang="en-US" altLang="en-US"/>
              <a:pPr/>
              <a:t>‹#›</a:t>
            </a:fld>
            <a:endParaRPr lang="en-US" altLang="en-US"/>
          </a:p>
        </p:txBody>
      </p:sp>
    </p:spTree>
    <p:extLst>
      <p:ext uri="{BB962C8B-B14F-4D97-AF65-F5344CB8AC3E}">
        <p14:creationId xmlns:p14="http://schemas.microsoft.com/office/powerpoint/2010/main" val="122460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5D0F2C-BFBD-4C06-A631-4EFD47A7651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9A5963E-EB76-4870-BCF9-CBFB81ABFCE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0A0B829-AACB-4856-9590-8B45D12C7AF3}"/>
              </a:ext>
            </a:extLst>
          </p:cNvPr>
          <p:cNvSpPr>
            <a:spLocks noGrp="1"/>
          </p:cNvSpPr>
          <p:nvPr>
            <p:ph type="sldNum" sz="quarter" idx="12"/>
          </p:nvPr>
        </p:nvSpPr>
        <p:spPr/>
        <p:txBody>
          <a:bodyPr/>
          <a:lstStyle>
            <a:lvl1pPr>
              <a:defRPr/>
            </a:lvl1pPr>
          </a:lstStyle>
          <a:p>
            <a:fld id="{D98BABAC-AF04-472D-812A-81E5518B8EB0}" type="slidenum">
              <a:rPr lang="en-US" altLang="en-US"/>
              <a:pPr/>
              <a:t>‹#›</a:t>
            </a:fld>
            <a:endParaRPr lang="en-US" altLang="en-US"/>
          </a:p>
        </p:txBody>
      </p:sp>
    </p:spTree>
    <p:extLst>
      <p:ext uri="{BB962C8B-B14F-4D97-AF65-F5344CB8AC3E}">
        <p14:creationId xmlns:p14="http://schemas.microsoft.com/office/powerpoint/2010/main" val="20878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E95CB-6539-4E90-8A4E-119B2A467DD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FAD849-FF8B-47FD-9838-599AD526CA7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70A913-9B84-40AE-B0D0-BCCBBFB5804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0E5288-3CC6-424A-8B64-038F2A4525B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8F03DB9-BFCB-42F3-B7AC-64AC85CD219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9991868-677A-499F-8CAE-CFB3BA5C382F}"/>
              </a:ext>
            </a:extLst>
          </p:cNvPr>
          <p:cNvSpPr>
            <a:spLocks noGrp="1"/>
          </p:cNvSpPr>
          <p:nvPr>
            <p:ph type="sldNum" sz="quarter" idx="12"/>
          </p:nvPr>
        </p:nvSpPr>
        <p:spPr/>
        <p:txBody>
          <a:bodyPr/>
          <a:lstStyle>
            <a:lvl1pPr>
              <a:defRPr/>
            </a:lvl1pPr>
          </a:lstStyle>
          <a:p>
            <a:fld id="{FB4DF9E2-39F3-4429-8F56-1AB7C5DC5A12}" type="slidenum">
              <a:rPr lang="en-US" altLang="en-US"/>
              <a:pPr/>
              <a:t>‹#›</a:t>
            </a:fld>
            <a:endParaRPr lang="en-US" altLang="en-US"/>
          </a:p>
        </p:txBody>
      </p:sp>
    </p:spTree>
    <p:extLst>
      <p:ext uri="{BB962C8B-B14F-4D97-AF65-F5344CB8AC3E}">
        <p14:creationId xmlns:p14="http://schemas.microsoft.com/office/powerpoint/2010/main" val="2044921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442F-0025-4AAC-8431-A640A34EE28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0E5D94-C572-457A-88ED-1CC314047EF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E982F2-09B2-4FB9-BDCD-A155A248D65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60844A-8B84-4EC9-9A7E-AC98D53998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0634193-7DA9-4666-A9CB-809638678E6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95AFB7C-C6A5-402C-967A-D7F99A08B1C6}"/>
              </a:ext>
            </a:extLst>
          </p:cNvPr>
          <p:cNvSpPr>
            <a:spLocks noGrp="1"/>
          </p:cNvSpPr>
          <p:nvPr>
            <p:ph type="sldNum" sz="quarter" idx="12"/>
          </p:nvPr>
        </p:nvSpPr>
        <p:spPr/>
        <p:txBody>
          <a:bodyPr/>
          <a:lstStyle>
            <a:lvl1pPr>
              <a:defRPr/>
            </a:lvl1pPr>
          </a:lstStyle>
          <a:p>
            <a:fld id="{F57AC150-C29F-4E92-BFB3-36B9DD4CC9BC}" type="slidenum">
              <a:rPr lang="en-US" altLang="en-US"/>
              <a:pPr/>
              <a:t>‹#›</a:t>
            </a:fld>
            <a:endParaRPr lang="en-US" altLang="en-US"/>
          </a:p>
        </p:txBody>
      </p:sp>
    </p:spTree>
    <p:extLst>
      <p:ext uri="{BB962C8B-B14F-4D97-AF65-F5344CB8AC3E}">
        <p14:creationId xmlns:p14="http://schemas.microsoft.com/office/powerpoint/2010/main" val="17448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a:extLst>
              <a:ext uri="{FF2B5EF4-FFF2-40B4-BE49-F238E27FC236}">
                <a16:creationId xmlns:a16="http://schemas.microsoft.com/office/drawing/2014/main" id="{7CAAFDC0-F9F5-4A6D-9F54-DE4F916AD9D1}"/>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73F1AC75-0C73-488F-9AC7-0797E7E0C420}"/>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BE66470E-5084-4451-A179-7791B95D9296}"/>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Rectangle 10">
            <a:extLst>
              <a:ext uri="{FF2B5EF4-FFF2-40B4-BE49-F238E27FC236}">
                <a16:creationId xmlns:a16="http://schemas.microsoft.com/office/drawing/2014/main" id="{438147C8-431A-4892-8A54-AAC4D4B4B57A}"/>
              </a:ext>
            </a:extLst>
          </p:cNvPr>
          <p:cNvSpPr>
            <a:spLocks noGrp="1" noChangeArrowheads="1"/>
          </p:cNvSpPr>
          <p:nvPr>
            <p:ph type="dt" sz="half" idx="2"/>
          </p:nvPr>
        </p:nvSpPr>
        <p:spPr bwMode="auto">
          <a:xfrm>
            <a:off x="152400" y="55626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400">
                <a:solidFill>
                  <a:schemeClr val="folHlink"/>
                </a:solidFill>
                <a:latin typeface="+mn-lt"/>
              </a:defRPr>
            </a:lvl1pPr>
          </a:lstStyle>
          <a:p>
            <a:endParaRPr lang="en-US" altLang="en-US"/>
          </a:p>
        </p:txBody>
      </p:sp>
      <p:sp>
        <p:nvSpPr>
          <p:cNvPr id="1035" name="Rectangle 11">
            <a:extLst>
              <a:ext uri="{FF2B5EF4-FFF2-40B4-BE49-F238E27FC236}">
                <a16:creationId xmlns:a16="http://schemas.microsoft.com/office/drawing/2014/main" id="{0639F1CC-6F78-4AFC-B225-7194F531061D}"/>
              </a:ext>
            </a:extLst>
          </p:cNvPr>
          <p:cNvSpPr>
            <a:spLocks noGrp="1" noChangeArrowheads="1"/>
          </p:cNvSpPr>
          <p:nvPr>
            <p:ph type="ftr" sz="quarter" idx="3"/>
          </p:nvPr>
        </p:nvSpPr>
        <p:spPr bwMode="auto">
          <a:xfrm>
            <a:off x="152400" y="5867400"/>
            <a:ext cx="2590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endParaRPr lang="en-US" altLang="en-US"/>
          </a:p>
        </p:txBody>
      </p:sp>
      <p:sp>
        <p:nvSpPr>
          <p:cNvPr id="1036" name="Rectangle 12">
            <a:extLst>
              <a:ext uri="{FF2B5EF4-FFF2-40B4-BE49-F238E27FC236}">
                <a16:creationId xmlns:a16="http://schemas.microsoft.com/office/drawing/2014/main" id="{231269FE-A587-4C9F-8DE2-5BA0444D8041}"/>
              </a:ext>
            </a:extLst>
          </p:cNvPr>
          <p:cNvSpPr>
            <a:spLocks noGrp="1" noChangeArrowheads="1"/>
          </p:cNvSpPr>
          <p:nvPr>
            <p:ph type="sldNum" sz="quarter" idx="4"/>
          </p:nvPr>
        </p:nvSpPr>
        <p:spPr bwMode="auto">
          <a:xfrm>
            <a:off x="152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fld id="{29D4878E-C1F0-40CD-8D53-9FD75DDF8540}" type="slidenum">
              <a:rPr lang="en-US" altLang="en-US"/>
              <a:pPr/>
              <a:t>‹#›</a:t>
            </a:fld>
            <a:endParaRPr lang="en-US" altLang="en-US"/>
          </a:p>
        </p:txBody>
      </p:sp>
      <p:sp>
        <p:nvSpPr>
          <p:cNvPr id="1037" name="Line 13">
            <a:extLst>
              <a:ext uri="{FF2B5EF4-FFF2-40B4-BE49-F238E27FC236}">
                <a16:creationId xmlns:a16="http://schemas.microsoft.com/office/drawing/2014/main" id="{69D99E9D-FE3D-4797-B774-C5C4B6F4E961}"/>
              </a:ext>
            </a:extLst>
          </p:cNvPr>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0" fontAlgn="base" hangingPunct="0">
        <a:lnSpc>
          <a:spcPct val="70000"/>
        </a:lnSpc>
        <a:spcBef>
          <a:spcPct val="0"/>
        </a:spcBef>
        <a:spcAft>
          <a:spcPct val="0"/>
        </a:spcAft>
        <a:defRPr kumimoji="1" sz="4800" b="1" kern="1200">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5986" name="Rectangle 2">
            <a:extLst>
              <a:ext uri="{FF2B5EF4-FFF2-40B4-BE49-F238E27FC236}">
                <a16:creationId xmlns:a16="http://schemas.microsoft.com/office/drawing/2014/main" id="{82FA5FF0-8E4D-4840-A082-9D05831361A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25987" name="Rectangle 3">
            <a:extLst>
              <a:ext uri="{FF2B5EF4-FFF2-40B4-BE49-F238E27FC236}">
                <a16:creationId xmlns:a16="http://schemas.microsoft.com/office/drawing/2014/main" id="{C6D626E5-9686-4F5B-916E-7AEF4A626D0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25988" name="Rectangle 4">
            <a:extLst>
              <a:ext uri="{FF2B5EF4-FFF2-40B4-BE49-F238E27FC236}">
                <a16:creationId xmlns:a16="http://schemas.microsoft.com/office/drawing/2014/main" id="{A36D064B-05F7-4CEF-BF32-0DD88F01111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kumimoji="0" sz="1400">
                <a:solidFill>
                  <a:schemeClr val="tx1"/>
                </a:solidFill>
                <a:latin typeface="+mn-lt"/>
              </a:defRPr>
            </a:lvl1pPr>
          </a:lstStyle>
          <a:p>
            <a:endParaRPr lang="en-US" altLang="en-US"/>
          </a:p>
        </p:txBody>
      </p:sp>
      <p:sp>
        <p:nvSpPr>
          <p:cNvPr id="425989" name="Rectangle 5">
            <a:extLst>
              <a:ext uri="{FF2B5EF4-FFF2-40B4-BE49-F238E27FC236}">
                <a16:creationId xmlns:a16="http://schemas.microsoft.com/office/drawing/2014/main" id="{CB94D1EB-49A4-41C1-83B1-F027D9A1F1D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0" sz="1400">
                <a:solidFill>
                  <a:schemeClr val="tx1"/>
                </a:solidFill>
                <a:latin typeface="+mn-lt"/>
              </a:defRPr>
            </a:lvl1pPr>
          </a:lstStyle>
          <a:p>
            <a:endParaRPr lang="en-US" altLang="en-US"/>
          </a:p>
        </p:txBody>
      </p:sp>
      <p:sp>
        <p:nvSpPr>
          <p:cNvPr id="425990" name="Rectangle 6">
            <a:extLst>
              <a:ext uri="{FF2B5EF4-FFF2-40B4-BE49-F238E27FC236}">
                <a16:creationId xmlns:a16="http://schemas.microsoft.com/office/drawing/2014/main" id="{6C1E29D0-DB1C-4FE2-98AC-77085063EA3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1400">
                <a:solidFill>
                  <a:schemeClr val="tx1"/>
                </a:solidFill>
                <a:latin typeface="+mn-lt"/>
              </a:defRPr>
            </a:lvl1pPr>
          </a:lstStyle>
          <a:p>
            <a:fld id="{77B18ABF-17E2-4073-B79D-E9E8EA5493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5442" name="Rectangle 2">
            <a:extLst>
              <a:ext uri="{FF2B5EF4-FFF2-40B4-BE49-F238E27FC236}">
                <a16:creationId xmlns:a16="http://schemas.microsoft.com/office/drawing/2014/main" id="{5E439303-A0E4-400E-A57C-0F7F1C7A6B68}"/>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45443" name="Rectangle 3">
            <a:extLst>
              <a:ext uri="{FF2B5EF4-FFF2-40B4-BE49-F238E27FC236}">
                <a16:creationId xmlns:a16="http://schemas.microsoft.com/office/drawing/2014/main" id="{5A0D9D60-B5B6-4A97-AF69-3DCCF54FA4B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45444" name="Rectangle 4">
            <a:extLst>
              <a:ext uri="{FF2B5EF4-FFF2-40B4-BE49-F238E27FC236}">
                <a16:creationId xmlns:a16="http://schemas.microsoft.com/office/drawing/2014/main" id="{A9D4FB79-A68C-420B-835B-5F8FF7676547}"/>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1400">
                <a:solidFill>
                  <a:schemeClr val="tx1"/>
                </a:solidFill>
              </a:defRPr>
            </a:lvl1pPr>
          </a:lstStyle>
          <a:p>
            <a:endParaRPr lang="en-US" altLang="en-US"/>
          </a:p>
        </p:txBody>
      </p:sp>
      <p:sp>
        <p:nvSpPr>
          <p:cNvPr id="445445" name="Rectangle 5">
            <a:extLst>
              <a:ext uri="{FF2B5EF4-FFF2-40B4-BE49-F238E27FC236}">
                <a16:creationId xmlns:a16="http://schemas.microsoft.com/office/drawing/2014/main" id="{F3F66846-6F1C-477C-8BBD-069F9F50F9D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solidFill>
                  <a:schemeClr val="tx1"/>
                </a:solidFill>
              </a:defRPr>
            </a:lvl1pPr>
          </a:lstStyle>
          <a:p>
            <a:endParaRPr lang="en-US" altLang="en-US"/>
          </a:p>
        </p:txBody>
      </p:sp>
      <p:sp>
        <p:nvSpPr>
          <p:cNvPr id="445446" name="Rectangle 6">
            <a:extLst>
              <a:ext uri="{FF2B5EF4-FFF2-40B4-BE49-F238E27FC236}">
                <a16:creationId xmlns:a16="http://schemas.microsoft.com/office/drawing/2014/main" id="{01513B09-2A34-4208-BBB4-015E52D4DEE6}"/>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solidFill>
                  <a:schemeClr val="tx1"/>
                </a:solidFill>
              </a:defRPr>
            </a:lvl1pPr>
          </a:lstStyle>
          <a:p>
            <a:fld id="{40C656C7-9F35-4CBE-8575-0931CEAAEB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7.xml"/><Relationship Id="rId1" Type="http://schemas.openxmlformats.org/officeDocument/2006/relationships/vmlDrawing" Target="../drawings/vmlDrawing8.vml"/><Relationship Id="rId4" Type="http://schemas.openxmlformats.org/officeDocument/2006/relationships/image" Target="../media/image30.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slideLayout" Target="../slideLayouts/slideLayout7.xml"/><Relationship Id="rId7" Type="http://schemas.openxmlformats.org/officeDocument/2006/relationships/image" Target="../media/image31.wmf"/><Relationship Id="rId2" Type="http://schemas.openxmlformats.org/officeDocument/2006/relationships/vmlDrawing" Target="../drawings/vmlDrawing9.vml"/><Relationship Id="rId1" Type="http://schemas.openxmlformats.org/officeDocument/2006/relationships/themeOverride" Target="../theme/themeOverride6.xml"/><Relationship Id="rId6" Type="http://schemas.openxmlformats.org/officeDocument/2006/relationships/oleObject" Target="../embeddings/oleObject23.bin"/><Relationship Id="rId5" Type="http://schemas.openxmlformats.org/officeDocument/2006/relationships/image" Target="../media/image33.png"/><Relationship Id="rId4" Type="http://schemas.openxmlformats.org/officeDocument/2006/relationships/notesSlide" Target="../notesSlides/notesSlide5.xml"/><Relationship Id="rId9" Type="http://schemas.openxmlformats.org/officeDocument/2006/relationships/image" Target="../media/image32.wmf"/></Relationships>
</file>

<file path=ppt/slides/_rels/slide1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7.emf"/><Relationship Id="rId4" Type="http://schemas.openxmlformats.org/officeDocument/2006/relationships/oleObject" Target="../embeddings/Microsoft_Word_97_-_2003_Document1.doc"/></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oleObject" Target="../embeddings/oleObject27.bin"/><Relationship Id="rId18" Type="http://schemas.openxmlformats.org/officeDocument/2006/relationships/image" Target="../media/image44.wmf"/><Relationship Id="rId3" Type="http://schemas.openxmlformats.org/officeDocument/2006/relationships/oleObject" Target="../embeddings/Microsoft_Excel_97-2003_Worksheet.xls"/><Relationship Id="rId21" Type="http://schemas.openxmlformats.org/officeDocument/2006/relationships/oleObject" Target="../embeddings/Microsoft_Excel_97-2003_Worksheet5.xls"/><Relationship Id="rId7" Type="http://schemas.openxmlformats.org/officeDocument/2006/relationships/oleObject" Target="../embeddings/oleObject26.bin"/><Relationship Id="rId12" Type="http://schemas.openxmlformats.org/officeDocument/2006/relationships/image" Target="../media/image42.emf"/><Relationship Id="rId17" Type="http://schemas.openxmlformats.org/officeDocument/2006/relationships/oleObject" Target="../embeddings/oleObject29.bin"/><Relationship Id="rId2" Type="http://schemas.openxmlformats.org/officeDocument/2006/relationships/slideLayout" Target="../slideLayouts/slideLayout13.xml"/><Relationship Id="rId16" Type="http://schemas.openxmlformats.org/officeDocument/2006/relationships/image" Target="../media/image16.wmf"/><Relationship Id="rId20" Type="http://schemas.openxmlformats.org/officeDocument/2006/relationships/image" Target="../media/image45.emf"/><Relationship Id="rId1" Type="http://schemas.openxmlformats.org/officeDocument/2006/relationships/vmlDrawing" Target="../drawings/vmlDrawing11.vml"/><Relationship Id="rId6" Type="http://schemas.openxmlformats.org/officeDocument/2006/relationships/image" Target="../media/image39.png"/><Relationship Id="rId11" Type="http://schemas.openxmlformats.org/officeDocument/2006/relationships/oleObject" Target="../embeddings/Microsoft_Excel_97-2003_Worksheet3.xls"/><Relationship Id="rId5" Type="http://schemas.openxmlformats.org/officeDocument/2006/relationships/oleObject" Target="../embeddings/oleObject25.bin"/><Relationship Id="rId15" Type="http://schemas.openxmlformats.org/officeDocument/2006/relationships/oleObject" Target="../embeddings/oleObject28.bin"/><Relationship Id="rId10" Type="http://schemas.openxmlformats.org/officeDocument/2006/relationships/image" Target="../media/image41.emf"/><Relationship Id="rId19" Type="http://schemas.openxmlformats.org/officeDocument/2006/relationships/oleObject" Target="../embeddings/Microsoft_Excel_97-2003_Worksheet4.xls"/><Relationship Id="rId4" Type="http://schemas.openxmlformats.org/officeDocument/2006/relationships/image" Target="../media/image38.emf"/><Relationship Id="rId9" Type="http://schemas.openxmlformats.org/officeDocument/2006/relationships/oleObject" Target="../embeddings/Microsoft_Excel_97-2003_Worksheet2.xls"/><Relationship Id="rId14" Type="http://schemas.openxmlformats.org/officeDocument/2006/relationships/image" Target="../media/image43.wmf"/><Relationship Id="rId22" Type="http://schemas.openxmlformats.org/officeDocument/2006/relationships/image" Target="../media/image46.emf"/></Relationships>
</file>

<file path=ppt/slides/_rels/slide17.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oleObject" Target="../embeddings/oleObject30.bin"/><Relationship Id="rId7" Type="http://schemas.openxmlformats.org/officeDocument/2006/relationships/oleObject" Target="../embeddings/Microsoft_Excel_97-2003_Worksheet6.xls"/><Relationship Id="rId2" Type="http://schemas.openxmlformats.org/officeDocument/2006/relationships/slideLayout" Target="../slideLayouts/slideLayout18.xml"/><Relationship Id="rId1" Type="http://schemas.openxmlformats.org/officeDocument/2006/relationships/vmlDrawing" Target="../drawings/vmlDrawing12.vml"/><Relationship Id="rId6" Type="http://schemas.openxmlformats.org/officeDocument/2006/relationships/image" Target="../media/image48.png"/><Relationship Id="rId5" Type="http://schemas.openxmlformats.org/officeDocument/2006/relationships/oleObject" Target="../embeddings/oleObject31.bin"/><Relationship Id="rId4" Type="http://schemas.openxmlformats.org/officeDocument/2006/relationships/image" Target="../media/image47.png"/><Relationship Id="rId9" Type="http://schemas.openxmlformats.org/officeDocument/2006/relationships/image" Target="../media/image50.wmf"/></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8.xml"/><Relationship Id="rId1" Type="http://schemas.openxmlformats.org/officeDocument/2006/relationships/vmlDrawing" Target="../drawings/vmlDrawing13.vml"/><Relationship Id="rId5" Type="http://schemas.openxmlformats.org/officeDocument/2006/relationships/image" Target="../media/image51.wmf"/><Relationship Id="rId4" Type="http://schemas.openxmlformats.org/officeDocument/2006/relationships/oleObject" Target="../embeddings/oleObject32.bin"/></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5.bin"/><Relationship Id="rId18" Type="http://schemas.openxmlformats.org/officeDocument/2006/relationships/image" Target="../media/image9.wmf"/><Relationship Id="rId3" Type="http://schemas.openxmlformats.org/officeDocument/2006/relationships/image" Target="../media/image11.png"/><Relationship Id="rId7" Type="http://schemas.openxmlformats.org/officeDocument/2006/relationships/oleObject" Target="../embeddings/oleObject2.bin"/><Relationship Id="rId12" Type="http://schemas.openxmlformats.org/officeDocument/2006/relationships/image" Target="../media/image6.wmf"/><Relationship Id="rId17" Type="http://schemas.openxmlformats.org/officeDocument/2006/relationships/oleObject" Target="../embeddings/oleObject7.bin"/><Relationship Id="rId2" Type="http://schemas.openxmlformats.org/officeDocument/2006/relationships/slideLayout" Target="../slideLayouts/slideLayout17.xml"/><Relationship Id="rId16" Type="http://schemas.openxmlformats.org/officeDocument/2006/relationships/image" Target="../media/image8.wmf"/><Relationship Id="rId20" Type="http://schemas.openxmlformats.org/officeDocument/2006/relationships/image" Target="../media/image10.wmf"/><Relationship Id="rId1" Type="http://schemas.openxmlformats.org/officeDocument/2006/relationships/vmlDrawing" Target="../drawings/vmlDrawing2.vml"/><Relationship Id="rId6" Type="http://schemas.openxmlformats.org/officeDocument/2006/relationships/image" Target="../media/image14.png"/><Relationship Id="rId11" Type="http://schemas.openxmlformats.org/officeDocument/2006/relationships/oleObject" Target="../embeddings/oleObject4.bin"/><Relationship Id="rId5" Type="http://schemas.openxmlformats.org/officeDocument/2006/relationships/image" Target="../media/image13.png"/><Relationship Id="rId15" Type="http://schemas.openxmlformats.org/officeDocument/2006/relationships/oleObject" Target="../embeddings/oleObject6.bin"/><Relationship Id="rId10" Type="http://schemas.openxmlformats.org/officeDocument/2006/relationships/image" Target="../media/image5.wmf"/><Relationship Id="rId19" Type="http://schemas.openxmlformats.org/officeDocument/2006/relationships/oleObject" Target="../embeddings/oleObject8.bin"/><Relationship Id="rId4" Type="http://schemas.openxmlformats.org/officeDocument/2006/relationships/image" Target="../media/image12.png"/><Relationship Id="rId9" Type="http://schemas.openxmlformats.org/officeDocument/2006/relationships/oleObject" Target="../embeddings/oleObject3.bin"/><Relationship Id="rId14" Type="http://schemas.openxmlformats.org/officeDocument/2006/relationships/image" Target="../media/image7.wmf"/></Relationships>
</file>

<file path=ppt/slides/_rels/slide20.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6.emf"/><Relationship Id="rId2" Type="http://schemas.openxmlformats.org/officeDocument/2006/relationships/slideLayout" Target="../slideLayouts/slideLayout18.xml"/><Relationship Id="rId1" Type="http://schemas.openxmlformats.org/officeDocument/2006/relationships/vmlDrawing" Target="../drawings/vmlDrawing14.vml"/><Relationship Id="rId6" Type="http://schemas.openxmlformats.org/officeDocument/2006/relationships/oleObject" Target="../embeddings/Microsoft_Excel_97-2003_Worksheet8.xls"/><Relationship Id="rId5" Type="http://schemas.openxmlformats.org/officeDocument/2006/relationships/image" Target="../media/image55.emf"/><Relationship Id="rId4" Type="http://schemas.openxmlformats.org/officeDocument/2006/relationships/oleObject" Target="../embeddings/Microsoft_Excel_97-2003_Worksheet7.xls"/></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xcel_97-2003_Worksheet9.xls"/><Relationship Id="rId2" Type="http://schemas.openxmlformats.org/officeDocument/2006/relationships/slideLayout" Target="../slideLayouts/slideLayout18.xml"/><Relationship Id="rId1" Type="http://schemas.openxmlformats.org/officeDocument/2006/relationships/vmlDrawing" Target="../drawings/vmlDrawing15.vml"/><Relationship Id="rId5" Type="http://schemas.openxmlformats.org/officeDocument/2006/relationships/image" Target="../media/image58.wmf"/><Relationship Id="rId4" Type="http://schemas.openxmlformats.org/officeDocument/2006/relationships/image" Target="../media/image57.emf"/></Relationships>
</file>

<file path=ppt/slides/_rels/slide23.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wmf"/><Relationship Id="rId1" Type="http://schemas.openxmlformats.org/officeDocument/2006/relationships/slideLayout" Target="../slideLayouts/slideLayout1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slideLayout" Target="../slideLayouts/slideLayout18.xml"/><Relationship Id="rId6" Type="http://schemas.openxmlformats.org/officeDocument/2006/relationships/image" Target="../media/image72.wmf"/><Relationship Id="rId5" Type="http://schemas.openxmlformats.org/officeDocument/2006/relationships/image" Target="../media/image68.wmf"/><Relationship Id="rId4" Type="http://schemas.openxmlformats.org/officeDocument/2006/relationships/image" Target="../media/image71.wmf"/></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Excel_97-2003_Worksheet10.xls"/><Relationship Id="rId2" Type="http://schemas.openxmlformats.org/officeDocument/2006/relationships/slideLayout" Target="../slideLayouts/slideLayout18.xml"/><Relationship Id="rId1" Type="http://schemas.openxmlformats.org/officeDocument/2006/relationships/vmlDrawing" Target="../drawings/vmlDrawing16.vml"/><Relationship Id="rId4" Type="http://schemas.openxmlformats.org/officeDocument/2006/relationships/image" Target="../media/image73.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8.xml"/><Relationship Id="rId1" Type="http://schemas.openxmlformats.org/officeDocument/2006/relationships/vmlDrawing" Target="../drawings/vmlDrawing17.vml"/><Relationship Id="rId4" Type="http://schemas.openxmlformats.org/officeDocument/2006/relationships/image" Target="../media/image74.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Excel_97-2003_Worksheet11.xls"/><Relationship Id="rId2" Type="http://schemas.openxmlformats.org/officeDocument/2006/relationships/slideLayout" Target="../slideLayouts/slideLayout18.xml"/><Relationship Id="rId1" Type="http://schemas.openxmlformats.org/officeDocument/2006/relationships/vmlDrawing" Target="../drawings/vmlDrawing18.vml"/><Relationship Id="rId4" Type="http://schemas.openxmlformats.org/officeDocument/2006/relationships/image" Target="../media/image75.emf"/></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slideLayout" Target="../slideLayouts/slideLayout24.xml"/><Relationship Id="rId7" Type="http://schemas.openxmlformats.org/officeDocument/2006/relationships/oleObject" Target="../embeddings/oleObject10.bin"/><Relationship Id="rId12" Type="http://schemas.openxmlformats.org/officeDocument/2006/relationships/image" Target="../media/image19.wmf"/><Relationship Id="rId2" Type="http://schemas.openxmlformats.org/officeDocument/2006/relationships/vmlDrawing" Target="../drawings/vmlDrawing3.vml"/><Relationship Id="rId1" Type="http://schemas.openxmlformats.org/officeDocument/2006/relationships/themeOverride" Target="../theme/themeOverride1.xml"/><Relationship Id="rId6" Type="http://schemas.openxmlformats.org/officeDocument/2006/relationships/image" Target="../media/image16.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8.wmf"/><Relationship Id="rId4" Type="http://schemas.openxmlformats.org/officeDocument/2006/relationships/notesSlide" Target="../notesSlides/notesSlide2.xml"/><Relationship Id="rId9"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mlDrawing" Target="../drawings/vmlDrawing4.vml"/><Relationship Id="rId1" Type="http://schemas.openxmlformats.org/officeDocument/2006/relationships/themeOverride" Target="../theme/themeOverride2.xml"/><Relationship Id="rId6" Type="http://schemas.openxmlformats.org/officeDocument/2006/relationships/image" Target="../media/image20.wmf"/><Relationship Id="rId5" Type="http://schemas.openxmlformats.org/officeDocument/2006/relationships/oleObject" Target="../embeddings/oleObject13.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slideLayout" Target="../slideLayouts/slideLayout24.xml"/><Relationship Id="rId7" Type="http://schemas.openxmlformats.org/officeDocument/2006/relationships/oleObject" Target="../embeddings/oleObject15.bin"/><Relationship Id="rId2" Type="http://schemas.openxmlformats.org/officeDocument/2006/relationships/vmlDrawing" Target="../drawings/vmlDrawing5.vml"/><Relationship Id="rId1" Type="http://schemas.openxmlformats.org/officeDocument/2006/relationships/themeOverride" Target="../theme/themeOverride3.xml"/><Relationship Id="rId6" Type="http://schemas.openxmlformats.org/officeDocument/2006/relationships/image" Target="../media/image21.wmf"/><Relationship Id="rId5" Type="http://schemas.openxmlformats.org/officeDocument/2006/relationships/oleObject" Target="../embeddings/oleObject14.bin"/><Relationship Id="rId10" Type="http://schemas.openxmlformats.org/officeDocument/2006/relationships/image" Target="../media/image23.wmf"/><Relationship Id="rId4" Type="http://schemas.openxmlformats.org/officeDocument/2006/relationships/notesSlide" Target="../notesSlides/notesSlide4.xml"/><Relationship Id="rId9" Type="http://schemas.openxmlformats.org/officeDocument/2006/relationships/oleObject" Target="../embeddings/oleObject16.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5.wmf"/><Relationship Id="rId2" Type="http://schemas.openxmlformats.org/officeDocument/2006/relationships/vmlDrawing" Target="../drawings/vmlDrawing6.vml"/><Relationship Id="rId1" Type="http://schemas.openxmlformats.org/officeDocument/2006/relationships/themeOverride" Target="../theme/themeOverride4.xml"/><Relationship Id="rId6" Type="http://schemas.openxmlformats.org/officeDocument/2006/relationships/oleObject" Target="../embeddings/oleObject18.bin"/><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slideLayout" Target="../slideLayouts/slideLayout28.xml"/><Relationship Id="rId7" Type="http://schemas.openxmlformats.org/officeDocument/2006/relationships/image" Target="../media/image27.wmf"/><Relationship Id="rId2" Type="http://schemas.openxmlformats.org/officeDocument/2006/relationships/vmlDrawing" Target="../drawings/vmlDrawing7.vml"/><Relationship Id="rId1" Type="http://schemas.openxmlformats.org/officeDocument/2006/relationships/themeOverride" Target="../theme/themeOverride5.xml"/><Relationship Id="rId6" Type="http://schemas.openxmlformats.org/officeDocument/2006/relationships/oleObject" Target="../embeddings/oleObject19.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21.bin"/><Relationship Id="rId4" Type="http://schemas.openxmlformats.org/officeDocument/2006/relationships/oleObject" Target="../embeddings/Microsoft_Word_97_-_2003_Document.doc"/><Relationship Id="rId9" Type="http://schemas.openxmlformats.org/officeDocument/2006/relationships/image" Target="../media/image2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2434" name="Arc 2">
            <a:extLst>
              <a:ext uri="{FF2B5EF4-FFF2-40B4-BE49-F238E27FC236}">
                <a16:creationId xmlns:a16="http://schemas.microsoft.com/office/drawing/2014/main" id="{4896384A-2971-4DA5-8D0C-31A7194248E8}"/>
              </a:ext>
            </a:extLst>
          </p:cNvPr>
          <p:cNvSpPr>
            <a:spLocks/>
          </p:cNvSpPr>
          <p:nvPr/>
        </p:nvSpPr>
        <p:spPr bwMode="auto">
          <a:xfrm>
            <a:off x="0" y="839788"/>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2435" name="Rectangle 3">
            <a:extLst>
              <a:ext uri="{FF2B5EF4-FFF2-40B4-BE49-F238E27FC236}">
                <a16:creationId xmlns:a16="http://schemas.microsoft.com/office/drawing/2014/main" id="{E4F2466A-1C76-4E59-BAAF-9AA69607C350}"/>
              </a:ext>
            </a:extLst>
          </p:cNvPr>
          <p:cNvSpPr>
            <a:spLocks noGrp="1" noChangeArrowheads="1"/>
          </p:cNvSpPr>
          <p:nvPr>
            <p:ph type="ctrTitle"/>
          </p:nvPr>
        </p:nvSpPr>
        <p:spPr>
          <a:xfrm>
            <a:off x="762000" y="0"/>
            <a:ext cx="8137525" cy="1401763"/>
          </a:xfrm>
        </p:spPr>
        <p:txBody>
          <a:bodyPr/>
          <a:lstStyle/>
          <a:p>
            <a:pPr algn="ctr">
              <a:lnSpc>
                <a:spcPct val="95000"/>
              </a:lnSpc>
            </a:pPr>
            <a:r>
              <a:rPr lang="en-US" altLang="en-US" sz="4800"/>
              <a:t>Application of TopNet to DMIP </a:t>
            </a:r>
          </a:p>
        </p:txBody>
      </p:sp>
      <p:sp>
        <p:nvSpPr>
          <p:cNvPr id="402436" name="Rectangle 4">
            <a:extLst>
              <a:ext uri="{FF2B5EF4-FFF2-40B4-BE49-F238E27FC236}">
                <a16:creationId xmlns:a16="http://schemas.microsoft.com/office/drawing/2014/main" id="{577986C7-D8A4-4E3A-B41F-03FAF1F51128}"/>
              </a:ext>
            </a:extLst>
          </p:cNvPr>
          <p:cNvSpPr>
            <a:spLocks noGrp="1" noChangeArrowheads="1"/>
          </p:cNvSpPr>
          <p:nvPr>
            <p:ph type="subTitle" idx="1"/>
          </p:nvPr>
        </p:nvSpPr>
        <p:spPr>
          <a:xfrm>
            <a:off x="4254500" y="1965325"/>
            <a:ext cx="4557713" cy="2959100"/>
          </a:xfrm>
        </p:spPr>
        <p:txBody>
          <a:bodyPr/>
          <a:lstStyle/>
          <a:p>
            <a:pPr marL="284163" indent="-284163">
              <a:lnSpc>
                <a:spcPct val="80000"/>
              </a:lnSpc>
            </a:pPr>
            <a:r>
              <a:rPr kumimoji="0" lang="en-US" altLang="en-US">
                <a:solidFill>
                  <a:schemeClr val="tx2"/>
                </a:solidFill>
                <a:effectLst>
                  <a:outerShdw blurRad="38100" dist="38100" dir="2700000" algn="tl">
                    <a:srgbClr val="C0C0C0"/>
                  </a:outerShdw>
                </a:effectLst>
              </a:rPr>
              <a:t>Christina J. Bandaragoda</a:t>
            </a:r>
            <a:r>
              <a:rPr kumimoji="0" lang="en-US" altLang="en-US" baseline="30000">
                <a:solidFill>
                  <a:schemeClr val="tx2"/>
                </a:solidFill>
                <a:effectLst>
                  <a:outerShdw blurRad="38100" dist="38100" dir="2700000" algn="tl">
                    <a:srgbClr val="C0C0C0"/>
                  </a:outerShdw>
                </a:effectLst>
              </a:rPr>
              <a:t>1</a:t>
            </a:r>
            <a:r>
              <a:rPr kumimoji="0" lang="en-US" altLang="en-US">
                <a:solidFill>
                  <a:schemeClr val="tx2"/>
                </a:solidFill>
                <a:effectLst>
                  <a:outerShdw blurRad="38100" dist="38100" dir="2700000" algn="tl">
                    <a:srgbClr val="C0C0C0"/>
                  </a:outerShdw>
                </a:effectLst>
              </a:rPr>
              <a:t> </a:t>
            </a:r>
          </a:p>
          <a:p>
            <a:pPr marL="284163" indent="-284163">
              <a:lnSpc>
                <a:spcPct val="80000"/>
              </a:lnSpc>
            </a:pPr>
            <a:r>
              <a:rPr kumimoji="0" lang="en-US" altLang="en-US">
                <a:solidFill>
                  <a:schemeClr val="tx2"/>
                </a:solidFill>
                <a:effectLst>
                  <a:outerShdw blurRad="38100" dist="38100" dir="2700000" algn="tl">
                    <a:srgbClr val="C0C0C0"/>
                  </a:outerShdw>
                </a:effectLst>
              </a:rPr>
              <a:t>David G. Tarboton</a:t>
            </a:r>
            <a:r>
              <a:rPr kumimoji="0" lang="en-US" altLang="en-US" baseline="30000">
                <a:solidFill>
                  <a:schemeClr val="tx2"/>
                </a:solidFill>
                <a:effectLst>
                  <a:outerShdw blurRad="38100" dist="38100" dir="2700000" algn="tl">
                    <a:srgbClr val="C0C0C0"/>
                  </a:outerShdw>
                </a:effectLst>
              </a:rPr>
              <a:t>1</a:t>
            </a:r>
            <a:endParaRPr kumimoji="0" lang="en-US" altLang="en-US">
              <a:solidFill>
                <a:schemeClr val="tx2"/>
              </a:solidFill>
              <a:effectLst>
                <a:outerShdw blurRad="38100" dist="38100" dir="2700000" algn="tl">
                  <a:srgbClr val="C0C0C0"/>
                </a:outerShdw>
              </a:effectLst>
            </a:endParaRPr>
          </a:p>
          <a:p>
            <a:pPr marL="284163" indent="-284163">
              <a:lnSpc>
                <a:spcPct val="80000"/>
              </a:lnSpc>
            </a:pPr>
            <a:r>
              <a:rPr kumimoji="0" lang="en-US" altLang="en-US">
                <a:solidFill>
                  <a:schemeClr val="tx2"/>
                </a:solidFill>
                <a:effectLst>
                  <a:outerShdw blurRad="38100" dist="38100" dir="2700000" algn="tl">
                    <a:srgbClr val="C0C0C0"/>
                  </a:outerShdw>
                </a:effectLst>
              </a:rPr>
              <a:t>Ross Woods</a:t>
            </a:r>
            <a:r>
              <a:rPr kumimoji="0" lang="en-US" altLang="en-US" baseline="30000">
                <a:solidFill>
                  <a:schemeClr val="tx2"/>
                </a:solidFill>
                <a:effectLst>
                  <a:outerShdw blurRad="38100" dist="38100" dir="2700000" algn="tl">
                    <a:srgbClr val="C0C0C0"/>
                  </a:outerShdw>
                </a:effectLst>
              </a:rPr>
              <a:t>2</a:t>
            </a:r>
          </a:p>
          <a:p>
            <a:pPr marL="284163" indent="-284163">
              <a:lnSpc>
                <a:spcPct val="80000"/>
              </a:lnSpc>
            </a:pPr>
            <a:endParaRPr kumimoji="0" lang="en-US" altLang="en-US">
              <a:solidFill>
                <a:schemeClr val="tx2"/>
              </a:solidFill>
              <a:effectLst>
                <a:outerShdw blurRad="38100" dist="38100" dir="2700000" algn="tl">
                  <a:srgbClr val="C0C0C0"/>
                </a:outerShdw>
              </a:effectLst>
            </a:endParaRPr>
          </a:p>
          <a:p>
            <a:pPr marL="284163" indent="-284163">
              <a:lnSpc>
                <a:spcPct val="80000"/>
              </a:lnSpc>
            </a:pPr>
            <a:r>
              <a:rPr kumimoji="0" lang="en-US" altLang="en-US" sz="1800">
                <a:solidFill>
                  <a:schemeClr val="tx2"/>
                </a:solidFill>
                <a:effectLst>
                  <a:outerShdw blurRad="38100" dist="38100" dir="2700000" algn="tl">
                    <a:srgbClr val="C0C0C0"/>
                  </a:outerShdw>
                </a:effectLst>
              </a:rPr>
              <a:t>1.  Utah State University, Civil &amp; Environmental Engineering Department, Logan, UT</a:t>
            </a:r>
          </a:p>
          <a:p>
            <a:pPr marL="284163" indent="-284163">
              <a:lnSpc>
                <a:spcPct val="80000"/>
              </a:lnSpc>
            </a:pPr>
            <a:r>
              <a:rPr kumimoji="0" lang="en-US" altLang="en-US" sz="1800">
                <a:solidFill>
                  <a:schemeClr val="tx2"/>
                </a:solidFill>
                <a:effectLst>
                  <a:outerShdw blurRad="38100" dist="38100" dir="2700000" algn="tl">
                    <a:srgbClr val="C0C0C0"/>
                  </a:outerShdw>
                </a:effectLst>
              </a:rPr>
              <a:t>2.  National Institute of Water and Atmospheric Research, NIWA, Christchurch, New Zealand</a:t>
            </a:r>
          </a:p>
          <a:p>
            <a:pPr marL="284163" indent="-284163" algn="ctr">
              <a:lnSpc>
                <a:spcPct val="80000"/>
              </a:lnSpc>
              <a:spcBef>
                <a:spcPct val="0"/>
              </a:spcBef>
              <a:buClrTx/>
              <a:buSzTx/>
              <a:buFontTx/>
              <a:buNone/>
            </a:pPr>
            <a:endParaRPr lang="en-US" altLang="en-US" sz="1800" b="1">
              <a:solidFill>
                <a:schemeClr val="tx2"/>
              </a:solidFill>
              <a:latin typeface="Times New Roman" panose="02020603050405020304" pitchFamily="18" charset="0"/>
            </a:endParaRPr>
          </a:p>
        </p:txBody>
      </p:sp>
      <p:sp>
        <p:nvSpPr>
          <p:cNvPr id="402437" name="Line 5">
            <a:extLst>
              <a:ext uri="{FF2B5EF4-FFF2-40B4-BE49-F238E27FC236}">
                <a16:creationId xmlns:a16="http://schemas.microsoft.com/office/drawing/2014/main" id="{75C5893D-444B-41B4-B154-D53D37FFF565}"/>
              </a:ext>
            </a:extLst>
          </p:cNvPr>
          <p:cNvSpPr>
            <a:spLocks noChangeShapeType="1"/>
          </p:cNvSpPr>
          <p:nvPr/>
        </p:nvSpPr>
        <p:spPr bwMode="auto">
          <a:xfrm>
            <a:off x="414338" y="5708650"/>
            <a:ext cx="8640762" cy="0"/>
          </a:xfrm>
          <a:prstGeom prst="line">
            <a:avLst/>
          </a:prstGeom>
          <a:noFill/>
          <a:ln w="57150" cmpd="thickThin">
            <a:solidFill>
              <a:srgbClr val="1D00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pic>
        <p:nvPicPr>
          <p:cNvPr id="402438" name="Picture 6">
            <a:extLst>
              <a:ext uri="{FF2B5EF4-FFF2-40B4-BE49-F238E27FC236}">
                <a16:creationId xmlns:a16="http://schemas.microsoft.com/office/drawing/2014/main" id="{A2763957-2E84-4E86-BA6C-0DB563FE2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213" y="5859463"/>
            <a:ext cx="2605087"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02439" name="Object 7">
            <a:extLst>
              <a:ext uri="{FF2B5EF4-FFF2-40B4-BE49-F238E27FC236}">
                <a16:creationId xmlns:a16="http://schemas.microsoft.com/office/drawing/2014/main" id="{EC144B83-9A2C-401C-8C8C-7F5687947EAD}"/>
              </a:ext>
            </a:extLst>
          </p:cNvPr>
          <p:cNvGraphicFramePr>
            <a:graphicFrameLocks noChangeAspect="1"/>
          </p:cNvGraphicFramePr>
          <p:nvPr/>
        </p:nvGraphicFramePr>
        <p:xfrm>
          <a:off x="374650" y="1668463"/>
          <a:ext cx="3151188" cy="3681412"/>
        </p:xfrm>
        <a:graphic>
          <a:graphicData uri="http://schemas.openxmlformats.org/presentationml/2006/ole">
            <mc:AlternateContent xmlns:mc="http://schemas.openxmlformats.org/markup-compatibility/2006">
              <mc:Choice xmlns:v="urn:schemas-microsoft-com:vml" Requires="v">
                <p:oleObj spid="_x0000_s402444" name="Graph Sheet" r:id="rId5" imgW="3352680" imgH="2590560" progId="SPLUSGraphSheetFileType">
                  <p:embed/>
                </p:oleObj>
              </mc:Choice>
              <mc:Fallback>
                <p:oleObj name="Graph Sheet" r:id="rId5" imgW="3352680" imgH="2590560" progId="SPLUSGraphSheetFileTyp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l="31769" t="21532" r="28743" b="15178"/>
                      <a:stretch>
                        <a:fillRect/>
                      </a:stretch>
                    </p:blipFill>
                    <p:spPr bwMode="auto">
                      <a:xfrm>
                        <a:off x="374650" y="1668463"/>
                        <a:ext cx="3151188" cy="36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2441" name="Line 9">
            <a:extLst>
              <a:ext uri="{FF2B5EF4-FFF2-40B4-BE49-F238E27FC236}">
                <a16:creationId xmlns:a16="http://schemas.microsoft.com/office/drawing/2014/main" id="{3E5EBE2F-11EA-49D7-BBE5-0F2DDF0E4904}"/>
              </a:ext>
            </a:extLst>
          </p:cNvPr>
          <p:cNvSpPr>
            <a:spLocks noChangeShapeType="1"/>
          </p:cNvSpPr>
          <p:nvPr/>
        </p:nvSpPr>
        <p:spPr bwMode="auto">
          <a:xfrm>
            <a:off x="1325563" y="1477963"/>
            <a:ext cx="7818437"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02443" name="Picture 11" descr="niwa-colour">
            <a:extLst>
              <a:ext uri="{FF2B5EF4-FFF2-40B4-BE49-F238E27FC236}">
                <a16:creationId xmlns:a16="http://schemas.microsoft.com/office/drawing/2014/main" id="{F3493EAE-2F57-4F39-BE7B-229141AFE1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5911850"/>
            <a:ext cx="4278313" cy="727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EBD47E37-0723-41BF-8F7A-119027616DE1}"/>
              </a:ext>
            </a:extLst>
          </p:cNvPr>
          <p:cNvSpPr>
            <a:spLocks noGrp="1" noChangeArrowheads="1"/>
          </p:cNvSpPr>
          <p:nvPr>
            <p:ph type="title"/>
          </p:nvPr>
        </p:nvSpPr>
        <p:spPr>
          <a:xfrm>
            <a:off x="2776538" y="255588"/>
            <a:ext cx="6096000" cy="1143000"/>
          </a:xfrm>
        </p:spPr>
        <p:txBody>
          <a:bodyPr/>
          <a:lstStyle/>
          <a:p>
            <a:r>
              <a:rPr lang="en-US" altLang="en-US"/>
              <a:t>Outputs</a:t>
            </a:r>
          </a:p>
        </p:txBody>
      </p:sp>
      <p:sp>
        <p:nvSpPr>
          <p:cNvPr id="424963" name="Rectangle 3">
            <a:extLst>
              <a:ext uri="{FF2B5EF4-FFF2-40B4-BE49-F238E27FC236}">
                <a16:creationId xmlns:a16="http://schemas.microsoft.com/office/drawing/2014/main" id="{B13A3169-E94F-44D0-A19F-BB0F8A9DD284}"/>
              </a:ext>
            </a:extLst>
          </p:cNvPr>
          <p:cNvSpPr>
            <a:spLocks noGrp="1" noChangeArrowheads="1"/>
          </p:cNvSpPr>
          <p:nvPr>
            <p:ph type="body" idx="1"/>
          </p:nvPr>
        </p:nvSpPr>
        <p:spPr>
          <a:xfrm>
            <a:off x="2024063" y="1427163"/>
            <a:ext cx="6708775" cy="5221287"/>
          </a:xfrm>
        </p:spPr>
        <p:txBody>
          <a:bodyPr/>
          <a:lstStyle/>
          <a:p>
            <a:pPr>
              <a:lnSpc>
                <a:spcPct val="80000"/>
              </a:lnSpc>
            </a:pPr>
            <a:r>
              <a:rPr lang="en-US" altLang="en-US" sz="2400"/>
              <a:t>Streamflow for designated reaches</a:t>
            </a:r>
          </a:p>
          <a:p>
            <a:pPr>
              <a:lnSpc>
                <a:spcPct val="80000"/>
              </a:lnSpc>
            </a:pPr>
            <a:r>
              <a:rPr lang="en-US" altLang="en-US" sz="2400"/>
              <a:t>Diagnostic output for each subwatershed</a:t>
            </a:r>
          </a:p>
          <a:p>
            <a:pPr lvl="1">
              <a:lnSpc>
                <a:spcPct val="80000"/>
              </a:lnSpc>
            </a:pPr>
            <a:r>
              <a:rPr lang="en-US" altLang="en-US" sz="2200"/>
              <a:t>Total runoff</a:t>
            </a:r>
          </a:p>
          <a:p>
            <a:pPr lvl="1">
              <a:lnSpc>
                <a:spcPct val="80000"/>
              </a:lnSpc>
            </a:pPr>
            <a:r>
              <a:rPr lang="en-US" altLang="en-US" sz="2200"/>
              <a:t>Infiltration excess runoff component</a:t>
            </a:r>
          </a:p>
          <a:p>
            <a:pPr lvl="1">
              <a:lnSpc>
                <a:spcPct val="80000"/>
              </a:lnSpc>
            </a:pPr>
            <a:r>
              <a:rPr lang="en-US" altLang="en-US" sz="2200"/>
              <a:t>Saturation excess runoff component</a:t>
            </a:r>
          </a:p>
          <a:p>
            <a:pPr lvl="1">
              <a:lnSpc>
                <a:spcPct val="80000"/>
              </a:lnSpc>
            </a:pPr>
            <a:r>
              <a:rPr lang="en-US" altLang="en-US" sz="2200"/>
              <a:t>Baseflow component</a:t>
            </a:r>
          </a:p>
          <a:p>
            <a:pPr lvl="1">
              <a:lnSpc>
                <a:spcPct val="80000"/>
              </a:lnSpc>
            </a:pPr>
            <a:r>
              <a:rPr lang="en-US" altLang="en-US" sz="2200"/>
              <a:t>Drainage from soil to saturated zone (Recharge)</a:t>
            </a:r>
          </a:p>
          <a:p>
            <a:pPr lvl="1">
              <a:lnSpc>
                <a:spcPct val="80000"/>
              </a:lnSpc>
            </a:pPr>
            <a:r>
              <a:rPr lang="en-US" altLang="en-US" sz="2200"/>
              <a:t>Saturated area</a:t>
            </a:r>
          </a:p>
          <a:p>
            <a:pPr lvl="1">
              <a:lnSpc>
                <a:spcPct val="80000"/>
              </a:lnSpc>
            </a:pPr>
            <a:r>
              <a:rPr lang="en-US" altLang="en-US" sz="2200"/>
              <a:t>Potential evapotranspiration</a:t>
            </a:r>
          </a:p>
          <a:p>
            <a:pPr lvl="1">
              <a:lnSpc>
                <a:spcPct val="80000"/>
              </a:lnSpc>
            </a:pPr>
            <a:r>
              <a:rPr lang="en-US" altLang="en-US" sz="2200"/>
              <a:t>Actual evapotranspiration</a:t>
            </a:r>
          </a:p>
          <a:p>
            <a:pPr>
              <a:lnSpc>
                <a:spcPct val="80000"/>
              </a:lnSpc>
            </a:pPr>
            <a:r>
              <a:rPr lang="en-US" altLang="en-US" sz="2400"/>
              <a:t>Time series of model state variables</a:t>
            </a:r>
          </a:p>
          <a:p>
            <a:pPr lvl="1">
              <a:lnSpc>
                <a:spcPct val="80000"/>
              </a:lnSpc>
            </a:pPr>
            <a:r>
              <a:rPr lang="en-US" altLang="en-US" sz="2200"/>
              <a:t>Mean water table depth</a:t>
            </a:r>
          </a:p>
          <a:p>
            <a:pPr lvl="1">
              <a:lnSpc>
                <a:spcPct val="80000"/>
              </a:lnSpc>
            </a:pPr>
            <a:r>
              <a:rPr lang="en-US" altLang="en-US" sz="2200"/>
              <a:t>Soil zone storage</a:t>
            </a:r>
          </a:p>
          <a:p>
            <a:pPr lvl="1">
              <a:lnSpc>
                <a:spcPct val="80000"/>
              </a:lnSpc>
            </a:pPr>
            <a:r>
              <a:rPr lang="en-US" altLang="en-US" sz="2200"/>
              <a:t>Canopy storage</a:t>
            </a:r>
          </a:p>
          <a:p>
            <a:pPr>
              <a:lnSpc>
                <a:spcPct val="80000"/>
              </a:lnSpc>
            </a:pPr>
            <a:endParaRPr lang="en-US" altLang="en-US" sz="2400"/>
          </a:p>
          <a:p>
            <a:pPr>
              <a:lnSpc>
                <a:spcPct val="80000"/>
              </a:lnSpc>
            </a:pPr>
            <a:endParaRPr lang="en-US" altLang="en-US"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a:extLst>
              <a:ext uri="{FF2B5EF4-FFF2-40B4-BE49-F238E27FC236}">
                <a16:creationId xmlns:a16="http://schemas.microsoft.com/office/drawing/2014/main" id="{7C9A73EC-62BA-4083-8960-24A8DFD91435}"/>
              </a:ext>
            </a:extLst>
          </p:cNvPr>
          <p:cNvSpPr>
            <a:spLocks noGrp="1" noChangeArrowheads="1"/>
          </p:cNvSpPr>
          <p:nvPr>
            <p:ph type="title"/>
          </p:nvPr>
        </p:nvSpPr>
        <p:spPr>
          <a:xfrm>
            <a:off x="96838" y="-77788"/>
            <a:ext cx="8885237" cy="1143001"/>
          </a:xfrm>
        </p:spPr>
        <p:txBody>
          <a:bodyPr/>
          <a:lstStyle/>
          <a:p>
            <a:r>
              <a:rPr lang="en-US" altLang="en-US" sz="2800"/>
              <a:t>Objective delineation of channel networks using digital elevation models</a:t>
            </a:r>
          </a:p>
        </p:txBody>
      </p:sp>
      <p:sp>
        <p:nvSpPr>
          <p:cNvPr id="475139" name="Rectangle 3">
            <a:extLst>
              <a:ext uri="{FF2B5EF4-FFF2-40B4-BE49-F238E27FC236}">
                <a16:creationId xmlns:a16="http://schemas.microsoft.com/office/drawing/2014/main" id="{8706B5E8-8791-463D-AF0C-B99CC529D070}"/>
              </a:ext>
            </a:extLst>
          </p:cNvPr>
          <p:cNvSpPr>
            <a:spLocks noChangeArrowheads="1"/>
          </p:cNvSpPr>
          <p:nvPr/>
        </p:nvSpPr>
        <p:spPr bwMode="auto">
          <a:xfrm>
            <a:off x="1457325" y="1724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75140" name="Object 4">
            <a:extLst>
              <a:ext uri="{FF2B5EF4-FFF2-40B4-BE49-F238E27FC236}">
                <a16:creationId xmlns:a16="http://schemas.microsoft.com/office/drawing/2014/main" id="{0979328B-D815-4ADA-B9C0-8E6B58522F56}"/>
              </a:ext>
            </a:extLst>
          </p:cNvPr>
          <p:cNvGraphicFramePr>
            <a:graphicFrameLocks noChangeAspect="1"/>
          </p:cNvGraphicFramePr>
          <p:nvPr/>
        </p:nvGraphicFramePr>
        <p:xfrm>
          <a:off x="-781050" y="1328738"/>
          <a:ext cx="7235825" cy="4348162"/>
        </p:xfrm>
        <a:graphic>
          <a:graphicData uri="http://schemas.openxmlformats.org/presentationml/2006/ole">
            <mc:AlternateContent xmlns:mc="http://schemas.openxmlformats.org/markup-compatibility/2006">
              <mc:Choice xmlns:v="urn:schemas-microsoft-com:vml" Requires="v">
                <p:oleObj spid="_x0000_s475143" name="Picture" r:id="rId3" imgW="8258040" imgH="4857840" progId="Word.Picture.8">
                  <p:embed/>
                </p:oleObj>
              </mc:Choice>
              <mc:Fallback>
                <p:oleObj name="Picture" r:id="rId3" imgW="8258040" imgH="485784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443" r="8858" b="6212"/>
                      <a:stretch>
                        <a:fillRect/>
                      </a:stretch>
                    </p:blipFill>
                    <p:spPr bwMode="auto">
                      <a:xfrm>
                        <a:off x="-781050" y="1328738"/>
                        <a:ext cx="7235825" cy="434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5141" name="Rectangle 5">
            <a:extLst>
              <a:ext uri="{FF2B5EF4-FFF2-40B4-BE49-F238E27FC236}">
                <a16:creationId xmlns:a16="http://schemas.microsoft.com/office/drawing/2014/main" id="{6F3D93C2-C7FC-4112-9623-A3C2BAE9F38F}"/>
              </a:ext>
            </a:extLst>
          </p:cNvPr>
          <p:cNvSpPr>
            <a:spLocks noChangeArrowheads="1"/>
          </p:cNvSpPr>
          <p:nvPr/>
        </p:nvSpPr>
        <p:spPr bwMode="auto">
          <a:xfrm>
            <a:off x="306388" y="5456238"/>
            <a:ext cx="8102600"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r>
              <a:rPr kumimoji="0" lang="en-US" altLang="en-US" sz="2400">
                <a:solidFill>
                  <a:srgbClr val="FF0000"/>
                </a:solidFill>
                <a:latin typeface="Times New Roman" panose="02020603050405020304" pitchFamily="18" charset="0"/>
              </a:rPr>
              <a:t>Hydrologic processes are different on hillslopes and in channels.  It is important to recognize this and delineate model elements that account for this.</a:t>
            </a:r>
          </a:p>
        </p:txBody>
      </p:sp>
      <p:sp>
        <p:nvSpPr>
          <p:cNvPr id="475142" name="Rectangle 6">
            <a:extLst>
              <a:ext uri="{FF2B5EF4-FFF2-40B4-BE49-F238E27FC236}">
                <a16:creationId xmlns:a16="http://schemas.microsoft.com/office/drawing/2014/main" id="{FB5492FA-7634-4B26-91FC-D1CDE391AE48}"/>
              </a:ext>
            </a:extLst>
          </p:cNvPr>
          <p:cNvSpPr>
            <a:spLocks noChangeArrowheads="1"/>
          </p:cNvSpPr>
          <p:nvPr/>
        </p:nvSpPr>
        <p:spPr bwMode="auto">
          <a:xfrm>
            <a:off x="5359400" y="2593975"/>
            <a:ext cx="37846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kumimoji="0" lang="en-US" altLang="en-US" sz="2400">
                <a:solidFill>
                  <a:schemeClr val="accent2"/>
                </a:solidFill>
                <a:latin typeface="Times New Roman" panose="02020603050405020304" pitchFamily="18" charset="0"/>
                <a:cs typeface="Times New Roman" panose="02020603050405020304" pitchFamily="18" charset="0"/>
              </a:rPr>
              <a:t>Drainage area can be concentrated or dispersed (specific catchment area) representing </a:t>
            </a:r>
            <a:r>
              <a:rPr kumimoji="0" lang="en-US" altLang="en-US" sz="2400">
                <a:solidFill>
                  <a:schemeClr val="accent2"/>
                </a:solidFill>
                <a:latin typeface="Times New Roman" panose="02020603050405020304" pitchFamily="18" charset="0"/>
              </a:rPr>
              <a:t>concentrated or dispersed flow.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C2649986-1379-499C-B15D-CD3525F53857}"/>
              </a:ext>
            </a:extLst>
          </p:cNvPr>
          <p:cNvSpPr>
            <a:spLocks noGrp="1" noChangeArrowheads="1"/>
          </p:cNvSpPr>
          <p:nvPr>
            <p:ph type="title" idx="4294967295"/>
          </p:nvPr>
        </p:nvSpPr>
        <p:spPr>
          <a:xfrm>
            <a:off x="182563" y="0"/>
            <a:ext cx="8791575" cy="1243013"/>
          </a:xfrm>
        </p:spPr>
        <p:txBody>
          <a:bodyPr/>
          <a:lstStyle/>
          <a:p>
            <a:pPr algn="ctr">
              <a:lnSpc>
                <a:spcPct val="85000"/>
              </a:lnSpc>
            </a:pPr>
            <a:r>
              <a:rPr lang="en-US" altLang="en-US" sz="2400">
                <a:solidFill>
                  <a:srgbClr val="FF0000"/>
                </a:solidFill>
                <a:latin typeface="Times New Roman" panose="02020603050405020304" pitchFamily="18" charset="0"/>
              </a:rPr>
              <a:t>DEM based channel network delineation using local curvature and constant drop analysis to have objective and spatially variable drainage density</a:t>
            </a:r>
            <a:endParaRPr kumimoji="0" lang="en-US" altLang="en-US" sz="2400" b="0">
              <a:solidFill>
                <a:srgbClr val="FF0000"/>
              </a:solidFill>
              <a:latin typeface="Times New Roman" panose="02020603050405020304" pitchFamily="18" charset="0"/>
            </a:endParaRPr>
          </a:p>
        </p:txBody>
      </p:sp>
      <p:grpSp>
        <p:nvGrpSpPr>
          <p:cNvPr id="337924" name="Group 4">
            <a:extLst>
              <a:ext uri="{FF2B5EF4-FFF2-40B4-BE49-F238E27FC236}">
                <a16:creationId xmlns:a16="http://schemas.microsoft.com/office/drawing/2014/main" id="{8762DDA0-37A4-4F85-8DB8-B7E86F99C678}"/>
              </a:ext>
            </a:extLst>
          </p:cNvPr>
          <p:cNvGrpSpPr>
            <a:grpSpLocks noChangeAspect="1"/>
          </p:cNvGrpSpPr>
          <p:nvPr/>
        </p:nvGrpSpPr>
        <p:grpSpPr bwMode="auto">
          <a:xfrm>
            <a:off x="6280150" y="1663700"/>
            <a:ext cx="1682750" cy="1708150"/>
            <a:chOff x="1632" y="1248"/>
            <a:chExt cx="2443" cy="2481"/>
          </a:xfrm>
        </p:grpSpPr>
        <p:grpSp>
          <p:nvGrpSpPr>
            <p:cNvPr id="337925" name="Group 5">
              <a:extLst>
                <a:ext uri="{FF2B5EF4-FFF2-40B4-BE49-F238E27FC236}">
                  <a16:creationId xmlns:a16="http://schemas.microsoft.com/office/drawing/2014/main" id="{843575DF-FE0F-4BCE-8A3B-1EC28C84329A}"/>
                </a:ext>
              </a:extLst>
            </p:cNvPr>
            <p:cNvGrpSpPr>
              <a:grpSpLocks noChangeAspect="1"/>
            </p:cNvGrpSpPr>
            <p:nvPr/>
          </p:nvGrpSpPr>
          <p:grpSpPr bwMode="auto">
            <a:xfrm>
              <a:off x="1632" y="1248"/>
              <a:ext cx="2443" cy="2481"/>
              <a:chOff x="3456" y="1536"/>
              <a:chExt cx="1963" cy="2026"/>
            </a:xfrm>
          </p:grpSpPr>
          <p:grpSp>
            <p:nvGrpSpPr>
              <p:cNvPr id="337926" name="Group 6">
                <a:extLst>
                  <a:ext uri="{FF2B5EF4-FFF2-40B4-BE49-F238E27FC236}">
                    <a16:creationId xmlns:a16="http://schemas.microsoft.com/office/drawing/2014/main" id="{09D83466-8935-41AC-8AF9-C89ECB293F45}"/>
                  </a:ext>
                </a:extLst>
              </p:cNvPr>
              <p:cNvGrpSpPr>
                <a:grpSpLocks noChangeAspect="1"/>
              </p:cNvGrpSpPr>
              <p:nvPr/>
            </p:nvGrpSpPr>
            <p:grpSpPr bwMode="auto">
              <a:xfrm>
                <a:off x="3456" y="1536"/>
                <a:ext cx="1963" cy="1926"/>
                <a:chOff x="1877" y="1152"/>
                <a:chExt cx="1971" cy="1776"/>
              </a:xfrm>
            </p:grpSpPr>
            <p:sp>
              <p:nvSpPr>
                <p:cNvPr id="337927" name="Rectangle 7">
                  <a:extLst>
                    <a:ext uri="{FF2B5EF4-FFF2-40B4-BE49-F238E27FC236}">
                      <a16:creationId xmlns:a16="http://schemas.microsoft.com/office/drawing/2014/main" id="{8B40C90C-2E7A-4CE5-B43C-81AED1B21F24}"/>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28" name="Rectangle 8">
                  <a:extLst>
                    <a:ext uri="{FF2B5EF4-FFF2-40B4-BE49-F238E27FC236}">
                      <a16:creationId xmlns:a16="http://schemas.microsoft.com/office/drawing/2014/main" id="{8DDA6AE2-D23F-4CEC-9E25-9E0ADCD85A7F}"/>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29" name="Rectangle 9">
                  <a:extLst>
                    <a:ext uri="{FF2B5EF4-FFF2-40B4-BE49-F238E27FC236}">
                      <a16:creationId xmlns:a16="http://schemas.microsoft.com/office/drawing/2014/main" id="{4332EF32-1D1C-46AE-8263-9FC08FEE4E05}"/>
                    </a:ext>
                  </a:extLst>
                </p:cNvPr>
                <p:cNvSpPr>
                  <a:spLocks noChangeAspect="1" noChangeArrowheads="1"/>
                </p:cNvSpPr>
                <p:nvPr/>
              </p:nvSpPr>
              <p:spPr bwMode="auto">
                <a:xfrm>
                  <a:off x="2666" y="1152"/>
                  <a:ext cx="394" cy="355"/>
                </a:xfrm>
                <a:prstGeom prst="rect">
                  <a:avLst/>
                </a:prstGeom>
                <a:solidFill>
                  <a:schemeClr val="tx1"/>
                </a:solidFill>
                <a:ln w="381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30" name="Rectangle 10">
                  <a:extLst>
                    <a:ext uri="{FF2B5EF4-FFF2-40B4-BE49-F238E27FC236}">
                      <a16:creationId xmlns:a16="http://schemas.microsoft.com/office/drawing/2014/main" id="{2184E60F-5FDD-4F50-8EF2-F78C3B651E76}"/>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31" name="Rectangle 11">
                  <a:extLst>
                    <a:ext uri="{FF2B5EF4-FFF2-40B4-BE49-F238E27FC236}">
                      <a16:creationId xmlns:a16="http://schemas.microsoft.com/office/drawing/2014/main" id="{501D8F4D-DCD0-4941-902D-E1D85FBFD8CD}"/>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32" name="Rectangle 12">
                  <a:extLst>
                    <a:ext uri="{FF2B5EF4-FFF2-40B4-BE49-F238E27FC236}">
                      <a16:creationId xmlns:a16="http://schemas.microsoft.com/office/drawing/2014/main" id="{A5ACF72C-9686-44FF-ACB0-747F704A5F74}"/>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33" name="Rectangle 13">
                  <a:extLst>
                    <a:ext uri="{FF2B5EF4-FFF2-40B4-BE49-F238E27FC236}">
                      <a16:creationId xmlns:a16="http://schemas.microsoft.com/office/drawing/2014/main" id="{E055E423-CAF1-48DC-ADB1-F5A6AF985B25}"/>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34" name="Rectangle 14">
                  <a:extLst>
                    <a:ext uri="{FF2B5EF4-FFF2-40B4-BE49-F238E27FC236}">
                      <a16:creationId xmlns:a16="http://schemas.microsoft.com/office/drawing/2014/main" id="{FBCE7B7F-FE02-4D8B-BF90-3B4BCDF8F369}"/>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35" name="Rectangle 15">
                  <a:extLst>
                    <a:ext uri="{FF2B5EF4-FFF2-40B4-BE49-F238E27FC236}">
                      <a16:creationId xmlns:a16="http://schemas.microsoft.com/office/drawing/2014/main" id="{9AFD7410-520F-4F33-B9C5-F41AE1A0BF02}"/>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36" name="Rectangle 16">
                  <a:extLst>
                    <a:ext uri="{FF2B5EF4-FFF2-40B4-BE49-F238E27FC236}">
                      <a16:creationId xmlns:a16="http://schemas.microsoft.com/office/drawing/2014/main" id="{DA289912-EF6F-4AAC-8064-9F6D23A9A10B}"/>
                    </a:ext>
                  </a:extLst>
                </p:cNvPr>
                <p:cNvSpPr>
                  <a:spLocks noChangeAspect="1" noChangeArrowheads="1"/>
                </p:cNvSpPr>
                <p:nvPr/>
              </p:nvSpPr>
              <p:spPr bwMode="auto">
                <a:xfrm>
                  <a:off x="2272" y="1507"/>
                  <a:ext cx="394" cy="355"/>
                </a:xfrm>
                <a:prstGeom prst="rect">
                  <a:avLst/>
                </a:prstGeom>
                <a:solidFill>
                  <a:schemeClr val="tx1"/>
                </a:solidFill>
                <a:ln w="381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37" name="Rectangle 17">
                  <a:extLst>
                    <a:ext uri="{FF2B5EF4-FFF2-40B4-BE49-F238E27FC236}">
                      <a16:creationId xmlns:a16="http://schemas.microsoft.com/office/drawing/2014/main" id="{DE1DC1D1-1F43-44EA-8E1D-1B5F5615FD5D}"/>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38" name="Rectangle 18">
                  <a:extLst>
                    <a:ext uri="{FF2B5EF4-FFF2-40B4-BE49-F238E27FC236}">
                      <a16:creationId xmlns:a16="http://schemas.microsoft.com/office/drawing/2014/main" id="{0D0EA566-88C4-42F0-A04C-2FD66A7FB308}"/>
                    </a:ext>
                  </a:extLst>
                </p:cNvPr>
                <p:cNvSpPr>
                  <a:spLocks noChangeAspect="1" noChangeArrowheads="1"/>
                </p:cNvSpPr>
                <p:nvPr/>
              </p:nvSpPr>
              <p:spPr bwMode="auto">
                <a:xfrm>
                  <a:off x="3060" y="1507"/>
                  <a:ext cx="394" cy="355"/>
                </a:xfrm>
                <a:prstGeom prst="rect">
                  <a:avLst/>
                </a:prstGeom>
                <a:solidFill>
                  <a:schemeClr val="tx1"/>
                </a:solidFill>
                <a:ln w="381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39" name="Rectangle 19">
                  <a:extLst>
                    <a:ext uri="{FF2B5EF4-FFF2-40B4-BE49-F238E27FC236}">
                      <a16:creationId xmlns:a16="http://schemas.microsoft.com/office/drawing/2014/main" id="{071CE555-2637-4315-B26D-87E822A62390}"/>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40" name="Rectangle 20">
                  <a:extLst>
                    <a:ext uri="{FF2B5EF4-FFF2-40B4-BE49-F238E27FC236}">
                      <a16:creationId xmlns:a16="http://schemas.microsoft.com/office/drawing/2014/main" id="{590E30D7-1B72-49F3-A50A-EB0A23CF7551}"/>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41" name="Rectangle 21">
                  <a:extLst>
                    <a:ext uri="{FF2B5EF4-FFF2-40B4-BE49-F238E27FC236}">
                      <a16:creationId xmlns:a16="http://schemas.microsoft.com/office/drawing/2014/main" id="{3BFE0D52-0070-4089-B1CB-FD83F7BE4C2E}"/>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42" name="Rectangle 22">
                  <a:extLst>
                    <a:ext uri="{FF2B5EF4-FFF2-40B4-BE49-F238E27FC236}">
                      <a16:creationId xmlns:a16="http://schemas.microsoft.com/office/drawing/2014/main" id="{C55E5BDE-A6DD-4D57-9498-B60DDB8B9561}"/>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43" name="Rectangle 23">
                  <a:extLst>
                    <a:ext uri="{FF2B5EF4-FFF2-40B4-BE49-F238E27FC236}">
                      <a16:creationId xmlns:a16="http://schemas.microsoft.com/office/drawing/2014/main" id="{FC38F568-F37A-4247-80BD-3995210ABB5C}"/>
                    </a:ext>
                  </a:extLst>
                </p:cNvPr>
                <p:cNvSpPr>
                  <a:spLocks noChangeAspect="1" noChangeArrowheads="1"/>
                </p:cNvSpPr>
                <p:nvPr/>
              </p:nvSpPr>
              <p:spPr bwMode="auto">
                <a:xfrm>
                  <a:off x="3060" y="1862"/>
                  <a:ext cx="394" cy="356"/>
                </a:xfrm>
                <a:prstGeom prst="rect">
                  <a:avLst/>
                </a:prstGeom>
                <a:solidFill>
                  <a:schemeClr val="tx1"/>
                </a:solidFill>
                <a:ln w="381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44" name="Rectangle 24">
                  <a:extLst>
                    <a:ext uri="{FF2B5EF4-FFF2-40B4-BE49-F238E27FC236}">
                      <a16:creationId xmlns:a16="http://schemas.microsoft.com/office/drawing/2014/main" id="{48F33BE3-24F8-4647-9A34-F08D727C41B5}"/>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45" name="Rectangle 25">
                  <a:extLst>
                    <a:ext uri="{FF2B5EF4-FFF2-40B4-BE49-F238E27FC236}">
                      <a16:creationId xmlns:a16="http://schemas.microsoft.com/office/drawing/2014/main" id="{A1E8B083-52C1-435B-94FD-C18E8B7AECED}"/>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46" name="Rectangle 26">
                  <a:extLst>
                    <a:ext uri="{FF2B5EF4-FFF2-40B4-BE49-F238E27FC236}">
                      <a16:creationId xmlns:a16="http://schemas.microsoft.com/office/drawing/2014/main" id="{6C3C8B2C-EB24-4C18-AF3D-5773491734CF}"/>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47" name="Rectangle 27">
                  <a:extLst>
                    <a:ext uri="{FF2B5EF4-FFF2-40B4-BE49-F238E27FC236}">
                      <a16:creationId xmlns:a16="http://schemas.microsoft.com/office/drawing/2014/main" id="{D2481BED-6A40-40B6-8641-F4C3EC23EFB8}"/>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48" name="Rectangle 28">
                  <a:extLst>
                    <a:ext uri="{FF2B5EF4-FFF2-40B4-BE49-F238E27FC236}">
                      <a16:creationId xmlns:a16="http://schemas.microsoft.com/office/drawing/2014/main" id="{577E5EE6-53F8-4664-85DF-A3078C27C189}"/>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49" name="Rectangle 29">
                  <a:extLst>
                    <a:ext uri="{FF2B5EF4-FFF2-40B4-BE49-F238E27FC236}">
                      <a16:creationId xmlns:a16="http://schemas.microsoft.com/office/drawing/2014/main" id="{D1AA4C4D-97E4-42FE-B7E3-9F2709ACBF2C}"/>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50" name="Rectangle 30">
                  <a:extLst>
                    <a:ext uri="{FF2B5EF4-FFF2-40B4-BE49-F238E27FC236}">
                      <a16:creationId xmlns:a16="http://schemas.microsoft.com/office/drawing/2014/main" id="{20DD45EE-C90A-4B47-9F70-E0C7AC0C1314}"/>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337951" name="Rectangle 31">
                  <a:extLst>
                    <a:ext uri="{FF2B5EF4-FFF2-40B4-BE49-F238E27FC236}">
                      <a16:creationId xmlns:a16="http://schemas.microsoft.com/office/drawing/2014/main" id="{DC0DE0F8-A12F-4B03-8EB1-ED4DA26D1B19}"/>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grpSp>
          <p:sp>
            <p:nvSpPr>
              <p:cNvPr id="337952" name="Text Box 32">
                <a:extLst>
                  <a:ext uri="{FF2B5EF4-FFF2-40B4-BE49-F238E27FC236}">
                    <a16:creationId xmlns:a16="http://schemas.microsoft.com/office/drawing/2014/main" id="{48C67D2E-B043-4E25-B62A-CC1D15741C3B}"/>
                  </a:ext>
                </a:extLst>
              </p:cNvPr>
              <p:cNvSpPr txBox="1">
                <a:spLocks noChangeAspect="1" noChangeArrowheads="1"/>
              </p:cNvSpPr>
              <p:nvPr/>
            </p:nvSpPr>
            <p:spPr bwMode="auto">
              <a:xfrm>
                <a:off x="3584" y="1606"/>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337953" name="Text Box 33">
                <a:extLst>
                  <a:ext uri="{FF2B5EF4-FFF2-40B4-BE49-F238E27FC236}">
                    <a16:creationId xmlns:a16="http://schemas.microsoft.com/office/drawing/2014/main" id="{BCA2C953-BA88-4994-8F13-A2590F2C2814}"/>
                  </a:ext>
                </a:extLst>
              </p:cNvPr>
              <p:cNvSpPr txBox="1">
                <a:spLocks noChangeAspect="1" noChangeArrowheads="1"/>
              </p:cNvSpPr>
              <p:nvPr/>
            </p:nvSpPr>
            <p:spPr bwMode="auto">
              <a:xfrm>
                <a:off x="3997" y="1606"/>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337954" name="Text Box 34">
                <a:extLst>
                  <a:ext uri="{FF2B5EF4-FFF2-40B4-BE49-F238E27FC236}">
                    <a16:creationId xmlns:a16="http://schemas.microsoft.com/office/drawing/2014/main" id="{3BC5D1AA-A2A8-45A4-AB88-B96FC79E4DAE}"/>
                  </a:ext>
                </a:extLst>
              </p:cNvPr>
              <p:cNvSpPr txBox="1">
                <a:spLocks noChangeAspect="1" noChangeArrowheads="1"/>
              </p:cNvSpPr>
              <p:nvPr/>
            </p:nvSpPr>
            <p:spPr bwMode="auto">
              <a:xfrm>
                <a:off x="5139" y="1621"/>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337955" name="Text Box 35">
                <a:extLst>
                  <a:ext uri="{FF2B5EF4-FFF2-40B4-BE49-F238E27FC236}">
                    <a16:creationId xmlns:a16="http://schemas.microsoft.com/office/drawing/2014/main" id="{948F0D50-4BF8-49F8-B60D-B2F0F88E3327}"/>
                  </a:ext>
                </a:extLst>
              </p:cNvPr>
              <p:cNvSpPr txBox="1">
                <a:spLocks noChangeAspect="1" noChangeArrowheads="1"/>
              </p:cNvSpPr>
              <p:nvPr/>
            </p:nvSpPr>
            <p:spPr bwMode="auto">
              <a:xfrm>
                <a:off x="4297" y="1606"/>
                <a:ext cx="348"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t>1</a:t>
                </a:r>
              </a:p>
            </p:txBody>
          </p:sp>
          <p:sp>
            <p:nvSpPr>
              <p:cNvPr id="337956" name="Text Box 36">
                <a:extLst>
                  <a:ext uri="{FF2B5EF4-FFF2-40B4-BE49-F238E27FC236}">
                    <a16:creationId xmlns:a16="http://schemas.microsoft.com/office/drawing/2014/main" id="{E5EC451B-FEAB-42B0-82CF-D55B909F89D6}"/>
                  </a:ext>
                </a:extLst>
              </p:cNvPr>
              <p:cNvSpPr txBox="1">
                <a:spLocks noChangeAspect="1" noChangeArrowheads="1"/>
              </p:cNvSpPr>
              <p:nvPr/>
            </p:nvSpPr>
            <p:spPr bwMode="auto">
              <a:xfrm>
                <a:off x="4750" y="1606"/>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337957" name="Text Box 37">
                <a:extLst>
                  <a:ext uri="{FF2B5EF4-FFF2-40B4-BE49-F238E27FC236}">
                    <a16:creationId xmlns:a16="http://schemas.microsoft.com/office/drawing/2014/main" id="{E7687568-A7D2-4DD9-8BD6-F7DE1826047F}"/>
                  </a:ext>
                </a:extLst>
              </p:cNvPr>
              <p:cNvSpPr txBox="1">
                <a:spLocks noChangeAspect="1" noChangeArrowheads="1"/>
              </p:cNvSpPr>
              <p:nvPr/>
            </p:nvSpPr>
            <p:spPr bwMode="auto">
              <a:xfrm>
                <a:off x="3584" y="1977"/>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337958" name="Text Box 38">
                <a:extLst>
                  <a:ext uri="{FF2B5EF4-FFF2-40B4-BE49-F238E27FC236}">
                    <a16:creationId xmlns:a16="http://schemas.microsoft.com/office/drawing/2014/main" id="{9805EB5B-6B43-4F0B-992C-9C96ECF22602}"/>
                  </a:ext>
                </a:extLst>
              </p:cNvPr>
              <p:cNvSpPr txBox="1">
                <a:spLocks noChangeAspect="1" noChangeArrowheads="1"/>
              </p:cNvSpPr>
              <p:nvPr/>
            </p:nvSpPr>
            <p:spPr bwMode="auto">
              <a:xfrm>
                <a:off x="3569" y="2359"/>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337959" name="Text Box 39">
                <a:extLst>
                  <a:ext uri="{FF2B5EF4-FFF2-40B4-BE49-F238E27FC236}">
                    <a16:creationId xmlns:a16="http://schemas.microsoft.com/office/drawing/2014/main" id="{66F342DB-C400-4DFA-A69B-43712E6F71FE}"/>
                  </a:ext>
                </a:extLst>
              </p:cNvPr>
              <p:cNvSpPr txBox="1">
                <a:spLocks noChangeAspect="1" noChangeArrowheads="1"/>
              </p:cNvSpPr>
              <p:nvPr/>
            </p:nvSpPr>
            <p:spPr bwMode="auto">
              <a:xfrm>
                <a:off x="3569" y="2743"/>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337960" name="Text Box 40">
                <a:extLst>
                  <a:ext uri="{FF2B5EF4-FFF2-40B4-BE49-F238E27FC236}">
                    <a16:creationId xmlns:a16="http://schemas.microsoft.com/office/drawing/2014/main" id="{6BF7B858-CE49-41BC-8A69-3AB5D0F2A882}"/>
                  </a:ext>
                </a:extLst>
              </p:cNvPr>
              <p:cNvSpPr txBox="1">
                <a:spLocks noChangeAspect="1" noChangeArrowheads="1"/>
              </p:cNvSpPr>
              <p:nvPr/>
            </p:nvSpPr>
            <p:spPr bwMode="auto">
              <a:xfrm>
                <a:off x="3560" y="3126"/>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337961" name="Text Box 41">
                <a:extLst>
                  <a:ext uri="{FF2B5EF4-FFF2-40B4-BE49-F238E27FC236}">
                    <a16:creationId xmlns:a16="http://schemas.microsoft.com/office/drawing/2014/main" id="{AF171C79-6735-4D7E-AA9B-62898DDC4479}"/>
                  </a:ext>
                </a:extLst>
              </p:cNvPr>
              <p:cNvSpPr txBox="1">
                <a:spLocks noChangeAspect="1" noChangeArrowheads="1"/>
              </p:cNvSpPr>
              <p:nvPr/>
            </p:nvSpPr>
            <p:spPr bwMode="auto">
              <a:xfrm>
                <a:off x="3971" y="2359"/>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337962" name="Text Box 42">
                <a:extLst>
                  <a:ext uri="{FF2B5EF4-FFF2-40B4-BE49-F238E27FC236}">
                    <a16:creationId xmlns:a16="http://schemas.microsoft.com/office/drawing/2014/main" id="{F8CEBB6E-AEA9-4D51-BAA6-0D1A75448E4B}"/>
                  </a:ext>
                </a:extLst>
              </p:cNvPr>
              <p:cNvSpPr txBox="1">
                <a:spLocks noChangeAspect="1" noChangeArrowheads="1"/>
              </p:cNvSpPr>
              <p:nvPr/>
            </p:nvSpPr>
            <p:spPr bwMode="auto">
              <a:xfrm>
                <a:off x="3960" y="2743"/>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337963" name="Text Box 43">
                <a:extLst>
                  <a:ext uri="{FF2B5EF4-FFF2-40B4-BE49-F238E27FC236}">
                    <a16:creationId xmlns:a16="http://schemas.microsoft.com/office/drawing/2014/main" id="{3D24A0AE-8F63-4C7D-B324-3A3101985A24}"/>
                  </a:ext>
                </a:extLst>
              </p:cNvPr>
              <p:cNvSpPr txBox="1">
                <a:spLocks noChangeAspect="1" noChangeArrowheads="1"/>
              </p:cNvSpPr>
              <p:nvPr/>
            </p:nvSpPr>
            <p:spPr bwMode="auto">
              <a:xfrm>
                <a:off x="5139" y="1990"/>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337964" name="Text Box 44">
                <a:extLst>
                  <a:ext uri="{FF2B5EF4-FFF2-40B4-BE49-F238E27FC236}">
                    <a16:creationId xmlns:a16="http://schemas.microsoft.com/office/drawing/2014/main" id="{52C1B3B3-E356-4082-9177-EB3BE3A37675}"/>
                  </a:ext>
                </a:extLst>
              </p:cNvPr>
              <p:cNvSpPr txBox="1">
                <a:spLocks noChangeAspect="1" noChangeArrowheads="1"/>
              </p:cNvSpPr>
              <p:nvPr/>
            </p:nvSpPr>
            <p:spPr bwMode="auto">
              <a:xfrm>
                <a:off x="5139" y="2743"/>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337965" name="Text Box 45">
                <a:extLst>
                  <a:ext uri="{FF2B5EF4-FFF2-40B4-BE49-F238E27FC236}">
                    <a16:creationId xmlns:a16="http://schemas.microsoft.com/office/drawing/2014/main" id="{AD6B8C1B-06E6-4713-89FE-CFE97A1443EB}"/>
                  </a:ext>
                </a:extLst>
              </p:cNvPr>
              <p:cNvSpPr txBox="1">
                <a:spLocks noChangeAspect="1" noChangeArrowheads="1"/>
              </p:cNvSpPr>
              <p:nvPr/>
            </p:nvSpPr>
            <p:spPr bwMode="auto">
              <a:xfrm>
                <a:off x="4686" y="2348"/>
                <a:ext cx="348"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t>1</a:t>
                </a:r>
              </a:p>
            </p:txBody>
          </p:sp>
          <p:sp>
            <p:nvSpPr>
              <p:cNvPr id="337966" name="Text Box 46">
                <a:extLst>
                  <a:ext uri="{FF2B5EF4-FFF2-40B4-BE49-F238E27FC236}">
                    <a16:creationId xmlns:a16="http://schemas.microsoft.com/office/drawing/2014/main" id="{7C1B1257-2699-4D7D-BAE8-7F3CEA67AB1F}"/>
                  </a:ext>
                </a:extLst>
              </p:cNvPr>
              <p:cNvSpPr txBox="1">
                <a:spLocks noChangeAspect="1" noChangeArrowheads="1"/>
              </p:cNvSpPr>
              <p:nvPr/>
            </p:nvSpPr>
            <p:spPr bwMode="auto">
              <a:xfrm>
                <a:off x="3895" y="1977"/>
                <a:ext cx="348"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t>1</a:t>
                </a:r>
              </a:p>
            </p:txBody>
          </p:sp>
          <p:sp>
            <p:nvSpPr>
              <p:cNvPr id="337967" name="Text Box 47">
                <a:extLst>
                  <a:ext uri="{FF2B5EF4-FFF2-40B4-BE49-F238E27FC236}">
                    <a16:creationId xmlns:a16="http://schemas.microsoft.com/office/drawing/2014/main" id="{6247AA42-F44E-43A3-91A6-3A3D9093E5D1}"/>
                  </a:ext>
                </a:extLst>
              </p:cNvPr>
              <p:cNvSpPr txBox="1">
                <a:spLocks noChangeAspect="1" noChangeArrowheads="1"/>
              </p:cNvSpPr>
              <p:nvPr/>
            </p:nvSpPr>
            <p:spPr bwMode="auto">
              <a:xfrm>
                <a:off x="4297" y="1977"/>
                <a:ext cx="348"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t>1</a:t>
                </a:r>
              </a:p>
            </p:txBody>
          </p:sp>
          <p:sp>
            <p:nvSpPr>
              <p:cNvPr id="337968" name="Text Box 48">
                <a:extLst>
                  <a:ext uri="{FF2B5EF4-FFF2-40B4-BE49-F238E27FC236}">
                    <a16:creationId xmlns:a16="http://schemas.microsoft.com/office/drawing/2014/main" id="{4ABFAD87-6730-43A4-B75C-8D5D116857A7}"/>
                  </a:ext>
                </a:extLst>
              </p:cNvPr>
              <p:cNvSpPr txBox="1">
                <a:spLocks noChangeAspect="1" noChangeArrowheads="1"/>
              </p:cNvSpPr>
              <p:nvPr/>
            </p:nvSpPr>
            <p:spPr bwMode="auto">
              <a:xfrm>
                <a:off x="4686" y="1977"/>
                <a:ext cx="348"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t>1</a:t>
                </a:r>
              </a:p>
            </p:txBody>
          </p:sp>
          <p:sp>
            <p:nvSpPr>
              <p:cNvPr id="337969" name="Text Box 49">
                <a:extLst>
                  <a:ext uri="{FF2B5EF4-FFF2-40B4-BE49-F238E27FC236}">
                    <a16:creationId xmlns:a16="http://schemas.microsoft.com/office/drawing/2014/main" id="{D48B43BB-261A-4FB2-803D-DAE426129BD3}"/>
                  </a:ext>
                </a:extLst>
              </p:cNvPr>
              <p:cNvSpPr txBox="1">
                <a:spLocks noChangeAspect="1" noChangeArrowheads="1"/>
              </p:cNvSpPr>
              <p:nvPr/>
            </p:nvSpPr>
            <p:spPr bwMode="auto">
              <a:xfrm>
                <a:off x="4339" y="2359"/>
                <a:ext cx="349"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t>3</a:t>
                </a:r>
              </a:p>
            </p:txBody>
          </p:sp>
          <p:sp>
            <p:nvSpPr>
              <p:cNvPr id="337970" name="Text Box 50">
                <a:extLst>
                  <a:ext uri="{FF2B5EF4-FFF2-40B4-BE49-F238E27FC236}">
                    <a16:creationId xmlns:a16="http://schemas.microsoft.com/office/drawing/2014/main" id="{AD0A5C0D-D0A8-4F71-B723-C7CF8893807A}"/>
                  </a:ext>
                </a:extLst>
              </p:cNvPr>
              <p:cNvSpPr txBox="1">
                <a:spLocks noChangeAspect="1" noChangeArrowheads="1"/>
              </p:cNvSpPr>
              <p:nvPr/>
            </p:nvSpPr>
            <p:spPr bwMode="auto">
              <a:xfrm>
                <a:off x="5139" y="2348"/>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337971" name="Text Box 51">
                <a:extLst>
                  <a:ext uri="{FF2B5EF4-FFF2-40B4-BE49-F238E27FC236}">
                    <a16:creationId xmlns:a16="http://schemas.microsoft.com/office/drawing/2014/main" id="{67DA378B-376F-4D42-97C6-C3513E144FA1}"/>
                  </a:ext>
                </a:extLst>
              </p:cNvPr>
              <p:cNvSpPr txBox="1">
                <a:spLocks noChangeAspect="1" noChangeArrowheads="1"/>
              </p:cNvSpPr>
              <p:nvPr/>
            </p:nvSpPr>
            <p:spPr bwMode="auto">
              <a:xfrm>
                <a:off x="4362" y="2755"/>
                <a:ext cx="214"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337972" name="Text Box 52">
                <a:extLst>
                  <a:ext uri="{FF2B5EF4-FFF2-40B4-BE49-F238E27FC236}">
                    <a16:creationId xmlns:a16="http://schemas.microsoft.com/office/drawing/2014/main" id="{1F872B27-1F3E-431F-942B-D38A93CB1845}"/>
                  </a:ext>
                </a:extLst>
              </p:cNvPr>
              <p:cNvSpPr txBox="1">
                <a:spLocks noChangeAspect="1" noChangeArrowheads="1"/>
              </p:cNvSpPr>
              <p:nvPr/>
            </p:nvSpPr>
            <p:spPr bwMode="auto">
              <a:xfrm>
                <a:off x="5150" y="3112"/>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337973" name="Text Box 53">
                <a:extLst>
                  <a:ext uri="{FF2B5EF4-FFF2-40B4-BE49-F238E27FC236}">
                    <a16:creationId xmlns:a16="http://schemas.microsoft.com/office/drawing/2014/main" id="{8B189E78-B39E-47C3-9F77-5D21CCB8AE79}"/>
                  </a:ext>
                </a:extLst>
              </p:cNvPr>
              <p:cNvSpPr txBox="1">
                <a:spLocks noChangeAspect="1" noChangeArrowheads="1"/>
              </p:cNvSpPr>
              <p:nvPr/>
            </p:nvSpPr>
            <p:spPr bwMode="auto">
              <a:xfrm>
                <a:off x="3949" y="3126"/>
                <a:ext cx="214"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337974" name="Text Box 54">
                <a:extLst>
                  <a:ext uri="{FF2B5EF4-FFF2-40B4-BE49-F238E27FC236}">
                    <a16:creationId xmlns:a16="http://schemas.microsoft.com/office/drawing/2014/main" id="{0598307A-B3EE-4B65-8F72-EF79E6A8BC7A}"/>
                  </a:ext>
                </a:extLst>
              </p:cNvPr>
              <p:cNvSpPr txBox="1">
                <a:spLocks noChangeAspect="1" noChangeArrowheads="1"/>
              </p:cNvSpPr>
              <p:nvPr/>
            </p:nvSpPr>
            <p:spPr bwMode="auto">
              <a:xfrm>
                <a:off x="4638" y="2755"/>
                <a:ext cx="481"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t>16</a:t>
                </a:r>
              </a:p>
            </p:txBody>
          </p:sp>
          <p:sp>
            <p:nvSpPr>
              <p:cNvPr id="337975" name="Text Box 55">
                <a:extLst>
                  <a:ext uri="{FF2B5EF4-FFF2-40B4-BE49-F238E27FC236}">
                    <a16:creationId xmlns:a16="http://schemas.microsoft.com/office/drawing/2014/main" id="{7B0A8404-B283-4648-A63D-0A89B61F04AB}"/>
                  </a:ext>
                </a:extLst>
              </p:cNvPr>
              <p:cNvSpPr txBox="1">
                <a:spLocks noChangeAspect="1" noChangeArrowheads="1"/>
              </p:cNvSpPr>
              <p:nvPr/>
            </p:nvSpPr>
            <p:spPr bwMode="auto">
              <a:xfrm>
                <a:off x="4702" y="3126"/>
                <a:ext cx="348"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t>4</a:t>
                </a:r>
              </a:p>
            </p:txBody>
          </p:sp>
          <p:sp>
            <p:nvSpPr>
              <p:cNvPr id="337976" name="Text Box 56">
                <a:extLst>
                  <a:ext uri="{FF2B5EF4-FFF2-40B4-BE49-F238E27FC236}">
                    <a16:creationId xmlns:a16="http://schemas.microsoft.com/office/drawing/2014/main" id="{5D4FAA76-4A6C-4A0C-A7A6-003D0315DA9E}"/>
                  </a:ext>
                </a:extLst>
              </p:cNvPr>
              <p:cNvSpPr txBox="1">
                <a:spLocks noChangeAspect="1" noChangeArrowheads="1"/>
              </p:cNvSpPr>
              <p:nvPr/>
            </p:nvSpPr>
            <p:spPr bwMode="auto">
              <a:xfrm>
                <a:off x="4362" y="3127"/>
                <a:ext cx="214"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grpSp>
        <p:grpSp>
          <p:nvGrpSpPr>
            <p:cNvPr id="337977" name="Group 57">
              <a:extLst>
                <a:ext uri="{FF2B5EF4-FFF2-40B4-BE49-F238E27FC236}">
                  <a16:creationId xmlns:a16="http://schemas.microsoft.com/office/drawing/2014/main" id="{36ABE13B-32FA-499E-8EE5-3CB43805DBD5}"/>
                </a:ext>
              </a:extLst>
            </p:cNvPr>
            <p:cNvGrpSpPr>
              <a:grpSpLocks noChangeAspect="1"/>
            </p:cNvGrpSpPr>
            <p:nvPr/>
          </p:nvGrpSpPr>
          <p:grpSpPr bwMode="auto">
            <a:xfrm>
              <a:off x="2600" y="2191"/>
              <a:ext cx="975" cy="1412"/>
              <a:chOff x="2600" y="2191"/>
              <a:chExt cx="975" cy="1412"/>
            </a:xfrm>
          </p:grpSpPr>
          <p:sp>
            <p:nvSpPr>
              <p:cNvPr id="337978" name="Rectangle 58">
                <a:extLst>
                  <a:ext uri="{FF2B5EF4-FFF2-40B4-BE49-F238E27FC236}">
                    <a16:creationId xmlns:a16="http://schemas.microsoft.com/office/drawing/2014/main" id="{E1374FC8-838F-43ED-917D-C36FFE9AC039}"/>
                  </a:ext>
                </a:extLst>
              </p:cNvPr>
              <p:cNvSpPr>
                <a:spLocks noChangeAspect="1" noChangeArrowheads="1"/>
              </p:cNvSpPr>
              <p:nvPr/>
            </p:nvSpPr>
            <p:spPr bwMode="auto">
              <a:xfrm>
                <a:off x="2600" y="2191"/>
                <a:ext cx="492" cy="47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79" name="Rectangle 59">
                <a:extLst>
                  <a:ext uri="{FF2B5EF4-FFF2-40B4-BE49-F238E27FC236}">
                    <a16:creationId xmlns:a16="http://schemas.microsoft.com/office/drawing/2014/main" id="{C6CF2B14-AC35-4593-AE21-F0EF01870BA7}"/>
                  </a:ext>
                </a:extLst>
              </p:cNvPr>
              <p:cNvSpPr>
                <a:spLocks noChangeAspect="1" noChangeArrowheads="1"/>
              </p:cNvSpPr>
              <p:nvPr/>
            </p:nvSpPr>
            <p:spPr bwMode="auto">
              <a:xfrm>
                <a:off x="3098" y="3125"/>
                <a:ext cx="477" cy="47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80" name="Rectangle 60">
                <a:extLst>
                  <a:ext uri="{FF2B5EF4-FFF2-40B4-BE49-F238E27FC236}">
                    <a16:creationId xmlns:a16="http://schemas.microsoft.com/office/drawing/2014/main" id="{D2014B41-60B5-492D-8187-60EA5AE75B79}"/>
                  </a:ext>
                </a:extLst>
              </p:cNvPr>
              <p:cNvSpPr>
                <a:spLocks noChangeAspect="1" noChangeArrowheads="1"/>
              </p:cNvSpPr>
              <p:nvPr/>
            </p:nvSpPr>
            <p:spPr bwMode="auto">
              <a:xfrm>
                <a:off x="3098" y="2663"/>
                <a:ext cx="477" cy="477"/>
              </a:xfrm>
              <a:prstGeom prst="rect">
                <a:avLst/>
              </a:prstGeom>
              <a:solidFill>
                <a:schemeClr val="tx1"/>
              </a:solidFill>
              <a:ln w="571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t>4</a:t>
                </a:r>
              </a:p>
            </p:txBody>
          </p:sp>
        </p:grpSp>
      </p:grpSp>
      <p:sp>
        <p:nvSpPr>
          <p:cNvPr id="337981" name="Text Box 61">
            <a:extLst>
              <a:ext uri="{FF2B5EF4-FFF2-40B4-BE49-F238E27FC236}">
                <a16:creationId xmlns:a16="http://schemas.microsoft.com/office/drawing/2014/main" id="{E640B665-29AF-47D6-B5AC-63000BBB8A40}"/>
              </a:ext>
            </a:extLst>
          </p:cNvPr>
          <p:cNvSpPr txBox="1">
            <a:spLocks noChangeArrowheads="1"/>
          </p:cNvSpPr>
          <p:nvPr/>
        </p:nvSpPr>
        <p:spPr bwMode="auto">
          <a:xfrm>
            <a:off x="5614988" y="1292225"/>
            <a:ext cx="292417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0" lang="en-US" altLang="en-US" sz="1600"/>
              <a:t>Accumulation of "valley" cells</a:t>
            </a:r>
          </a:p>
        </p:txBody>
      </p:sp>
      <p:grpSp>
        <p:nvGrpSpPr>
          <p:cNvPr id="338095" name="Group 175">
            <a:extLst>
              <a:ext uri="{FF2B5EF4-FFF2-40B4-BE49-F238E27FC236}">
                <a16:creationId xmlns:a16="http://schemas.microsoft.com/office/drawing/2014/main" id="{485453B4-5B0D-4EB3-8CA7-8ABD20BFA314}"/>
              </a:ext>
            </a:extLst>
          </p:cNvPr>
          <p:cNvGrpSpPr>
            <a:grpSpLocks noChangeAspect="1"/>
          </p:cNvGrpSpPr>
          <p:nvPr/>
        </p:nvGrpSpPr>
        <p:grpSpPr bwMode="auto">
          <a:xfrm>
            <a:off x="276225" y="1211263"/>
            <a:ext cx="2063750" cy="1882775"/>
            <a:chOff x="726" y="763"/>
            <a:chExt cx="1625" cy="1482"/>
          </a:xfrm>
        </p:grpSpPr>
        <p:grpSp>
          <p:nvGrpSpPr>
            <p:cNvPr id="337982" name="Group 62">
              <a:extLst>
                <a:ext uri="{FF2B5EF4-FFF2-40B4-BE49-F238E27FC236}">
                  <a16:creationId xmlns:a16="http://schemas.microsoft.com/office/drawing/2014/main" id="{FDFA038D-457D-4FEB-B8DE-3DC52F28DCD4}"/>
                </a:ext>
              </a:extLst>
            </p:cNvPr>
            <p:cNvGrpSpPr>
              <a:grpSpLocks noChangeAspect="1"/>
            </p:cNvGrpSpPr>
            <p:nvPr/>
          </p:nvGrpSpPr>
          <p:grpSpPr bwMode="auto">
            <a:xfrm>
              <a:off x="1027" y="1235"/>
              <a:ext cx="1045" cy="1010"/>
              <a:chOff x="96" y="1432"/>
              <a:chExt cx="661" cy="639"/>
            </a:xfrm>
          </p:grpSpPr>
          <p:sp>
            <p:nvSpPr>
              <p:cNvPr id="337983" name="Rectangle 63">
                <a:extLst>
                  <a:ext uri="{FF2B5EF4-FFF2-40B4-BE49-F238E27FC236}">
                    <a16:creationId xmlns:a16="http://schemas.microsoft.com/office/drawing/2014/main" id="{2DFEF291-A6D5-433D-819D-4041BB435354}"/>
                  </a:ext>
                </a:extLst>
              </p:cNvPr>
              <p:cNvSpPr>
                <a:spLocks noChangeAspect="1" noChangeArrowheads="1"/>
              </p:cNvSpPr>
              <p:nvPr/>
            </p:nvSpPr>
            <p:spPr bwMode="auto">
              <a:xfrm>
                <a:off x="96" y="1432"/>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4</a:t>
                </a:r>
              </a:p>
            </p:txBody>
          </p:sp>
          <p:sp>
            <p:nvSpPr>
              <p:cNvPr id="337984" name="Rectangle 64">
                <a:extLst>
                  <a:ext uri="{FF2B5EF4-FFF2-40B4-BE49-F238E27FC236}">
                    <a16:creationId xmlns:a16="http://schemas.microsoft.com/office/drawing/2014/main" id="{AA7EBB28-ED86-4016-8FC5-A5FB24EA8248}"/>
                  </a:ext>
                </a:extLst>
              </p:cNvPr>
              <p:cNvSpPr>
                <a:spLocks noChangeAspect="1" noChangeArrowheads="1"/>
              </p:cNvSpPr>
              <p:nvPr/>
            </p:nvSpPr>
            <p:spPr bwMode="auto">
              <a:xfrm>
                <a:off x="96" y="1645"/>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5</a:t>
                </a:r>
              </a:p>
            </p:txBody>
          </p:sp>
          <p:sp>
            <p:nvSpPr>
              <p:cNvPr id="337985" name="Rectangle 65">
                <a:extLst>
                  <a:ext uri="{FF2B5EF4-FFF2-40B4-BE49-F238E27FC236}">
                    <a16:creationId xmlns:a16="http://schemas.microsoft.com/office/drawing/2014/main" id="{57111CD3-FB82-410A-9D61-C65D5827FF29}"/>
                  </a:ext>
                </a:extLst>
              </p:cNvPr>
              <p:cNvSpPr>
                <a:spLocks noChangeAspect="1" noChangeArrowheads="1"/>
              </p:cNvSpPr>
              <p:nvPr/>
            </p:nvSpPr>
            <p:spPr bwMode="auto">
              <a:xfrm>
                <a:off x="96" y="1858"/>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6</a:t>
                </a:r>
              </a:p>
            </p:txBody>
          </p:sp>
          <p:sp>
            <p:nvSpPr>
              <p:cNvPr id="337986" name="Rectangle 66">
                <a:extLst>
                  <a:ext uri="{FF2B5EF4-FFF2-40B4-BE49-F238E27FC236}">
                    <a16:creationId xmlns:a16="http://schemas.microsoft.com/office/drawing/2014/main" id="{9618BA24-3DA8-44DA-A9FD-6CB4070B54AF}"/>
                  </a:ext>
                </a:extLst>
              </p:cNvPr>
              <p:cNvSpPr>
                <a:spLocks noChangeAspect="1" noChangeArrowheads="1"/>
              </p:cNvSpPr>
              <p:nvPr/>
            </p:nvSpPr>
            <p:spPr bwMode="auto">
              <a:xfrm>
                <a:off x="316" y="1432"/>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 3</a:t>
                </a:r>
              </a:p>
            </p:txBody>
          </p:sp>
          <p:sp>
            <p:nvSpPr>
              <p:cNvPr id="337987" name="Rectangle 67">
                <a:extLst>
                  <a:ext uri="{FF2B5EF4-FFF2-40B4-BE49-F238E27FC236}">
                    <a16:creationId xmlns:a16="http://schemas.microsoft.com/office/drawing/2014/main" id="{B9ADCC31-6DF0-4D68-B4C6-29DAC2558146}"/>
                  </a:ext>
                </a:extLst>
              </p:cNvPr>
              <p:cNvSpPr>
                <a:spLocks noChangeAspect="1" noChangeArrowheads="1"/>
              </p:cNvSpPr>
              <p:nvPr/>
            </p:nvSpPr>
            <p:spPr bwMode="auto">
              <a:xfrm>
                <a:off x="316" y="1645"/>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88" name="Rectangle 68">
                <a:extLst>
                  <a:ext uri="{FF2B5EF4-FFF2-40B4-BE49-F238E27FC236}">
                    <a16:creationId xmlns:a16="http://schemas.microsoft.com/office/drawing/2014/main" id="{C662415F-3ED8-4BE9-A48A-B3C67296BD3E}"/>
                  </a:ext>
                </a:extLst>
              </p:cNvPr>
              <p:cNvSpPr>
                <a:spLocks noChangeAspect="1" noChangeArrowheads="1"/>
              </p:cNvSpPr>
              <p:nvPr/>
            </p:nvSpPr>
            <p:spPr bwMode="auto">
              <a:xfrm>
                <a:off x="316" y="1858"/>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7</a:t>
                </a:r>
              </a:p>
            </p:txBody>
          </p:sp>
          <p:grpSp>
            <p:nvGrpSpPr>
              <p:cNvPr id="337989" name="Group 69">
                <a:extLst>
                  <a:ext uri="{FF2B5EF4-FFF2-40B4-BE49-F238E27FC236}">
                    <a16:creationId xmlns:a16="http://schemas.microsoft.com/office/drawing/2014/main" id="{FE212D8C-A339-490C-9442-98C7255C8393}"/>
                  </a:ext>
                </a:extLst>
              </p:cNvPr>
              <p:cNvGrpSpPr>
                <a:grpSpLocks noChangeAspect="1"/>
              </p:cNvGrpSpPr>
              <p:nvPr/>
            </p:nvGrpSpPr>
            <p:grpSpPr bwMode="auto">
              <a:xfrm>
                <a:off x="537" y="1432"/>
                <a:ext cx="220" cy="639"/>
                <a:chOff x="3027" y="1517"/>
                <a:chExt cx="383" cy="1094"/>
              </a:xfrm>
            </p:grpSpPr>
            <p:sp>
              <p:nvSpPr>
                <p:cNvPr id="337990" name="Rectangle 70">
                  <a:extLst>
                    <a:ext uri="{FF2B5EF4-FFF2-40B4-BE49-F238E27FC236}">
                      <a16:creationId xmlns:a16="http://schemas.microsoft.com/office/drawing/2014/main" id="{078CA562-75A7-4F4C-AA44-E04987446CE3}"/>
                    </a:ext>
                  </a:extLst>
                </p:cNvPr>
                <p:cNvSpPr>
                  <a:spLocks noChangeAspect="1" noChangeArrowheads="1"/>
                </p:cNvSpPr>
                <p:nvPr/>
              </p:nvSpPr>
              <p:spPr bwMode="auto">
                <a:xfrm>
                  <a:off x="3027"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 2</a:t>
                  </a:r>
                </a:p>
              </p:txBody>
            </p:sp>
            <p:sp>
              <p:nvSpPr>
                <p:cNvPr id="337991" name="Rectangle 71">
                  <a:extLst>
                    <a:ext uri="{FF2B5EF4-FFF2-40B4-BE49-F238E27FC236}">
                      <a16:creationId xmlns:a16="http://schemas.microsoft.com/office/drawing/2014/main" id="{43B88DB0-863A-4079-8A70-FF5418A51BF3}"/>
                    </a:ext>
                  </a:extLst>
                </p:cNvPr>
                <p:cNvSpPr>
                  <a:spLocks noChangeAspect="1" noChangeArrowheads="1"/>
                </p:cNvSpPr>
                <p:nvPr/>
              </p:nvSpPr>
              <p:spPr bwMode="auto">
                <a:xfrm>
                  <a:off x="3027"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1</a:t>
                  </a:r>
                </a:p>
              </p:txBody>
            </p:sp>
            <p:sp>
              <p:nvSpPr>
                <p:cNvPr id="337992" name="Rectangle 72">
                  <a:extLst>
                    <a:ext uri="{FF2B5EF4-FFF2-40B4-BE49-F238E27FC236}">
                      <a16:creationId xmlns:a16="http://schemas.microsoft.com/office/drawing/2014/main" id="{D9F2FDAF-3762-43BB-940B-655BA8DC2E34}"/>
                    </a:ext>
                  </a:extLst>
                </p:cNvPr>
                <p:cNvSpPr>
                  <a:spLocks noChangeAspect="1" noChangeArrowheads="1"/>
                </p:cNvSpPr>
                <p:nvPr/>
              </p:nvSpPr>
              <p:spPr bwMode="auto">
                <a:xfrm>
                  <a:off x="3027"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8</a:t>
                  </a:r>
                </a:p>
              </p:txBody>
            </p:sp>
          </p:grpSp>
          <p:sp>
            <p:nvSpPr>
              <p:cNvPr id="337993" name="Line 73">
                <a:extLst>
                  <a:ext uri="{FF2B5EF4-FFF2-40B4-BE49-F238E27FC236}">
                    <a16:creationId xmlns:a16="http://schemas.microsoft.com/office/drawing/2014/main" id="{F800C5D8-F0D2-47EB-84F4-AB7D194CC833}"/>
                  </a:ext>
                </a:extLst>
              </p:cNvPr>
              <p:cNvSpPr>
                <a:spLocks noChangeAspect="1" noChangeShapeType="1"/>
              </p:cNvSpPr>
              <p:nvPr/>
            </p:nvSpPr>
            <p:spPr bwMode="auto">
              <a:xfrm rot="-5400000">
                <a:off x="374" y="1655"/>
                <a:ext cx="118"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4" name="Line 74">
                <a:extLst>
                  <a:ext uri="{FF2B5EF4-FFF2-40B4-BE49-F238E27FC236}">
                    <a16:creationId xmlns:a16="http://schemas.microsoft.com/office/drawing/2014/main" id="{E53D46A3-5476-4782-B967-4B3017BE4822}"/>
                  </a:ext>
                </a:extLst>
              </p:cNvPr>
              <p:cNvSpPr>
                <a:spLocks noChangeAspect="1" noChangeShapeType="1"/>
              </p:cNvSpPr>
              <p:nvPr/>
            </p:nvSpPr>
            <p:spPr bwMode="auto">
              <a:xfrm rot="5400000" flipV="1">
                <a:off x="453" y="1779"/>
                <a:ext cx="113" cy="116"/>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5" name="Line 75">
                <a:extLst>
                  <a:ext uri="{FF2B5EF4-FFF2-40B4-BE49-F238E27FC236}">
                    <a16:creationId xmlns:a16="http://schemas.microsoft.com/office/drawing/2014/main" id="{508095D4-A72C-4BAD-8E01-9347CC9BC564}"/>
                  </a:ext>
                </a:extLst>
              </p:cNvPr>
              <p:cNvSpPr>
                <a:spLocks noChangeAspect="1" noChangeShapeType="1"/>
              </p:cNvSpPr>
              <p:nvPr/>
            </p:nvSpPr>
            <p:spPr bwMode="auto">
              <a:xfrm rot="-5400000">
                <a:off x="452" y="1604"/>
                <a:ext cx="118" cy="116"/>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6" name="Line 76">
                <a:extLst>
                  <a:ext uri="{FF2B5EF4-FFF2-40B4-BE49-F238E27FC236}">
                    <a16:creationId xmlns:a16="http://schemas.microsoft.com/office/drawing/2014/main" id="{97EB48F5-128F-4599-B57D-5E154A5C35EE}"/>
                  </a:ext>
                </a:extLst>
              </p:cNvPr>
              <p:cNvSpPr>
                <a:spLocks noChangeAspect="1" noChangeShapeType="1"/>
              </p:cNvSpPr>
              <p:nvPr/>
            </p:nvSpPr>
            <p:spPr bwMode="auto">
              <a:xfrm rot="-5400000" flipH="1" flipV="1">
                <a:off x="273" y="1775"/>
                <a:ext cx="123" cy="124"/>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7" name="Line 77">
                <a:extLst>
                  <a:ext uri="{FF2B5EF4-FFF2-40B4-BE49-F238E27FC236}">
                    <a16:creationId xmlns:a16="http://schemas.microsoft.com/office/drawing/2014/main" id="{799482E7-93E5-49D5-98FA-AE214D773CB6}"/>
                  </a:ext>
                </a:extLst>
              </p:cNvPr>
              <p:cNvSpPr>
                <a:spLocks noChangeAspect="1" noChangeShapeType="1"/>
              </p:cNvSpPr>
              <p:nvPr/>
            </p:nvSpPr>
            <p:spPr bwMode="auto">
              <a:xfrm rot="5400000" flipV="1">
                <a:off x="371" y="1843"/>
                <a:ext cx="118"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8" name="Line 78">
                <a:extLst>
                  <a:ext uri="{FF2B5EF4-FFF2-40B4-BE49-F238E27FC236}">
                    <a16:creationId xmlns:a16="http://schemas.microsoft.com/office/drawing/2014/main" id="{DDCA9925-DFE5-40F1-A91C-1A8115F64685}"/>
                  </a:ext>
                </a:extLst>
              </p:cNvPr>
              <p:cNvSpPr>
                <a:spLocks noChangeAspect="1" noChangeShapeType="1"/>
              </p:cNvSpPr>
              <p:nvPr/>
            </p:nvSpPr>
            <p:spPr bwMode="auto">
              <a:xfrm rot="-10800000">
                <a:off x="269" y="1756"/>
                <a:ext cx="116"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9" name="Line 79">
                <a:extLst>
                  <a:ext uri="{FF2B5EF4-FFF2-40B4-BE49-F238E27FC236}">
                    <a16:creationId xmlns:a16="http://schemas.microsoft.com/office/drawing/2014/main" id="{CBED19AA-661A-465F-A22D-DEC92DFC6407}"/>
                  </a:ext>
                </a:extLst>
              </p:cNvPr>
              <p:cNvSpPr>
                <a:spLocks noChangeAspect="1" noChangeShapeType="1"/>
              </p:cNvSpPr>
              <p:nvPr/>
            </p:nvSpPr>
            <p:spPr bwMode="auto">
              <a:xfrm rot="10800000" flipH="1">
                <a:off x="468" y="1752"/>
                <a:ext cx="116"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00" name="Line 80">
                <a:extLst>
                  <a:ext uri="{FF2B5EF4-FFF2-40B4-BE49-F238E27FC236}">
                    <a16:creationId xmlns:a16="http://schemas.microsoft.com/office/drawing/2014/main" id="{DFA132E6-E87A-46ED-99A1-2AEA193E5CB9}"/>
                  </a:ext>
                </a:extLst>
              </p:cNvPr>
              <p:cNvSpPr>
                <a:spLocks noChangeAspect="1" noChangeShapeType="1"/>
              </p:cNvSpPr>
              <p:nvPr/>
            </p:nvSpPr>
            <p:spPr bwMode="auto">
              <a:xfrm rot="5400000" flipH="1">
                <a:off x="273" y="1609"/>
                <a:ext cx="122" cy="12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8001" name="Text Box 81">
              <a:extLst>
                <a:ext uri="{FF2B5EF4-FFF2-40B4-BE49-F238E27FC236}">
                  <a16:creationId xmlns:a16="http://schemas.microsoft.com/office/drawing/2014/main" id="{03673200-4786-4989-ADCC-4AF86D99955D}"/>
                </a:ext>
              </a:extLst>
            </p:cNvPr>
            <p:cNvSpPr txBox="1">
              <a:spLocks noChangeAspect="1" noChangeArrowheads="1"/>
            </p:cNvSpPr>
            <p:nvPr/>
          </p:nvSpPr>
          <p:spPr bwMode="auto">
            <a:xfrm>
              <a:off x="726" y="763"/>
              <a:ext cx="1625" cy="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0" lang="en-US" altLang="en-US" sz="1600"/>
                <a:t>Eight direction pour point model  D8</a:t>
              </a:r>
            </a:p>
          </p:txBody>
        </p:sp>
      </p:grpSp>
      <p:grpSp>
        <p:nvGrpSpPr>
          <p:cNvPr id="338002" name="Group 82">
            <a:extLst>
              <a:ext uri="{FF2B5EF4-FFF2-40B4-BE49-F238E27FC236}">
                <a16:creationId xmlns:a16="http://schemas.microsoft.com/office/drawing/2014/main" id="{6204DF6B-08B1-4734-933C-FF3F3DDAC233}"/>
              </a:ext>
            </a:extLst>
          </p:cNvPr>
          <p:cNvGrpSpPr>
            <a:grpSpLocks noChangeAspect="1"/>
          </p:cNvGrpSpPr>
          <p:nvPr/>
        </p:nvGrpSpPr>
        <p:grpSpPr bwMode="auto">
          <a:xfrm>
            <a:off x="3429000" y="1704975"/>
            <a:ext cx="1492250" cy="1471613"/>
            <a:chOff x="826" y="1424"/>
            <a:chExt cx="1178" cy="1162"/>
          </a:xfrm>
        </p:grpSpPr>
        <p:grpSp>
          <p:nvGrpSpPr>
            <p:cNvPr id="338003" name="Group 83">
              <a:extLst>
                <a:ext uri="{FF2B5EF4-FFF2-40B4-BE49-F238E27FC236}">
                  <a16:creationId xmlns:a16="http://schemas.microsoft.com/office/drawing/2014/main" id="{741BAD60-B0F7-44BF-9196-BA0265278D3A}"/>
                </a:ext>
              </a:extLst>
            </p:cNvPr>
            <p:cNvGrpSpPr>
              <a:grpSpLocks noChangeAspect="1"/>
            </p:cNvGrpSpPr>
            <p:nvPr/>
          </p:nvGrpSpPr>
          <p:grpSpPr bwMode="auto">
            <a:xfrm>
              <a:off x="826" y="1424"/>
              <a:ext cx="1178" cy="1156"/>
              <a:chOff x="1877" y="1152"/>
              <a:chExt cx="1971" cy="1776"/>
            </a:xfrm>
          </p:grpSpPr>
          <p:sp>
            <p:nvSpPr>
              <p:cNvPr id="338004" name="Rectangle 84">
                <a:extLst>
                  <a:ext uri="{FF2B5EF4-FFF2-40B4-BE49-F238E27FC236}">
                    <a16:creationId xmlns:a16="http://schemas.microsoft.com/office/drawing/2014/main" id="{84FED466-BDB3-491E-92FD-27FA509A7D6C}"/>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05" name="Rectangle 85">
                <a:extLst>
                  <a:ext uri="{FF2B5EF4-FFF2-40B4-BE49-F238E27FC236}">
                    <a16:creationId xmlns:a16="http://schemas.microsoft.com/office/drawing/2014/main" id="{F1682286-AD03-476A-9DE1-865CE3AF6212}"/>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06" name="Rectangle 86">
                <a:extLst>
                  <a:ext uri="{FF2B5EF4-FFF2-40B4-BE49-F238E27FC236}">
                    <a16:creationId xmlns:a16="http://schemas.microsoft.com/office/drawing/2014/main" id="{7B6A7BE7-D88B-4B7F-8F38-A60C9395F2D3}"/>
                  </a:ext>
                </a:extLst>
              </p:cNvPr>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07" name="Rectangle 87">
                <a:extLst>
                  <a:ext uri="{FF2B5EF4-FFF2-40B4-BE49-F238E27FC236}">
                    <a16:creationId xmlns:a16="http://schemas.microsoft.com/office/drawing/2014/main" id="{558AEB65-DA63-4E3E-8FAE-CD69C9A88912}"/>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08" name="Rectangle 88">
                <a:extLst>
                  <a:ext uri="{FF2B5EF4-FFF2-40B4-BE49-F238E27FC236}">
                    <a16:creationId xmlns:a16="http://schemas.microsoft.com/office/drawing/2014/main" id="{BF6EB7D5-514A-41DD-A0C9-C8D764943D51}"/>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09" name="Rectangle 89">
                <a:extLst>
                  <a:ext uri="{FF2B5EF4-FFF2-40B4-BE49-F238E27FC236}">
                    <a16:creationId xmlns:a16="http://schemas.microsoft.com/office/drawing/2014/main" id="{603E590C-27E3-4290-A5DA-A8F3A18EF768}"/>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0" name="Rectangle 90">
                <a:extLst>
                  <a:ext uri="{FF2B5EF4-FFF2-40B4-BE49-F238E27FC236}">
                    <a16:creationId xmlns:a16="http://schemas.microsoft.com/office/drawing/2014/main" id="{93D6E89B-2681-4678-938E-06AF904737F7}"/>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1" name="Rectangle 91">
                <a:extLst>
                  <a:ext uri="{FF2B5EF4-FFF2-40B4-BE49-F238E27FC236}">
                    <a16:creationId xmlns:a16="http://schemas.microsoft.com/office/drawing/2014/main" id="{856C37F8-0C8C-45C5-AF25-3DBC2D1608F2}"/>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2" name="Rectangle 92">
                <a:extLst>
                  <a:ext uri="{FF2B5EF4-FFF2-40B4-BE49-F238E27FC236}">
                    <a16:creationId xmlns:a16="http://schemas.microsoft.com/office/drawing/2014/main" id="{B4A1DAA9-1F86-4D5D-8042-63239752294F}"/>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3" name="Rectangle 93">
                <a:extLst>
                  <a:ext uri="{FF2B5EF4-FFF2-40B4-BE49-F238E27FC236}">
                    <a16:creationId xmlns:a16="http://schemas.microsoft.com/office/drawing/2014/main" id="{B7A50D1A-C6C8-44E5-9A92-EC34DD1D789C}"/>
                  </a:ext>
                </a:extLst>
              </p:cNvPr>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4" name="Rectangle 94">
                <a:extLst>
                  <a:ext uri="{FF2B5EF4-FFF2-40B4-BE49-F238E27FC236}">
                    <a16:creationId xmlns:a16="http://schemas.microsoft.com/office/drawing/2014/main" id="{5C309086-50F8-4D15-B063-E21E6F722D39}"/>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5" name="Rectangle 95">
                <a:extLst>
                  <a:ext uri="{FF2B5EF4-FFF2-40B4-BE49-F238E27FC236}">
                    <a16:creationId xmlns:a16="http://schemas.microsoft.com/office/drawing/2014/main" id="{B5012407-1902-4673-9D32-328CFC6578CC}"/>
                  </a:ext>
                </a:extLst>
              </p:cNvPr>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6" name="Rectangle 96">
                <a:extLst>
                  <a:ext uri="{FF2B5EF4-FFF2-40B4-BE49-F238E27FC236}">
                    <a16:creationId xmlns:a16="http://schemas.microsoft.com/office/drawing/2014/main" id="{0FFBC914-097A-4FC7-AB26-B31FB7B8E868}"/>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7" name="Rectangle 97">
                <a:extLst>
                  <a:ext uri="{FF2B5EF4-FFF2-40B4-BE49-F238E27FC236}">
                    <a16:creationId xmlns:a16="http://schemas.microsoft.com/office/drawing/2014/main" id="{874C6559-80E9-459F-AF0A-1C2DD6CF37B0}"/>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8" name="Rectangle 98">
                <a:extLst>
                  <a:ext uri="{FF2B5EF4-FFF2-40B4-BE49-F238E27FC236}">
                    <a16:creationId xmlns:a16="http://schemas.microsoft.com/office/drawing/2014/main" id="{88A348B4-C34F-416E-893F-23CE67834922}"/>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9" name="Rectangle 99">
                <a:extLst>
                  <a:ext uri="{FF2B5EF4-FFF2-40B4-BE49-F238E27FC236}">
                    <a16:creationId xmlns:a16="http://schemas.microsoft.com/office/drawing/2014/main" id="{6A25B157-8B91-4E17-A639-ACE8300A7BC7}"/>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0" name="Rectangle 100">
                <a:extLst>
                  <a:ext uri="{FF2B5EF4-FFF2-40B4-BE49-F238E27FC236}">
                    <a16:creationId xmlns:a16="http://schemas.microsoft.com/office/drawing/2014/main" id="{993551B8-66FD-422B-8334-1D2F7B6AE4A3}"/>
                  </a:ext>
                </a:extLst>
              </p:cNvPr>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1" name="Rectangle 101">
                <a:extLst>
                  <a:ext uri="{FF2B5EF4-FFF2-40B4-BE49-F238E27FC236}">
                    <a16:creationId xmlns:a16="http://schemas.microsoft.com/office/drawing/2014/main" id="{2231573C-C982-4824-A4F7-7C71CC013936}"/>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2" name="Rectangle 102">
                <a:extLst>
                  <a:ext uri="{FF2B5EF4-FFF2-40B4-BE49-F238E27FC236}">
                    <a16:creationId xmlns:a16="http://schemas.microsoft.com/office/drawing/2014/main" id="{056EF16B-12AD-475C-8A8D-43B2C03778B9}"/>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3" name="Rectangle 103">
                <a:extLst>
                  <a:ext uri="{FF2B5EF4-FFF2-40B4-BE49-F238E27FC236}">
                    <a16:creationId xmlns:a16="http://schemas.microsoft.com/office/drawing/2014/main" id="{5FAD77CC-1013-4647-B5D6-1717A826C0A2}"/>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4" name="Rectangle 104">
                <a:extLst>
                  <a:ext uri="{FF2B5EF4-FFF2-40B4-BE49-F238E27FC236}">
                    <a16:creationId xmlns:a16="http://schemas.microsoft.com/office/drawing/2014/main" id="{13B98986-0F6C-431A-BAF9-148AADED8BBD}"/>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5" name="Rectangle 105">
                <a:extLst>
                  <a:ext uri="{FF2B5EF4-FFF2-40B4-BE49-F238E27FC236}">
                    <a16:creationId xmlns:a16="http://schemas.microsoft.com/office/drawing/2014/main" id="{77DAB3DC-0C52-4E42-B767-1B76E5C4BA09}"/>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6" name="Rectangle 106">
                <a:extLst>
                  <a:ext uri="{FF2B5EF4-FFF2-40B4-BE49-F238E27FC236}">
                    <a16:creationId xmlns:a16="http://schemas.microsoft.com/office/drawing/2014/main" id="{51D7F78C-3D78-4C35-8EED-A5F6D2B77024}"/>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7" name="Rectangle 107">
                <a:extLst>
                  <a:ext uri="{FF2B5EF4-FFF2-40B4-BE49-F238E27FC236}">
                    <a16:creationId xmlns:a16="http://schemas.microsoft.com/office/drawing/2014/main" id="{7E1DB580-5F7D-4116-9719-95A9CC503362}"/>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8" name="Rectangle 108">
                <a:extLst>
                  <a:ext uri="{FF2B5EF4-FFF2-40B4-BE49-F238E27FC236}">
                    <a16:creationId xmlns:a16="http://schemas.microsoft.com/office/drawing/2014/main" id="{FA4F61E4-861D-45CC-89F7-2BE404A6BCF9}"/>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grpSp>
        <p:sp>
          <p:nvSpPr>
            <p:cNvPr id="338029" name="Line 109">
              <a:extLst>
                <a:ext uri="{FF2B5EF4-FFF2-40B4-BE49-F238E27FC236}">
                  <a16:creationId xmlns:a16="http://schemas.microsoft.com/office/drawing/2014/main" id="{D5381E2D-69AF-420D-AADD-1E4BD96175BE}"/>
                </a:ext>
              </a:extLst>
            </p:cNvPr>
            <p:cNvSpPr>
              <a:spLocks noChangeAspect="1" noChangeShapeType="1"/>
            </p:cNvSpPr>
            <p:nvPr/>
          </p:nvSpPr>
          <p:spPr bwMode="auto">
            <a:xfrm rot="-177988">
              <a:off x="961" y="1517"/>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0" name="Line 110">
              <a:extLst>
                <a:ext uri="{FF2B5EF4-FFF2-40B4-BE49-F238E27FC236}">
                  <a16:creationId xmlns:a16="http://schemas.microsoft.com/office/drawing/2014/main" id="{7CFBC90D-2DC0-4229-8039-83FE1C4B4C9C}"/>
                </a:ext>
              </a:extLst>
            </p:cNvPr>
            <p:cNvSpPr>
              <a:spLocks noChangeAspect="1" noChangeShapeType="1"/>
            </p:cNvSpPr>
            <p:nvPr/>
          </p:nvSpPr>
          <p:spPr bwMode="auto">
            <a:xfrm>
              <a:off x="1186" y="1544"/>
              <a:ext cx="231" cy="237"/>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1" name="Line 111">
              <a:extLst>
                <a:ext uri="{FF2B5EF4-FFF2-40B4-BE49-F238E27FC236}">
                  <a16:creationId xmlns:a16="http://schemas.microsoft.com/office/drawing/2014/main" id="{6D98837A-90AA-4879-B59E-DA733C67C32F}"/>
                </a:ext>
              </a:extLst>
            </p:cNvPr>
            <p:cNvSpPr>
              <a:spLocks noChangeAspect="1" noChangeShapeType="1"/>
            </p:cNvSpPr>
            <p:nvPr/>
          </p:nvSpPr>
          <p:spPr bwMode="auto">
            <a:xfrm flipV="1">
              <a:off x="945" y="1767"/>
              <a:ext cx="239" cy="237"/>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2" name="Line 112">
              <a:extLst>
                <a:ext uri="{FF2B5EF4-FFF2-40B4-BE49-F238E27FC236}">
                  <a16:creationId xmlns:a16="http://schemas.microsoft.com/office/drawing/2014/main" id="{E464DEB7-E2A4-4707-AC0E-AA4F90545C95}"/>
                </a:ext>
              </a:extLst>
            </p:cNvPr>
            <p:cNvSpPr>
              <a:spLocks noChangeAspect="1" noChangeShapeType="1"/>
            </p:cNvSpPr>
            <p:nvPr/>
          </p:nvSpPr>
          <p:spPr bwMode="auto">
            <a:xfrm>
              <a:off x="1640" y="2460"/>
              <a:ext cx="124" cy="12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3" name="Line 113">
              <a:extLst>
                <a:ext uri="{FF2B5EF4-FFF2-40B4-BE49-F238E27FC236}">
                  <a16:creationId xmlns:a16="http://schemas.microsoft.com/office/drawing/2014/main" id="{FE5EF5A9-257A-4CF2-9586-57C35C96D75B}"/>
                </a:ext>
              </a:extLst>
            </p:cNvPr>
            <p:cNvSpPr>
              <a:spLocks noChangeAspect="1" noChangeShapeType="1"/>
            </p:cNvSpPr>
            <p:nvPr/>
          </p:nvSpPr>
          <p:spPr bwMode="auto">
            <a:xfrm>
              <a:off x="943" y="2228"/>
              <a:ext cx="236" cy="2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4" name="Line 114">
              <a:extLst>
                <a:ext uri="{FF2B5EF4-FFF2-40B4-BE49-F238E27FC236}">
                  <a16:creationId xmlns:a16="http://schemas.microsoft.com/office/drawing/2014/main" id="{FD32C915-7FB0-4A7B-B9B3-00699EAE3AFE}"/>
                </a:ext>
              </a:extLst>
            </p:cNvPr>
            <p:cNvSpPr>
              <a:spLocks noChangeAspect="1" noChangeShapeType="1"/>
            </p:cNvSpPr>
            <p:nvPr/>
          </p:nvSpPr>
          <p:spPr bwMode="auto">
            <a:xfrm rot="2592605" flipV="1">
              <a:off x="977" y="2383"/>
              <a:ext cx="172" cy="163"/>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5" name="Line 115">
              <a:extLst>
                <a:ext uri="{FF2B5EF4-FFF2-40B4-BE49-F238E27FC236}">
                  <a16:creationId xmlns:a16="http://schemas.microsoft.com/office/drawing/2014/main" id="{3C7BCB1D-A2D6-4946-910A-8030D525475C}"/>
                </a:ext>
              </a:extLst>
            </p:cNvPr>
            <p:cNvSpPr>
              <a:spLocks noChangeAspect="1" noChangeShapeType="1"/>
            </p:cNvSpPr>
            <p:nvPr/>
          </p:nvSpPr>
          <p:spPr bwMode="auto">
            <a:xfrm rot="2592605" flipV="1">
              <a:off x="1444" y="2379"/>
              <a:ext cx="164" cy="161"/>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6" name="Line 116">
              <a:extLst>
                <a:ext uri="{FF2B5EF4-FFF2-40B4-BE49-F238E27FC236}">
                  <a16:creationId xmlns:a16="http://schemas.microsoft.com/office/drawing/2014/main" id="{84765239-957E-4FA5-9D11-464A7F2CFB72}"/>
                </a:ext>
              </a:extLst>
            </p:cNvPr>
            <p:cNvSpPr>
              <a:spLocks noChangeAspect="1" noChangeShapeType="1"/>
            </p:cNvSpPr>
            <p:nvPr/>
          </p:nvSpPr>
          <p:spPr bwMode="auto">
            <a:xfrm rot="2592605" flipV="1">
              <a:off x="1207" y="2384"/>
              <a:ext cx="173" cy="162"/>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7" name="Line 117">
              <a:extLst>
                <a:ext uri="{FF2B5EF4-FFF2-40B4-BE49-F238E27FC236}">
                  <a16:creationId xmlns:a16="http://schemas.microsoft.com/office/drawing/2014/main" id="{9EC54430-1C20-4011-9B94-C2D600E23CAB}"/>
                </a:ext>
              </a:extLst>
            </p:cNvPr>
            <p:cNvSpPr>
              <a:spLocks noChangeAspect="1" noChangeShapeType="1"/>
            </p:cNvSpPr>
            <p:nvPr/>
          </p:nvSpPr>
          <p:spPr bwMode="auto">
            <a:xfrm rot="2592605" flipV="1">
              <a:off x="1208" y="2150"/>
              <a:ext cx="167" cy="16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8" name="Line 118">
              <a:extLst>
                <a:ext uri="{FF2B5EF4-FFF2-40B4-BE49-F238E27FC236}">
                  <a16:creationId xmlns:a16="http://schemas.microsoft.com/office/drawing/2014/main" id="{E8A295BB-57F2-4468-B810-357E00DE0865}"/>
                </a:ext>
              </a:extLst>
            </p:cNvPr>
            <p:cNvSpPr>
              <a:spLocks noChangeAspect="1" noChangeShapeType="1"/>
            </p:cNvSpPr>
            <p:nvPr/>
          </p:nvSpPr>
          <p:spPr bwMode="auto">
            <a:xfrm rot="2592605" flipV="1">
              <a:off x="1204" y="1913"/>
              <a:ext cx="178" cy="17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9" name="Line 119">
              <a:extLst>
                <a:ext uri="{FF2B5EF4-FFF2-40B4-BE49-F238E27FC236}">
                  <a16:creationId xmlns:a16="http://schemas.microsoft.com/office/drawing/2014/main" id="{F1D33B8A-A650-4410-A657-7B640428A675}"/>
                </a:ext>
              </a:extLst>
            </p:cNvPr>
            <p:cNvSpPr>
              <a:spLocks noChangeAspect="1" noChangeShapeType="1"/>
            </p:cNvSpPr>
            <p:nvPr/>
          </p:nvSpPr>
          <p:spPr bwMode="auto">
            <a:xfrm rot="2592605" flipV="1">
              <a:off x="983" y="1691"/>
              <a:ext cx="173" cy="163"/>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0" name="Line 120">
              <a:extLst>
                <a:ext uri="{FF2B5EF4-FFF2-40B4-BE49-F238E27FC236}">
                  <a16:creationId xmlns:a16="http://schemas.microsoft.com/office/drawing/2014/main" id="{DDB9EBF8-A1EB-421A-82FB-1CFB4079E1C4}"/>
                </a:ext>
              </a:extLst>
            </p:cNvPr>
            <p:cNvSpPr>
              <a:spLocks noChangeAspect="1" noChangeShapeType="1"/>
            </p:cNvSpPr>
            <p:nvPr/>
          </p:nvSpPr>
          <p:spPr bwMode="auto">
            <a:xfrm rot="-18792605">
              <a:off x="1328" y="1586"/>
              <a:ext cx="171" cy="15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1" name="Line 121">
              <a:extLst>
                <a:ext uri="{FF2B5EF4-FFF2-40B4-BE49-F238E27FC236}">
                  <a16:creationId xmlns:a16="http://schemas.microsoft.com/office/drawing/2014/main" id="{EC9EB004-6218-4465-B396-8BDD15E6D0D9}"/>
                </a:ext>
              </a:extLst>
            </p:cNvPr>
            <p:cNvSpPr>
              <a:spLocks noChangeAspect="1" noChangeShapeType="1"/>
            </p:cNvSpPr>
            <p:nvPr/>
          </p:nvSpPr>
          <p:spPr bwMode="auto">
            <a:xfrm rot="-18792605">
              <a:off x="1334" y="1813"/>
              <a:ext cx="161" cy="14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2" name="Line 122">
              <a:extLst>
                <a:ext uri="{FF2B5EF4-FFF2-40B4-BE49-F238E27FC236}">
                  <a16:creationId xmlns:a16="http://schemas.microsoft.com/office/drawing/2014/main" id="{3EA1EDDC-5616-44A0-AEE7-F085EE2F35FA}"/>
                </a:ext>
              </a:extLst>
            </p:cNvPr>
            <p:cNvSpPr>
              <a:spLocks noChangeAspect="1" noChangeShapeType="1"/>
            </p:cNvSpPr>
            <p:nvPr/>
          </p:nvSpPr>
          <p:spPr bwMode="auto">
            <a:xfrm rot="-18792605">
              <a:off x="1794" y="2262"/>
              <a:ext cx="168" cy="158"/>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3" name="Line 123">
              <a:extLst>
                <a:ext uri="{FF2B5EF4-FFF2-40B4-BE49-F238E27FC236}">
                  <a16:creationId xmlns:a16="http://schemas.microsoft.com/office/drawing/2014/main" id="{43EF23F1-C9E2-40E8-97D7-4DE76B30AFC0}"/>
                </a:ext>
              </a:extLst>
            </p:cNvPr>
            <p:cNvSpPr>
              <a:spLocks noChangeAspect="1" noChangeShapeType="1"/>
            </p:cNvSpPr>
            <p:nvPr/>
          </p:nvSpPr>
          <p:spPr bwMode="auto">
            <a:xfrm rot="-18792605">
              <a:off x="1328" y="2269"/>
              <a:ext cx="171" cy="155"/>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4" name="Line 124">
              <a:extLst>
                <a:ext uri="{FF2B5EF4-FFF2-40B4-BE49-F238E27FC236}">
                  <a16:creationId xmlns:a16="http://schemas.microsoft.com/office/drawing/2014/main" id="{660B2323-6CE4-488A-85B3-9DB709DF1D97}"/>
                </a:ext>
              </a:extLst>
            </p:cNvPr>
            <p:cNvSpPr>
              <a:spLocks noChangeAspect="1" noChangeShapeType="1"/>
            </p:cNvSpPr>
            <p:nvPr/>
          </p:nvSpPr>
          <p:spPr bwMode="auto">
            <a:xfrm rot="-18792605">
              <a:off x="1570" y="1584"/>
              <a:ext cx="155" cy="1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5" name="Line 125">
              <a:extLst>
                <a:ext uri="{FF2B5EF4-FFF2-40B4-BE49-F238E27FC236}">
                  <a16:creationId xmlns:a16="http://schemas.microsoft.com/office/drawing/2014/main" id="{CA7F31D1-F943-49E6-86C9-8E742C260C32}"/>
                </a:ext>
              </a:extLst>
            </p:cNvPr>
            <p:cNvSpPr>
              <a:spLocks noChangeAspect="1" noChangeShapeType="1"/>
            </p:cNvSpPr>
            <p:nvPr/>
          </p:nvSpPr>
          <p:spPr bwMode="auto">
            <a:xfrm rot="-18792605">
              <a:off x="1565" y="2039"/>
              <a:ext cx="165" cy="15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6" name="Line 126">
              <a:extLst>
                <a:ext uri="{FF2B5EF4-FFF2-40B4-BE49-F238E27FC236}">
                  <a16:creationId xmlns:a16="http://schemas.microsoft.com/office/drawing/2014/main" id="{A20268A4-B0C1-4BB6-9A43-7F3BF4215C0C}"/>
                </a:ext>
              </a:extLst>
            </p:cNvPr>
            <p:cNvSpPr>
              <a:spLocks noChangeAspect="1" noChangeShapeType="1"/>
            </p:cNvSpPr>
            <p:nvPr/>
          </p:nvSpPr>
          <p:spPr bwMode="auto">
            <a:xfrm rot="-13392605">
              <a:off x="1678" y="2380"/>
              <a:ext cx="168" cy="162"/>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7" name="Line 127">
              <a:extLst>
                <a:ext uri="{FF2B5EF4-FFF2-40B4-BE49-F238E27FC236}">
                  <a16:creationId xmlns:a16="http://schemas.microsoft.com/office/drawing/2014/main" id="{B9C91A5A-E897-4501-8BC2-803D0A3393E9}"/>
                </a:ext>
              </a:extLst>
            </p:cNvPr>
            <p:cNvSpPr>
              <a:spLocks noChangeAspect="1" noChangeShapeType="1"/>
            </p:cNvSpPr>
            <p:nvPr/>
          </p:nvSpPr>
          <p:spPr bwMode="auto">
            <a:xfrm rot="-18792605">
              <a:off x="1802" y="1807"/>
              <a:ext cx="173" cy="158"/>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8" name="Line 128">
              <a:extLst>
                <a:ext uri="{FF2B5EF4-FFF2-40B4-BE49-F238E27FC236}">
                  <a16:creationId xmlns:a16="http://schemas.microsoft.com/office/drawing/2014/main" id="{DA3BDE3A-4F98-41D7-AE90-91014B877914}"/>
                </a:ext>
              </a:extLst>
            </p:cNvPr>
            <p:cNvSpPr>
              <a:spLocks noChangeAspect="1" noChangeShapeType="1"/>
            </p:cNvSpPr>
            <p:nvPr/>
          </p:nvSpPr>
          <p:spPr bwMode="auto">
            <a:xfrm flipH="1">
              <a:off x="1412" y="1756"/>
              <a:ext cx="236" cy="2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9" name="Line 129">
              <a:extLst>
                <a:ext uri="{FF2B5EF4-FFF2-40B4-BE49-F238E27FC236}">
                  <a16:creationId xmlns:a16="http://schemas.microsoft.com/office/drawing/2014/main" id="{DB3AAB4A-DAF0-4793-9DD6-CF79B08DF132}"/>
                </a:ext>
              </a:extLst>
            </p:cNvPr>
            <p:cNvSpPr>
              <a:spLocks noChangeAspect="1" noChangeShapeType="1"/>
            </p:cNvSpPr>
            <p:nvPr/>
          </p:nvSpPr>
          <p:spPr bwMode="auto">
            <a:xfrm flipH="1">
              <a:off x="1649" y="1531"/>
              <a:ext cx="228" cy="231"/>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50" name="Line 130">
              <a:extLst>
                <a:ext uri="{FF2B5EF4-FFF2-40B4-BE49-F238E27FC236}">
                  <a16:creationId xmlns:a16="http://schemas.microsoft.com/office/drawing/2014/main" id="{1BCD6754-6074-476A-9D2B-23FE8639F91E}"/>
                </a:ext>
              </a:extLst>
            </p:cNvPr>
            <p:cNvSpPr>
              <a:spLocks noChangeAspect="1" noChangeShapeType="1"/>
            </p:cNvSpPr>
            <p:nvPr/>
          </p:nvSpPr>
          <p:spPr bwMode="auto">
            <a:xfrm flipH="1">
              <a:off x="1655" y="1997"/>
              <a:ext cx="234" cy="23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51" name="Line 131">
              <a:extLst>
                <a:ext uri="{FF2B5EF4-FFF2-40B4-BE49-F238E27FC236}">
                  <a16:creationId xmlns:a16="http://schemas.microsoft.com/office/drawing/2014/main" id="{1BFF6003-D48B-44C1-B695-3BE26EF19234}"/>
                </a:ext>
              </a:extLst>
            </p:cNvPr>
            <p:cNvSpPr>
              <a:spLocks noChangeAspect="1" noChangeShapeType="1"/>
            </p:cNvSpPr>
            <p:nvPr/>
          </p:nvSpPr>
          <p:spPr bwMode="auto">
            <a:xfrm rot="-18792605">
              <a:off x="1565" y="2267"/>
              <a:ext cx="165" cy="15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52" name="Line 132">
              <a:extLst>
                <a:ext uri="{FF2B5EF4-FFF2-40B4-BE49-F238E27FC236}">
                  <a16:creationId xmlns:a16="http://schemas.microsoft.com/office/drawing/2014/main" id="{FAD4E06B-8EC9-494F-97F9-5F466F8DBA3F}"/>
                </a:ext>
              </a:extLst>
            </p:cNvPr>
            <p:cNvSpPr>
              <a:spLocks noChangeAspect="1" noChangeShapeType="1"/>
            </p:cNvSpPr>
            <p:nvPr/>
          </p:nvSpPr>
          <p:spPr bwMode="auto">
            <a:xfrm rot="-177988">
              <a:off x="1201" y="1773"/>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53" name="Line 133">
              <a:extLst>
                <a:ext uri="{FF2B5EF4-FFF2-40B4-BE49-F238E27FC236}">
                  <a16:creationId xmlns:a16="http://schemas.microsoft.com/office/drawing/2014/main" id="{B44D0C71-1AF3-4792-941D-023FE1DFBF4B}"/>
                </a:ext>
              </a:extLst>
            </p:cNvPr>
            <p:cNvSpPr>
              <a:spLocks noChangeAspect="1" noChangeShapeType="1"/>
            </p:cNvSpPr>
            <p:nvPr/>
          </p:nvSpPr>
          <p:spPr bwMode="auto">
            <a:xfrm rot="-177988">
              <a:off x="1425" y="2005"/>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8054" name="Text Box 134">
            <a:extLst>
              <a:ext uri="{FF2B5EF4-FFF2-40B4-BE49-F238E27FC236}">
                <a16:creationId xmlns:a16="http://schemas.microsoft.com/office/drawing/2014/main" id="{687331B1-980A-475F-BD1A-DA85F6919727}"/>
              </a:ext>
            </a:extLst>
          </p:cNvPr>
          <p:cNvSpPr txBox="1">
            <a:spLocks noChangeArrowheads="1"/>
          </p:cNvSpPr>
          <p:nvPr/>
        </p:nvSpPr>
        <p:spPr bwMode="auto">
          <a:xfrm>
            <a:off x="2997200" y="1292225"/>
            <a:ext cx="2455863"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0" lang="en-US" altLang="en-US" sz="1600"/>
              <a:t>Flow direction network</a:t>
            </a:r>
          </a:p>
        </p:txBody>
      </p:sp>
      <p:sp>
        <p:nvSpPr>
          <p:cNvPr id="338062" name="Rectangle 142">
            <a:extLst>
              <a:ext uri="{FF2B5EF4-FFF2-40B4-BE49-F238E27FC236}">
                <a16:creationId xmlns:a16="http://schemas.microsoft.com/office/drawing/2014/main" id="{1E37D841-4414-404B-B691-56766B44B831}"/>
              </a:ext>
            </a:extLst>
          </p:cNvPr>
          <p:cNvSpPr>
            <a:spLocks noChangeArrowheads="1"/>
          </p:cNvSpPr>
          <p:nvPr/>
        </p:nvSpPr>
        <p:spPr bwMode="auto">
          <a:xfrm>
            <a:off x="-165100" y="3140075"/>
            <a:ext cx="4614863"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l">
              <a:lnSpc>
                <a:spcPct val="70000"/>
              </a:lnSpc>
              <a:defRPr kumimoji="1" sz="4800" b="1">
                <a:solidFill>
                  <a:schemeClr val="tx2"/>
                </a:solidFill>
                <a:latin typeface="Arial Narrow" panose="020B0606020202030204" pitchFamily="34" charset="0"/>
              </a:defRPr>
            </a:lvl1pPr>
            <a:lvl2pPr algn="l">
              <a:lnSpc>
                <a:spcPct val="70000"/>
              </a:lnSpc>
              <a:defRPr kumimoji="1" sz="4800" b="1">
                <a:solidFill>
                  <a:schemeClr val="tx2"/>
                </a:solidFill>
                <a:latin typeface="Arial Narrow" panose="020B0606020202030204" pitchFamily="34" charset="0"/>
              </a:defRPr>
            </a:lvl2pPr>
            <a:lvl3pPr algn="l">
              <a:lnSpc>
                <a:spcPct val="70000"/>
              </a:lnSpc>
              <a:defRPr kumimoji="1" sz="4800" b="1">
                <a:solidFill>
                  <a:schemeClr val="tx2"/>
                </a:solidFill>
                <a:latin typeface="Arial Narrow" panose="020B0606020202030204" pitchFamily="34" charset="0"/>
              </a:defRPr>
            </a:lvl3pPr>
            <a:lvl4pPr algn="l">
              <a:lnSpc>
                <a:spcPct val="70000"/>
              </a:lnSpc>
              <a:defRPr kumimoji="1" sz="4800" b="1">
                <a:solidFill>
                  <a:schemeClr val="tx2"/>
                </a:solidFill>
                <a:latin typeface="Arial Narrow" panose="020B0606020202030204" pitchFamily="34" charset="0"/>
              </a:defRPr>
            </a:lvl4pPr>
            <a:lvl5pPr algn="l">
              <a:lnSpc>
                <a:spcPct val="70000"/>
              </a:lnSpc>
              <a:defRPr kumimoji="1" sz="4800" b="1">
                <a:solidFill>
                  <a:schemeClr val="tx2"/>
                </a:solidFill>
                <a:latin typeface="Arial Narrow" panose="020B0606020202030204" pitchFamily="34" charset="0"/>
              </a:defRPr>
            </a:lvl5pPr>
            <a:lvl6pPr marL="4572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a:lstStyle>
          <a:p>
            <a:pPr algn="ctr">
              <a:lnSpc>
                <a:spcPct val="90000"/>
              </a:lnSpc>
            </a:pPr>
            <a:r>
              <a:rPr lang="en-US" altLang="en-US" sz="1600" b="0">
                <a:solidFill>
                  <a:schemeClr val="bg2"/>
                </a:solidFill>
                <a:latin typeface="Times New Roman" panose="02020603050405020304" pitchFamily="18" charset="0"/>
              </a:rPr>
              <a:t>Local Valley Computation</a:t>
            </a:r>
            <a:br>
              <a:rPr lang="en-US" altLang="en-US" sz="1600" b="0">
                <a:solidFill>
                  <a:schemeClr val="bg2"/>
                </a:solidFill>
                <a:latin typeface="Times New Roman" panose="02020603050405020304" pitchFamily="18" charset="0"/>
              </a:rPr>
            </a:br>
            <a:r>
              <a:rPr lang="en-US" altLang="en-US" sz="1200" b="0">
                <a:solidFill>
                  <a:schemeClr val="bg2"/>
                </a:solidFill>
                <a:latin typeface="Times New Roman" panose="02020603050405020304" pitchFamily="18" charset="0"/>
              </a:rPr>
              <a:t>(Peuker and Douglas, 1975, Comput. Graphics Image Proc. 4:375)</a:t>
            </a:r>
          </a:p>
        </p:txBody>
      </p:sp>
      <p:grpSp>
        <p:nvGrpSpPr>
          <p:cNvPr id="338105" name="Group 185">
            <a:extLst>
              <a:ext uri="{FF2B5EF4-FFF2-40B4-BE49-F238E27FC236}">
                <a16:creationId xmlns:a16="http://schemas.microsoft.com/office/drawing/2014/main" id="{9F7B096E-E655-400D-A4A6-85C5C3449F55}"/>
              </a:ext>
            </a:extLst>
          </p:cNvPr>
          <p:cNvGrpSpPr>
            <a:grpSpLocks/>
          </p:cNvGrpSpPr>
          <p:nvPr/>
        </p:nvGrpSpPr>
        <p:grpSpPr bwMode="auto">
          <a:xfrm>
            <a:off x="854075" y="3792538"/>
            <a:ext cx="2208213" cy="2989262"/>
            <a:chOff x="538" y="2389"/>
            <a:chExt cx="1391" cy="1883"/>
          </a:xfrm>
        </p:grpSpPr>
        <p:pic>
          <p:nvPicPr>
            <p:cNvPr id="338064" name="Picture 144">
              <a:extLst>
                <a:ext uri="{FF2B5EF4-FFF2-40B4-BE49-F238E27FC236}">
                  <a16:creationId xmlns:a16="http://schemas.microsoft.com/office/drawing/2014/main" id="{326CEAC4-1002-4B0B-AA26-AADC5724A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283" r="30043" b="20804"/>
            <a:stretch>
              <a:fillRect/>
            </a:stretch>
          </p:blipFill>
          <p:spPr bwMode="auto">
            <a:xfrm>
              <a:off x="538" y="2930"/>
              <a:ext cx="1391" cy="1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65" name="Rectangle 145" descr="50%">
              <a:extLst>
                <a:ext uri="{FF2B5EF4-FFF2-40B4-BE49-F238E27FC236}">
                  <a16:creationId xmlns:a16="http://schemas.microsoft.com/office/drawing/2014/main" id="{FA2C0693-3E63-4702-BD56-1EE96095BBD2}"/>
                </a:ext>
              </a:extLst>
            </p:cNvPr>
            <p:cNvSpPr>
              <a:spLocks noChangeAspect="1" noChangeArrowheads="1"/>
            </p:cNvSpPr>
            <p:nvPr/>
          </p:nvSpPr>
          <p:spPr bwMode="auto">
            <a:xfrm>
              <a:off x="548" y="2389"/>
              <a:ext cx="193" cy="192"/>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66" name="Rectangle 146">
              <a:extLst>
                <a:ext uri="{FF2B5EF4-FFF2-40B4-BE49-F238E27FC236}">
                  <a16:creationId xmlns:a16="http://schemas.microsoft.com/office/drawing/2014/main" id="{9FA824E5-1E8A-439D-A8FA-5369943C136E}"/>
                </a:ext>
              </a:extLst>
            </p:cNvPr>
            <p:cNvSpPr>
              <a:spLocks noChangeAspect="1" noChangeArrowheads="1"/>
            </p:cNvSpPr>
            <p:nvPr/>
          </p:nvSpPr>
          <p:spPr bwMode="auto">
            <a:xfrm>
              <a:off x="741" y="2389"/>
              <a:ext cx="192"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67" name="Rectangle 147" descr="50%">
              <a:extLst>
                <a:ext uri="{FF2B5EF4-FFF2-40B4-BE49-F238E27FC236}">
                  <a16:creationId xmlns:a16="http://schemas.microsoft.com/office/drawing/2014/main" id="{DD20E821-16E1-4060-9917-A6A4543C517A}"/>
                </a:ext>
              </a:extLst>
            </p:cNvPr>
            <p:cNvSpPr>
              <a:spLocks noChangeAspect="1" noChangeArrowheads="1"/>
            </p:cNvSpPr>
            <p:nvPr/>
          </p:nvSpPr>
          <p:spPr bwMode="auto">
            <a:xfrm>
              <a:off x="548" y="2581"/>
              <a:ext cx="193" cy="193"/>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68" name="Rectangle 148" descr="50%">
              <a:extLst>
                <a:ext uri="{FF2B5EF4-FFF2-40B4-BE49-F238E27FC236}">
                  <a16:creationId xmlns:a16="http://schemas.microsoft.com/office/drawing/2014/main" id="{9867D055-0CF7-4532-B79E-9AF2F67F05AF}"/>
                </a:ext>
              </a:extLst>
            </p:cNvPr>
            <p:cNvSpPr>
              <a:spLocks noChangeAspect="1" noChangeArrowheads="1"/>
            </p:cNvSpPr>
            <p:nvPr/>
          </p:nvSpPr>
          <p:spPr bwMode="auto">
            <a:xfrm>
              <a:off x="741" y="2581"/>
              <a:ext cx="192" cy="193"/>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69" name="Rectangle 149">
              <a:extLst>
                <a:ext uri="{FF2B5EF4-FFF2-40B4-BE49-F238E27FC236}">
                  <a16:creationId xmlns:a16="http://schemas.microsoft.com/office/drawing/2014/main" id="{A57D7C72-F3A8-4F6E-A629-C02CAA09EB33}"/>
                </a:ext>
              </a:extLst>
            </p:cNvPr>
            <p:cNvSpPr>
              <a:spLocks noChangeAspect="1" noChangeArrowheads="1"/>
            </p:cNvSpPr>
            <p:nvPr/>
          </p:nvSpPr>
          <p:spPr bwMode="auto">
            <a:xfrm>
              <a:off x="1221" y="2581"/>
              <a:ext cx="193" cy="1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70" name="Rectangle 150" descr="50%">
              <a:extLst>
                <a:ext uri="{FF2B5EF4-FFF2-40B4-BE49-F238E27FC236}">
                  <a16:creationId xmlns:a16="http://schemas.microsoft.com/office/drawing/2014/main" id="{71D2406B-9533-4D3A-98DE-8765C11BCCBC}"/>
                </a:ext>
              </a:extLst>
            </p:cNvPr>
            <p:cNvSpPr>
              <a:spLocks noChangeAspect="1" noChangeArrowheads="1"/>
            </p:cNvSpPr>
            <p:nvPr/>
          </p:nvSpPr>
          <p:spPr bwMode="auto">
            <a:xfrm>
              <a:off x="1221" y="2389"/>
              <a:ext cx="193" cy="192"/>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71" name="Rectangle 151">
              <a:extLst>
                <a:ext uri="{FF2B5EF4-FFF2-40B4-BE49-F238E27FC236}">
                  <a16:creationId xmlns:a16="http://schemas.microsoft.com/office/drawing/2014/main" id="{CCC05DC8-0FBE-494F-B17E-EAD93F5D2135}"/>
                </a:ext>
              </a:extLst>
            </p:cNvPr>
            <p:cNvSpPr>
              <a:spLocks noChangeAspect="1" noChangeArrowheads="1"/>
            </p:cNvSpPr>
            <p:nvPr/>
          </p:nvSpPr>
          <p:spPr bwMode="auto">
            <a:xfrm>
              <a:off x="1702" y="2581"/>
              <a:ext cx="192" cy="1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72" name="Rectangle 152" descr="50%">
              <a:extLst>
                <a:ext uri="{FF2B5EF4-FFF2-40B4-BE49-F238E27FC236}">
                  <a16:creationId xmlns:a16="http://schemas.microsoft.com/office/drawing/2014/main" id="{5C611C3C-8842-466A-ADB6-825D28F402A0}"/>
                </a:ext>
              </a:extLst>
            </p:cNvPr>
            <p:cNvSpPr>
              <a:spLocks noChangeAspect="1" noChangeArrowheads="1"/>
            </p:cNvSpPr>
            <p:nvPr/>
          </p:nvSpPr>
          <p:spPr bwMode="auto">
            <a:xfrm>
              <a:off x="1702" y="2389"/>
              <a:ext cx="192" cy="192"/>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73" name="Text Box 153">
              <a:extLst>
                <a:ext uri="{FF2B5EF4-FFF2-40B4-BE49-F238E27FC236}">
                  <a16:creationId xmlns:a16="http://schemas.microsoft.com/office/drawing/2014/main" id="{D0F34BF7-5A31-42C4-BC30-E8497FBFA7DF}"/>
                </a:ext>
              </a:extLst>
            </p:cNvPr>
            <p:cNvSpPr txBox="1">
              <a:spLocks noChangeAspect="1" noChangeArrowheads="1"/>
            </p:cNvSpPr>
            <p:nvPr/>
          </p:nvSpPr>
          <p:spPr bwMode="auto">
            <a:xfrm>
              <a:off x="548" y="2413"/>
              <a:ext cx="193"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chemeClr val="tx1"/>
                  </a:solidFill>
                </a:rPr>
                <a:t>43</a:t>
              </a:r>
            </a:p>
          </p:txBody>
        </p:sp>
        <p:sp>
          <p:nvSpPr>
            <p:cNvPr id="338074" name="Text Box 154">
              <a:extLst>
                <a:ext uri="{FF2B5EF4-FFF2-40B4-BE49-F238E27FC236}">
                  <a16:creationId xmlns:a16="http://schemas.microsoft.com/office/drawing/2014/main" id="{40FF8687-7EC6-41A4-BE7A-621EE8B09334}"/>
                </a:ext>
              </a:extLst>
            </p:cNvPr>
            <p:cNvSpPr txBox="1">
              <a:spLocks noChangeAspect="1" noChangeArrowheads="1"/>
            </p:cNvSpPr>
            <p:nvPr/>
          </p:nvSpPr>
          <p:spPr bwMode="auto">
            <a:xfrm>
              <a:off x="548" y="2605"/>
              <a:ext cx="193"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chemeClr val="tx1"/>
                  </a:solidFill>
                </a:rPr>
                <a:t>41</a:t>
              </a:r>
            </a:p>
          </p:txBody>
        </p:sp>
        <p:sp>
          <p:nvSpPr>
            <p:cNvPr id="338075" name="Text Box 155">
              <a:extLst>
                <a:ext uri="{FF2B5EF4-FFF2-40B4-BE49-F238E27FC236}">
                  <a16:creationId xmlns:a16="http://schemas.microsoft.com/office/drawing/2014/main" id="{F3BEF048-4BFB-4EF2-94D4-743176ADAF5C}"/>
                </a:ext>
              </a:extLst>
            </p:cNvPr>
            <p:cNvSpPr txBox="1">
              <a:spLocks noChangeAspect="1" noChangeArrowheads="1"/>
            </p:cNvSpPr>
            <p:nvPr/>
          </p:nvSpPr>
          <p:spPr bwMode="auto">
            <a:xfrm>
              <a:off x="765" y="2413"/>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rgbClr val="FF0000"/>
                  </a:solidFill>
                </a:rPr>
                <a:t>48</a:t>
              </a:r>
              <a:endParaRPr kumimoji="0" lang="en-US" altLang="en-US" sz="900">
                <a:solidFill>
                  <a:schemeClr val="tx1"/>
                </a:solidFill>
              </a:endParaRPr>
            </a:p>
          </p:txBody>
        </p:sp>
        <p:sp>
          <p:nvSpPr>
            <p:cNvPr id="338076" name="Text Box 156">
              <a:extLst>
                <a:ext uri="{FF2B5EF4-FFF2-40B4-BE49-F238E27FC236}">
                  <a16:creationId xmlns:a16="http://schemas.microsoft.com/office/drawing/2014/main" id="{6B16AC32-8F03-40A0-B260-03F13CD1864E}"/>
                </a:ext>
              </a:extLst>
            </p:cNvPr>
            <p:cNvSpPr txBox="1">
              <a:spLocks noChangeAspect="1" noChangeArrowheads="1"/>
            </p:cNvSpPr>
            <p:nvPr/>
          </p:nvSpPr>
          <p:spPr bwMode="auto">
            <a:xfrm>
              <a:off x="765" y="2605"/>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chemeClr val="tx1"/>
                  </a:solidFill>
                </a:rPr>
                <a:t>47</a:t>
              </a:r>
            </a:p>
          </p:txBody>
        </p:sp>
        <p:sp>
          <p:nvSpPr>
            <p:cNvPr id="338077" name="Rectangle 157">
              <a:extLst>
                <a:ext uri="{FF2B5EF4-FFF2-40B4-BE49-F238E27FC236}">
                  <a16:creationId xmlns:a16="http://schemas.microsoft.com/office/drawing/2014/main" id="{7F3ACFE7-9FD3-481D-AF06-18990F38A7D8}"/>
                </a:ext>
              </a:extLst>
            </p:cNvPr>
            <p:cNvSpPr>
              <a:spLocks noChangeAspect="1" noChangeArrowheads="1"/>
            </p:cNvSpPr>
            <p:nvPr/>
          </p:nvSpPr>
          <p:spPr bwMode="auto">
            <a:xfrm>
              <a:off x="1029" y="2389"/>
              <a:ext cx="192"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78" name="Text Box 158">
              <a:extLst>
                <a:ext uri="{FF2B5EF4-FFF2-40B4-BE49-F238E27FC236}">
                  <a16:creationId xmlns:a16="http://schemas.microsoft.com/office/drawing/2014/main" id="{B7D8041F-A266-4007-9E0D-C25CC3311245}"/>
                </a:ext>
              </a:extLst>
            </p:cNvPr>
            <p:cNvSpPr txBox="1">
              <a:spLocks noChangeAspect="1" noChangeArrowheads="1"/>
            </p:cNvSpPr>
            <p:nvPr/>
          </p:nvSpPr>
          <p:spPr bwMode="auto">
            <a:xfrm>
              <a:off x="1053" y="2413"/>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chemeClr val="tx1"/>
                  </a:solidFill>
                </a:rPr>
                <a:t>48</a:t>
              </a:r>
            </a:p>
          </p:txBody>
        </p:sp>
        <p:sp>
          <p:nvSpPr>
            <p:cNvPr id="338079" name="Rectangle 159" descr="50%">
              <a:extLst>
                <a:ext uri="{FF2B5EF4-FFF2-40B4-BE49-F238E27FC236}">
                  <a16:creationId xmlns:a16="http://schemas.microsoft.com/office/drawing/2014/main" id="{F14657BF-057D-4616-85A0-1FBF5A8CB74D}"/>
                </a:ext>
              </a:extLst>
            </p:cNvPr>
            <p:cNvSpPr>
              <a:spLocks noChangeAspect="1" noChangeArrowheads="1"/>
            </p:cNvSpPr>
            <p:nvPr/>
          </p:nvSpPr>
          <p:spPr bwMode="auto">
            <a:xfrm>
              <a:off x="1029" y="2581"/>
              <a:ext cx="192" cy="193"/>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80" name="Text Box 160">
              <a:extLst>
                <a:ext uri="{FF2B5EF4-FFF2-40B4-BE49-F238E27FC236}">
                  <a16:creationId xmlns:a16="http://schemas.microsoft.com/office/drawing/2014/main" id="{C5F80517-B3C4-417B-80D7-CF8B30353B45}"/>
                </a:ext>
              </a:extLst>
            </p:cNvPr>
            <p:cNvSpPr txBox="1">
              <a:spLocks noChangeAspect="1" noChangeArrowheads="1"/>
            </p:cNvSpPr>
            <p:nvPr/>
          </p:nvSpPr>
          <p:spPr bwMode="auto">
            <a:xfrm>
              <a:off x="1053" y="2605"/>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chemeClr val="tx1"/>
                  </a:solidFill>
                </a:rPr>
                <a:t>47</a:t>
              </a:r>
            </a:p>
          </p:txBody>
        </p:sp>
        <p:sp>
          <p:nvSpPr>
            <p:cNvPr id="338081" name="Text Box 161">
              <a:extLst>
                <a:ext uri="{FF2B5EF4-FFF2-40B4-BE49-F238E27FC236}">
                  <a16:creationId xmlns:a16="http://schemas.microsoft.com/office/drawing/2014/main" id="{7944DEF7-CBB1-417D-BB34-64AB15A8774F}"/>
                </a:ext>
              </a:extLst>
            </p:cNvPr>
            <p:cNvSpPr txBox="1">
              <a:spLocks noChangeAspect="1" noChangeArrowheads="1"/>
            </p:cNvSpPr>
            <p:nvPr/>
          </p:nvSpPr>
          <p:spPr bwMode="auto">
            <a:xfrm>
              <a:off x="1245" y="2605"/>
              <a:ext cx="193"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rgbClr val="FF0000"/>
                  </a:solidFill>
                </a:rPr>
                <a:t>54</a:t>
              </a:r>
              <a:endParaRPr kumimoji="0" lang="en-US" altLang="en-US" sz="900">
                <a:solidFill>
                  <a:schemeClr val="tx1"/>
                </a:solidFill>
              </a:endParaRPr>
            </a:p>
          </p:txBody>
        </p:sp>
        <p:sp>
          <p:nvSpPr>
            <p:cNvPr id="338082" name="Text Box 162">
              <a:extLst>
                <a:ext uri="{FF2B5EF4-FFF2-40B4-BE49-F238E27FC236}">
                  <a16:creationId xmlns:a16="http://schemas.microsoft.com/office/drawing/2014/main" id="{3A873A50-E911-4988-90FE-CF7BDC4C3962}"/>
                </a:ext>
              </a:extLst>
            </p:cNvPr>
            <p:cNvSpPr txBox="1">
              <a:spLocks noChangeAspect="1" noChangeArrowheads="1"/>
            </p:cNvSpPr>
            <p:nvPr/>
          </p:nvSpPr>
          <p:spPr bwMode="auto">
            <a:xfrm>
              <a:off x="1245" y="2413"/>
              <a:ext cx="193"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chemeClr val="tx1"/>
                  </a:solidFill>
                </a:rPr>
                <a:t>51</a:t>
              </a:r>
            </a:p>
          </p:txBody>
        </p:sp>
        <p:sp>
          <p:nvSpPr>
            <p:cNvPr id="338083" name="Rectangle 163">
              <a:extLst>
                <a:ext uri="{FF2B5EF4-FFF2-40B4-BE49-F238E27FC236}">
                  <a16:creationId xmlns:a16="http://schemas.microsoft.com/office/drawing/2014/main" id="{DEC4A472-4E20-4755-A618-66D9C8ED5D25}"/>
                </a:ext>
              </a:extLst>
            </p:cNvPr>
            <p:cNvSpPr>
              <a:spLocks noChangeAspect="1" noChangeArrowheads="1"/>
            </p:cNvSpPr>
            <p:nvPr/>
          </p:nvSpPr>
          <p:spPr bwMode="auto">
            <a:xfrm>
              <a:off x="1510" y="2581"/>
              <a:ext cx="192" cy="1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84" name="Rectangle 164" descr="50%">
              <a:extLst>
                <a:ext uri="{FF2B5EF4-FFF2-40B4-BE49-F238E27FC236}">
                  <a16:creationId xmlns:a16="http://schemas.microsoft.com/office/drawing/2014/main" id="{9582F9F3-2F24-449F-9FFC-A5FA3104F0B1}"/>
                </a:ext>
              </a:extLst>
            </p:cNvPr>
            <p:cNvSpPr>
              <a:spLocks noChangeAspect="1" noChangeArrowheads="1"/>
            </p:cNvSpPr>
            <p:nvPr/>
          </p:nvSpPr>
          <p:spPr bwMode="auto">
            <a:xfrm>
              <a:off x="1510" y="2389"/>
              <a:ext cx="192" cy="192"/>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85" name="Text Box 165">
              <a:extLst>
                <a:ext uri="{FF2B5EF4-FFF2-40B4-BE49-F238E27FC236}">
                  <a16:creationId xmlns:a16="http://schemas.microsoft.com/office/drawing/2014/main" id="{626C3FAA-C337-41D3-BF09-897A7808AD89}"/>
                </a:ext>
              </a:extLst>
            </p:cNvPr>
            <p:cNvSpPr txBox="1">
              <a:spLocks noChangeAspect="1" noChangeArrowheads="1"/>
            </p:cNvSpPr>
            <p:nvPr/>
          </p:nvSpPr>
          <p:spPr bwMode="auto">
            <a:xfrm>
              <a:off x="1534" y="2605"/>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chemeClr val="tx1"/>
                  </a:solidFill>
                </a:rPr>
                <a:t>54</a:t>
              </a:r>
            </a:p>
          </p:txBody>
        </p:sp>
        <p:sp>
          <p:nvSpPr>
            <p:cNvPr id="338086" name="Text Box 166">
              <a:extLst>
                <a:ext uri="{FF2B5EF4-FFF2-40B4-BE49-F238E27FC236}">
                  <a16:creationId xmlns:a16="http://schemas.microsoft.com/office/drawing/2014/main" id="{EC4EAE3B-DDEC-4EB2-B906-7445FE28E283}"/>
                </a:ext>
              </a:extLst>
            </p:cNvPr>
            <p:cNvSpPr txBox="1">
              <a:spLocks noChangeAspect="1" noChangeArrowheads="1"/>
            </p:cNvSpPr>
            <p:nvPr/>
          </p:nvSpPr>
          <p:spPr bwMode="auto">
            <a:xfrm>
              <a:off x="1534" y="2413"/>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chemeClr val="tx1"/>
                  </a:solidFill>
                </a:rPr>
                <a:t>51</a:t>
              </a:r>
            </a:p>
          </p:txBody>
        </p:sp>
        <p:sp>
          <p:nvSpPr>
            <p:cNvPr id="338087" name="Text Box 167">
              <a:extLst>
                <a:ext uri="{FF2B5EF4-FFF2-40B4-BE49-F238E27FC236}">
                  <a16:creationId xmlns:a16="http://schemas.microsoft.com/office/drawing/2014/main" id="{C26340AC-ED1C-4608-8B89-419AE46EA0BD}"/>
                </a:ext>
              </a:extLst>
            </p:cNvPr>
            <p:cNvSpPr txBox="1">
              <a:spLocks noChangeAspect="1" noChangeArrowheads="1"/>
            </p:cNvSpPr>
            <p:nvPr/>
          </p:nvSpPr>
          <p:spPr bwMode="auto">
            <a:xfrm>
              <a:off x="1726" y="2413"/>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chemeClr val="tx1"/>
                  </a:solidFill>
                </a:rPr>
                <a:t>56</a:t>
              </a:r>
            </a:p>
          </p:txBody>
        </p:sp>
        <p:sp>
          <p:nvSpPr>
            <p:cNvPr id="338088" name="Text Box 168">
              <a:extLst>
                <a:ext uri="{FF2B5EF4-FFF2-40B4-BE49-F238E27FC236}">
                  <a16:creationId xmlns:a16="http://schemas.microsoft.com/office/drawing/2014/main" id="{B30D05AD-87E9-4937-930C-F268829686D6}"/>
                </a:ext>
              </a:extLst>
            </p:cNvPr>
            <p:cNvSpPr txBox="1">
              <a:spLocks noChangeAspect="1" noChangeArrowheads="1"/>
            </p:cNvSpPr>
            <p:nvPr/>
          </p:nvSpPr>
          <p:spPr bwMode="auto">
            <a:xfrm>
              <a:off x="1726" y="2605"/>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rgbClr val="FF0000"/>
                  </a:solidFill>
                </a:rPr>
                <a:t>58</a:t>
              </a:r>
              <a:endParaRPr kumimoji="0" lang="en-US" altLang="en-US" sz="900">
                <a:solidFill>
                  <a:schemeClr val="tx1"/>
                </a:solidFill>
              </a:endParaRPr>
            </a:p>
          </p:txBody>
        </p:sp>
        <p:sp>
          <p:nvSpPr>
            <p:cNvPr id="338089" name="Line 169">
              <a:extLst>
                <a:ext uri="{FF2B5EF4-FFF2-40B4-BE49-F238E27FC236}">
                  <a16:creationId xmlns:a16="http://schemas.microsoft.com/office/drawing/2014/main" id="{92DBDD03-15E7-4393-A125-44D482C5FC3F}"/>
                </a:ext>
              </a:extLst>
            </p:cNvPr>
            <p:cNvSpPr>
              <a:spLocks noChangeAspect="1" noChangeShapeType="1"/>
            </p:cNvSpPr>
            <p:nvPr/>
          </p:nvSpPr>
          <p:spPr bwMode="auto">
            <a:xfrm>
              <a:off x="550" y="2775"/>
              <a:ext cx="716" cy="9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90" name="Line 170">
              <a:extLst>
                <a:ext uri="{FF2B5EF4-FFF2-40B4-BE49-F238E27FC236}">
                  <a16:creationId xmlns:a16="http://schemas.microsoft.com/office/drawing/2014/main" id="{DC30EE9D-599A-49C4-8429-C44525B8BE64}"/>
                </a:ext>
              </a:extLst>
            </p:cNvPr>
            <p:cNvSpPr>
              <a:spLocks noChangeAspect="1" noChangeShapeType="1"/>
            </p:cNvSpPr>
            <p:nvPr/>
          </p:nvSpPr>
          <p:spPr bwMode="auto">
            <a:xfrm>
              <a:off x="933" y="2774"/>
              <a:ext cx="354" cy="9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91" name="Line 171">
              <a:extLst>
                <a:ext uri="{FF2B5EF4-FFF2-40B4-BE49-F238E27FC236}">
                  <a16:creationId xmlns:a16="http://schemas.microsoft.com/office/drawing/2014/main" id="{34CA09AD-B48D-45EB-806D-634051F50A37}"/>
                </a:ext>
              </a:extLst>
            </p:cNvPr>
            <p:cNvSpPr>
              <a:spLocks noChangeAspect="1" noChangeShapeType="1"/>
            </p:cNvSpPr>
            <p:nvPr/>
          </p:nvSpPr>
          <p:spPr bwMode="auto">
            <a:xfrm>
              <a:off x="1029" y="2774"/>
              <a:ext cx="254" cy="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92" name="Line 172">
              <a:extLst>
                <a:ext uri="{FF2B5EF4-FFF2-40B4-BE49-F238E27FC236}">
                  <a16:creationId xmlns:a16="http://schemas.microsoft.com/office/drawing/2014/main" id="{2DE14910-139B-4322-9546-AAD256C56671}"/>
                </a:ext>
              </a:extLst>
            </p:cNvPr>
            <p:cNvSpPr>
              <a:spLocks noChangeAspect="1" noChangeShapeType="1"/>
            </p:cNvSpPr>
            <p:nvPr/>
          </p:nvSpPr>
          <p:spPr bwMode="auto">
            <a:xfrm flipH="1">
              <a:off x="1300" y="2774"/>
              <a:ext cx="114" cy="9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93" name="Line 173">
              <a:extLst>
                <a:ext uri="{FF2B5EF4-FFF2-40B4-BE49-F238E27FC236}">
                  <a16:creationId xmlns:a16="http://schemas.microsoft.com/office/drawing/2014/main" id="{50D17543-6FA6-4DD0-AF14-A618F6E447C0}"/>
                </a:ext>
              </a:extLst>
            </p:cNvPr>
            <p:cNvSpPr>
              <a:spLocks noChangeAspect="1" noChangeShapeType="1"/>
            </p:cNvSpPr>
            <p:nvPr/>
          </p:nvSpPr>
          <p:spPr bwMode="auto">
            <a:xfrm flipH="1">
              <a:off x="1292" y="2774"/>
              <a:ext cx="218" cy="9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94" name="Line 174">
              <a:extLst>
                <a:ext uri="{FF2B5EF4-FFF2-40B4-BE49-F238E27FC236}">
                  <a16:creationId xmlns:a16="http://schemas.microsoft.com/office/drawing/2014/main" id="{AA68BF3E-9BDF-4DA3-807D-ED773C1BEDB2}"/>
                </a:ext>
              </a:extLst>
            </p:cNvPr>
            <p:cNvSpPr>
              <a:spLocks noChangeAspect="1" noChangeShapeType="1"/>
            </p:cNvSpPr>
            <p:nvPr/>
          </p:nvSpPr>
          <p:spPr bwMode="auto">
            <a:xfrm flipH="1">
              <a:off x="1307" y="2774"/>
              <a:ext cx="587" cy="9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8100" name="Group 180">
            <a:extLst>
              <a:ext uri="{FF2B5EF4-FFF2-40B4-BE49-F238E27FC236}">
                <a16:creationId xmlns:a16="http://schemas.microsoft.com/office/drawing/2014/main" id="{52EFB1D8-DFB9-4DB9-8146-D223715A6D13}"/>
              </a:ext>
            </a:extLst>
          </p:cNvPr>
          <p:cNvGrpSpPr>
            <a:grpSpLocks/>
          </p:cNvGrpSpPr>
          <p:nvPr/>
        </p:nvGrpSpPr>
        <p:grpSpPr bwMode="auto">
          <a:xfrm>
            <a:off x="4278313" y="3787775"/>
            <a:ext cx="1984375" cy="2009775"/>
            <a:chOff x="2931" y="2787"/>
            <a:chExt cx="1250" cy="1266"/>
          </a:xfrm>
        </p:grpSpPr>
        <p:graphicFrame>
          <p:nvGraphicFramePr>
            <p:cNvPr id="338098" name="Object 178">
              <a:extLst>
                <a:ext uri="{FF2B5EF4-FFF2-40B4-BE49-F238E27FC236}">
                  <a16:creationId xmlns:a16="http://schemas.microsoft.com/office/drawing/2014/main" id="{5783311B-1B0F-431C-92E9-A79F84250138}"/>
                </a:ext>
              </a:extLst>
            </p:cNvPr>
            <p:cNvGraphicFramePr>
              <a:graphicFrameLocks noChangeAspect="1"/>
            </p:cNvGraphicFramePr>
            <p:nvPr/>
          </p:nvGraphicFramePr>
          <p:xfrm>
            <a:off x="2931" y="2787"/>
            <a:ext cx="1250" cy="1266"/>
          </p:xfrm>
          <a:graphic>
            <a:graphicData uri="http://schemas.openxmlformats.org/presentationml/2006/ole">
              <mc:AlternateContent xmlns:mc="http://schemas.openxmlformats.org/markup-compatibility/2006">
                <mc:Choice xmlns:v="urn:schemas-microsoft-com:vml" Requires="v">
                  <p:oleObj spid="_x0000_s338106" r:id="rId6" imgW="3352800" imgH="2590465" progId="SPLUSGraphSheetFileType">
                    <p:embed/>
                  </p:oleObj>
                </mc:Choice>
                <mc:Fallback>
                  <p:oleObj r:id="rId6" imgW="3352800" imgH="2590465" progId="SPLUSGraphSheetFileType">
                    <p:embed/>
                    <p:pic>
                      <p:nvPicPr>
                        <p:cNvPr id="0" name="Object 178"/>
                        <p:cNvPicPr>
                          <a:picLocks noChangeAspect="1" noChangeArrowheads="1"/>
                        </p:cNvPicPr>
                        <p:nvPr/>
                      </p:nvPicPr>
                      <p:blipFill>
                        <a:blip r:embed="rId7">
                          <a:extLst>
                            <a:ext uri="{28A0092B-C50C-407E-A947-70E740481C1C}">
                              <a14:useLocalDpi xmlns:a14="http://schemas.microsoft.com/office/drawing/2010/main" val="0"/>
                            </a:ext>
                          </a:extLst>
                        </a:blip>
                        <a:srcRect l="22363" t="13060" r="18546" b="9531"/>
                        <a:stretch>
                          <a:fillRect/>
                        </a:stretch>
                      </p:blipFill>
                      <p:spPr bwMode="auto">
                        <a:xfrm>
                          <a:off x="2931" y="2787"/>
                          <a:ext cx="1250" cy="12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99" name="Text Box 179">
              <a:extLst>
                <a:ext uri="{FF2B5EF4-FFF2-40B4-BE49-F238E27FC236}">
                  <a16:creationId xmlns:a16="http://schemas.microsoft.com/office/drawing/2014/main" id="{780A736A-B763-4F68-BBEF-6CEAFB7744B1}"/>
                </a:ext>
              </a:extLst>
            </p:cNvPr>
            <p:cNvSpPr txBox="1">
              <a:spLocks noChangeArrowheads="1"/>
            </p:cNvSpPr>
            <p:nvPr/>
          </p:nvSpPr>
          <p:spPr bwMode="auto">
            <a:xfrm>
              <a:off x="3103" y="2811"/>
              <a:ext cx="1070"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400"/>
                <a:t>Threshold = 10</a:t>
              </a:r>
            </a:p>
            <a:p>
              <a:pPr algn="r"/>
              <a:r>
                <a:rPr kumimoji="0" lang="en-US" altLang="en-US" sz="1400"/>
                <a:t>Dd = 2.5 km</a:t>
              </a:r>
              <a:r>
                <a:rPr kumimoji="0" lang="en-US" altLang="en-US" sz="1400" baseline="30000"/>
                <a:t>-1</a:t>
              </a:r>
              <a:endParaRPr kumimoji="0" lang="en-US" altLang="en-US" sz="1400"/>
            </a:p>
            <a:p>
              <a:pPr algn="r"/>
              <a:r>
                <a:rPr kumimoji="0" lang="en-US" altLang="en-US" sz="1400"/>
                <a:t>t = -3.5</a:t>
              </a:r>
            </a:p>
          </p:txBody>
        </p:sp>
      </p:grpSp>
      <p:grpSp>
        <p:nvGrpSpPr>
          <p:cNvPr id="338103" name="Group 183">
            <a:extLst>
              <a:ext uri="{FF2B5EF4-FFF2-40B4-BE49-F238E27FC236}">
                <a16:creationId xmlns:a16="http://schemas.microsoft.com/office/drawing/2014/main" id="{5A71782E-077A-48BC-B2B9-EE5A6915120F}"/>
              </a:ext>
            </a:extLst>
          </p:cNvPr>
          <p:cNvGrpSpPr>
            <a:grpSpLocks/>
          </p:cNvGrpSpPr>
          <p:nvPr/>
        </p:nvGrpSpPr>
        <p:grpSpPr bwMode="auto">
          <a:xfrm>
            <a:off x="6602413" y="3822700"/>
            <a:ext cx="1989137" cy="1987550"/>
            <a:chOff x="4159" y="2408"/>
            <a:chExt cx="1253" cy="1252"/>
          </a:xfrm>
        </p:grpSpPr>
        <p:graphicFrame>
          <p:nvGraphicFramePr>
            <p:cNvPr id="338101" name="Object 181">
              <a:extLst>
                <a:ext uri="{FF2B5EF4-FFF2-40B4-BE49-F238E27FC236}">
                  <a16:creationId xmlns:a16="http://schemas.microsoft.com/office/drawing/2014/main" id="{16C01C2A-1FEF-4AD8-AA68-C63A396130E4}"/>
                </a:ext>
              </a:extLst>
            </p:cNvPr>
            <p:cNvGraphicFramePr>
              <a:graphicFrameLocks noChangeAspect="1"/>
            </p:cNvGraphicFramePr>
            <p:nvPr/>
          </p:nvGraphicFramePr>
          <p:xfrm>
            <a:off x="4159" y="2408"/>
            <a:ext cx="1238" cy="1252"/>
          </p:xfrm>
          <a:graphic>
            <a:graphicData uri="http://schemas.openxmlformats.org/presentationml/2006/ole">
              <mc:AlternateContent xmlns:mc="http://schemas.openxmlformats.org/markup-compatibility/2006">
                <mc:Choice xmlns:v="urn:schemas-microsoft-com:vml" Requires="v">
                  <p:oleObj spid="_x0000_s338107" r:id="rId8" imgW="3352800" imgH="2590465" progId="SPLUSGraphSheetFileType">
                    <p:embed/>
                  </p:oleObj>
                </mc:Choice>
                <mc:Fallback>
                  <p:oleObj r:id="rId8" imgW="3352800" imgH="2590465" progId="SPLUSGraphSheetFileType">
                    <p:embed/>
                    <p:pic>
                      <p:nvPicPr>
                        <p:cNvPr id="0" name="Object 181"/>
                        <p:cNvPicPr>
                          <a:picLocks noChangeAspect="1" noChangeArrowheads="1"/>
                        </p:cNvPicPr>
                        <p:nvPr/>
                      </p:nvPicPr>
                      <p:blipFill>
                        <a:blip r:embed="rId9">
                          <a:extLst>
                            <a:ext uri="{28A0092B-C50C-407E-A947-70E740481C1C}">
                              <a14:useLocalDpi xmlns:a14="http://schemas.microsoft.com/office/drawing/2010/main" val="0"/>
                            </a:ext>
                          </a:extLst>
                        </a:blip>
                        <a:srcRect l="22363" t="13766" r="19090" b="9531"/>
                        <a:stretch>
                          <a:fillRect/>
                        </a:stretch>
                      </p:blipFill>
                      <p:spPr bwMode="auto">
                        <a:xfrm>
                          <a:off x="4159" y="2408"/>
                          <a:ext cx="1238" cy="12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102" name="Text Box 182">
              <a:extLst>
                <a:ext uri="{FF2B5EF4-FFF2-40B4-BE49-F238E27FC236}">
                  <a16:creationId xmlns:a16="http://schemas.microsoft.com/office/drawing/2014/main" id="{461E3F4F-4844-4927-8D66-44BC1F6B4B1B}"/>
                </a:ext>
              </a:extLst>
            </p:cNvPr>
            <p:cNvSpPr txBox="1">
              <a:spLocks noChangeArrowheads="1"/>
            </p:cNvSpPr>
            <p:nvPr/>
          </p:nvSpPr>
          <p:spPr bwMode="auto">
            <a:xfrm>
              <a:off x="4264" y="2425"/>
              <a:ext cx="1148"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400"/>
                <a:t>Threshold = 20</a:t>
              </a:r>
            </a:p>
            <a:p>
              <a:pPr algn="r"/>
              <a:r>
                <a:rPr kumimoji="0" lang="en-US" altLang="en-US" sz="1400"/>
                <a:t>Dd = 1.9 km</a:t>
              </a:r>
              <a:r>
                <a:rPr kumimoji="0" lang="en-US" altLang="en-US" sz="1400" baseline="30000"/>
                <a:t>-1</a:t>
              </a:r>
              <a:endParaRPr kumimoji="0" lang="en-US" altLang="en-US" sz="1400"/>
            </a:p>
            <a:p>
              <a:pPr algn="r"/>
              <a:r>
                <a:rPr kumimoji="0" lang="en-US" altLang="en-US" sz="1400"/>
                <a:t>t = -1.03</a:t>
              </a:r>
            </a:p>
          </p:txBody>
        </p:sp>
      </p:grpSp>
      <p:sp>
        <p:nvSpPr>
          <p:cNvPr id="338104" name="Rectangle 184">
            <a:extLst>
              <a:ext uri="{FF2B5EF4-FFF2-40B4-BE49-F238E27FC236}">
                <a16:creationId xmlns:a16="http://schemas.microsoft.com/office/drawing/2014/main" id="{B30D69D8-2EED-44DE-815C-4D957B7FDE01}"/>
              </a:ext>
            </a:extLst>
          </p:cNvPr>
          <p:cNvSpPr>
            <a:spLocks noChangeArrowheads="1"/>
          </p:cNvSpPr>
          <p:nvPr/>
        </p:nvSpPr>
        <p:spPr bwMode="auto">
          <a:xfrm>
            <a:off x="3568700" y="5759450"/>
            <a:ext cx="5527675" cy="10699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Stream drop test for highest resolution network (smallest threshold) with constant drop property satisfied, i.e. t test indicates no statistically significant difference in mean drop between first order and all higher order streams.</a:t>
            </a:r>
          </a:p>
        </p:txBody>
      </p:sp>
    </p:spTree>
  </p:cSld>
  <p:clrMapOvr>
    <a:overrideClrMapping bg1="lt1" tx1="dk1" bg2="lt2" tx2="dk2" accent1="accent1" accent2="accent2" accent3="accent3" accent4="accent4" accent5="accent5" accent6="accent6" hlink="hlink" folHlink="folHlink"/>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5810" name="Picture 2" descr="greytoppd">
            <a:extLst>
              <a:ext uri="{FF2B5EF4-FFF2-40B4-BE49-F238E27FC236}">
                <a16:creationId xmlns:a16="http://schemas.microsoft.com/office/drawing/2014/main" id="{074C561E-87D6-4F36-ADAB-EDF9750F8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0775"/>
          <a:stretch>
            <a:fillRect/>
          </a:stretch>
        </p:blipFill>
        <p:spPr bwMode="auto">
          <a:xfrm>
            <a:off x="665163" y="423863"/>
            <a:ext cx="7762875" cy="5951537"/>
          </a:xfrm>
          <a:prstGeom prst="rect">
            <a:avLst/>
          </a:prstGeom>
          <a:noFill/>
          <a:extLst>
            <a:ext uri="{909E8E84-426E-40DD-AFC4-6F175D3DCCD1}">
              <a14:hiddenFill xmlns:a14="http://schemas.microsoft.com/office/drawing/2010/main">
                <a:solidFill>
                  <a:srgbClr val="FFFFFF"/>
                </a:solidFill>
              </a14:hiddenFill>
            </a:ext>
          </a:extLst>
        </p:spPr>
      </p:pic>
      <p:sp>
        <p:nvSpPr>
          <p:cNvPr id="375811" name="Text Box 3">
            <a:extLst>
              <a:ext uri="{FF2B5EF4-FFF2-40B4-BE49-F238E27FC236}">
                <a16:creationId xmlns:a16="http://schemas.microsoft.com/office/drawing/2014/main" id="{74FB41DF-3D49-49E4-92B0-FC8C92ED0CC4}"/>
              </a:ext>
            </a:extLst>
          </p:cNvPr>
          <p:cNvSpPr txBox="1">
            <a:spLocks noChangeArrowheads="1"/>
          </p:cNvSpPr>
          <p:nvPr/>
        </p:nvSpPr>
        <p:spPr bwMode="auto">
          <a:xfrm>
            <a:off x="1539875" y="0"/>
            <a:ext cx="658177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kumimoji="0" lang="en-US" altLang="en-US" sz="2400">
                <a:solidFill>
                  <a:schemeClr val="tx1"/>
                </a:solidFill>
              </a:rPr>
              <a:t>Curvature based stream delineation with threshold by constant drop analysis</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a:extLst>
              <a:ext uri="{FF2B5EF4-FFF2-40B4-BE49-F238E27FC236}">
                <a16:creationId xmlns:a16="http://schemas.microsoft.com/office/drawing/2014/main" id="{A72B5B9C-348A-40B0-9963-8C47C8298763}"/>
              </a:ext>
            </a:extLst>
          </p:cNvPr>
          <p:cNvSpPr>
            <a:spLocks noGrp="1" noChangeArrowheads="1"/>
          </p:cNvSpPr>
          <p:nvPr>
            <p:ph type="title"/>
          </p:nvPr>
        </p:nvSpPr>
        <p:spPr>
          <a:xfrm>
            <a:off x="457200" y="274638"/>
            <a:ext cx="8229600" cy="519112"/>
          </a:xfrm>
        </p:spPr>
        <p:txBody>
          <a:bodyPr/>
          <a:lstStyle/>
          <a:p>
            <a:r>
              <a:rPr lang="en-US" altLang="en-US" sz="4000"/>
              <a:t>Control of Spatial Resolution</a:t>
            </a:r>
          </a:p>
        </p:txBody>
      </p:sp>
      <p:pic>
        <p:nvPicPr>
          <p:cNvPr id="431114" name="Picture 10">
            <a:extLst>
              <a:ext uri="{FF2B5EF4-FFF2-40B4-BE49-F238E27FC236}">
                <a16:creationId xmlns:a16="http://schemas.microsoft.com/office/drawing/2014/main" id="{28428B0B-A7FB-44EF-BA66-D60020A79DDE}"/>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27550" y="1085850"/>
            <a:ext cx="4616450" cy="4211638"/>
          </a:xfrm>
          <a:noFill/>
          <a:ln/>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cap="flat" cmpd="sng">
                <a:solidFill>
                  <a:schemeClr val="bg2"/>
                </a:solidFill>
                <a:prstDash val="solid"/>
                <a:miter lim="800000"/>
                <a:headEnd/>
                <a:tailEnd/>
              </a14:hiddenLine>
            </a:ext>
          </a:extLst>
        </p:spPr>
      </p:pic>
      <p:sp>
        <p:nvSpPr>
          <p:cNvPr id="431110" name="Text Box 6">
            <a:extLst>
              <a:ext uri="{FF2B5EF4-FFF2-40B4-BE49-F238E27FC236}">
                <a16:creationId xmlns:a16="http://schemas.microsoft.com/office/drawing/2014/main" id="{0F66E68D-FE9C-46C8-8ADA-BB04FF5DE1F4}"/>
              </a:ext>
            </a:extLst>
          </p:cNvPr>
          <p:cNvSpPr txBox="1">
            <a:spLocks noChangeArrowheads="1"/>
          </p:cNvSpPr>
          <p:nvPr/>
        </p:nvSpPr>
        <p:spPr bwMode="auto">
          <a:xfrm>
            <a:off x="0" y="5322888"/>
            <a:ext cx="4427538" cy="13112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solidFill>
                  <a:schemeClr val="tx1"/>
                </a:solidFill>
              </a:rPr>
              <a:t>Baron subwatersheds from streams delineated using objectively estimated drainage density from constant drop analysis.</a:t>
            </a:r>
          </a:p>
        </p:txBody>
      </p:sp>
      <p:pic>
        <p:nvPicPr>
          <p:cNvPr id="431117" name="Picture 13">
            <a:extLst>
              <a:ext uri="{FF2B5EF4-FFF2-40B4-BE49-F238E27FC236}">
                <a16:creationId xmlns:a16="http://schemas.microsoft.com/office/drawing/2014/main" id="{1CFD180D-CE50-4A6E-9832-336A7980E10A}"/>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109663"/>
            <a:ext cx="4497388" cy="3975100"/>
          </a:xfrm>
          <a:noFill/>
          <a:ln/>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cap="flat" cmpd="sng">
                <a:solidFill>
                  <a:schemeClr val="bg2"/>
                </a:solidFill>
                <a:prstDash val="solid"/>
                <a:miter lim="800000"/>
                <a:headEnd/>
                <a:tailEnd/>
              </a14:hiddenLine>
            </a:ext>
          </a:extLst>
        </p:spPr>
      </p:pic>
      <p:sp>
        <p:nvSpPr>
          <p:cNvPr id="431119" name="Text Box 15">
            <a:extLst>
              <a:ext uri="{FF2B5EF4-FFF2-40B4-BE49-F238E27FC236}">
                <a16:creationId xmlns:a16="http://schemas.microsoft.com/office/drawing/2014/main" id="{D38D4B1E-9963-4430-9B1B-D5A1266D8927}"/>
              </a:ext>
            </a:extLst>
          </p:cNvPr>
          <p:cNvSpPr txBox="1">
            <a:spLocks noChangeArrowheads="1"/>
          </p:cNvSpPr>
          <p:nvPr/>
        </p:nvSpPr>
        <p:spPr bwMode="auto">
          <a:xfrm>
            <a:off x="4562475" y="5411788"/>
            <a:ext cx="4427538" cy="13112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solidFill>
                  <a:schemeClr val="tx1"/>
                </a:solidFill>
              </a:rPr>
              <a:t>Baron subwatersheds generalized based on third order streams.  For results generated to date 3</a:t>
            </a:r>
            <a:r>
              <a:rPr lang="en-US" altLang="en-US" baseline="30000">
                <a:solidFill>
                  <a:schemeClr val="tx1"/>
                </a:solidFill>
              </a:rPr>
              <a:t>rd</a:t>
            </a:r>
            <a:r>
              <a:rPr lang="en-US" altLang="en-US">
                <a:solidFill>
                  <a:schemeClr val="tx1"/>
                </a:solidFill>
              </a:rPr>
              <a:t> order generalization has been used.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5027" name="Rectangle 3">
            <a:extLst>
              <a:ext uri="{FF2B5EF4-FFF2-40B4-BE49-F238E27FC236}">
                <a16:creationId xmlns:a16="http://schemas.microsoft.com/office/drawing/2014/main" id="{840C9321-F3F9-45B8-9B2F-5AA33C152D4E}"/>
              </a:ext>
            </a:extLst>
          </p:cNvPr>
          <p:cNvSpPr>
            <a:spLocks noGrp="1" noChangeArrowheads="1"/>
          </p:cNvSpPr>
          <p:nvPr>
            <p:ph type="title"/>
          </p:nvPr>
        </p:nvSpPr>
        <p:spPr>
          <a:xfrm>
            <a:off x="2297113" y="223838"/>
            <a:ext cx="6096000" cy="447675"/>
          </a:xfrm>
        </p:spPr>
        <p:txBody>
          <a:bodyPr/>
          <a:lstStyle/>
          <a:p>
            <a:r>
              <a:rPr lang="en-US" altLang="en-US" sz="3200"/>
              <a:t>Parameters</a:t>
            </a:r>
          </a:p>
        </p:txBody>
      </p:sp>
      <p:graphicFrame>
        <p:nvGraphicFramePr>
          <p:cNvPr id="385033" name="Object 9">
            <a:extLst>
              <a:ext uri="{FF2B5EF4-FFF2-40B4-BE49-F238E27FC236}">
                <a16:creationId xmlns:a16="http://schemas.microsoft.com/office/drawing/2014/main" id="{1B2301E5-0516-4B12-85A0-140751886703}"/>
              </a:ext>
            </a:extLst>
          </p:cNvPr>
          <p:cNvGraphicFramePr>
            <a:graphicFrameLocks noChangeAspect="1"/>
          </p:cNvGraphicFramePr>
          <p:nvPr>
            <p:ph idx="1"/>
          </p:nvPr>
        </p:nvGraphicFramePr>
        <p:xfrm>
          <a:off x="19050" y="644525"/>
          <a:ext cx="9020175" cy="5778500"/>
        </p:xfrm>
        <a:graphic>
          <a:graphicData uri="http://schemas.openxmlformats.org/presentationml/2006/ole">
            <mc:AlternateContent xmlns:mc="http://schemas.openxmlformats.org/markup-compatibility/2006">
              <mc:Choice xmlns:v="urn:schemas-microsoft-com:vml" Requires="v">
                <p:oleObj spid="_x0000_s385036" name="Document" r:id="rId4" imgW="7683392" imgH="4922107" progId="Word.Document.8">
                  <p:embed/>
                </p:oleObj>
              </mc:Choice>
              <mc:Fallback>
                <p:oleObj name="Document" r:id="rId4" imgW="7683392" imgH="4922107" progId="Word.Document.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644525"/>
                        <a:ext cx="9020175" cy="57785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cap="flat" cmpd="sng">
                            <a:solidFill>
                              <a:schemeClr val="bg2"/>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7" name="Text Box 5">
            <a:extLst>
              <a:ext uri="{FF2B5EF4-FFF2-40B4-BE49-F238E27FC236}">
                <a16:creationId xmlns:a16="http://schemas.microsoft.com/office/drawing/2014/main" id="{9A2B111D-5426-4421-A17A-4A04F243AF34}"/>
              </a:ext>
            </a:extLst>
          </p:cNvPr>
          <p:cNvSpPr txBox="1">
            <a:spLocks noChangeAspect="1" noChangeArrowheads="1"/>
          </p:cNvSpPr>
          <p:nvPr/>
        </p:nvSpPr>
        <p:spPr bwMode="auto">
          <a:xfrm>
            <a:off x="6794500" y="3857625"/>
            <a:ext cx="20986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1600">
                <a:solidFill>
                  <a:schemeClr val="tx1"/>
                </a:solidFill>
              </a:rPr>
              <a:t>Soil parameter look up by zone code </a:t>
            </a:r>
          </a:p>
        </p:txBody>
      </p:sp>
      <p:sp>
        <p:nvSpPr>
          <p:cNvPr id="448518" name="Text Box 6">
            <a:extLst>
              <a:ext uri="{FF2B5EF4-FFF2-40B4-BE49-F238E27FC236}">
                <a16:creationId xmlns:a16="http://schemas.microsoft.com/office/drawing/2014/main" id="{E8C84A56-F603-41BA-802B-251840DD4773}"/>
              </a:ext>
            </a:extLst>
          </p:cNvPr>
          <p:cNvSpPr txBox="1">
            <a:spLocks noChangeAspect="1" noChangeArrowheads="1"/>
          </p:cNvSpPr>
          <p:nvPr/>
        </p:nvSpPr>
        <p:spPr bwMode="auto">
          <a:xfrm>
            <a:off x="273050" y="176213"/>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2400">
                <a:solidFill>
                  <a:schemeClr val="tx1"/>
                </a:solidFill>
              </a:rPr>
              <a:t>STATSGO Soil derived parameters</a:t>
            </a:r>
          </a:p>
        </p:txBody>
      </p:sp>
      <p:graphicFrame>
        <p:nvGraphicFramePr>
          <p:cNvPr id="448519" name="Object 7">
            <a:extLst>
              <a:ext uri="{FF2B5EF4-FFF2-40B4-BE49-F238E27FC236}">
                <a16:creationId xmlns:a16="http://schemas.microsoft.com/office/drawing/2014/main" id="{73D77FC9-D349-40A2-B9D0-32D1928D3BC6}"/>
              </a:ext>
            </a:extLst>
          </p:cNvPr>
          <p:cNvGraphicFramePr>
            <a:graphicFrameLocks noChangeAspect="1"/>
          </p:cNvGraphicFramePr>
          <p:nvPr>
            <p:extLst>
              <p:ext uri="{D42A27DB-BD31-4B8C-83A1-F6EECF244321}">
                <p14:modId xmlns:p14="http://schemas.microsoft.com/office/powerpoint/2010/main" val="2362268716"/>
              </p:ext>
            </p:extLst>
          </p:nvPr>
        </p:nvGraphicFramePr>
        <p:xfrm>
          <a:off x="44450" y="4411663"/>
          <a:ext cx="5229225" cy="2495550"/>
        </p:xfrm>
        <a:graphic>
          <a:graphicData uri="http://schemas.openxmlformats.org/presentationml/2006/ole">
            <mc:AlternateContent xmlns:mc="http://schemas.openxmlformats.org/markup-compatibility/2006">
              <mc:Choice xmlns:v="urn:schemas-microsoft-com:vml" Requires="v">
                <p:oleObj spid="_x0000_s448565" name="Worksheet" r:id="rId3" imgW="6610345" imgH="3048000" progId="Excel.Sheet.8">
                  <p:embed/>
                </p:oleObj>
              </mc:Choice>
              <mc:Fallback>
                <p:oleObj name="Worksheet" r:id="rId3" imgW="6610345" imgH="3048000" progId="Excel.Sheet.8">
                  <p:embed/>
                  <p:pic>
                    <p:nvPicPr>
                      <p:cNvPr id="0" name="Object 7"/>
                      <p:cNvPicPr>
                        <a:picLocks noChangeAspect="1" noChangeArrowheads="1"/>
                      </p:cNvPicPr>
                      <p:nvPr/>
                    </p:nvPicPr>
                    <p:blipFill>
                      <a:blip r:embed="rId4"/>
                      <a:srcRect/>
                      <a:stretch>
                        <a:fillRect/>
                      </a:stretch>
                    </p:blipFill>
                    <p:spPr bwMode="auto">
                      <a:xfrm>
                        <a:off x="44450" y="4411663"/>
                        <a:ext cx="522922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8521" name="Object 9">
            <a:extLst>
              <a:ext uri="{FF2B5EF4-FFF2-40B4-BE49-F238E27FC236}">
                <a16:creationId xmlns:a16="http://schemas.microsoft.com/office/drawing/2014/main" id="{D46D9277-F416-414D-A383-D17CA40AB037}"/>
              </a:ext>
            </a:extLst>
          </p:cNvPr>
          <p:cNvGraphicFramePr>
            <a:graphicFrameLocks noChangeAspect="1"/>
          </p:cNvGraphicFramePr>
          <p:nvPr/>
        </p:nvGraphicFramePr>
        <p:xfrm>
          <a:off x="7262813" y="481013"/>
          <a:ext cx="2020887" cy="2020887"/>
        </p:xfrm>
        <a:graphic>
          <a:graphicData uri="http://schemas.openxmlformats.org/presentationml/2006/ole">
            <mc:AlternateContent xmlns:mc="http://schemas.openxmlformats.org/markup-compatibility/2006">
              <mc:Choice xmlns:v="urn:schemas-microsoft-com:vml" Requires="v">
                <p:oleObj spid="_x0000_s448566" name="ESRI ArcMap Document" r:id="rId5" imgW="3657143" imgH="3657143" progId="esriCore.MxDocument">
                  <p:embed/>
                </p:oleObj>
              </mc:Choice>
              <mc:Fallback>
                <p:oleObj name="ESRI ArcMap Document" r:id="rId5" imgW="3657143" imgH="3657143" progId="esriCore.MxDocument">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2813" y="481013"/>
                        <a:ext cx="2020887" cy="202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8523" name="Object 11">
            <a:extLst>
              <a:ext uri="{FF2B5EF4-FFF2-40B4-BE49-F238E27FC236}">
                <a16:creationId xmlns:a16="http://schemas.microsoft.com/office/drawing/2014/main" id="{1C4969BE-795C-4535-B8B2-BDE8323816D6}"/>
              </a:ext>
            </a:extLst>
          </p:cNvPr>
          <p:cNvGraphicFramePr>
            <a:graphicFrameLocks noChangeAspect="1"/>
          </p:cNvGraphicFramePr>
          <p:nvPr/>
        </p:nvGraphicFramePr>
        <p:xfrm>
          <a:off x="-61913" y="1574800"/>
          <a:ext cx="1709738" cy="2054225"/>
        </p:xfrm>
        <a:graphic>
          <a:graphicData uri="http://schemas.openxmlformats.org/presentationml/2006/ole">
            <mc:AlternateContent xmlns:mc="http://schemas.openxmlformats.org/markup-compatibility/2006">
              <mc:Choice xmlns:v="urn:schemas-microsoft-com:vml" Requires="v">
                <p:oleObj spid="_x0000_s448567" name="ESRI ArcMap Document" r:id="rId7" imgW="2285714" imgH="2742857" progId="esriCore.MxDocument">
                  <p:embed/>
                </p:oleObj>
              </mc:Choice>
              <mc:Fallback>
                <p:oleObj name="ESRI ArcMap Document" r:id="rId7" imgW="2285714" imgH="2742857" progId="esriCore.MxDocument">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13" y="1574800"/>
                        <a:ext cx="1709738"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8524" name="Text Box 12">
            <a:extLst>
              <a:ext uri="{FF2B5EF4-FFF2-40B4-BE49-F238E27FC236}">
                <a16:creationId xmlns:a16="http://schemas.microsoft.com/office/drawing/2014/main" id="{C52F2E04-3E35-4EE2-949E-1D84AC19271F}"/>
              </a:ext>
            </a:extLst>
          </p:cNvPr>
          <p:cNvSpPr txBox="1">
            <a:spLocks noChangeAspect="1" noChangeArrowheads="1"/>
          </p:cNvSpPr>
          <p:nvPr/>
        </p:nvSpPr>
        <p:spPr bwMode="auto">
          <a:xfrm>
            <a:off x="2124075" y="563563"/>
            <a:ext cx="262096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1600">
                <a:solidFill>
                  <a:schemeClr val="tx1"/>
                </a:solidFill>
              </a:rPr>
              <a:t>Soil texture for each of the 11 standard soil depth grid layers from PSU gridding of NRCS STATSGO data.</a:t>
            </a:r>
          </a:p>
        </p:txBody>
      </p:sp>
      <p:graphicFrame>
        <p:nvGraphicFramePr>
          <p:cNvPr id="448525" name="Object 13">
            <a:extLst>
              <a:ext uri="{FF2B5EF4-FFF2-40B4-BE49-F238E27FC236}">
                <a16:creationId xmlns:a16="http://schemas.microsoft.com/office/drawing/2014/main" id="{921C1BED-FDB1-43A6-94C6-A50F3D117874}"/>
              </a:ext>
            </a:extLst>
          </p:cNvPr>
          <p:cNvGraphicFramePr>
            <a:graphicFrameLocks noChangeAspect="1"/>
          </p:cNvGraphicFramePr>
          <p:nvPr>
            <p:extLst>
              <p:ext uri="{D42A27DB-BD31-4B8C-83A1-F6EECF244321}">
                <p14:modId xmlns:p14="http://schemas.microsoft.com/office/powerpoint/2010/main" val="2573876573"/>
              </p:ext>
            </p:extLst>
          </p:nvPr>
        </p:nvGraphicFramePr>
        <p:xfrm>
          <a:off x="3470275" y="1731963"/>
          <a:ext cx="812800" cy="1465262"/>
        </p:xfrm>
        <a:graphic>
          <a:graphicData uri="http://schemas.openxmlformats.org/presentationml/2006/ole">
            <mc:AlternateContent xmlns:mc="http://schemas.openxmlformats.org/markup-compatibility/2006">
              <mc:Choice xmlns:v="urn:schemas-microsoft-com:vml" Requires="v">
                <p:oleObj spid="_x0000_s448568" name="Worksheet" r:id="rId9" imgW="904868" imgH="1628621" progId="Excel.Sheet.8">
                  <p:embed/>
                </p:oleObj>
              </mc:Choice>
              <mc:Fallback>
                <p:oleObj name="Worksheet" r:id="rId9" imgW="904868" imgH="1628621" progId="Excel.Sheet.8">
                  <p:embed/>
                  <p:pic>
                    <p:nvPicPr>
                      <p:cNvPr id="0" name="Object 13"/>
                      <p:cNvPicPr>
                        <a:picLocks noChangeAspect="1" noChangeArrowheads="1"/>
                      </p:cNvPicPr>
                      <p:nvPr/>
                    </p:nvPicPr>
                    <p:blipFill>
                      <a:blip r:embed="rId10"/>
                      <a:srcRect/>
                      <a:stretch>
                        <a:fillRect/>
                      </a:stretch>
                    </p:blipFill>
                    <p:spPr bwMode="auto">
                      <a:xfrm>
                        <a:off x="3470275" y="1731963"/>
                        <a:ext cx="8128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8526" name="Text Box 14">
            <a:extLst>
              <a:ext uri="{FF2B5EF4-FFF2-40B4-BE49-F238E27FC236}">
                <a16:creationId xmlns:a16="http://schemas.microsoft.com/office/drawing/2014/main" id="{4EA72F0D-77A6-4BBB-85C2-07610A0B36A1}"/>
              </a:ext>
            </a:extLst>
          </p:cNvPr>
          <p:cNvSpPr txBox="1">
            <a:spLocks noChangeAspect="1" noChangeArrowheads="1"/>
          </p:cNvSpPr>
          <p:nvPr/>
        </p:nvSpPr>
        <p:spPr bwMode="auto">
          <a:xfrm>
            <a:off x="0" y="3962400"/>
            <a:ext cx="5443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600">
                <a:solidFill>
                  <a:schemeClr val="tx1"/>
                </a:solidFill>
              </a:rPr>
              <a:t>Table of Soil Hydraulic Properties – Clapp  Hornberger 1978</a:t>
            </a:r>
          </a:p>
        </p:txBody>
      </p:sp>
      <p:sp>
        <p:nvSpPr>
          <p:cNvPr id="448527" name="Line 15">
            <a:extLst>
              <a:ext uri="{FF2B5EF4-FFF2-40B4-BE49-F238E27FC236}">
                <a16:creationId xmlns:a16="http://schemas.microsoft.com/office/drawing/2014/main" id="{33DC438D-6F98-41E9-A9C4-8A7310163737}"/>
              </a:ext>
            </a:extLst>
          </p:cNvPr>
          <p:cNvSpPr>
            <a:spLocks noChangeAspect="1" noChangeShapeType="1"/>
          </p:cNvSpPr>
          <p:nvPr/>
        </p:nvSpPr>
        <p:spPr bwMode="auto">
          <a:xfrm flipV="1">
            <a:off x="3306763" y="3219450"/>
            <a:ext cx="250825" cy="71913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48529" name="Object 17">
            <a:extLst>
              <a:ext uri="{FF2B5EF4-FFF2-40B4-BE49-F238E27FC236}">
                <a16:creationId xmlns:a16="http://schemas.microsoft.com/office/drawing/2014/main" id="{FBC4ABF7-F38A-423A-BE9B-CE6E338884D7}"/>
              </a:ext>
            </a:extLst>
          </p:cNvPr>
          <p:cNvGraphicFramePr>
            <a:graphicFrameLocks noChangeAspect="1"/>
          </p:cNvGraphicFramePr>
          <p:nvPr>
            <p:extLst>
              <p:ext uri="{D42A27DB-BD31-4B8C-83A1-F6EECF244321}">
                <p14:modId xmlns:p14="http://schemas.microsoft.com/office/powerpoint/2010/main" val="1745783591"/>
              </p:ext>
            </p:extLst>
          </p:nvPr>
        </p:nvGraphicFramePr>
        <p:xfrm>
          <a:off x="6099175" y="842963"/>
          <a:ext cx="619125" cy="1630362"/>
        </p:xfrm>
        <a:graphic>
          <a:graphicData uri="http://schemas.openxmlformats.org/presentationml/2006/ole">
            <mc:AlternateContent xmlns:mc="http://schemas.openxmlformats.org/markup-compatibility/2006">
              <mc:Choice xmlns:v="urn:schemas-microsoft-com:vml" Requires="v">
                <p:oleObj spid="_x0000_s448569" name="Worksheet" r:id="rId11" imgW="619142" imgH="1628621" progId="Excel.Sheet.8">
                  <p:embed/>
                </p:oleObj>
              </mc:Choice>
              <mc:Fallback>
                <p:oleObj name="Worksheet" r:id="rId11" imgW="619142" imgH="1628621" progId="Excel.Sheet.8">
                  <p:embed/>
                  <p:pic>
                    <p:nvPicPr>
                      <p:cNvPr id="0" name="Object 17"/>
                      <p:cNvPicPr>
                        <a:picLocks noChangeAspect="1" noChangeArrowheads="1"/>
                      </p:cNvPicPr>
                      <p:nvPr/>
                    </p:nvPicPr>
                    <p:blipFill>
                      <a:blip r:embed="rId12"/>
                      <a:srcRect/>
                      <a:stretch>
                        <a:fillRect/>
                      </a:stretch>
                    </p:blipFill>
                    <p:spPr bwMode="auto">
                      <a:xfrm>
                        <a:off x="6099175" y="842963"/>
                        <a:ext cx="619125"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8530" name="Object 18">
            <a:extLst>
              <a:ext uri="{FF2B5EF4-FFF2-40B4-BE49-F238E27FC236}">
                <a16:creationId xmlns:a16="http://schemas.microsoft.com/office/drawing/2014/main" id="{A1D1C46D-DD55-4AE6-A345-13E22D2BDF8E}"/>
              </a:ext>
            </a:extLst>
          </p:cNvPr>
          <p:cNvGraphicFramePr>
            <a:graphicFrameLocks noChangeAspect="1"/>
          </p:cNvGraphicFramePr>
          <p:nvPr/>
        </p:nvGraphicFramePr>
        <p:xfrm>
          <a:off x="6296025" y="614363"/>
          <a:ext cx="268288" cy="206375"/>
        </p:xfrm>
        <a:graphic>
          <a:graphicData uri="http://schemas.openxmlformats.org/presentationml/2006/ole">
            <mc:AlternateContent xmlns:mc="http://schemas.openxmlformats.org/markup-compatibility/2006">
              <mc:Choice xmlns:v="urn:schemas-microsoft-com:vml" Requires="v">
                <p:oleObj spid="_x0000_s448570" name="Equation" r:id="rId13" imgW="266400" imgH="215640" progId="Equation.3">
                  <p:embed/>
                </p:oleObj>
              </mc:Choice>
              <mc:Fallback>
                <p:oleObj name="Equation" r:id="rId13" imgW="266400" imgH="215640" progId="Equation.3">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96025" y="614363"/>
                        <a:ext cx="268288" cy="2063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8531" name="Line 19">
            <a:extLst>
              <a:ext uri="{FF2B5EF4-FFF2-40B4-BE49-F238E27FC236}">
                <a16:creationId xmlns:a16="http://schemas.microsoft.com/office/drawing/2014/main" id="{633B513D-57E5-4F75-A4E5-D7B91DD0F814}"/>
              </a:ext>
            </a:extLst>
          </p:cNvPr>
          <p:cNvSpPr>
            <a:spLocks noChangeAspect="1" noChangeShapeType="1"/>
          </p:cNvSpPr>
          <p:nvPr/>
        </p:nvSpPr>
        <p:spPr bwMode="auto">
          <a:xfrm>
            <a:off x="6815138" y="1804988"/>
            <a:ext cx="1235075"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8532" name="Text Box 20">
            <a:extLst>
              <a:ext uri="{FF2B5EF4-FFF2-40B4-BE49-F238E27FC236}">
                <a16:creationId xmlns:a16="http://schemas.microsoft.com/office/drawing/2014/main" id="{8DB87ADA-3B45-49DB-B75C-370885B1754A}"/>
              </a:ext>
            </a:extLst>
          </p:cNvPr>
          <p:cNvSpPr txBox="1">
            <a:spLocks noChangeAspect="1" noChangeArrowheads="1"/>
          </p:cNvSpPr>
          <p:nvPr/>
        </p:nvSpPr>
        <p:spPr bwMode="auto">
          <a:xfrm>
            <a:off x="6759575" y="960438"/>
            <a:ext cx="12795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1600">
                <a:solidFill>
                  <a:schemeClr val="tx1"/>
                </a:solidFill>
              </a:rPr>
              <a:t>Depth weighted average</a:t>
            </a:r>
          </a:p>
        </p:txBody>
      </p:sp>
      <p:graphicFrame>
        <p:nvGraphicFramePr>
          <p:cNvPr id="448534" name="Object 22">
            <a:extLst>
              <a:ext uri="{FF2B5EF4-FFF2-40B4-BE49-F238E27FC236}">
                <a16:creationId xmlns:a16="http://schemas.microsoft.com/office/drawing/2014/main" id="{4BFD580E-C534-48B6-9A47-52E613803FE2}"/>
              </a:ext>
            </a:extLst>
          </p:cNvPr>
          <p:cNvGraphicFramePr>
            <a:graphicFrameLocks noChangeAspect="1"/>
          </p:cNvGraphicFramePr>
          <p:nvPr/>
        </p:nvGraphicFramePr>
        <p:xfrm>
          <a:off x="6746875" y="3549650"/>
          <a:ext cx="1211263" cy="312738"/>
        </p:xfrm>
        <a:graphic>
          <a:graphicData uri="http://schemas.openxmlformats.org/presentationml/2006/ole">
            <mc:AlternateContent xmlns:mc="http://schemas.openxmlformats.org/markup-compatibility/2006">
              <mc:Choice xmlns:v="urn:schemas-microsoft-com:vml" Requires="v">
                <p:oleObj spid="_x0000_s448571" name="Equation" r:id="rId15" imgW="1574640" imgH="406080" progId="Equation.3">
                  <p:embed/>
                </p:oleObj>
              </mc:Choice>
              <mc:Fallback>
                <p:oleObj name="Equation" r:id="rId15" imgW="1574640" imgH="406080" progId="Equation.3">
                  <p:embed/>
                  <p:pic>
                    <p:nvPicPr>
                      <p:cNvPr id="0" name="Object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46875" y="3549650"/>
                        <a:ext cx="1211263"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8535" name="Object 23">
            <a:extLst>
              <a:ext uri="{FF2B5EF4-FFF2-40B4-BE49-F238E27FC236}">
                <a16:creationId xmlns:a16="http://schemas.microsoft.com/office/drawing/2014/main" id="{6D2683A5-450E-45E3-A23F-78EC9D93E2B7}"/>
              </a:ext>
            </a:extLst>
          </p:cNvPr>
          <p:cNvGraphicFramePr>
            <a:graphicFrameLocks noChangeAspect="1"/>
          </p:cNvGraphicFramePr>
          <p:nvPr/>
        </p:nvGraphicFramePr>
        <p:xfrm>
          <a:off x="5843588" y="2689225"/>
          <a:ext cx="239712" cy="212725"/>
        </p:xfrm>
        <a:graphic>
          <a:graphicData uri="http://schemas.openxmlformats.org/presentationml/2006/ole">
            <mc:AlternateContent xmlns:mc="http://schemas.openxmlformats.org/markup-compatibility/2006">
              <mc:Choice xmlns:v="urn:schemas-microsoft-com:vml" Requires="v">
                <p:oleObj spid="_x0000_s448572" name="Equation" r:id="rId17" imgW="164880" imgH="152280" progId="Equation.3">
                  <p:embed/>
                </p:oleObj>
              </mc:Choice>
              <mc:Fallback>
                <p:oleObj name="Equation" r:id="rId17" imgW="164880" imgH="152280" progId="Equation.3">
                  <p:embed/>
                  <p:pic>
                    <p:nvPicPr>
                      <p:cNvPr id="0" name="Object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43588" y="2689225"/>
                        <a:ext cx="239712" cy="2127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8536" name="Line 24">
            <a:extLst>
              <a:ext uri="{FF2B5EF4-FFF2-40B4-BE49-F238E27FC236}">
                <a16:creationId xmlns:a16="http://schemas.microsoft.com/office/drawing/2014/main" id="{C2CBCBAA-202B-4142-9353-BE8B9BD63C19}"/>
              </a:ext>
            </a:extLst>
          </p:cNvPr>
          <p:cNvSpPr>
            <a:spLocks noChangeShapeType="1"/>
          </p:cNvSpPr>
          <p:nvPr/>
        </p:nvSpPr>
        <p:spPr bwMode="auto">
          <a:xfrm flipV="1">
            <a:off x="6491288" y="2482850"/>
            <a:ext cx="1335087" cy="431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8537" name="Text Box 25">
            <a:extLst>
              <a:ext uri="{FF2B5EF4-FFF2-40B4-BE49-F238E27FC236}">
                <a16:creationId xmlns:a16="http://schemas.microsoft.com/office/drawing/2014/main" id="{152A60B2-E59D-4920-8DA1-0E6E7B336DCC}"/>
              </a:ext>
            </a:extLst>
          </p:cNvPr>
          <p:cNvSpPr txBox="1">
            <a:spLocks noChangeAspect="1" noChangeArrowheads="1"/>
          </p:cNvSpPr>
          <p:nvPr/>
        </p:nvSpPr>
        <p:spPr bwMode="auto">
          <a:xfrm>
            <a:off x="6494463" y="2830513"/>
            <a:ext cx="21478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600">
                <a:solidFill>
                  <a:schemeClr val="tx1"/>
                </a:solidFill>
              </a:rPr>
              <a:t>Exponential decrease with depth</a:t>
            </a:r>
          </a:p>
        </p:txBody>
      </p:sp>
      <p:sp>
        <p:nvSpPr>
          <p:cNvPr id="448538" name="Freeform 26">
            <a:extLst>
              <a:ext uri="{FF2B5EF4-FFF2-40B4-BE49-F238E27FC236}">
                <a16:creationId xmlns:a16="http://schemas.microsoft.com/office/drawing/2014/main" id="{DC4CB270-63A9-42BC-92C6-8A6672A25FDA}"/>
              </a:ext>
            </a:extLst>
          </p:cNvPr>
          <p:cNvSpPr>
            <a:spLocks noChangeAspect="1"/>
          </p:cNvSpPr>
          <p:nvPr/>
        </p:nvSpPr>
        <p:spPr bwMode="auto">
          <a:xfrm>
            <a:off x="6556375" y="3413125"/>
            <a:ext cx="714375" cy="554038"/>
          </a:xfrm>
          <a:custGeom>
            <a:avLst/>
            <a:gdLst>
              <a:gd name="T0" fmla="*/ 750 w 750"/>
              <a:gd name="T1" fmla="*/ 0 h 582"/>
              <a:gd name="T2" fmla="*/ 204 w 750"/>
              <a:gd name="T3" fmla="*/ 132 h 582"/>
              <a:gd name="T4" fmla="*/ 0 w 750"/>
              <a:gd name="T5" fmla="*/ 582 h 582"/>
            </a:gdLst>
            <a:ahLst/>
            <a:cxnLst>
              <a:cxn ang="0">
                <a:pos x="T0" y="T1"/>
              </a:cxn>
              <a:cxn ang="0">
                <a:pos x="T2" y="T3"/>
              </a:cxn>
              <a:cxn ang="0">
                <a:pos x="T4" y="T5"/>
              </a:cxn>
            </a:cxnLst>
            <a:rect l="0" t="0" r="r" b="b"/>
            <a:pathLst>
              <a:path w="750" h="582">
                <a:moveTo>
                  <a:pt x="750" y="0"/>
                </a:moveTo>
                <a:cubicBezTo>
                  <a:pt x="659" y="22"/>
                  <a:pt x="329" y="35"/>
                  <a:pt x="204" y="132"/>
                </a:cubicBezTo>
                <a:cubicBezTo>
                  <a:pt x="79" y="229"/>
                  <a:pt x="42" y="488"/>
                  <a:pt x="0" y="58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48540" name="Object 28">
            <a:extLst>
              <a:ext uri="{FF2B5EF4-FFF2-40B4-BE49-F238E27FC236}">
                <a16:creationId xmlns:a16="http://schemas.microsoft.com/office/drawing/2014/main" id="{1CDC9271-46AE-4975-A759-347ACF9B2DEB}"/>
              </a:ext>
            </a:extLst>
          </p:cNvPr>
          <p:cNvGraphicFramePr>
            <a:graphicFrameLocks noChangeAspect="1"/>
          </p:cNvGraphicFramePr>
          <p:nvPr>
            <p:extLst>
              <p:ext uri="{D42A27DB-BD31-4B8C-83A1-F6EECF244321}">
                <p14:modId xmlns:p14="http://schemas.microsoft.com/office/powerpoint/2010/main" val="2920946671"/>
              </p:ext>
            </p:extLst>
          </p:nvPr>
        </p:nvGraphicFramePr>
        <p:xfrm>
          <a:off x="5661025" y="2973388"/>
          <a:ext cx="722313" cy="1925637"/>
        </p:xfrm>
        <a:graphic>
          <a:graphicData uri="http://schemas.openxmlformats.org/presentationml/2006/ole">
            <mc:AlternateContent xmlns:mc="http://schemas.openxmlformats.org/markup-compatibility/2006">
              <mc:Choice xmlns:v="urn:schemas-microsoft-com:vml" Requires="v">
                <p:oleObj spid="_x0000_s448573" name="Worksheet" r:id="rId19" imgW="619142" imgH="1628621" progId="Excel.Sheet.8">
                  <p:embed/>
                </p:oleObj>
              </mc:Choice>
              <mc:Fallback>
                <p:oleObj name="Worksheet" r:id="rId19" imgW="619142" imgH="1628621" progId="Excel.Sheet.8">
                  <p:embed/>
                  <p:pic>
                    <p:nvPicPr>
                      <p:cNvPr id="0" name="Object 28"/>
                      <p:cNvPicPr>
                        <a:picLocks noChangeAspect="1" noChangeArrowheads="1"/>
                      </p:cNvPicPr>
                      <p:nvPr/>
                    </p:nvPicPr>
                    <p:blipFill>
                      <a:blip r:embed="rId20"/>
                      <a:srcRect/>
                      <a:stretch>
                        <a:fillRect/>
                      </a:stretch>
                    </p:blipFill>
                    <p:spPr bwMode="auto">
                      <a:xfrm>
                        <a:off x="5661025" y="2973388"/>
                        <a:ext cx="722313" cy="192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8541" name="Line 29">
            <a:extLst>
              <a:ext uri="{FF2B5EF4-FFF2-40B4-BE49-F238E27FC236}">
                <a16:creationId xmlns:a16="http://schemas.microsoft.com/office/drawing/2014/main" id="{E971C43C-8B0E-4BB1-871B-57D2BF73163C}"/>
              </a:ext>
            </a:extLst>
          </p:cNvPr>
          <p:cNvSpPr>
            <a:spLocks noChangeAspect="1" noChangeShapeType="1"/>
          </p:cNvSpPr>
          <p:nvPr/>
        </p:nvSpPr>
        <p:spPr bwMode="auto">
          <a:xfrm>
            <a:off x="6545263" y="3402013"/>
            <a:ext cx="731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48542" name="Line 30">
            <a:extLst>
              <a:ext uri="{FF2B5EF4-FFF2-40B4-BE49-F238E27FC236}">
                <a16:creationId xmlns:a16="http://schemas.microsoft.com/office/drawing/2014/main" id="{5CED1387-720A-4BD0-AEBF-50FF6C587EA8}"/>
              </a:ext>
            </a:extLst>
          </p:cNvPr>
          <p:cNvSpPr>
            <a:spLocks noChangeAspect="1" noChangeShapeType="1"/>
          </p:cNvSpPr>
          <p:nvPr/>
        </p:nvSpPr>
        <p:spPr bwMode="auto">
          <a:xfrm>
            <a:off x="6545263" y="3402013"/>
            <a:ext cx="0" cy="593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nvGrpSpPr>
          <p:cNvPr id="448558" name="Group 46">
            <a:extLst>
              <a:ext uri="{FF2B5EF4-FFF2-40B4-BE49-F238E27FC236}">
                <a16:creationId xmlns:a16="http://schemas.microsoft.com/office/drawing/2014/main" id="{B9A3728E-33DF-4B94-B5AC-DE9A51D08FD3}"/>
              </a:ext>
            </a:extLst>
          </p:cNvPr>
          <p:cNvGrpSpPr>
            <a:grpSpLocks/>
          </p:cNvGrpSpPr>
          <p:nvPr/>
        </p:nvGrpSpPr>
        <p:grpSpPr bwMode="auto">
          <a:xfrm>
            <a:off x="6623050" y="4394200"/>
            <a:ext cx="2441575" cy="2511425"/>
            <a:chOff x="4196" y="2744"/>
            <a:chExt cx="1538" cy="1582"/>
          </a:xfrm>
        </p:grpSpPr>
        <p:sp>
          <p:nvSpPr>
            <p:cNvPr id="448544" name="Text Box 32">
              <a:extLst>
                <a:ext uri="{FF2B5EF4-FFF2-40B4-BE49-F238E27FC236}">
                  <a16:creationId xmlns:a16="http://schemas.microsoft.com/office/drawing/2014/main" id="{E698B683-12E3-4DA8-AE0E-56DF565D337F}"/>
                </a:ext>
              </a:extLst>
            </p:cNvPr>
            <p:cNvSpPr txBox="1">
              <a:spLocks noChangeAspect="1" noChangeArrowheads="1"/>
            </p:cNvSpPr>
            <p:nvPr/>
          </p:nvSpPr>
          <p:spPr bwMode="auto">
            <a:xfrm>
              <a:off x="4421" y="3999"/>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0" lang="en-US" altLang="en-US" sz="2800">
                  <a:solidFill>
                    <a:schemeClr val="tx1"/>
                  </a:solidFill>
                </a:rPr>
                <a:t>…</a:t>
              </a:r>
            </a:p>
          </p:txBody>
        </p:sp>
        <p:graphicFrame>
          <p:nvGraphicFramePr>
            <p:cNvPr id="448520" name="Object 8">
              <a:extLst>
                <a:ext uri="{FF2B5EF4-FFF2-40B4-BE49-F238E27FC236}">
                  <a16:creationId xmlns:a16="http://schemas.microsoft.com/office/drawing/2014/main" id="{85A28F1C-7E8E-463B-BECF-4700B3A5B5B8}"/>
                </a:ext>
              </a:extLst>
            </p:cNvPr>
            <p:cNvGraphicFramePr>
              <a:graphicFrameLocks noChangeAspect="1"/>
            </p:cNvGraphicFramePr>
            <p:nvPr>
              <p:extLst>
                <p:ext uri="{D42A27DB-BD31-4B8C-83A1-F6EECF244321}">
                  <p14:modId xmlns:p14="http://schemas.microsoft.com/office/powerpoint/2010/main" val="1696453270"/>
                </p:ext>
              </p:extLst>
            </p:nvPr>
          </p:nvGraphicFramePr>
          <p:xfrm>
            <a:off x="4196" y="2744"/>
            <a:ext cx="1538" cy="1426"/>
          </p:xfrm>
          <a:graphic>
            <a:graphicData uri="http://schemas.openxmlformats.org/presentationml/2006/ole">
              <mc:AlternateContent xmlns:mc="http://schemas.openxmlformats.org/markup-compatibility/2006">
                <mc:Choice xmlns:v="urn:schemas-microsoft-com:vml" Requires="v">
                  <p:oleObj spid="_x0000_s448574" name="Worksheet" r:id="rId21" imgW="3219455" imgH="2943379" progId="Excel.Sheet.8">
                    <p:embed/>
                  </p:oleObj>
                </mc:Choice>
                <mc:Fallback>
                  <p:oleObj name="Worksheet" r:id="rId21" imgW="3219455" imgH="2943379" progId="Excel.Sheet.8">
                    <p:embed/>
                    <p:pic>
                      <p:nvPicPr>
                        <p:cNvPr id="0" name="Object 8"/>
                        <p:cNvPicPr>
                          <a:picLocks noChangeAspect="1" noChangeArrowheads="1"/>
                        </p:cNvPicPr>
                        <p:nvPr/>
                      </p:nvPicPr>
                      <p:blipFill>
                        <a:blip r:embed="rId22"/>
                        <a:srcRect/>
                        <a:stretch>
                          <a:fillRect/>
                        </a:stretch>
                      </p:blipFill>
                      <p:spPr bwMode="auto">
                        <a:xfrm>
                          <a:off x="4196" y="2744"/>
                          <a:ext cx="1538" cy="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8543" name="Line 31">
              <a:extLst>
                <a:ext uri="{FF2B5EF4-FFF2-40B4-BE49-F238E27FC236}">
                  <a16:creationId xmlns:a16="http://schemas.microsoft.com/office/drawing/2014/main" id="{5D3DD2DC-0382-4E48-9650-D607E0276E68}"/>
                </a:ext>
              </a:extLst>
            </p:cNvPr>
            <p:cNvSpPr>
              <a:spLocks noChangeAspect="1" noChangeShapeType="1"/>
            </p:cNvSpPr>
            <p:nvPr/>
          </p:nvSpPr>
          <p:spPr bwMode="auto">
            <a:xfrm>
              <a:off x="4439" y="4152"/>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sp>
        <p:nvSpPr>
          <p:cNvPr id="448528" name="Text Box 16">
            <a:extLst>
              <a:ext uri="{FF2B5EF4-FFF2-40B4-BE49-F238E27FC236}">
                <a16:creationId xmlns:a16="http://schemas.microsoft.com/office/drawing/2014/main" id="{A56FE330-42DA-4665-8174-EDB8C4CFAAB3}"/>
              </a:ext>
            </a:extLst>
          </p:cNvPr>
          <p:cNvSpPr txBox="1">
            <a:spLocks noChangeAspect="1" noChangeArrowheads="1"/>
          </p:cNvSpPr>
          <p:nvPr/>
        </p:nvSpPr>
        <p:spPr bwMode="auto">
          <a:xfrm>
            <a:off x="1554163" y="2070100"/>
            <a:ext cx="15589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600">
                <a:solidFill>
                  <a:schemeClr val="tx1"/>
                </a:solidFill>
              </a:rPr>
              <a:t>Soil Grid Layers</a:t>
            </a:r>
          </a:p>
          <a:p>
            <a:pPr algn="l"/>
            <a:r>
              <a:rPr kumimoji="0" lang="en-US" altLang="en-US" sz="1600">
                <a:solidFill>
                  <a:schemeClr val="tx1"/>
                </a:solidFill>
              </a:rPr>
              <a:t>Joined to Polygon Layer</a:t>
            </a:r>
          </a:p>
        </p:txBody>
      </p:sp>
      <p:sp>
        <p:nvSpPr>
          <p:cNvPr id="448547" name="AutoShape 35">
            <a:extLst>
              <a:ext uri="{FF2B5EF4-FFF2-40B4-BE49-F238E27FC236}">
                <a16:creationId xmlns:a16="http://schemas.microsoft.com/office/drawing/2014/main" id="{EC45E01C-67B6-4FEE-A618-EF4B97BDC331}"/>
              </a:ext>
            </a:extLst>
          </p:cNvPr>
          <p:cNvSpPr>
            <a:spLocks noChangeAspect="1" noChangeArrowheads="1"/>
          </p:cNvSpPr>
          <p:nvPr/>
        </p:nvSpPr>
        <p:spPr bwMode="auto">
          <a:xfrm>
            <a:off x="1585913" y="1755775"/>
            <a:ext cx="1704975" cy="1495425"/>
          </a:xfrm>
          <a:prstGeom prst="rightArrow">
            <a:avLst>
              <a:gd name="adj1" fmla="val 72037"/>
              <a:gd name="adj2" fmla="val 34452"/>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48556" name="Group 44">
            <a:extLst>
              <a:ext uri="{FF2B5EF4-FFF2-40B4-BE49-F238E27FC236}">
                <a16:creationId xmlns:a16="http://schemas.microsoft.com/office/drawing/2014/main" id="{18580D56-3978-4919-BE92-A2B5BDA27541}"/>
              </a:ext>
            </a:extLst>
          </p:cNvPr>
          <p:cNvGrpSpPr>
            <a:grpSpLocks/>
          </p:cNvGrpSpPr>
          <p:nvPr/>
        </p:nvGrpSpPr>
        <p:grpSpPr bwMode="auto">
          <a:xfrm>
            <a:off x="4519613" y="1430338"/>
            <a:ext cx="1560512" cy="638175"/>
            <a:chOff x="2931" y="791"/>
            <a:chExt cx="983" cy="402"/>
          </a:xfrm>
        </p:grpSpPr>
        <p:sp>
          <p:nvSpPr>
            <p:cNvPr id="448549" name="Text Box 37">
              <a:extLst>
                <a:ext uri="{FF2B5EF4-FFF2-40B4-BE49-F238E27FC236}">
                  <a16:creationId xmlns:a16="http://schemas.microsoft.com/office/drawing/2014/main" id="{D290392E-E23A-4C49-9E24-2241666E874E}"/>
                </a:ext>
              </a:extLst>
            </p:cNvPr>
            <p:cNvSpPr txBox="1">
              <a:spLocks noChangeAspect="1" noChangeArrowheads="1"/>
            </p:cNvSpPr>
            <p:nvPr/>
          </p:nvSpPr>
          <p:spPr bwMode="auto">
            <a:xfrm rot="-1036890">
              <a:off x="2961" y="888"/>
              <a:ext cx="9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200">
                  <a:solidFill>
                    <a:schemeClr val="tx1"/>
                  </a:solidFill>
                  <a:latin typeface="Wingdings 3" panose="05040102010807070707" pitchFamily="18" charset="2"/>
                  <a:sym typeface="Wingdings 3" panose="05040102010807070707" pitchFamily="18" charset="2"/>
                </a:rPr>
                <a:t></a:t>
              </a:r>
              <a:r>
                <a:rPr kumimoji="0" lang="en-US" altLang="en-US" sz="1200">
                  <a:solidFill>
                    <a:schemeClr val="tx1"/>
                  </a:solidFill>
                  <a:latin typeface="Symbol" panose="05050102010706020507" pitchFamily="18" charset="2"/>
                </a:rPr>
                <a:t>q</a:t>
              </a:r>
              <a:r>
                <a:rPr kumimoji="0" lang="en-US" altLang="en-US" sz="1200" baseline="-25000">
                  <a:solidFill>
                    <a:schemeClr val="tx1"/>
                  </a:solidFill>
                  <a:latin typeface="Symbol" panose="05050102010706020507" pitchFamily="18" charset="2"/>
                </a:rPr>
                <a:t>1 </a:t>
              </a:r>
              <a:r>
                <a:rPr kumimoji="0" lang="en-US" altLang="en-US" sz="1200">
                  <a:solidFill>
                    <a:schemeClr val="tx1"/>
                  </a:solidFill>
                  <a:latin typeface="Symbol" panose="05050102010706020507" pitchFamily="18" charset="2"/>
                </a:rPr>
                <a:t>,</a:t>
              </a:r>
              <a:r>
                <a:rPr kumimoji="0" lang="en-US" altLang="en-US" sz="1200" baseline="-25000">
                  <a:solidFill>
                    <a:schemeClr val="tx1"/>
                  </a:solidFill>
                  <a:latin typeface="Symbol" panose="05050102010706020507" pitchFamily="18" charset="2"/>
                </a:rPr>
                <a:t>, </a:t>
              </a:r>
              <a:r>
                <a:rPr kumimoji="0" lang="en-US" altLang="en-US" sz="1200">
                  <a:solidFill>
                    <a:schemeClr val="tx1"/>
                  </a:solidFill>
                  <a:latin typeface="Wingdings 3" panose="05040102010807070707" pitchFamily="18" charset="2"/>
                  <a:sym typeface="Wingdings 3" panose="05040102010807070707" pitchFamily="18" charset="2"/>
                </a:rPr>
                <a:t></a:t>
              </a:r>
              <a:r>
                <a:rPr kumimoji="0" lang="en-US" altLang="en-US" sz="1200">
                  <a:solidFill>
                    <a:schemeClr val="tx1"/>
                  </a:solidFill>
                  <a:latin typeface="Symbol" panose="05050102010706020507" pitchFamily="18" charset="2"/>
                </a:rPr>
                <a:t>q</a:t>
              </a:r>
              <a:r>
                <a:rPr kumimoji="0" lang="en-US" altLang="en-US" sz="1200" baseline="-25000">
                  <a:solidFill>
                    <a:schemeClr val="tx1"/>
                  </a:solidFill>
                  <a:latin typeface="Symbol" panose="05050102010706020507" pitchFamily="18" charset="2"/>
                </a:rPr>
                <a:t>2 </a:t>
              </a:r>
              <a:r>
                <a:rPr kumimoji="0" lang="en-US" altLang="en-US" sz="1200">
                  <a:solidFill>
                    <a:schemeClr val="tx1"/>
                  </a:solidFill>
                  <a:latin typeface="Symbol" panose="05050102010706020507" pitchFamily="18" charset="2"/>
                </a:rPr>
                <a:t>, &amp;</a:t>
              </a:r>
              <a:r>
                <a:rPr kumimoji="0" lang="en-US" altLang="en-US" sz="1200" baseline="-25000">
                  <a:solidFill>
                    <a:schemeClr val="tx1"/>
                  </a:solidFill>
                  <a:latin typeface="Symbol" panose="05050102010706020507" pitchFamily="18" charset="2"/>
                </a:rPr>
                <a:t> </a:t>
              </a:r>
              <a:r>
                <a:rPr kumimoji="0" lang="en-US" altLang="en-US" sz="1200">
                  <a:solidFill>
                    <a:schemeClr val="tx1"/>
                  </a:solidFill>
                  <a:latin typeface="Symbol" panose="05050102010706020507" pitchFamily="18" charset="2"/>
                  <a:sym typeface="Symbol" panose="05050102010706020507" pitchFamily="18" charset="2"/>
                </a:rPr>
                <a:t>y</a:t>
              </a:r>
              <a:r>
                <a:rPr kumimoji="0" lang="en-US" altLang="en-US" sz="1200" baseline="-25000">
                  <a:solidFill>
                    <a:schemeClr val="tx1"/>
                  </a:solidFill>
                  <a:latin typeface="Symbol" panose="05050102010706020507" pitchFamily="18" charset="2"/>
                  <a:sym typeface="Symbol" panose="05050102010706020507" pitchFamily="18" charset="2"/>
                </a:rPr>
                <a:t>f</a:t>
              </a:r>
              <a:endParaRPr kumimoji="0" lang="en-US" altLang="en-US" sz="1200">
                <a:solidFill>
                  <a:schemeClr val="tx1"/>
                </a:solidFill>
                <a:latin typeface="Symbol" panose="05050102010706020507" pitchFamily="18" charset="2"/>
                <a:sym typeface="Symbol" panose="05050102010706020507" pitchFamily="18" charset="2"/>
              </a:endParaRPr>
            </a:p>
          </p:txBody>
        </p:sp>
        <p:sp>
          <p:nvSpPr>
            <p:cNvPr id="448550" name="AutoShape 38">
              <a:extLst>
                <a:ext uri="{FF2B5EF4-FFF2-40B4-BE49-F238E27FC236}">
                  <a16:creationId xmlns:a16="http://schemas.microsoft.com/office/drawing/2014/main" id="{808B7F33-E08A-4767-977C-46A5417D782C}"/>
                </a:ext>
              </a:extLst>
            </p:cNvPr>
            <p:cNvSpPr>
              <a:spLocks noChangeAspect="1" noChangeArrowheads="1"/>
            </p:cNvSpPr>
            <p:nvPr/>
          </p:nvSpPr>
          <p:spPr bwMode="auto">
            <a:xfrm rot="-1036890">
              <a:off x="2931" y="791"/>
              <a:ext cx="983" cy="402"/>
            </a:xfrm>
            <a:prstGeom prst="rightArrow">
              <a:avLst>
                <a:gd name="adj1" fmla="val 50000"/>
                <a:gd name="adj2" fmla="val 61132"/>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48557" name="Group 45">
            <a:extLst>
              <a:ext uri="{FF2B5EF4-FFF2-40B4-BE49-F238E27FC236}">
                <a16:creationId xmlns:a16="http://schemas.microsoft.com/office/drawing/2014/main" id="{2DBA3AD6-6822-4296-B755-9443EB2F4835}"/>
              </a:ext>
            </a:extLst>
          </p:cNvPr>
          <p:cNvGrpSpPr>
            <a:grpSpLocks/>
          </p:cNvGrpSpPr>
          <p:nvPr/>
        </p:nvGrpSpPr>
        <p:grpSpPr bwMode="auto">
          <a:xfrm>
            <a:off x="4421188" y="2874963"/>
            <a:ext cx="1235075" cy="536575"/>
            <a:chOff x="2785" y="1811"/>
            <a:chExt cx="778" cy="338"/>
          </a:xfrm>
        </p:grpSpPr>
        <p:sp>
          <p:nvSpPr>
            <p:cNvPr id="448539" name="Text Box 27">
              <a:extLst>
                <a:ext uri="{FF2B5EF4-FFF2-40B4-BE49-F238E27FC236}">
                  <a16:creationId xmlns:a16="http://schemas.microsoft.com/office/drawing/2014/main" id="{DAA54BE6-435C-418F-92AC-E30D301A61F7}"/>
                </a:ext>
              </a:extLst>
            </p:cNvPr>
            <p:cNvSpPr txBox="1">
              <a:spLocks noChangeAspect="1" noChangeArrowheads="1"/>
            </p:cNvSpPr>
            <p:nvPr/>
          </p:nvSpPr>
          <p:spPr bwMode="auto">
            <a:xfrm rot="1081777">
              <a:off x="2856" y="1823"/>
              <a:ext cx="4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a:solidFill>
                    <a:schemeClr val="tx1"/>
                  </a:solidFill>
                </a:rPr>
                <a:t>f &amp; K</a:t>
              </a:r>
            </a:p>
          </p:txBody>
        </p:sp>
        <p:sp>
          <p:nvSpPr>
            <p:cNvPr id="448551" name="AutoShape 39">
              <a:extLst>
                <a:ext uri="{FF2B5EF4-FFF2-40B4-BE49-F238E27FC236}">
                  <a16:creationId xmlns:a16="http://schemas.microsoft.com/office/drawing/2014/main" id="{5FAC27C2-55E9-4782-B8DE-B0EB6FCBBA72}"/>
                </a:ext>
              </a:extLst>
            </p:cNvPr>
            <p:cNvSpPr>
              <a:spLocks noChangeAspect="1" noChangeArrowheads="1"/>
            </p:cNvSpPr>
            <p:nvPr/>
          </p:nvSpPr>
          <p:spPr bwMode="auto">
            <a:xfrm rot="1065626">
              <a:off x="2785" y="1811"/>
              <a:ext cx="778" cy="338"/>
            </a:xfrm>
            <a:prstGeom prst="rightArrow">
              <a:avLst>
                <a:gd name="adj1" fmla="val 50000"/>
                <a:gd name="adj2" fmla="val 57544"/>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448555" name="Rectangle 43">
            <a:extLst>
              <a:ext uri="{FF2B5EF4-FFF2-40B4-BE49-F238E27FC236}">
                <a16:creationId xmlns:a16="http://schemas.microsoft.com/office/drawing/2014/main" id="{612D3957-63A9-4383-84DB-673DC017D94A}"/>
              </a:ext>
            </a:extLst>
          </p:cNvPr>
          <p:cNvSpPr>
            <a:spLocks noChangeArrowheads="1"/>
          </p:cNvSpPr>
          <p:nvPr/>
        </p:nvSpPr>
        <p:spPr bwMode="auto">
          <a:xfrm>
            <a:off x="228600" y="846138"/>
            <a:ext cx="1235075" cy="8255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1600">
                <a:solidFill>
                  <a:schemeClr val="tx1"/>
                </a:solidFill>
              </a:rPr>
              <a:t>Zone Code Polygon Layer</a:t>
            </a:r>
          </a:p>
        </p:txBody>
      </p:sp>
      <p:sp>
        <p:nvSpPr>
          <p:cNvPr id="448559" name="Line 47">
            <a:extLst>
              <a:ext uri="{FF2B5EF4-FFF2-40B4-BE49-F238E27FC236}">
                <a16:creationId xmlns:a16="http://schemas.microsoft.com/office/drawing/2014/main" id="{E9DBEB9F-5133-4C4C-9119-E191110AFCD9}"/>
              </a:ext>
            </a:extLst>
          </p:cNvPr>
          <p:cNvSpPr>
            <a:spLocks noChangeShapeType="1"/>
          </p:cNvSpPr>
          <p:nvPr/>
        </p:nvSpPr>
        <p:spPr bwMode="auto">
          <a:xfrm>
            <a:off x="8610600" y="2501900"/>
            <a:ext cx="1588" cy="131603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2611" name="Object 3">
            <a:extLst>
              <a:ext uri="{FF2B5EF4-FFF2-40B4-BE49-F238E27FC236}">
                <a16:creationId xmlns:a16="http://schemas.microsoft.com/office/drawing/2014/main" id="{E832EA2B-828F-4223-BDF3-B485DCAA9EAD}"/>
              </a:ext>
            </a:extLst>
          </p:cNvPr>
          <p:cNvGraphicFramePr>
            <a:graphicFrameLocks noChangeAspect="1"/>
          </p:cNvGraphicFramePr>
          <p:nvPr/>
        </p:nvGraphicFramePr>
        <p:xfrm>
          <a:off x="5084763" y="0"/>
          <a:ext cx="2354262" cy="3124200"/>
        </p:xfrm>
        <a:graphic>
          <a:graphicData uri="http://schemas.openxmlformats.org/presentationml/2006/ole">
            <mc:AlternateContent xmlns:mc="http://schemas.openxmlformats.org/markup-compatibility/2006">
              <mc:Choice xmlns:v="urn:schemas-microsoft-com:vml" Requires="v">
                <p:oleObj spid="_x0000_s452621" name="ESRI ArcMap Document" r:id="rId3" imgW="3657143" imgH="3657143" progId="esriCore.MxDocument">
                  <p:embed/>
                </p:oleObj>
              </mc:Choice>
              <mc:Fallback>
                <p:oleObj name="ESRI ArcMap Document" r:id="rId3" imgW="3657143" imgH="3657143" progId="esriCore.MxDocument">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12144" r="12500"/>
                      <a:stretch>
                        <a:fillRect/>
                      </a:stretch>
                    </p:blipFill>
                    <p:spPr bwMode="auto">
                      <a:xfrm>
                        <a:off x="5084763" y="0"/>
                        <a:ext cx="235426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2619" name="Object 11">
            <a:extLst>
              <a:ext uri="{FF2B5EF4-FFF2-40B4-BE49-F238E27FC236}">
                <a16:creationId xmlns:a16="http://schemas.microsoft.com/office/drawing/2014/main" id="{72BBED7B-288D-40CD-9728-92338022BD72}"/>
              </a:ext>
            </a:extLst>
          </p:cNvPr>
          <p:cNvGraphicFramePr>
            <a:graphicFrameLocks noChangeAspect="1"/>
          </p:cNvGraphicFramePr>
          <p:nvPr/>
        </p:nvGraphicFramePr>
        <p:xfrm>
          <a:off x="7356475" y="0"/>
          <a:ext cx="1787525" cy="2527300"/>
        </p:xfrm>
        <a:graphic>
          <a:graphicData uri="http://schemas.openxmlformats.org/presentationml/2006/ole">
            <mc:AlternateContent xmlns:mc="http://schemas.openxmlformats.org/markup-compatibility/2006">
              <mc:Choice xmlns:v="urn:schemas-microsoft-com:vml" Requires="v">
                <p:oleObj spid="_x0000_s452622" name="ESRI ArcMap Document" r:id="rId5" imgW="3657143" imgH="3657143" progId="esriCore.MxDocument">
                  <p:embed/>
                </p:oleObj>
              </mc:Choice>
              <mc:Fallback>
                <p:oleObj name="ESRI ArcMap Document" r:id="rId5" imgW="3657143" imgH="3657143" progId="esriCore.MxDocument">
                  <p:embed/>
                  <p:pic>
                    <p:nvPicPr>
                      <p:cNvPr id="0" name="Object 11"/>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l="27821" t="13759" r="23308" b="17145"/>
                      <a:stretch>
                        <a:fillRect/>
                      </a:stretch>
                    </p:blipFill>
                    <p:spPr bwMode="auto">
                      <a:xfrm>
                        <a:off x="7356475" y="0"/>
                        <a:ext cx="1787525"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2612" name="Object 4">
            <a:extLst>
              <a:ext uri="{FF2B5EF4-FFF2-40B4-BE49-F238E27FC236}">
                <a16:creationId xmlns:a16="http://schemas.microsoft.com/office/drawing/2014/main" id="{327E0442-38EF-48D3-B0F2-AC34140C73A8}"/>
              </a:ext>
            </a:extLst>
          </p:cNvPr>
          <p:cNvGraphicFramePr>
            <a:graphicFrameLocks noChangeAspect="1"/>
          </p:cNvGraphicFramePr>
          <p:nvPr>
            <p:extLst>
              <p:ext uri="{D42A27DB-BD31-4B8C-83A1-F6EECF244321}">
                <p14:modId xmlns:p14="http://schemas.microsoft.com/office/powerpoint/2010/main" val="2703486268"/>
              </p:ext>
            </p:extLst>
          </p:nvPr>
        </p:nvGraphicFramePr>
        <p:xfrm>
          <a:off x="4191000" y="3035300"/>
          <a:ext cx="4313238" cy="3813175"/>
        </p:xfrm>
        <a:graphic>
          <a:graphicData uri="http://schemas.openxmlformats.org/presentationml/2006/ole">
            <mc:AlternateContent xmlns:mc="http://schemas.openxmlformats.org/markup-compatibility/2006">
              <mc:Choice xmlns:v="urn:schemas-microsoft-com:vml" Requires="v">
                <p:oleObj spid="_x0000_s452623" name="Worksheet" r:id="rId7" imgW="4286303" imgH="3248179" progId="Excel.Sheet.8">
                  <p:embed/>
                </p:oleObj>
              </mc:Choice>
              <mc:Fallback>
                <p:oleObj name="Worksheet" r:id="rId7" imgW="4286303" imgH="3248179" progId="Excel.Sheet.8">
                  <p:embed/>
                  <p:pic>
                    <p:nvPicPr>
                      <p:cNvPr id="0" name="Object 4"/>
                      <p:cNvPicPr>
                        <a:picLocks noChangeAspect="1" noChangeArrowheads="1"/>
                      </p:cNvPicPr>
                      <p:nvPr/>
                    </p:nvPicPr>
                    <p:blipFill>
                      <a:blip r:embed="rId8"/>
                      <a:srcRect/>
                      <a:stretch>
                        <a:fillRect/>
                      </a:stretch>
                    </p:blipFill>
                    <p:spPr bwMode="auto">
                      <a:xfrm>
                        <a:off x="4191000" y="3035300"/>
                        <a:ext cx="4313238"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52613" name="Picture 5">
            <a:extLst>
              <a:ext uri="{FF2B5EF4-FFF2-40B4-BE49-F238E27FC236}">
                <a16:creationId xmlns:a16="http://schemas.microsoft.com/office/drawing/2014/main" id="{C8FCB7AB-5573-44BF-BEF3-8A8E096705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400425"/>
            <a:ext cx="3275013" cy="276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2616" name="Text Box 8">
            <a:extLst>
              <a:ext uri="{FF2B5EF4-FFF2-40B4-BE49-F238E27FC236}">
                <a16:creationId xmlns:a16="http://schemas.microsoft.com/office/drawing/2014/main" id="{5973C7AD-4CF4-461C-8C75-1E57DC590436}"/>
              </a:ext>
            </a:extLst>
          </p:cNvPr>
          <p:cNvSpPr txBox="1">
            <a:spLocks noChangeArrowheads="1"/>
          </p:cNvSpPr>
          <p:nvPr/>
        </p:nvSpPr>
        <p:spPr bwMode="auto">
          <a:xfrm>
            <a:off x="153988" y="322263"/>
            <a:ext cx="5557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3200" b="1">
                <a:solidFill>
                  <a:schemeClr val="tx1"/>
                </a:solidFill>
              </a:rPr>
              <a:t>Vegetation derived parameters</a:t>
            </a:r>
          </a:p>
        </p:txBody>
      </p:sp>
      <p:sp>
        <p:nvSpPr>
          <p:cNvPr id="452617" name="Text Box 9">
            <a:extLst>
              <a:ext uri="{FF2B5EF4-FFF2-40B4-BE49-F238E27FC236}">
                <a16:creationId xmlns:a16="http://schemas.microsoft.com/office/drawing/2014/main" id="{038C4B1F-AC54-460D-BEAF-2B6B867265C3}"/>
              </a:ext>
            </a:extLst>
          </p:cNvPr>
          <p:cNvSpPr txBox="1">
            <a:spLocks noChangeArrowheads="1"/>
          </p:cNvSpPr>
          <p:nvPr/>
        </p:nvSpPr>
        <p:spPr bwMode="auto">
          <a:xfrm>
            <a:off x="430213" y="1057275"/>
            <a:ext cx="4356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2400">
                <a:solidFill>
                  <a:schemeClr val="tx1"/>
                </a:solidFill>
              </a:rPr>
              <a:t>NASA LDAS vegetation database</a:t>
            </a:r>
          </a:p>
          <a:p>
            <a:pPr algn="l"/>
            <a:r>
              <a:rPr kumimoji="0" lang="en-US" altLang="en-US" sz="2400">
                <a:solidFill>
                  <a:schemeClr val="tx1"/>
                </a:solidFill>
              </a:rPr>
              <a:t>IGBP Classification </a:t>
            </a:r>
          </a:p>
          <a:p>
            <a:pPr algn="l"/>
            <a:r>
              <a:rPr kumimoji="0" lang="en-US" altLang="en-US" sz="2400">
                <a:solidFill>
                  <a:schemeClr val="tx1"/>
                </a:solidFill>
              </a:rPr>
              <a:t>1-km AVHRR imagery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6" name="Picture 2">
            <a:extLst>
              <a:ext uri="{FF2B5EF4-FFF2-40B4-BE49-F238E27FC236}">
                <a16:creationId xmlns:a16="http://schemas.microsoft.com/office/drawing/2014/main" id="{7E0F77BC-49E7-4902-9F12-447EB2BAC07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545"/>
          <a:stretch>
            <a:fillRect/>
          </a:stretch>
        </p:blipFill>
        <p:spPr bwMode="auto">
          <a:xfrm>
            <a:off x="133350" y="1276350"/>
            <a:ext cx="490855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6709" name="Text Box 5">
            <a:extLst>
              <a:ext uri="{FF2B5EF4-FFF2-40B4-BE49-F238E27FC236}">
                <a16:creationId xmlns:a16="http://schemas.microsoft.com/office/drawing/2014/main" id="{7820B2FD-6FB6-497E-8E70-BB32DEA32683}"/>
              </a:ext>
            </a:extLst>
          </p:cNvPr>
          <p:cNvSpPr txBox="1">
            <a:spLocks noChangeArrowheads="1"/>
          </p:cNvSpPr>
          <p:nvPr/>
        </p:nvSpPr>
        <p:spPr bwMode="auto">
          <a:xfrm>
            <a:off x="223838" y="795338"/>
            <a:ext cx="4906962"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a:solidFill>
                  <a:schemeClr val="tx1"/>
                </a:solidFill>
              </a:rPr>
              <a:t>Specific catchment area using D</a:t>
            </a:r>
            <a:r>
              <a:rPr kumimoji="0" lang="en-US" altLang="en-US">
                <a:solidFill>
                  <a:schemeClr val="tx1"/>
                </a:solidFill>
                <a:sym typeface="Symbol" panose="05050102010706020507" pitchFamily="18" charset="2"/>
              </a:rPr>
              <a:t> algorithm used to compute wetness index</a:t>
            </a:r>
            <a:endParaRPr kumimoji="0" lang="en-US" altLang="en-US" b="1">
              <a:solidFill>
                <a:schemeClr val="tx1"/>
              </a:solidFill>
              <a:sym typeface="Symbol" panose="05050102010706020507" pitchFamily="18" charset="2"/>
            </a:endParaRPr>
          </a:p>
        </p:txBody>
      </p:sp>
      <p:graphicFrame>
        <p:nvGraphicFramePr>
          <p:cNvPr id="456712" name="Object 8">
            <a:extLst>
              <a:ext uri="{FF2B5EF4-FFF2-40B4-BE49-F238E27FC236}">
                <a16:creationId xmlns:a16="http://schemas.microsoft.com/office/drawing/2014/main" id="{6CB85CEA-8144-4D01-981F-1A52ACF3FFEB}"/>
              </a:ext>
            </a:extLst>
          </p:cNvPr>
          <p:cNvGraphicFramePr>
            <a:graphicFrameLocks noChangeAspect="1"/>
          </p:cNvGraphicFramePr>
          <p:nvPr/>
        </p:nvGraphicFramePr>
        <p:xfrm>
          <a:off x="5054600" y="1057275"/>
          <a:ext cx="4186238" cy="4643438"/>
        </p:xfrm>
        <a:graphic>
          <a:graphicData uri="http://schemas.openxmlformats.org/presentationml/2006/ole">
            <mc:AlternateContent xmlns:mc="http://schemas.openxmlformats.org/markup-compatibility/2006">
              <mc:Choice xmlns:v="urn:schemas-microsoft-com:vml" Requires="v">
                <p:oleObj spid="_x0000_s456715" name="Picture" r:id="rId4" imgW="2790720" imgH="3095640" progId="Word.Picture.8">
                  <p:embed/>
                </p:oleObj>
              </mc:Choice>
              <mc:Fallback>
                <p:oleObj name="Picture" r:id="rId4" imgW="2790720" imgH="3095640" progId="Word.Picture.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600" y="1057275"/>
                        <a:ext cx="4186238"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6713" name="Rectangle 9">
            <a:extLst>
              <a:ext uri="{FF2B5EF4-FFF2-40B4-BE49-F238E27FC236}">
                <a16:creationId xmlns:a16="http://schemas.microsoft.com/office/drawing/2014/main" id="{6028D5B1-3F2F-414B-A75B-C5C3947FCB67}"/>
              </a:ext>
            </a:extLst>
          </p:cNvPr>
          <p:cNvSpPr>
            <a:spLocks noChangeArrowheads="1"/>
          </p:cNvSpPr>
          <p:nvPr/>
        </p:nvSpPr>
        <p:spPr bwMode="auto">
          <a:xfrm>
            <a:off x="95250" y="5981700"/>
            <a:ext cx="8953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600">
                <a:solidFill>
                  <a:schemeClr val="tx1"/>
                </a:solidFill>
              </a:rPr>
              <a:t>Tarboton, D. G., (1997), "A New Method for the Determination of Flow Directions and Contributing Areas in Grid Digital Elevation Models," </a:t>
            </a:r>
            <a:r>
              <a:rPr kumimoji="0" lang="en-US" altLang="en-US" sz="1600" u="sng">
                <a:solidFill>
                  <a:schemeClr val="tx1"/>
                </a:solidFill>
              </a:rPr>
              <a:t>Water Resources Research</a:t>
            </a:r>
            <a:r>
              <a:rPr kumimoji="0" lang="en-US" altLang="en-US" sz="1600">
                <a:solidFill>
                  <a:schemeClr val="tx1"/>
                </a:solidFill>
              </a:rPr>
              <a:t>, 33(2): 309-319.) (http://www.engineering.usu.edu/cee/faculty/dtarb/dinf.pdf)</a:t>
            </a:r>
          </a:p>
        </p:txBody>
      </p:sp>
      <p:sp>
        <p:nvSpPr>
          <p:cNvPr id="456714" name="Text Box 10">
            <a:extLst>
              <a:ext uri="{FF2B5EF4-FFF2-40B4-BE49-F238E27FC236}">
                <a16:creationId xmlns:a16="http://schemas.microsoft.com/office/drawing/2014/main" id="{A00FE14C-91F2-4609-9FFF-86FD9784D4D5}"/>
              </a:ext>
            </a:extLst>
          </p:cNvPr>
          <p:cNvSpPr txBox="1">
            <a:spLocks noChangeArrowheads="1"/>
          </p:cNvSpPr>
          <p:nvPr/>
        </p:nvSpPr>
        <p:spPr bwMode="auto">
          <a:xfrm>
            <a:off x="271463" y="184150"/>
            <a:ext cx="5969000" cy="4572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chemeClr val="tx1"/>
                </a:solidFill>
              </a:rPr>
              <a:t>Digital Elevation Model Derived Parameters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634" name="Picture 2">
            <a:extLst>
              <a:ext uri="{FF2B5EF4-FFF2-40B4-BE49-F238E27FC236}">
                <a16:creationId xmlns:a16="http://schemas.microsoft.com/office/drawing/2014/main" id="{EB5908BA-BF5F-41CF-9F5E-5142D3E2C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819275"/>
            <a:ext cx="320992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3635" name="Group 3">
            <a:extLst>
              <a:ext uri="{FF2B5EF4-FFF2-40B4-BE49-F238E27FC236}">
                <a16:creationId xmlns:a16="http://schemas.microsoft.com/office/drawing/2014/main" id="{23CC3922-233B-4EFE-95F5-6D4510C5C4B7}"/>
              </a:ext>
            </a:extLst>
          </p:cNvPr>
          <p:cNvGrpSpPr>
            <a:grpSpLocks/>
          </p:cNvGrpSpPr>
          <p:nvPr/>
        </p:nvGrpSpPr>
        <p:grpSpPr bwMode="auto">
          <a:xfrm>
            <a:off x="6324600" y="5429250"/>
            <a:ext cx="2278063" cy="1419225"/>
            <a:chOff x="528" y="720"/>
            <a:chExt cx="1435" cy="894"/>
          </a:xfrm>
        </p:grpSpPr>
        <p:sp>
          <p:nvSpPr>
            <p:cNvPr id="453636" name="Rectangle 4">
              <a:extLst>
                <a:ext uri="{FF2B5EF4-FFF2-40B4-BE49-F238E27FC236}">
                  <a16:creationId xmlns:a16="http://schemas.microsoft.com/office/drawing/2014/main" id="{ED2649AC-6357-4D54-98BF-8E234292DC33}"/>
                </a:ext>
              </a:extLst>
            </p:cNvPr>
            <p:cNvSpPr>
              <a:spLocks noChangeArrowheads="1"/>
            </p:cNvSpPr>
            <p:nvPr/>
          </p:nvSpPr>
          <p:spPr bwMode="auto">
            <a:xfrm>
              <a:off x="1223" y="720"/>
              <a:ext cx="2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800" b="1">
                  <a:solidFill>
                    <a:srgbClr val="000000"/>
                  </a:solidFill>
                  <a:latin typeface="Arial" panose="020B0604020202020204" pitchFamily="34" charset="0"/>
                </a:rPr>
                <a:t>Basin 1</a:t>
              </a:r>
              <a:endParaRPr kumimoji="0" lang="en-US" altLang="en-US" sz="2400">
                <a:solidFill>
                  <a:schemeClr val="tx1"/>
                </a:solidFill>
              </a:endParaRPr>
            </a:p>
          </p:txBody>
        </p:sp>
        <p:sp>
          <p:nvSpPr>
            <p:cNvPr id="453637" name="Rectangle 5">
              <a:extLst>
                <a:ext uri="{FF2B5EF4-FFF2-40B4-BE49-F238E27FC236}">
                  <a16:creationId xmlns:a16="http://schemas.microsoft.com/office/drawing/2014/main" id="{F3973942-2D11-4042-A0E2-33915FDC4A43}"/>
                </a:ext>
              </a:extLst>
            </p:cNvPr>
            <p:cNvSpPr>
              <a:spLocks noChangeArrowheads="1"/>
            </p:cNvSpPr>
            <p:nvPr/>
          </p:nvSpPr>
          <p:spPr bwMode="auto">
            <a:xfrm>
              <a:off x="1042" y="1556"/>
              <a:ext cx="5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ln(a/S) (a in meter units)</a:t>
              </a:r>
              <a:endParaRPr kumimoji="0" lang="en-US" altLang="en-US" sz="2400">
                <a:solidFill>
                  <a:schemeClr val="tx1"/>
                </a:solidFill>
              </a:endParaRPr>
            </a:p>
          </p:txBody>
        </p:sp>
        <p:sp>
          <p:nvSpPr>
            <p:cNvPr id="453638" name="Rectangle 6">
              <a:extLst>
                <a:ext uri="{FF2B5EF4-FFF2-40B4-BE49-F238E27FC236}">
                  <a16:creationId xmlns:a16="http://schemas.microsoft.com/office/drawing/2014/main" id="{67064B6D-EE87-4E67-AF75-494E5AC859F3}"/>
                </a:ext>
              </a:extLst>
            </p:cNvPr>
            <p:cNvSpPr>
              <a:spLocks noChangeArrowheads="1"/>
            </p:cNvSpPr>
            <p:nvPr/>
          </p:nvSpPr>
          <p:spPr bwMode="auto">
            <a:xfrm rot="16200000">
              <a:off x="364" y="1150"/>
              <a:ext cx="3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Proportion of area</a:t>
              </a:r>
              <a:endParaRPr kumimoji="0" lang="en-US" altLang="en-US" sz="2400">
                <a:solidFill>
                  <a:schemeClr val="tx1"/>
                </a:solidFill>
              </a:endParaRPr>
            </a:p>
          </p:txBody>
        </p:sp>
        <p:sp>
          <p:nvSpPr>
            <p:cNvPr id="453639" name="Line 7">
              <a:extLst>
                <a:ext uri="{FF2B5EF4-FFF2-40B4-BE49-F238E27FC236}">
                  <a16:creationId xmlns:a16="http://schemas.microsoft.com/office/drawing/2014/main" id="{9637C8A6-FBDE-4D15-8B88-9DF6EC8C7779}"/>
                </a:ext>
              </a:extLst>
            </p:cNvPr>
            <p:cNvSpPr>
              <a:spLocks noChangeShapeType="1"/>
            </p:cNvSpPr>
            <p:nvPr/>
          </p:nvSpPr>
          <p:spPr bwMode="auto">
            <a:xfrm>
              <a:off x="755" y="1437"/>
              <a:ext cx="100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40" name="Line 8">
              <a:extLst>
                <a:ext uri="{FF2B5EF4-FFF2-40B4-BE49-F238E27FC236}">
                  <a16:creationId xmlns:a16="http://schemas.microsoft.com/office/drawing/2014/main" id="{99B5E49B-C310-4FB3-9686-D059A91F4F2C}"/>
                </a:ext>
              </a:extLst>
            </p:cNvPr>
            <p:cNvSpPr>
              <a:spLocks noChangeShapeType="1"/>
            </p:cNvSpPr>
            <p:nvPr/>
          </p:nvSpPr>
          <p:spPr bwMode="auto">
            <a:xfrm>
              <a:off x="755"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41" name="Line 9">
              <a:extLst>
                <a:ext uri="{FF2B5EF4-FFF2-40B4-BE49-F238E27FC236}">
                  <a16:creationId xmlns:a16="http://schemas.microsoft.com/office/drawing/2014/main" id="{051FAB83-2C00-4432-B464-B8BB731B3302}"/>
                </a:ext>
              </a:extLst>
            </p:cNvPr>
            <p:cNvSpPr>
              <a:spLocks noChangeShapeType="1"/>
            </p:cNvSpPr>
            <p:nvPr/>
          </p:nvSpPr>
          <p:spPr bwMode="auto">
            <a:xfrm>
              <a:off x="1007"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42" name="Line 10">
              <a:extLst>
                <a:ext uri="{FF2B5EF4-FFF2-40B4-BE49-F238E27FC236}">
                  <a16:creationId xmlns:a16="http://schemas.microsoft.com/office/drawing/2014/main" id="{0965F2C4-62E9-4A38-BEC5-E6176AE9BD2A}"/>
                </a:ext>
              </a:extLst>
            </p:cNvPr>
            <p:cNvSpPr>
              <a:spLocks noChangeShapeType="1"/>
            </p:cNvSpPr>
            <p:nvPr/>
          </p:nvSpPr>
          <p:spPr bwMode="auto">
            <a:xfrm>
              <a:off x="1255"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43" name="Line 11">
              <a:extLst>
                <a:ext uri="{FF2B5EF4-FFF2-40B4-BE49-F238E27FC236}">
                  <a16:creationId xmlns:a16="http://schemas.microsoft.com/office/drawing/2014/main" id="{79F3058C-006F-4744-896A-9384BA8B1436}"/>
                </a:ext>
              </a:extLst>
            </p:cNvPr>
            <p:cNvSpPr>
              <a:spLocks noChangeShapeType="1"/>
            </p:cNvSpPr>
            <p:nvPr/>
          </p:nvSpPr>
          <p:spPr bwMode="auto">
            <a:xfrm>
              <a:off x="1508"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44" name="Line 12">
              <a:extLst>
                <a:ext uri="{FF2B5EF4-FFF2-40B4-BE49-F238E27FC236}">
                  <a16:creationId xmlns:a16="http://schemas.microsoft.com/office/drawing/2014/main" id="{AA30E528-CD0A-4953-B27B-71E3D8C8A50E}"/>
                </a:ext>
              </a:extLst>
            </p:cNvPr>
            <p:cNvSpPr>
              <a:spLocks noChangeShapeType="1"/>
            </p:cNvSpPr>
            <p:nvPr/>
          </p:nvSpPr>
          <p:spPr bwMode="auto">
            <a:xfrm>
              <a:off x="1761"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45" name="Rectangle 13">
              <a:extLst>
                <a:ext uri="{FF2B5EF4-FFF2-40B4-BE49-F238E27FC236}">
                  <a16:creationId xmlns:a16="http://schemas.microsoft.com/office/drawing/2014/main" id="{DDF8A3D7-F624-4B05-9FAD-8D639F0C7DDC}"/>
                </a:ext>
              </a:extLst>
            </p:cNvPr>
            <p:cNvSpPr>
              <a:spLocks noChangeArrowheads="1"/>
            </p:cNvSpPr>
            <p:nvPr/>
          </p:nvSpPr>
          <p:spPr bwMode="auto">
            <a:xfrm>
              <a:off x="728" y="1468"/>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a:t>
              </a:r>
              <a:endParaRPr kumimoji="0" lang="en-US" altLang="en-US" sz="2400">
                <a:solidFill>
                  <a:schemeClr val="tx1"/>
                </a:solidFill>
              </a:endParaRPr>
            </a:p>
          </p:txBody>
        </p:sp>
        <p:sp>
          <p:nvSpPr>
            <p:cNvPr id="453646" name="Rectangle 14">
              <a:extLst>
                <a:ext uri="{FF2B5EF4-FFF2-40B4-BE49-F238E27FC236}">
                  <a16:creationId xmlns:a16="http://schemas.microsoft.com/office/drawing/2014/main" id="{896BDAFB-A324-4E0C-BE4A-D740BA6FA265}"/>
                </a:ext>
              </a:extLst>
            </p:cNvPr>
            <p:cNvSpPr>
              <a:spLocks noChangeArrowheads="1"/>
            </p:cNvSpPr>
            <p:nvPr/>
          </p:nvSpPr>
          <p:spPr bwMode="auto">
            <a:xfrm>
              <a:off x="980" y="1468"/>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5</a:t>
              </a:r>
              <a:endParaRPr kumimoji="0" lang="en-US" altLang="en-US" sz="2400">
                <a:solidFill>
                  <a:schemeClr val="tx1"/>
                </a:solidFill>
              </a:endParaRPr>
            </a:p>
          </p:txBody>
        </p:sp>
        <p:sp>
          <p:nvSpPr>
            <p:cNvPr id="453647" name="Rectangle 15">
              <a:extLst>
                <a:ext uri="{FF2B5EF4-FFF2-40B4-BE49-F238E27FC236}">
                  <a16:creationId xmlns:a16="http://schemas.microsoft.com/office/drawing/2014/main" id="{9528190D-039E-4F4C-B38A-FFC6E2061F25}"/>
                </a:ext>
              </a:extLst>
            </p:cNvPr>
            <p:cNvSpPr>
              <a:spLocks noChangeArrowheads="1"/>
            </p:cNvSpPr>
            <p:nvPr/>
          </p:nvSpPr>
          <p:spPr bwMode="auto">
            <a:xfrm>
              <a:off x="1212"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10</a:t>
              </a:r>
              <a:endParaRPr kumimoji="0" lang="en-US" altLang="en-US" sz="2400">
                <a:solidFill>
                  <a:schemeClr val="tx1"/>
                </a:solidFill>
              </a:endParaRPr>
            </a:p>
          </p:txBody>
        </p:sp>
        <p:sp>
          <p:nvSpPr>
            <p:cNvPr id="453648" name="Rectangle 16">
              <a:extLst>
                <a:ext uri="{FF2B5EF4-FFF2-40B4-BE49-F238E27FC236}">
                  <a16:creationId xmlns:a16="http://schemas.microsoft.com/office/drawing/2014/main" id="{60E1E5E4-2190-4DB5-A47A-38D38F740FE0}"/>
                </a:ext>
              </a:extLst>
            </p:cNvPr>
            <p:cNvSpPr>
              <a:spLocks noChangeArrowheads="1"/>
            </p:cNvSpPr>
            <p:nvPr/>
          </p:nvSpPr>
          <p:spPr bwMode="auto">
            <a:xfrm>
              <a:off x="1465"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15</a:t>
              </a:r>
              <a:endParaRPr kumimoji="0" lang="en-US" altLang="en-US" sz="2400">
                <a:solidFill>
                  <a:schemeClr val="tx1"/>
                </a:solidFill>
              </a:endParaRPr>
            </a:p>
          </p:txBody>
        </p:sp>
        <p:sp>
          <p:nvSpPr>
            <p:cNvPr id="453649" name="Rectangle 17">
              <a:extLst>
                <a:ext uri="{FF2B5EF4-FFF2-40B4-BE49-F238E27FC236}">
                  <a16:creationId xmlns:a16="http://schemas.microsoft.com/office/drawing/2014/main" id="{6EDC220A-C360-478E-9863-4675185C284C}"/>
                </a:ext>
              </a:extLst>
            </p:cNvPr>
            <p:cNvSpPr>
              <a:spLocks noChangeArrowheads="1"/>
            </p:cNvSpPr>
            <p:nvPr/>
          </p:nvSpPr>
          <p:spPr bwMode="auto">
            <a:xfrm>
              <a:off x="1718"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20</a:t>
              </a:r>
              <a:endParaRPr kumimoji="0" lang="en-US" altLang="en-US" sz="2400">
                <a:solidFill>
                  <a:schemeClr val="tx1"/>
                </a:solidFill>
              </a:endParaRPr>
            </a:p>
          </p:txBody>
        </p:sp>
        <p:sp>
          <p:nvSpPr>
            <p:cNvPr id="453650" name="Line 18">
              <a:extLst>
                <a:ext uri="{FF2B5EF4-FFF2-40B4-BE49-F238E27FC236}">
                  <a16:creationId xmlns:a16="http://schemas.microsoft.com/office/drawing/2014/main" id="{B0281B63-0E18-4401-8436-C0ECF2F630B1}"/>
                </a:ext>
              </a:extLst>
            </p:cNvPr>
            <p:cNvSpPr>
              <a:spLocks noChangeShapeType="1"/>
            </p:cNvSpPr>
            <p:nvPr/>
          </p:nvSpPr>
          <p:spPr bwMode="auto">
            <a:xfrm flipV="1">
              <a:off x="704" y="835"/>
              <a:ext cx="1" cy="5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51" name="Line 19">
              <a:extLst>
                <a:ext uri="{FF2B5EF4-FFF2-40B4-BE49-F238E27FC236}">
                  <a16:creationId xmlns:a16="http://schemas.microsoft.com/office/drawing/2014/main" id="{252EE5E7-973F-4C52-875A-394E381235C3}"/>
                </a:ext>
              </a:extLst>
            </p:cNvPr>
            <p:cNvSpPr>
              <a:spLocks noChangeShapeType="1"/>
            </p:cNvSpPr>
            <p:nvPr/>
          </p:nvSpPr>
          <p:spPr bwMode="auto">
            <a:xfrm flipH="1">
              <a:off x="686" y="141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52" name="Line 20">
              <a:extLst>
                <a:ext uri="{FF2B5EF4-FFF2-40B4-BE49-F238E27FC236}">
                  <a16:creationId xmlns:a16="http://schemas.microsoft.com/office/drawing/2014/main" id="{DE9B5380-F92B-47CA-B6FC-25449180CC1D}"/>
                </a:ext>
              </a:extLst>
            </p:cNvPr>
            <p:cNvSpPr>
              <a:spLocks noChangeShapeType="1"/>
            </p:cNvSpPr>
            <p:nvPr/>
          </p:nvSpPr>
          <p:spPr bwMode="auto">
            <a:xfrm flipH="1">
              <a:off x="686" y="1271"/>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53" name="Line 21">
              <a:extLst>
                <a:ext uri="{FF2B5EF4-FFF2-40B4-BE49-F238E27FC236}">
                  <a16:creationId xmlns:a16="http://schemas.microsoft.com/office/drawing/2014/main" id="{5B905E23-9E21-4CD4-AF54-EF72811F5DDF}"/>
                </a:ext>
              </a:extLst>
            </p:cNvPr>
            <p:cNvSpPr>
              <a:spLocks noChangeShapeType="1"/>
            </p:cNvSpPr>
            <p:nvPr/>
          </p:nvSpPr>
          <p:spPr bwMode="auto">
            <a:xfrm flipH="1">
              <a:off x="686" y="112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54" name="Line 22">
              <a:extLst>
                <a:ext uri="{FF2B5EF4-FFF2-40B4-BE49-F238E27FC236}">
                  <a16:creationId xmlns:a16="http://schemas.microsoft.com/office/drawing/2014/main" id="{5EEBFD19-5A23-4EC3-A25E-3738CFF8D267}"/>
                </a:ext>
              </a:extLst>
            </p:cNvPr>
            <p:cNvSpPr>
              <a:spLocks noChangeShapeType="1"/>
            </p:cNvSpPr>
            <p:nvPr/>
          </p:nvSpPr>
          <p:spPr bwMode="auto">
            <a:xfrm flipH="1">
              <a:off x="686" y="982"/>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55" name="Line 23">
              <a:extLst>
                <a:ext uri="{FF2B5EF4-FFF2-40B4-BE49-F238E27FC236}">
                  <a16:creationId xmlns:a16="http://schemas.microsoft.com/office/drawing/2014/main" id="{246EC496-3085-4A4A-969E-E304E099D089}"/>
                </a:ext>
              </a:extLst>
            </p:cNvPr>
            <p:cNvSpPr>
              <a:spLocks noChangeShapeType="1"/>
            </p:cNvSpPr>
            <p:nvPr/>
          </p:nvSpPr>
          <p:spPr bwMode="auto">
            <a:xfrm flipH="1">
              <a:off x="686" y="835"/>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56" name="Rectangle 24">
              <a:extLst>
                <a:ext uri="{FF2B5EF4-FFF2-40B4-BE49-F238E27FC236}">
                  <a16:creationId xmlns:a16="http://schemas.microsoft.com/office/drawing/2014/main" id="{41F85E8B-E4AE-43BD-A3FD-3B4BE52BBB36}"/>
                </a:ext>
              </a:extLst>
            </p:cNvPr>
            <p:cNvSpPr>
              <a:spLocks noChangeArrowheads="1"/>
            </p:cNvSpPr>
            <p:nvPr/>
          </p:nvSpPr>
          <p:spPr bwMode="auto">
            <a:xfrm rot="16200000">
              <a:off x="593" y="1402"/>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0.00</a:t>
              </a:r>
              <a:endParaRPr kumimoji="0" lang="en-US" altLang="en-US" sz="2400">
                <a:solidFill>
                  <a:schemeClr val="tx1"/>
                </a:solidFill>
              </a:endParaRPr>
            </a:p>
          </p:txBody>
        </p:sp>
        <p:sp>
          <p:nvSpPr>
            <p:cNvPr id="453657" name="Rectangle 25">
              <a:extLst>
                <a:ext uri="{FF2B5EF4-FFF2-40B4-BE49-F238E27FC236}">
                  <a16:creationId xmlns:a16="http://schemas.microsoft.com/office/drawing/2014/main" id="{8B033654-124E-4C3D-9197-A2E4B664706F}"/>
                </a:ext>
              </a:extLst>
            </p:cNvPr>
            <p:cNvSpPr>
              <a:spLocks noChangeArrowheads="1"/>
            </p:cNvSpPr>
            <p:nvPr/>
          </p:nvSpPr>
          <p:spPr bwMode="auto">
            <a:xfrm rot="16200000">
              <a:off x="593" y="1259"/>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0.05</a:t>
              </a:r>
              <a:endParaRPr kumimoji="0" lang="en-US" altLang="en-US" sz="2400">
                <a:solidFill>
                  <a:schemeClr val="tx1"/>
                </a:solidFill>
              </a:endParaRPr>
            </a:p>
          </p:txBody>
        </p:sp>
        <p:sp>
          <p:nvSpPr>
            <p:cNvPr id="453658" name="Rectangle 26">
              <a:extLst>
                <a:ext uri="{FF2B5EF4-FFF2-40B4-BE49-F238E27FC236}">
                  <a16:creationId xmlns:a16="http://schemas.microsoft.com/office/drawing/2014/main" id="{EC7DE1C6-55D1-46BA-9D41-48CD4576AFC5}"/>
                </a:ext>
              </a:extLst>
            </p:cNvPr>
            <p:cNvSpPr>
              <a:spLocks noChangeArrowheads="1"/>
            </p:cNvSpPr>
            <p:nvPr/>
          </p:nvSpPr>
          <p:spPr bwMode="auto">
            <a:xfrm rot="16200000">
              <a:off x="593" y="1112"/>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0.10</a:t>
              </a:r>
              <a:endParaRPr kumimoji="0" lang="en-US" altLang="en-US" sz="2400">
                <a:solidFill>
                  <a:schemeClr val="tx1"/>
                </a:solidFill>
              </a:endParaRPr>
            </a:p>
          </p:txBody>
        </p:sp>
        <p:sp>
          <p:nvSpPr>
            <p:cNvPr id="453659" name="Rectangle 27">
              <a:extLst>
                <a:ext uri="{FF2B5EF4-FFF2-40B4-BE49-F238E27FC236}">
                  <a16:creationId xmlns:a16="http://schemas.microsoft.com/office/drawing/2014/main" id="{E7AD6BE2-3230-4A75-829C-6161A5FFEE74}"/>
                </a:ext>
              </a:extLst>
            </p:cNvPr>
            <p:cNvSpPr>
              <a:spLocks noChangeArrowheads="1"/>
            </p:cNvSpPr>
            <p:nvPr/>
          </p:nvSpPr>
          <p:spPr bwMode="auto">
            <a:xfrm rot="16200000">
              <a:off x="593" y="970"/>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0.15</a:t>
              </a:r>
              <a:endParaRPr kumimoji="0" lang="en-US" altLang="en-US" sz="2400">
                <a:solidFill>
                  <a:schemeClr val="tx1"/>
                </a:solidFill>
              </a:endParaRPr>
            </a:p>
          </p:txBody>
        </p:sp>
        <p:sp>
          <p:nvSpPr>
            <p:cNvPr id="453660" name="Rectangle 28">
              <a:extLst>
                <a:ext uri="{FF2B5EF4-FFF2-40B4-BE49-F238E27FC236}">
                  <a16:creationId xmlns:a16="http://schemas.microsoft.com/office/drawing/2014/main" id="{9503D00C-C38A-456E-BF80-86148FABB602}"/>
                </a:ext>
              </a:extLst>
            </p:cNvPr>
            <p:cNvSpPr>
              <a:spLocks noChangeArrowheads="1"/>
            </p:cNvSpPr>
            <p:nvPr/>
          </p:nvSpPr>
          <p:spPr bwMode="auto">
            <a:xfrm rot="16200000">
              <a:off x="593" y="823"/>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0.20</a:t>
              </a:r>
              <a:endParaRPr kumimoji="0" lang="en-US" altLang="en-US" sz="2400">
                <a:solidFill>
                  <a:schemeClr val="tx1"/>
                </a:solidFill>
              </a:endParaRPr>
            </a:p>
          </p:txBody>
        </p:sp>
        <p:sp>
          <p:nvSpPr>
            <p:cNvPr id="453661" name="Rectangle 29">
              <a:extLst>
                <a:ext uri="{FF2B5EF4-FFF2-40B4-BE49-F238E27FC236}">
                  <a16:creationId xmlns:a16="http://schemas.microsoft.com/office/drawing/2014/main" id="{FA408AD8-862F-4935-82DC-323A3DB690B5}"/>
                </a:ext>
              </a:extLst>
            </p:cNvPr>
            <p:cNvSpPr>
              <a:spLocks noChangeArrowheads="1"/>
            </p:cNvSpPr>
            <p:nvPr/>
          </p:nvSpPr>
          <p:spPr bwMode="auto">
            <a:xfrm>
              <a:off x="755" y="1414"/>
              <a:ext cx="50"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662" name="Rectangle 30">
              <a:extLst>
                <a:ext uri="{FF2B5EF4-FFF2-40B4-BE49-F238E27FC236}">
                  <a16:creationId xmlns:a16="http://schemas.microsoft.com/office/drawing/2014/main" id="{28150532-E10A-45E2-82F2-BBBA07DF22F9}"/>
                </a:ext>
              </a:extLst>
            </p:cNvPr>
            <p:cNvSpPr>
              <a:spLocks noChangeArrowheads="1"/>
            </p:cNvSpPr>
            <p:nvPr/>
          </p:nvSpPr>
          <p:spPr bwMode="auto">
            <a:xfrm>
              <a:off x="755" y="1414"/>
              <a:ext cx="50"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63" name="Rectangle 31">
              <a:extLst>
                <a:ext uri="{FF2B5EF4-FFF2-40B4-BE49-F238E27FC236}">
                  <a16:creationId xmlns:a16="http://schemas.microsoft.com/office/drawing/2014/main" id="{42A7A4C5-8381-4371-B85D-A5A1B7E91105}"/>
                </a:ext>
              </a:extLst>
            </p:cNvPr>
            <p:cNvSpPr>
              <a:spLocks noChangeArrowheads="1"/>
            </p:cNvSpPr>
            <p:nvPr/>
          </p:nvSpPr>
          <p:spPr bwMode="auto">
            <a:xfrm>
              <a:off x="805" y="1414"/>
              <a:ext cx="51"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664" name="Rectangle 32">
              <a:extLst>
                <a:ext uri="{FF2B5EF4-FFF2-40B4-BE49-F238E27FC236}">
                  <a16:creationId xmlns:a16="http://schemas.microsoft.com/office/drawing/2014/main" id="{10A73E0E-BB0E-4B45-8540-804C3CE6CF36}"/>
                </a:ext>
              </a:extLst>
            </p:cNvPr>
            <p:cNvSpPr>
              <a:spLocks noChangeArrowheads="1"/>
            </p:cNvSpPr>
            <p:nvPr/>
          </p:nvSpPr>
          <p:spPr bwMode="auto">
            <a:xfrm>
              <a:off x="805" y="1414"/>
              <a:ext cx="51"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65" name="Rectangle 33">
              <a:extLst>
                <a:ext uri="{FF2B5EF4-FFF2-40B4-BE49-F238E27FC236}">
                  <a16:creationId xmlns:a16="http://schemas.microsoft.com/office/drawing/2014/main" id="{AEA8D206-E672-4DDE-84F8-80D851D2EC0D}"/>
                </a:ext>
              </a:extLst>
            </p:cNvPr>
            <p:cNvSpPr>
              <a:spLocks noChangeArrowheads="1"/>
            </p:cNvSpPr>
            <p:nvPr/>
          </p:nvSpPr>
          <p:spPr bwMode="auto">
            <a:xfrm>
              <a:off x="856" y="1414"/>
              <a:ext cx="50"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666" name="Rectangle 34">
              <a:extLst>
                <a:ext uri="{FF2B5EF4-FFF2-40B4-BE49-F238E27FC236}">
                  <a16:creationId xmlns:a16="http://schemas.microsoft.com/office/drawing/2014/main" id="{7FE44A00-481B-46E2-AD76-24787C25B9CB}"/>
                </a:ext>
              </a:extLst>
            </p:cNvPr>
            <p:cNvSpPr>
              <a:spLocks noChangeArrowheads="1"/>
            </p:cNvSpPr>
            <p:nvPr/>
          </p:nvSpPr>
          <p:spPr bwMode="auto">
            <a:xfrm>
              <a:off x="856" y="1414"/>
              <a:ext cx="50"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67" name="Rectangle 35">
              <a:extLst>
                <a:ext uri="{FF2B5EF4-FFF2-40B4-BE49-F238E27FC236}">
                  <a16:creationId xmlns:a16="http://schemas.microsoft.com/office/drawing/2014/main" id="{53906D12-E8E2-46BA-9EA5-3D323BA0C54A}"/>
                </a:ext>
              </a:extLst>
            </p:cNvPr>
            <p:cNvSpPr>
              <a:spLocks noChangeArrowheads="1"/>
            </p:cNvSpPr>
            <p:nvPr/>
          </p:nvSpPr>
          <p:spPr bwMode="auto">
            <a:xfrm>
              <a:off x="906" y="1414"/>
              <a:ext cx="51"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668" name="Rectangle 36">
              <a:extLst>
                <a:ext uri="{FF2B5EF4-FFF2-40B4-BE49-F238E27FC236}">
                  <a16:creationId xmlns:a16="http://schemas.microsoft.com/office/drawing/2014/main" id="{C3EA6056-DCD7-4995-805C-7D35529E1B5B}"/>
                </a:ext>
              </a:extLst>
            </p:cNvPr>
            <p:cNvSpPr>
              <a:spLocks noChangeArrowheads="1"/>
            </p:cNvSpPr>
            <p:nvPr/>
          </p:nvSpPr>
          <p:spPr bwMode="auto">
            <a:xfrm>
              <a:off x="906" y="1414"/>
              <a:ext cx="51"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69" name="Rectangle 37">
              <a:extLst>
                <a:ext uri="{FF2B5EF4-FFF2-40B4-BE49-F238E27FC236}">
                  <a16:creationId xmlns:a16="http://schemas.microsoft.com/office/drawing/2014/main" id="{60CCED50-CC7F-44A1-8FB4-8E9864563DD0}"/>
                </a:ext>
              </a:extLst>
            </p:cNvPr>
            <p:cNvSpPr>
              <a:spLocks noChangeArrowheads="1"/>
            </p:cNvSpPr>
            <p:nvPr/>
          </p:nvSpPr>
          <p:spPr bwMode="auto">
            <a:xfrm>
              <a:off x="957" y="1193"/>
              <a:ext cx="50" cy="22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670" name="Rectangle 38">
              <a:extLst>
                <a:ext uri="{FF2B5EF4-FFF2-40B4-BE49-F238E27FC236}">
                  <a16:creationId xmlns:a16="http://schemas.microsoft.com/office/drawing/2014/main" id="{BBC076D3-8329-4E4E-81F8-2D84A0B52049}"/>
                </a:ext>
              </a:extLst>
            </p:cNvPr>
            <p:cNvSpPr>
              <a:spLocks noChangeArrowheads="1"/>
            </p:cNvSpPr>
            <p:nvPr/>
          </p:nvSpPr>
          <p:spPr bwMode="auto">
            <a:xfrm>
              <a:off x="957" y="1193"/>
              <a:ext cx="50" cy="22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71" name="Rectangle 39">
              <a:extLst>
                <a:ext uri="{FF2B5EF4-FFF2-40B4-BE49-F238E27FC236}">
                  <a16:creationId xmlns:a16="http://schemas.microsoft.com/office/drawing/2014/main" id="{FBE0613D-75B4-46D2-AC1E-861CEEB02403}"/>
                </a:ext>
              </a:extLst>
            </p:cNvPr>
            <p:cNvSpPr>
              <a:spLocks noChangeArrowheads="1"/>
            </p:cNvSpPr>
            <p:nvPr/>
          </p:nvSpPr>
          <p:spPr bwMode="auto">
            <a:xfrm>
              <a:off x="1007" y="1193"/>
              <a:ext cx="51" cy="22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672" name="Rectangle 40">
              <a:extLst>
                <a:ext uri="{FF2B5EF4-FFF2-40B4-BE49-F238E27FC236}">
                  <a16:creationId xmlns:a16="http://schemas.microsoft.com/office/drawing/2014/main" id="{6CCA8DF9-59FF-44D4-8EEA-A10FECEA4EE9}"/>
                </a:ext>
              </a:extLst>
            </p:cNvPr>
            <p:cNvSpPr>
              <a:spLocks noChangeArrowheads="1"/>
            </p:cNvSpPr>
            <p:nvPr/>
          </p:nvSpPr>
          <p:spPr bwMode="auto">
            <a:xfrm>
              <a:off x="1007" y="1193"/>
              <a:ext cx="51" cy="22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73" name="Rectangle 41">
              <a:extLst>
                <a:ext uri="{FF2B5EF4-FFF2-40B4-BE49-F238E27FC236}">
                  <a16:creationId xmlns:a16="http://schemas.microsoft.com/office/drawing/2014/main" id="{6DEE5116-0A05-4F69-8C40-F96F8292CCB3}"/>
                </a:ext>
              </a:extLst>
            </p:cNvPr>
            <p:cNvSpPr>
              <a:spLocks noChangeArrowheads="1"/>
            </p:cNvSpPr>
            <p:nvPr/>
          </p:nvSpPr>
          <p:spPr bwMode="auto">
            <a:xfrm>
              <a:off x="1058" y="1078"/>
              <a:ext cx="50" cy="33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674" name="Rectangle 42">
              <a:extLst>
                <a:ext uri="{FF2B5EF4-FFF2-40B4-BE49-F238E27FC236}">
                  <a16:creationId xmlns:a16="http://schemas.microsoft.com/office/drawing/2014/main" id="{4066DCDF-68CE-4F37-A5F0-E3C70A64EB10}"/>
                </a:ext>
              </a:extLst>
            </p:cNvPr>
            <p:cNvSpPr>
              <a:spLocks noChangeArrowheads="1"/>
            </p:cNvSpPr>
            <p:nvPr/>
          </p:nvSpPr>
          <p:spPr bwMode="auto">
            <a:xfrm>
              <a:off x="1058" y="1078"/>
              <a:ext cx="50" cy="33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75" name="Rectangle 43">
              <a:extLst>
                <a:ext uri="{FF2B5EF4-FFF2-40B4-BE49-F238E27FC236}">
                  <a16:creationId xmlns:a16="http://schemas.microsoft.com/office/drawing/2014/main" id="{86301F18-E2D5-48C2-B265-684C05F94664}"/>
                </a:ext>
              </a:extLst>
            </p:cNvPr>
            <p:cNvSpPr>
              <a:spLocks noChangeArrowheads="1"/>
            </p:cNvSpPr>
            <p:nvPr/>
          </p:nvSpPr>
          <p:spPr bwMode="auto">
            <a:xfrm>
              <a:off x="1108" y="858"/>
              <a:ext cx="46" cy="5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676" name="Rectangle 44">
              <a:extLst>
                <a:ext uri="{FF2B5EF4-FFF2-40B4-BE49-F238E27FC236}">
                  <a16:creationId xmlns:a16="http://schemas.microsoft.com/office/drawing/2014/main" id="{A4E9FBD0-08D2-45C2-A087-3741EED289EC}"/>
                </a:ext>
              </a:extLst>
            </p:cNvPr>
            <p:cNvSpPr>
              <a:spLocks noChangeArrowheads="1"/>
            </p:cNvSpPr>
            <p:nvPr/>
          </p:nvSpPr>
          <p:spPr bwMode="auto">
            <a:xfrm>
              <a:off x="1108" y="858"/>
              <a:ext cx="46" cy="5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77" name="Rectangle 45">
              <a:extLst>
                <a:ext uri="{FF2B5EF4-FFF2-40B4-BE49-F238E27FC236}">
                  <a16:creationId xmlns:a16="http://schemas.microsoft.com/office/drawing/2014/main" id="{1EA652F9-C77A-4CF6-8AC6-D5DF76BA76BD}"/>
                </a:ext>
              </a:extLst>
            </p:cNvPr>
            <p:cNvSpPr>
              <a:spLocks noChangeArrowheads="1"/>
            </p:cNvSpPr>
            <p:nvPr/>
          </p:nvSpPr>
          <p:spPr bwMode="auto">
            <a:xfrm>
              <a:off x="1154" y="968"/>
              <a:ext cx="51" cy="44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678" name="Rectangle 46">
              <a:extLst>
                <a:ext uri="{FF2B5EF4-FFF2-40B4-BE49-F238E27FC236}">
                  <a16:creationId xmlns:a16="http://schemas.microsoft.com/office/drawing/2014/main" id="{C278F4F1-635A-407D-BD79-553E8793559C}"/>
                </a:ext>
              </a:extLst>
            </p:cNvPr>
            <p:cNvSpPr>
              <a:spLocks noChangeArrowheads="1"/>
            </p:cNvSpPr>
            <p:nvPr/>
          </p:nvSpPr>
          <p:spPr bwMode="auto">
            <a:xfrm>
              <a:off x="1154" y="968"/>
              <a:ext cx="51" cy="44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79" name="Rectangle 47">
              <a:extLst>
                <a:ext uri="{FF2B5EF4-FFF2-40B4-BE49-F238E27FC236}">
                  <a16:creationId xmlns:a16="http://schemas.microsoft.com/office/drawing/2014/main" id="{13CA207F-6D13-4E34-ACE4-AC3565DB3F20}"/>
                </a:ext>
              </a:extLst>
            </p:cNvPr>
            <p:cNvSpPr>
              <a:spLocks noChangeArrowheads="1"/>
            </p:cNvSpPr>
            <p:nvPr/>
          </p:nvSpPr>
          <p:spPr bwMode="auto">
            <a:xfrm>
              <a:off x="1205" y="1078"/>
              <a:ext cx="50" cy="33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680" name="Rectangle 48">
              <a:extLst>
                <a:ext uri="{FF2B5EF4-FFF2-40B4-BE49-F238E27FC236}">
                  <a16:creationId xmlns:a16="http://schemas.microsoft.com/office/drawing/2014/main" id="{CEE2319B-D1C7-4AA3-8937-0267C2C0E90A}"/>
                </a:ext>
              </a:extLst>
            </p:cNvPr>
            <p:cNvSpPr>
              <a:spLocks noChangeArrowheads="1"/>
            </p:cNvSpPr>
            <p:nvPr/>
          </p:nvSpPr>
          <p:spPr bwMode="auto">
            <a:xfrm>
              <a:off x="1205" y="1078"/>
              <a:ext cx="50" cy="33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81" name="Rectangle 49">
              <a:extLst>
                <a:ext uri="{FF2B5EF4-FFF2-40B4-BE49-F238E27FC236}">
                  <a16:creationId xmlns:a16="http://schemas.microsoft.com/office/drawing/2014/main" id="{FA3B954C-9CFC-4EA5-8ACD-5FDF0F9E0D57}"/>
                </a:ext>
              </a:extLst>
            </p:cNvPr>
            <p:cNvSpPr>
              <a:spLocks noChangeArrowheads="1"/>
            </p:cNvSpPr>
            <p:nvPr/>
          </p:nvSpPr>
          <p:spPr bwMode="auto">
            <a:xfrm>
              <a:off x="1255" y="1303"/>
              <a:ext cx="253" cy="11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682" name="Rectangle 50">
              <a:extLst>
                <a:ext uri="{FF2B5EF4-FFF2-40B4-BE49-F238E27FC236}">
                  <a16:creationId xmlns:a16="http://schemas.microsoft.com/office/drawing/2014/main" id="{918D741E-8D94-4112-A13E-F19C38A1A12F}"/>
                </a:ext>
              </a:extLst>
            </p:cNvPr>
            <p:cNvSpPr>
              <a:spLocks noChangeArrowheads="1"/>
            </p:cNvSpPr>
            <p:nvPr/>
          </p:nvSpPr>
          <p:spPr bwMode="auto">
            <a:xfrm>
              <a:off x="1255" y="1303"/>
              <a:ext cx="253" cy="11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83" name="Rectangle 51">
              <a:extLst>
                <a:ext uri="{FF2B5EF4-FFF2-40B4-BE49-F238E27FC236}">
                  <a16:creationId xmlns:a16="http://schemas.microsoft.com/office/drawing/2014/main" id="{11698F34-11D2-490B-A9BC-E09B8F784F69}"/>
                </a:ext>
              </a:extLst>
            </p:cNvPr>
            <p:cNvSpPr>
              <a:spLocks noChangeArrowheads="1"/>
            </p:cNvSpPr>
            <p:nvPr/>
          </p:nvSpPr>
          <p:spPr bwMode="auto">
            <a:xfrm>
              <a:off x="1508" y="1391"/>
              <a:ext cx="455" cy="2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684" name="Rectangle 52">
              <a:extLst>
                <a:ext uri="{FF2B5EF4-FFF2-40B4-BE49-F238E27FC236}">
                  <a16:creationId xmlns:a16="http://schemas.microsoft.com/office/drawing/2014/main" id="{6075632F-8138-4701-970A-014F62A4EC09}"/>
                </a:ext>
              </a:extLst>
            </p:cNvPr>
            <p:cNvSpPr>
              <a:spLocks noChangeArrowheads="1"/>
            </p:cNvSpPr>
            <p:nvPr/>
          </p:nvSpPr>
          <p:spPr bwMode="auto">
            <a:xfrm>
              <a:off x="1508" y="1391"/>
              <a:ext cx="455" cy="23"/>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53685" name="Group 53">
            <a:extLst>
              <a:ext uri="{FF2B5EF4-FFF2-40B4-BE49-F238E27FC236}">
                <a16:creationId xmlns:a16="http://schemas.microsoft.com/office/drawing/2014/main" id="{66421E99-7DB8-4533-8AD2-3F096504FAFE}"/>
              </a:ext>
            </a:extLst>
          </p:cNvPr>
          <p:cNvGrpSpPr>
            <a:grpSpLocks/>
          </p:cNvGrpSpPr>
          <p:nvPr/>
        </p:nvGrpSpPr>
        <p:grpSpPr bwMode="auto">
          <a:xfrm>
            <a:off x="6553200" y="1895475"/>
            <a:ext cx="2278063" cy="1419225"/>
            <a:chOff x="3661" y="720"/>
            <a:chExt cx="1435" cy="894"/>
          </a:xfrm>
        </p:grpSpPr>
        <p:sp>
          <p:nvSpPr>
            <p:cNvPr id="453686" name="Rectangle 54">
              <a:extLst>
                <a:ext uri="{FF2B5EF4-FFF2-40B4-BE49-F238E27FC236}">
                  <a16:creationId xmlns:a16="http://schemas.microsoft.com/office/drawing/2014/main" id="{E55AD4E7-D941-4BFC-8061-503748D5522D}"/>
                </a:ext>
              </a:extLst>
            </p:cNvPr>
            <p:cNvSpPr>
              <a:spLocks noChangeArrowheads="1"/>
            </p:cNvSpPr>
            <p:nvPr/>
          </p:nvSpPr>
          <p:spPr bwMode="auto">
            <a:xfrm>
              <a:off x="4356" y="720"/>
              <a:ext cx="2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800" b="1">
                  <a:solidFill>
                    <a:srgbClr val="000000"/>
                  </a:solidFill>
                  <a:latin typeface="Arial" panose="020B0604020202020204" pitchFamily="34" charset="0"/>
                </a:rPr>
                <a:t>Basin 3</a:t>
              </a:r>
              <a:endParaRPr kumimoji="0" lang="en-US" altLang="en-US" sz="2400">
                <a:solidFill>
                  <a:schemeClr val="tx1"/>
                </a:solidFill>
              </a:endParaRPr>
            </a:p>
          </p:txBody>
        </p:sp>
        <p:sp>
          <p:nvSpPr>
            <p:cNvPr id="453687" name="Rectangle 55">
              <a:extLst>
                <a:ext uri="{FF2B5EF4-FFF2-40B4-BE49-F238E27FC236}">
                  <a16:creationId xmlns:a16="http://schemas.microsoft.com/office/drawing/2014/main" id="{58C70287-9B14-48B8-8B49-D3276DD77196}"/>
                </a:ext>
              </a:extLst>
            </p:cNvPr>
            <p:cNvSpPr>
              <a:spLocks noChangeArrowheads="1"/>
            </p:cNvSpPr>
            <p:nvPr/>
          </p:nvSpPr>
          <p:spPr bwMode="auto">
            <a:xfrm>
              <a:off x="4175" y="1556"/>
              <a:ext cx="5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ln(a/S) (a in meter units)</a:t>
              </a:r>
              <a:endParaRPr kumimoji="0" lang="en-US" altLang="en-US" sz="2400">
                <a:solidFill>
                  <a:schemeClr val="tx1"/>
                </a:solidFill>
              </a:endParaRPr>
            </a:p>
          </p:txBody>
        </p:sp>
        <p:sp>
          <p:nvSpPr>
            <p:cNvPr id="453688" name="Rectangle 56">
              <a:extLst>
                <a:ext uri="{FF2B5EF4-FFF2-40B4-BE49-F238E27FC236}">
                  <a16:creationId xmlns:a16="http://schemas.microsoft.com/office/drawing/2014/main" id="{B075ADA5-7C85-42E5-8496-17E2BA0ABF64}"/>
                </a:ext>
              </a:extLst>
            </p:cNvPr>
            <p:cNvSpPr>
              <a:spLocks noChangeArrowheads="1"/>
            </p:cNvSpPr>
            <p:nvPr/>
          </p:nvSpPr>
          <p:spPr bwMode="auto">
            <a:xfrm rot="16200000">
              <a:off x="3497" y="1150"/>
              <a:ext cx="3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Proportion of area</a:t>
              </a:r>
              <a:endParaRPr kumimoji="0" lang="en-US" altLang="en-US" sz="2400">
                <a:solidFill>
                  <a:schemeClr val="tx1"/>
                </a:solidFill>
              </a:endParaRPr>
            </a:p>
          </p:txBody>
        </p:sp>
        <p:sp>
          <p:nvSpPr>
            <p:cNvPr id="453689" name="Line 57">
              <a:extLst>
                <a:ext uri="{FF2B5EF4-FFF2-40B4-BE49-F238E27FC236}">
                  <a16:creationId xmlns:a16="http://schemas.microsoft.com/office/drawing/2014/main" id="{138D584D-3652-4D3E-93DD-E38A1F1D27B8}"/>
                </a:ext>
              </a:extLst>
            </p:cNvPr>
            <p:cNvSpPr>
              <a:spLocks noChangeShapeType="1"/>
            </p:cNvSpPr>
            <p:nvPr/>
          </p:nvSpPr>
          <p:spPr bwMode="auto">
            <a:xfrm>
              <a:off x="3887" y="1437"/>
              <a:ext cx="104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90" name="Line 58">
              <a:extLst>
                <a:ext uri="{FF2B5EF4-FFF2-40B4-BE49-F238E27FC236}">
                  <a16:creationId xmlns:a16="http://schemas.microsoft.com/office/drawing/2014/main" id="{1F623CD2-7787-4267-BA64-CA976EC76881}"/>
                </a:ext>
              </a:extLst>
            </p:cNvPr>
            <p:cNvSpPr>
              <a:spLocks noChangeShapeType="1"/>
            </p:cNvSpPr>
            <p:nvPr/>
          </p:nvSpPr>
          <p:spPr bwMode="auto">
            <a:xfrm>
              <a:off x="3887"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91" name="Line 59">
              <a:extLst>
                <a:ext uri="{FF2B5EF4-FFF2-40B4-BE49-F238E27FC236}">
                  <a16:creationId xmlns:a16="http://schemas.microsoft.com/office/drawing/2014/main" id="{D42549FF-59BB-4A8D-8CE3-6C998B0BFF4A}"/>
                </a:ext>
              </a:extLst>
            </p:cNvPr>
            <p:cNvSpPr>
              <a:spLocks noChangeShapeType="1"/>
            </p:cNvSpPr>
            <p:nvPr/>
          </p:nvSpPr>
          <p:spPr bwMode="auto">
            <a:xfrm>
              <a:off x="4149"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92" name="Line 60">
              <a:extLst>
                <a:ext uri="{FF2B5EF4-FFF2-40B4-BE49-F238E27FC236}">
                  <a16:creationId xmlns:a16="http://schemas.microsoft.com/office/drawing/2014/main" id="{9C693450-7696-47B8-96D0-73C67BBD115E}"/>
                </a:ext>
              </a:extLst>
            </p:cNvPr>
            <p:cNvSpPr>
              <a:spLocks noChangeShapeType="1"/>
            </p:cNvSpPr>
            <p:nvPr/>
          </p:nvSpPr>
          <p:spPr bwMode="auto">
            <a:xfrm>
              <a:off x="4411"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93" name="Line 61">
              <a:extLst>
                <a:ext uri="{FF2B5EF4-FFF2-40B4-BE49-F238E27FC236}">
                  <a16:creationId xmlns:a16="http://schemas.microsoft.com/office/drawing/2014/main" id="{92CE1587-FE93-46B7-A443-3647EC98B92D}"/>
                </a:ext>
              </a:extLst>
            </p:cNvPr>
            <p:cNvSpPr>
              <a:spLocks noChangeShapeType="1"/>
            </p:cNvSpPr>
            <p:nvPr/>
          </p:nvSpPr>
          <p:spPr bwMode="auto">
            <a:xfrm>
              <a:off x="4673"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94" name="Line 62">
              <a:extLst>
                <a:ext uri="{FF2B5EF4-FFF2-40B4-BE49-F238E27FC236}">
                  <a16:creationId xmlns:a16="http://schemas.microsoft.com/office/drawing/2014/main" id="{9848B1AE-0723-4C45-877F-15666610A8EA}"/>
                </a:ext>
              </a:extLst>
            </p:cNvPr>
            <p:cNvSpPr>
              <a:spLocks noChangeShapeType="1"/>
            </p:cNvSpPr>
            <p:nvPr/>
          </p:nvSpPr>
          <p:spPr bwMode="auto">
            <a:xfrm>
              <a:off x="4935"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695" name="Rectangle 63">
              <a:extLst>
                <a:ext uri="{FF2B5EF4-FFF2-40B4-BE49-F238E27FC236}">
                  <a16:creationId xmlns:a16="http://schemas.microsoft.com/office/drawing/2014/main" id="{A4582052-F6D3-432A-9955-2E3FB9F549AB}"/>
                </a:ext>
              </a:extLst>
            </p:cNvPr>
            <p:cNvSpPr>
              <a:spLocks noChangeArrowheads="1"/>
            </p:cNvSpPr>
            <p:nvPr/>
          </p:nvSpPr>
          <p:spPr bwMode="auto">
            <a:xfrm>
              <a:off x="3860" y="1468"/>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a:t>
              </a:r>
              <a:endParaRPr kumimoji="0" lang="en-US" altLang="en-US" sz="2400">
                <a:solidFill>
                  <a:schemeClr val="tx1"/>
                </a:solidFill>
              </a:endParaRPr>
            </a:p>
          </p:txBody>
        </p:sp>
        <p:sp>
          <p:nvSpPr>
            <p:cNvPr id="453696" name="Rectangle 64">
              <a:extLst>
                <a:ext uri="{FF2B5EF4-FFF2-40B4-BE49-F238E27FC236}">
                  <a16:creationId xmlns:a16="http://schemas.microsoft.com/office/drawing/2014/main" id="{5693E617-2781-4E79-AAC5-DCFEA3D63453}"/>
                </a:ext>
              </a:extLst>
            </p:cNvPr>
            <p:cNvSpPr>
              <a:spLocks noChangeArrowheads="1"/>
            </p:cNvSpPr>
            <p:nvPr/>
          </p:nvSpPr>
          <p:spPr bwMode="auto">
            <a:xfrm>
              <a:off x="4122" y="1468"/>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5</a:t>
              </a:r>
              <a:endParaRPr kumimoji="0" lang="en-US" altLang="en-US" sz="2400">
                <a:solidFill>
                  <a:schemeClr val="tx1"/>
                </a:solidFill>
              </a:endParaRPr>
            </a:p>
          </p:txBody>
        </p:sp>
        <p:sp>
          <p:nvSpPr>
            <p:cNvPr id="453697" name="Rectangle 65">
              <a:extLst>
                <a:ext uri="{FF2B5EF4-FFF2-40B4-BE49-F238E27FC236}">
                  <a16:creationId xmlns:a16="http://schemas.microsoft.com/office/drawing/2014/main" id="{21EAC5B4-DE34-413A-AC7D-EEB8F72998CA}"/>
                </a:ext>
              </a:extLst>
            </p:cNvPr>
            <p:cNvSpPr>
              <a:spLocks noChangeArrowheads="1"/>
            </p:cNvSpPr>
            <p:nvPr/>
          </p:nvSpPr>
          <p:spPr bwMode="auto">
            <a:xfrm>
              <a:off x="4368"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10</a:t>
              </a:r>
              <a:endParaRPr kumimoji="0" lang="en-US" altLang="en-US" sz="2400">
                <a:solidFill>
                  <a:schemeClr val="tx1"/>
                </a:solidFill>
              </a:endParaRPr>
            </a:p>
          </p:txBody>
        </p:sp>
        <p:sp>
          <p:nvSpPr>
            <p:cNvPr id="453698" name="Rectangle 66">
              <a:extLst>
                <a:ext uri="{FF2B5EF4-FFF2-40B4-BE49-F238E27FC236}">
                  <a16:creationId xmlns:a16="http://schemas.microsoft.com/office/drawing/2014/main" id="{38274A1E-0371-42BC-BAB1-8EC053010179}"/>
                </a:ext>
              </a:extLst>
            </p:cNvPr>
            <p:cNvSpPr>
              <a:spLocks noChangeArrowheads="1"/>
            </p:cNvSpPr>
            <p:nvPr/>
          </p:nvSpPr>
          <p:spPr bwMode="auto">
            <a:xfrm>
              <a:off x="4630"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15</a:t>
              </a:r>
              <a:endParaRPr kumimoji="0" lang="en-US" altLang="en-US" sz="2400">
                <a:solidFill>
                  <a:schemeClr val="tx1"/>
                </a:solidFill>
              </a:endParaRPr>
            </a:p>
          </p:txBody>
        </p:sp>
        <p:sp>
          <p:nvSpPr>
            <p:cNvPr id="453699" name="Rectangle 67">
              <a:extLst>
                <a:ext uri="{FF2B5EF4-FFF2-40B4-BE49-F238E27FC236}">
                  <a16:creationId xmlns:a16="http://schemas.microsoft.com/office/drawing/2014/main" id="{819DDB1C-0C64-4A48-A38E-8B517F718D77}"/>
                </a:ext>
              </a:extLst>
            </p:cNvPr>
            <p:cNvSpPr>
              <a:spLocks noChangeArrowheads="1"/>
            </p:cNvSpPr>
            <p:nvPr/>
          </p:nvSpPr>
          <p:spPr bwMode="auto">
            <a:xfrm>
              <a:off x="4892"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20</a:t>
              </a:r>
              <a:endParaRPr kumimoji="0" lang="en-US" altLang="en-US" sz="2400">
                <a:solidFill>
                  <a:schemeClr val="tx1"/>
                </a:solidFill>
              </a:endParaRPr>
            </a:p>
          </p:txBody>
        </p:sp>
        <p:sp>
          <p:nvSpPr>
            <p:cNvPr id="453700" name="Line 68">
              <a:extLst>
                <a:ext uri="{FF2B5EF4-FFF2-40B4-BE49-F238E27FC236}">
                  <a16:creationId xmlns:a16="http://schemas.microsoft.com/office/drawing/2014/main" id="{26F04F1D-A3F9-442C-9551-02D312E250A0}"/>
                </a:ext>
              </a:extLst>
            </p:cNvPr>
            <p:cNvSpPr>
              <a:spLocks noChangeShapeType="1"/>
            </p:cNvSpPr>
            <p:nvPr/>
          </p:nvSpPr>
          <p:spPr bwMode="auto">
            <a:xfrm flipV="1">
              <a:off x="3837" y="931"/>
              <a:ext cx="1" cy="48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01" name="Line 69">
              <a:extLst>
                <a:ext uri="{FF2B5EF4-FFF2-40B4-BE49-F238E27FC236}">
                  <a16:creationId xmlns:a16="http://schemas.microsoft.com/office/drawing/2014/main" id="{965B6C96-53A6-4CB7-BBED-875D51F4A86B}"/>
                </a:ext>
              </a:extLst>
            </p:cNvPr>
            <p:cNvSpPr>
              <a:spLocks noChangeShapeType="1"/>
            </p:cNvSpPr>
            <p:nvPr/>
          </p:nvSpPr>
          <p:spPr bwMode="auto">
            <a:xfrm flipH="1">
              <a:off x="3819" y="141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02" name="Line 70">
              <a:extLst>
                <a:ext uri="{FF2B5EF4-FFF2-40B4-BE49-F238E27FC236}">
                  <a16:creationId xmlns:a16="http://schemas.microsoft.com/office/drawing/2014/main" id="{8782AC79-9C34-4AB9-981B-5E9CDBD19324}"/>
                </a:ext>
              </a:extLst>
            </p:cNvPr>
            <p:cNvSpPr>
              <a:spLocks noChangeShapeType="1"/>
            </p:cNvSpPr>
            <p:nvPr/>
          </p:nvSpPr>
          <p:spPr bwMode="auto">
            <a:xfrm flipH="1">
              <a:off x="3819" y="129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03" name="Line 71">
              <a:extLst>
                <a:ext uri="{FF2B5EF4-FFF2-40B4-BE49-F238E27FC236}">
                  <a16:creationId xmlns:a16="http://schemas.microsoft.com/office/drawing/2014/main" id="{4117F8E6-06D8-4B58-97E8-AD1A69D8AEEA}"/>
                </a:ext>
              </a:extLst>
            </p:cNvPr>
            <p:cNvSpPr>
              <a:spLocks noChangeShapeType="1"/>
            </p:cNvSpPr>
            <p:nvPr/>
          </p:nvSpPr>
          <p:spPr bwMode="auto">
            <a:xfrm flipH="1">
              <a:off x="3819" y="1175"/>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04" name="Line 72">
              <a:extLst>
                <a:ext uri="{FF2B5EF4-FFF2-40B4-BE49-F238E27FC236}">
                  <a16:creationId xmlns:a16="http://schemas.microsoft.com/office/drawing/2014/main" id="{7D5A0842-588D-4499-8202-2A34EC61ED73}"/>
                </a:ext>
              </a:extLst>
            </p:cNvPr>
            <p:cNvSpPr>
              <a:spLocks noChangeShapeType="1"/>
            </p:cNvSpPr>
            <p:nvPr/>
          </p:nvSpPr>
          <p:spPr bwMode="auto">
            <a:xfrm flipH="1">
              <a:off x="3819" y="1051"/>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05" name="Line 73">
              <a:extLst>
                <a:ext uri="{FF2B5EF4-FFF2-40B4-BE49-F238E27FC236}">
                  <a16:creationId xmlns:a16="http://schemas.microsoft.com/office/drawing/2014/main" id="{C8C7032F-310A-4D11-9B98-0870A6CE436F}"/>
                </a:ext>
              </a:extLst>
            </p:cNvPr>
            <p:cNvSpPr>
              <a:spLocks noChangeShapeType="1"/>
            </p:cNvSpPr>
            <p:nvPr/>
          </p:nvSpPr>
          <p:spPr bwMode="auto">
            <a:xfrm flipH="1">
              <a:off x="3819" y="931"/>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06" name="Rectangle 74">
              <a:extLst>
                <a:ext uri="{FF2B5EF4-FFF2-40B4-BE49-F238E27FC236}">
                  <a16:creationId xmlns:a16="http://schemas.microsoft.com/office/drawing/2014/main" id="{0ADA87DB-70E1-421F-8646-3D4E28A2D921}"/>
                </a:ext>
              </a:extLst>
            </p:cNvPr>
            <p:cNvSpPr>
              <a:spLocks noChangeArrowheads="1"/>
            </p:cNvSpPr>
            <p:nvPr/>
          </p:nvSpPr>
          <p:spPr bwMode="auto">
            <a:xfrm rot="16200000">
              <a:off x="3726" y="1402"/>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0.00</a:t>
              </a:r>
              <a:endParaRPr kumimoji="0" lang="en-US" altLang="en-US" sz="2400">
                <a:solidFill>
                  <a:schemeClr val="tx1"/>
                </a:solidFill>
              </a:endParaRPr>
            </a:p>
          </p:txBody>
        </p:sp>
        <p:sp>
          <p:nvSpPr>
            <p:cNvPr id="453707" name="Rectangle 75">
              <a:extLst>
                <a:ext uri="{FF2B5EF4-FFF2-40B4-BE49-F238E27FC236}">
                  <a16:creationId xmlns:a16="http://schemas.microsoft.com/office/drawing/2014/main" id="{D30A8A28-43D2-4E8D-8E89-1153ADC26300}"/>
                </a:ext>
              </a:extLst>
            </p:cNvPr>
            <p:cNvSpPr>
              <a:spLocks noChangeArrowheads="1"/>
            </p:cNvSpPr>
            <p:nvPr/>
          </p:nvSpPr>
          <p:spPr bwMode="auto">
            <a:xfrm rot="16200000">
              <a:off x="3726" y="1163"/>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0.10</a:t>
              </a:r>
              <a:endParaRPr kumimoji="0" lang="en-US" altLang="en-US" sz="2400">
                <a:solidFill>
                  <a:schemeClr val="tx1"/>
                </a:solidFill>
              </a:endParaRPr>
            </a:p>
          </p:txBody>
        </p:sp>
        <p:sp>
          <p:nvSpPr>
            <p:cNvPr id="453708" name="Rectangle 76">
              <a:extLst>
                <a:ext uri="{FF2B5EF4-FFF2-40B4-BE49-F238E27FC236}">
                  <a16:creationId xmlns:a16="http://schemas.microsoft.com/office/drawing/2014/main" id="{2B14DB48-3D1B-4908-B3B7-247BD8DE050F}"/>
                </a:ext>
              </a:extLst>
            </p:cNvPr>
            <p:cNvSpPr>
              <a:spLocks noChangeArrowheads="1"/>
            </p:cNvSpPr>
            <p:nvPr/>
          </p:nvSpPr>
          <p:spPr bwMode="auto">
            <a:xfrm rot="16200000">
              <a:off x="3726" y="919"/>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0.20</a:t>
              </a:r>
              <a:endParaRPr kumimoji="0" lang="en-US" altLang="en-US" sz="2400">
                <a:solidFill>
                  <a:schemeClr val="tx1"/>
                </a:solidFill>
              </a:endParaRPr>
            </a:p>
          </p:txBody>
        </p:sp>
        <p:sp>
          <p:nvSpPr>
            <p:cNvPr id="453709" name="Rectangle 77">
              <a:extLst>
                <a:ext uri="{FF2B5EF4-FFF2-40B4-BE49-F238E27FC236}">
                  <a16:creationId xmlns:a16="http://schemas.microsoft.com/office/drawing/2014/main" id="{D1FCEE46-24CD-4D51-883A-9ED7A1BFCC2C}"/>
                </a:ext>
              </a:extLst>
            </p:cNvPr>
            <p:cNvSpPr>
              <a:spLocks noChangeArrowheads="1"/>
            </p:cNvSpPr>
            <p:nvPr/>
          </p:nvSpPr>
          <p:spPr bwMode="auto">
            <a:xfrm>
              <a:off x="3887" y="1414"/>
              <a:ext cx="51"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10" name="Rectangle 78">
              <a:extLst>
                <a:ext uri="{FF2B5EF4-FFF2-40B4-BE49-F238E27FC236}">
                  <a16:creationId xmlns:a16="http://schemas.microsoft.com/office/drawing/2014/main" id="{24760C7F-479F-4AE6-ADA5-E561B384288B}"/>
                </a:ext>
              </a:extLst>
            </p:cNvPr>
            <p:cNvSpPr>
              <a:spLocks noChangeArrowheads="1"/>
            </p:cNvSpPr>
            <p:nvPr/>
          </p:nvSpPr>
          <p:spPr bwMode="auto">
            <a:xfrm>
              <a:off x="3887" y="1414"/>
              <a:ext cx="51"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11" name="Rectangle 79">
              <a:extLst>
                <a:ext uri="{FF2B5EF4-FFF2-40B4-BE49-F238E27FC236}">
                  <a16:creationId xmlns:a16="http://schemas.microsoft.com/office/drawing/2014/main" id="{B927F310-BACE-402E-93C9-ED3353840BE4}"/>
                </a:ext>
              </a:extLst>
            </p:cNvPr>
            <p:cNvSpPr>
              <a:spLocks noChangeArrowheads="1"/>
            </p:cNvSpPr>
            <p:nvPr/>
          </p:nvSpPr>
          <p:spPr bwMode="auto">
            <a:xfrm>
              <a:off x="3938" y="1414"/>
              <a:ext cx="55"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12" name="Rectangle 80">
              <a:extLst>
                <a:ext uri="{FF2B5EF4-FFF2-40B4-BE49-F238E27FC236}">
                  <a16:creationId xmlns:a16="http://schemas.microsoft.com/office/drawing/2014/main" id="{61289622-1CAE-48D3-AB12-FF7267725E05}"/>
                </a:ext>
              </a:extLst>
            </p:cNvPr>
            <p:cNvSpPr>
              <a:spLocks noChangeArrowheads="1"/>
            </p:cNvSpPr>
            <p:nvPr/>
          </p:nvSpPr>
          <p:spPr bwMode="auto">
            <a:xfrm>
              <a:off x="3938" y="1414"/>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13" name="Rectangle 81">
              <a:extLst>
                <a:ext uri="{FF2B5EF4-FFF2-40B4-BE49-F238E27FC236}">
                  <a16:creationId xmlns:a16="http://schemas.microsoft.com/office/drawing/2014/main" id="{FC75D830-E187-4FD7-8E5B-750AB9DBA035}"/>
                </a:ext>
              </a:extLst>
            </p:cNvPr>
            <p:cNvSpPr>
              <a:spLocks noChangeArrowheads="1"/>
            </p:cNvSpPr>
            <p:nvPr/>
          </p:nvSpPr>
          <p:spPr bwMode="auto">
            <a:xfrm>
              <a:off x="3993" y="1414"/>
              <a:ext cx="51"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14" name="Rectangle 82">
              <a:extLst>
                <a:ext uri="{FF2B5EF4-FFF2-40B4-BE49-F238E27FC236}">
                  <a16:creationId xmlns:a16="http://schemas.microsoft.com/office/drawing/2014/main" id="{1520BE0B-3D11-449A-9C29-F318985FAF7C}"/>
                </a:ext>
              </a:extLst>
            </p:cNvPr>
            <p:cNvSpPr>
              <a:spLocks noChangeArrowheads="1"/>
            </p:cNvSpPr>
            <p:nvPr/>
          </p:nvSpPr>
          <p:spPr bwMode="auto">
            <a:xfrm>
              <a:off x="3993" y="1414"/>
              <a:ext cx="51"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15" name="Rectangle 83">
              <a:extLst>
                <a:ext uri="{FF2B5EF4-FFF2-40B4-BE49-F238E27FC236}">
                  <a16:creationId xmlns:a16="http://schemas.microsoft.com/office/drawing/2014/main" id="{69D63B3E-28D7-4271-B874-6133957ACEBA}"/>
                </a:ext>
              </a:extLst>
            </p:cNvPr>
            <p:cNvSpPr>
              <a:spLocks noChangeArrowheads="1"/>
            </p:cNvSpPr>
            <p:nvPr/>
          </p:nvSpPr>
          <p:spPr bwMode="auto">
            <a:xfrm>
              <a:off x="4044" y="1414"/>
              <a:ext cx="55"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16" name="Rectangle 84">
              <a:extLst>
                <a:ext uri="{FF2B5EF4-FFF2-40B4-BE49-F238E27FC236}">
                  <a16:creationId xmlns:a16="http://schemas.microsoft.com/office/drawing/2014/main" id="{5C4307FA-249A-4547-99D2-5B95C1F8C4D3}"/>
                </a:ext>
              </a:extLst>
            </p:cNvPr>
            <p:cNvSpPr>
              <a:spLocks noChangeArrowheads="1"/>
            </p:cNvSpPr>
            <p:nvPr/>
          </p:nvSpPr>
          <p:spPr bwMode="auto">
            <a:xfrm>
              <a:off x="4044" y="1414"/>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17" name="Rectangle 85">
              <a:extLst>
                <a:ext uri="{FF2B5EF4-FFF2-40B4-BE49-F238E27FC236}">
                  <a16:creationId xmlns:a16="http://schemas.microsoft.com/office/drawing/2014/main" id="{F214573D-EE13-4759-8298-C2D99A2EE1FB}"/>
                </a:ext>
              </a:extLst>
            </p:cNvPr>
            <p:cNvSpPr>
              <a:spLocks noChangeArrowheads="1"/>
            </p:cNvSpPr>
            <p:nvPr/>
          </p:nvSpPr>
          <p:spPr bwMode="auto">
            <a:xfrm>
              <a:off x="4099" y="1322"/>
              <a:ext cx="50" cy="9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18" name="Rectangle 86">
              <a:extLst>
                <a:ext uri="{FF2B5EF4-FFF2-40B4-BE49-F238E27FC236}">
                  <a16:creationId xmlns:a16="http://schemas.microsoft.com/office/drawing/2014/main" id="{33DDEB5D-628F-4930-A254-779C63527FDF}"/>
                </a:ext>
              </a:extLst>
            </p:cNvPr>
            <p:cNvSpPr>
              <a:spLocks noChangeArrowheads="1"/>
            </p:cNvSpPr>
            <p:nvPr/>
          </p:nvSpPr>
          <p:spPr bwMode="auto">
            <a:xfrm>
              <a:off x="4099" y="1322"/>
              <a:ext cx="50" cy="9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19" name="Rectangle 87">
              <a:extLst>
                <a:ext uri="{FF2B5EF4-FFF2-40B4-BE49-F238E27FC236}">
                  <a16:creationId xmlns:a16="http://schemas.microsoft.com/office/drawing/2014/main" id="{A891ED68-867F-4B21-BD74-B2968772068C}"/>
                </a:ext>
              </a:extLst>
            </p:cNvPr>
            <p:cNvSpPr>
              <a:spLocks noChangeArrowheads="1"/>
            </p:cNvSpPr>
            <p:nvPr/>
          </p:nvSpPr>
          <p:spPr bwMode="auto">
            <a:xfrm>
              <a:off x="4149" y="1230"/>
              <a:ext cx="51" cy="18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20" name="Rectangle 88">
              <a:extLst>
                <a:ext uri="{FF2B5EF4-FFF2-40B4-BE49-F238E27FC236}">
                  <a16:creationId xmlns:a16="http://schemas.microsoft.com/office/drawing/2014/main" id="{ED41F3BA-EC16-4F1F-9D32-BC4110CA8097}"/>
                </a:ext>
              </a:extLst>
            </p:cNvPr>
            <p:cNvSpPr>
              <a:spLocks noChangeArrowheads="1"/>
            </p:cNvSpPr>
            <p:nvPr/>
          </p:nvSpPr>
          <p:spPr bwMode="auto">
            <a:xfrm>
              <a:off x="4149" y="1230"/>
              <a:ext cx="51" cy="18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21" name="Rectangle 89">
              <a:extLst>
                <a:ext uri="{FF2B5EF4-FFF2-40B4-BE49-F238E27FC236}">
                  <a16:creationId xmlns:a16="http://schemas.microsoft.com/office/drawing/2014/main" id="{7397CC93-2529-4F12-A4EC-16978C330075}"/>
                </a:ext>
              </a:extLst>
            </p:cNvPr>
            <p:cNvSpPr>
              <a:spLocks noChangeArrowheads="1"/>
            </p:cNvSpPr>
            <p:nvPr/>
          </p:nvSpPr>
          <p:spPr bwMode="auto">
            <a:xfrm>
              <a:off x="4200" y="1138"/>
              <a:ext cx="55" cy="27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22" name="Rectangle 90">
              <a:extLst>
                <a:ext uri="{FF2B5EF4-FFF2-40B4-BE49-F238E27FC236}">
                  <a16:creationId xmlns:a16="http://schemas.microsoft.com/office/drawing/2014/main" id="{488A9AD5-E46A-4F63-BDEC-73F52971CC66}"/>
                </a:ext>
              </a:extLst>
            </p:cNvPr>
            <p:cNvSpPr>
              <a:spLocks noChangeArrowheads="1"/>
            </p:cNvSpPr>
            <p:nvPr/>
          </p:nvSpPr>
          <p:spPr bwMode="auto">
            <a:xfrm>
              <a:off x="4200" y="1138"/>
              <a:ext cx="55" cy="27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23" name="Rectangle 91">
              <a:extLst>
                <a:ext uri="{FF2B5EF4-FFF2-40B4-BE49-F238E27FC236}">
                  <a16:creationId xmlns:a16="http://schemas.microsoft.com/office/drawing/2014/main" id="{1A4C9B88-7748-490A-BF9D-1015F5979937}"/>
                </a:ext>
              </a:extLst>
            </p:cNvPr>
            <p:cNvSpPr>
              <a:spLocks noChangeArrowheads="1"/>
            </p:cNvSpPr>
            <p:nvPr/>
          </p:nvSpPr>
          <p:spPr bwMode="auto">
            <a:xfrm>
              <a:off x="4255" y="858"/>
              <a:ext cx="50" cy="5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24" name="Rectangle 92">
              <a:extLst>
                <a:ext uri="{FF2B5EF4-FFF2-40B4-BE49-F238E27FC236}">
                  <a16:creationId xmlns:a16="http://schemas.microsoft.com/office/drawing/2014/main" id="{1DD76EC1-22F6-4101-A436-AF0A9D4B2311}"/>
                </a:ext>
              </a:extLst>
            </p:cNvPr>
            <p:cNvSpPr>
              <a:spLocks noChangeArrowheads="1"/>
            </p:cNvSpPr>
            <p:nvPr/>
          </p:nvSpPr>
          <p:spPr bwMode="auto">
            <a:xfrm>
              <a:off x="4255" y="858"/>
              <a:ext cx="50" cy="5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25" name="Rectangle 93">
              <a:extLst>
                <a:ext uri="{FF2B5EF4-FFF2-40B4-BE49-F238E27FC236}">
                  <a16:creationId xmlns:a16="http://schemas.microsoft.com/office/drawing/2014/main" id="{30B293BB-E1B3-4A19-B04C-C6F3EEDE61D7}"/>
                </a:ext>
              </a:extLst>
            </p:cNvPr>
            <p:cNvSpPr>
              <a:spLocks noChangeArrowheads="1"/>
            </p:cNvSpPr>
            <p:nvPr/>
          </p:nvSpPr>
          <p:spPr bwMode="auto">
            <a:xfrm>
              <a:off x="4305" y="858"/>
              <a:ext cx="56" cy="5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26" name="Rectangle 94">
              <a:extLst>
                <a:ext uri="{FF2B5EF4-FFF2-40B4-BE49-F238E27FC236}">
                  <a16:creationId xmlns:a16="http://schemas.microsoft.com/office/drawing/2014/main" id="{207883A6-884A-4AC2-9327-55DFEA5A9092}"/>
                </a:ext>
              </a:extLst>
            </p:cNvPr>
            <p:cNvSpPr>
              <a:spLocks noChangeArrowheads="1"/>
            </p:cNvSpPr>
            <p:nvPr/>
          </p:nvSpPr>
          <p:spPr bwMode="auto">
            <a:xfrm>
              <a:off x="4305" y="858"/>
              <a:ext cx="56" cy="5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27" name="Rectangle 95">
              <a:extLst>
                <a:ext uri="{FF2B5EF4-FFF2-40B4-BE49-F238E27FC236}">
                  <a16:creationId xmlns:a16="http://schemas.microsoft.com/office/drawing/2014/main" id="{8FB37615-A367-44D8-8E94-DA04B287BB83}"/>
                </a:ext>
              </a:extLst>
            </p:cNvPr>
            <p:cNvSpPr>
              <a:spLocks noChangeArrowheads="1"/>
            </p:cNvSpPr>
            <p:nvPr/>
          </p:nvSpPr>
          <p:spPr bwMode="auto">
            <a:xfrm>
              <a:off x="4361" y="1230"/>
              <a:ext cx="50" cy="18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28" name="Rectangle 96">
              <a:extLst>
                <a:ext uri="{FF2B5EF4-FFF2-40B4-BE49-F238E27FC236}">
                  <a16:creationId xmlns:a16="http://schemas.microsoft.com/office/drawing/2014/main" id="{43BED581-5B11-4C08-A678-0D666F387927}"/>
                </a:ext>
              </a:extLst>
            </p:cNvPr>
            <p:cNvSpPr>
              <a:spLocks noChangeArrowheads="1"/>
            </p:cNvSpPr>
            <p:nvPr/>
          </p:nvSpPr>
          <p:spPr bwMode="auto">
            <a:xfrm>
              <a:off x="4361" y="1230"/>
              <a:ext cx="50" cy="18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29" name="Rectangle 97">
              <a:extLst>
                <a:ext uri="{FF2B5EF4-FFF2-40B4-BE49-F238E27FC236}">
                  <a16:creationId xmlns:a16="http://schemas.microsoft.com/office/drawing/2014/main" id="{1CCF7E3F-2EFD-4F3D-8A81-A7D252823592}"/>
                </a:ext>
              </a:extLst>
            </p:cNvPr>
            <p:cNvSpPr>
              <a:spLocks noChangeArrowheads="1"/>
            </p:cNvSpPr>
            <p:nvPr/>
          </p:nvSpPr>
          <p:spPr bwMode="auto">
            <a:xfrm>
              <a:off x="4411" y="1340"/>
              <a:ext cx="262" cy="7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30" name="Rectangle 98">
              <a:extLst>
                <a:ext uri="{FF2B5EF4-FFF2-40B4-BE49-F238E27FC236}">
                  <a16:creationId xmlns:a16="http://schemas.microsoft.com/office/drawing/2014/main" id="{248A23F2-2480-4D76-B9CE-45E8AB6B712A}"/>
                </a:ext>
              </a:extLst>
            </p:cNvPr>
            <p:cNvSpPr>
              <a:spLocks noChangeArrowheads="1"/>
            </p:cNvSpPr>
            <p:nvPr/>
          </p:nvSpPr>
          <p:spPr bwMode="auto">
            <a:xfrm>
              <a:off x="4411" y="1340"/>
              <a:ext cx="262" cy="7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31" name="Rectangle 99">
              <a:extLst>
                <a:ext uri="{FF2B5EF4-FFF2-40B4-BE49-F238E27FC236}">
                  <a16:creationId xmlns:a16="http://schemas.microsoft.com/office/drawing/2014/main" id="{AD8A3C90-B7F4-4F69-A9ED-B29CDA79EC11}"/>
                </a:ext>
              </a:extLst>
            </p:cNvPr>
            <p:cNvSpPr>
              <a:spLocks noChangeArrowheads="1"/>
            </p:cNvSpPr>
            <p:nvPr/>
          </p:nvSpPr>
          <p:spPr bwMode="auto">
            <a:xfrm>
              <a:off x="4673" y="1391"/>
              <a:ext cx="423" cy="2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32" name="Rectangle 100">
              <a:extLst>
                <a:ext uri="{FF2B5EF4-FFF2-40B4-BE49-F238E27FC236}">
                  <a16:creationId xmlns:a16="http://schemas.microsoft.com/office/drawing/2014/main" id="{595ED16D-C4C5-4244-9715-3A20B1DE8F7F}"/>
                </a:ext>
              </a:extLst>
            </p:cNvPr>
            <p:cNvSpPr>
              <a:spLocks noChangeArrowheads="1"/>
            </p:cNvSpPr>
            <p:nvPr/>
          </p:nvSpPr>
          <p:spPr bwMode="auto">
            <a:xfrm>
              <a:off x="4673" y="1391"/>
              <a:ext cx="423" cy="23"/>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53733" name="Group 101">
            <a:extLst>
              <a:ext uri="{FF2B5EF4-FFF2-40B4-BE49-F238E27FC236}">
                <a16:creationId xmlns:a16="http://schemas.microsoft.com/office/drawing/2014/main" id="{85397508-4596-4224-87E0-5D784B26EA82}"/>
              </a:ext>
            </a:extLst>
          </p:cNvPr>
          <p:cNvGrpSpPr>
            <a:grpSpLocks/>
          </p:cNvGrpSpPr>
          <p:nvPr/>
        </p:nvGrpSpPr>
        <p:grpSpPr bwMode="auto">
          <a:xfrm>
            <a:off x="381000" y="3829050"/>
            <a:ext cx="2278063" cy="1419225"/>
            <a:chOff x="2094" y="720"/>
            <a:chExt cx="1435" cy="894"/>
          </a:xfrm>
        </p:grpSpPr>
        <p:sp>
          <p:nvSpPr>
            <p:cNvPr id="453734" name="Rectangle 102">
              <a:extLst>
                <a:ext uri="{FF2B5EF4-FFF2-40B4-BE49-F238E27FC236}">
                  <a16:creationId xmlns:a16="http://schemas.microsoft.com/office/drawing/2014/main" id="{D1AA9F66-ACAA-468C-92C8-82A7B681F701}"/>
                </a:ext>
              </a:extLst>
            </p:cNvPr>
            <p:cNvSpPr>
              <a:spLocks noChangeArrowheads="1"/>
            </p:cNvSpPr>
            <p:nvPr/>
          </p:nvSpPr>
          <p:spPr bwMode="auto">
            <a:xfrm>
              <a:off x="2790" y="720"/>
              <a:ext cx="2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800" b="1">
                  <a:solidFill>
                    <a:srgbClr val="000000"/>
                  </a:solidFill>
                  <a:latin typeface="Arial" panose="020B0604020202020204" pitchFamily="34" charset="0"/>
                </a:rPr>
                <a:t>Basin 2</a:t>
              </a:r>
              <a:endParaRPr kumimoji="0" lang="en-US" altLang="en-US" sz="2400">
                <a:solidFill>
                  <a:schemeClr val="tx1"/>
                </a:solidFill>
              </a:endParaRPr>
            </a:p>
          </p:txBody>
        </p:sp>
        <p:sp>
          <p:nvSpPr>
            <p:cNvPr id="453735" name="Rectangle 103">
              <a:extLst>
                <a:ext uri="{FF2B5EF4-FFF2-40B4-BE49-F238E27FC236}">
                  <a16:creationId xmlns:a16="http://schemas.microsoft.com/office/drawing/2014/main" id="{05D6C373-6A18-4888-B234-A7B7B7F340AC}"/>
                </a:ext>
              </a:extLst>
            </p:cNvPr>
            <p:cNvSpPr>
              <a:spLocks noChangeArrowheads="1"/>
            </p:cNvSpPr>
            <p:nvPr/>
          </p:nvSpPr>
          <p:spPr bwMode="auto">
            <a:xfrm>
              <a:off x="2609" y="1556"/>
              <a:ext cx="5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ln(a/S) (a in meter units)</a:t>
              </a:r>
              <a:endParaRPr kumimoji="0" lang="en-US" altLang="en-US" sz="2400">
                <a:solidFill>
                  <a:schemeClr val="tx1"/>
                </a:solidFill>
              </a:endParaRPr>
            </a:p>
          </p:txBody>
        </p:sp>
        <p:sp>
          <p:nvSpPr>
            <p:cNvPr id="453736" name="Rectangle 104">
              <a:extLst>
                <a:ext uri="{FF2B5EF4-FFF2-40B4-BE49-F238E27FC236}">
                  <a16:creationId xmlns:a16="http://schemas.microsoft.com/office/drawing/2014/main" id="{1180D076-3559-4DBE-89A3-3FD496B641D2}"/>
                </a:ext>
              </a:extLst>
            </p:cNvPr>
            <p:cNvSpPr>
              <a:spLocks noChangeArrowheads="1"/>
            </p:cNvSpPr>
            <p:nvPr/>
          </p:nvSpPr>
          <p:spPr bwMode="auto">
            <a:xfrm rot="16200000">
              <a:off x="1930" y="1150"/>
              <a:ext cx="3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Proportion of area</a:t>
              </a:r>
              <a:endParaRPr kumimoji="0" lang="en-US" altLang="en-US" sz="2400">
                <a:solidFill>
                  <a:schemeClr val="tx1"/>
                </a:solidFill>
              </a:endParaRPr>
            </a:p>
          </p:txBody>
        </p:sp>
        <p:sp>
          <p:nvSpPr>
            <p:cNvPr id="453737" name="Line 105">
              <a:extLst>
                <a:ext uri="{FF2B5EF4-FFF2-40B4-BE49-F238E27FC236}">
                  <a16:creationId xmlns:a16="http://schemas.microsoft.com/office/drawing/2014/main" id="{B3C6AAE3-56FC-4E16-BB03-5E5CFF4C0BE2}"/>
                </a:ext>
              </a:extLst>
            </p:cNvPr>
            <p:cNvSpPr>
              <a:spLocks noChangeShapeType="1"/>
            </p:cNvSpPr>
            <p:nvPr/>
          </p:nvSpPr>
          <p:spPr bwMode="auto">
            <a:xfrm>
              <a:off x="2321" y="1437"/>
              <a:ext cx="111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38" name="Line 106">
              <a:extLst>
                <a:ext uri="{FF2B5EF4-FFF2-40B4-BE49-F238E27FC236}">
                  <a16:creationId xmlns:a16="http://schemas.microsoft.com/office/drawing/2014/main" id="{3C39C933-9816-4F14-B8AA-9F912B6BBFBF}"/>
                </a:ext>
              </a:extLst>
            </p:cNvPr>
            <p:cNvSpPr>
              <a:spLocks noChangeShapeType="1"/>
            </p:cNvSpPr>
            <p:nvPr/>
          </p:nvSpPr>
          <p:spPr bwMode="auto">
            <a:xfrm>
              <a:off x="2321"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39" name="Line 107">
              <a:extLst>
                <a:ext uri="{FF2B5EF4-FFF2-40B4-BE49-F238E27FC236}">
                  <a16:creationId xmlns:a16="http://schemas.microsoft.com/office/drawing/2014/main" id="{3F476A34-50F8-45B6-9AA5-70E18B93AD3A}"/>
                </a:ext>
              </a:extLst>
            </p:cNvPr>
            <p:cNvSpPr>
              <a:spLocks noChangeShapeType="1"/>
            </p:cNvSpPr>
            <p:nvPr/>
          </p:nvSpPr>
          <p:spPr bwMode="auto">
            <a:xfrm>
              <a:off x="2546"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40" name="Line 108">
              <a:extLst>
                <a:ext uri="{FF2B5EF4-FFF2-40B4-BE49-F238E27FC236}">
                  <a16:creationId xmlns:a16="http://schemas.microsoft.com/office/drawing/2014/main" id="{D2CFF7C5-8955-4E35-87F4-38C2CD688868}"/>
                </a:ext>
              </a:extLst>
            </p:cNvPr>
            <p:cNvSpPr>
              <a:spLocks noChangeShapeType="1"/>
            </p:cNvSpPr>
            <p:nvPr/>
          </p:nvSpPr>
          <p:spPr bwMode="auto">
            <a:xfrm>
              <a:off x="2767"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41" name="Line 109">
              <a:extLst>
                <a:ext uri="{FF2B5EF4-FFF2-40B4-BE49-F238E27FC236}">
                  <a16:creationId xmlns:a16="http://schemas.microsoft.com/office/drawing/2014/main" id="{ECE193A5-818E-44F6-A4DE-A7B67461DE42}"/>
                </a:ext>
              </a:extLst>
            </p:cNvPr>
            <p:cNvSpPr>
              <a:spLocks noChangeShapeType="1"/>
            </p:cNvSpPr>
            <p:nvPr/>
          </p:nvSpPr>
          <p:spPr bwMode="auto">
            <a:xfrm>
              <a:off x="2992"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42" name="Line 110">
              <a:extLst>
                <a:ext uri="{FF2B5EF4-FFF2-40B4-BE49-F238E27FC236}">
                  <a16:creationId xmlns:a16="http://schemas.microsoft.com/office/drawing/2014/main" id="{F63784EA-41AC-4775-BB0B-1905EFBF7AB9}"/>
                </a:ext>
              </a:extLst>
            </p:cNvPr>
            <p:cNvSpPr>
              <a:spLocks noChangeShapeType="1"/>
            </p:cNvSpPr>
            <p:nvPr/>
          </p:nvSpPr>
          <p:spPr bwMode="auto">
            <a:xfrm>
              <a:off x="3212"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43" name="Line 111">
              <a:extLst>
                <a:ext uri="{FF2B5EF4-FFF2-40B4-BE49-F238E27FC236}">
                  <a16:creationId xmlns:a16="http://schemas.microsoft.com/office/drawing/2014/main" id="{525F00B1-CB60-41FC-9024-43513743F084}"/>
                </a:ext>
              </a:extLst>
            </p:cNvPr>
            <p:cNvSpPr>
              <a:spLocks noChangeShapeType="1"/>
            </p:cNvSpPr>
            <p:nvPr/>
          </p:nvSpPr>
          <p:spPr bwMode="auto">
            <a:xfrm>
              <a:off x="3437"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44" name="Rectangle 112">
              <a:extLst>
                <a:ext uri="{FF2B5EF4-FFF2-40B4-BE49-F238E27FC236}">
                  <a16:creationId xmlns:a16="http://schemas.microsoft.com/office/drawing/2014/main" id="{B1057FE3-9823-4545-A0DC-243A6CB49451}"/>
                </a:ext>
              </a:extLst>
            </p:cNvPr>
            <p:cNvSpPr>
              <a:spLocks noChangeArrowheads="1"/>
            </p:cNvSpPr>
            <p:nvPr/>
          </p:nvSpPr>
          <p:spPr bwMode="auto">
            <a:xfrm>
              <a:off x="2294" y="1468"/>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a:t>
              </a:r>
              <a:endParaRPr kumimoji="0" lang="en-US" altLang="en-US" sz="2400">
                <a:solidFill>
                  <a:schemeClr val="tx1"/>
                </a:solidFill>
              </a:endParaRPr>
            </a:p>
          </p:txBody>
        </p:sp>
        <p:sp>
          <p:nvSpPr>
            <p:cNvPr id="453745" name="Rectangle 113">
              <a:extLst>
                <a:ext uri="{FF2B5EF4-FFF2-40B4-BE49-F238E27FC236}">
                  <a16:creationId xmlns:a16="http://schemas.microsoft.com/office/drawing/2014/main" id="{CA6C941D-BEC3-4C07-8F7D-385E4201917A}"/>
                </a:ext>
              </a:extLst>
            </p:cNvPr>
            <p:cNvSpPr>
              <a:spLocks noChangeArrowheads="1"/>
            </p:cNvSpPr>
            <p:nvPr/>
          </p:nvSpPr>
          <p:spPr bwMode="auto">
            <a:xfrm>
              <a:off x="2519" y="1468"/>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5</a:t>
              </a:r>
              <a:endParaRPr kumimoji="0" lang="en-US" altLang="en-US" sz="2400">
                <a:solidFill>
                  <a:schemeClr val="tx1"/>
                </a:solidFill>
              </a:endParaRPr>
            </a:p>
          </p:txBody>
        </p:sp>
        <p:sp>
          <p:nvSpPr>
            <p:cNvPr id="453746" name="Rectangle 114">
              <a:extLst>
                <a:ext uri="{FF2B5EF4-FFF2-40B4-BE49-F238E27FC236}">
                  <a16:creationId xmlns:a16="http://schemas.microsoft.com/office/drawing/2014/main" id="{AB068EBB-467F-4866-B975-506E6B49E42A}"/>
                </a:ext>
              </a:extLst>
            </p:cNvPr>
            <p:cNvSpPr>
              <a:spLocks noChangeArrowheads="1"/>
            </p:cNvSpPr>
            <p:nvPr/>
          </p:nvSpPr>
          <p:spPr bwMode="auto">
            <a:xfrm>
              <a:off x="2724"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10</a:t>
              </a:r>
              <a:endParaRPr kumimoji="0" lang="en-US" altLang="en-US" sz="2400">
                <a:solidFill>
                  <a:schemeClr val="tx1"/>
                </a:solidFill>
              </a:endParaRPr>
            </a:p>
          </p:txBody>
        </p:sp>
        <p:sp>
          <p:nvSpPr>
            <p:cNvPr id="453747" name="Rectangle 115">
              <a:extLst>
                <a:ext uri="{FF2B5EF4-FFF2-40B4-BE49-F238E27FC236}">
                  <a16:creationId xmlns:a16="http://schemas.microsoft.com/office/drawing/2014/main" id="{FC5BB170-389E-4AB7-8645-F3654F30EF47}"/>
                </a:ext>
              </a:extLst>
            </p:cNvPr>
            <p:cNvSpPr>
              <a:spLocks noChangeArrowheads="1"/>
            </p:cNvSpPr>
            <p:nvPr/>
          </p:nvSpPr>
          <p:spPr bwMode="auto">
            <a:xfrm>
              <a:off x="2949"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15</a:t>
              </a:r>
              <a:endParaRPr kumimoji="0" lang="en-US" altLang="en-US" sz="2400">
                <a:solidFill>
                  <a:schemeClr val="tx1"/>
                </a:solidFill>
              </a:endParaRPr>
            </a:p>
          </p:txBody>
        </p:sp>
        <p:sp>
          <p:nvSpPr>
            <p:cNvPr id="453748" name="Rectangle 116">
              <a:extLst>
                <a:ext uri="{FF2B5EF4-FFF2-40B4-BE49-F238E27FC236}">
                  <a16:creationId xmlns:a16="http://schemas.microsoft.com/office/drawing/2014/main" id="{CC9867A3-B60B-4073-9AF5-33666B578265}"/>
                </a:ext>
              </a:extLst>
            </p:cNvPr>
            <p:cNvSpPr>
              <a:spLocks noChangeArrowheads="1"/>
            </p:cNvSpPr>
            <p:nvPr/>
          </p:nvSpPr>
          <p:spPr bwMode="auto">
            <a:xfrm>
              <a:off x="3169"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20</a:t>
              </a:r>
              <a:endParaRPr kumimoji="0" lang="en-US" altLang="en-US" sz="2400">
                <a:solidFill>
                  <a:schemeClr val="tx1"/>
                </a:solidFill>
              </a:endParaRPr>
            </a:p>
          </p:txBody>
        </p:sp>
        <p:sp>
          <p:nvSpPr>
            <p:cNvPr id="453749" name="Rectangle 117">
              <a:extLst>
                <a:ext uri="{FF2B5EF4-FFF2-40B4-BE49-F238E27FC236}">
                  <a16:creationId xmlns:a16="http://schemas.microsoft.com/office/drawing/2014/main" id="{624DE0D9-7B61-4C5C-90CA-DC442AC54F36}"/>
                </a:ext>
              </a:extLst>
            </p:cNvPr>
            <p:cNvSpPr>
              <a:spLocks noChangeArrowheads="1"/>
            </p:cNvSpPr>
            <p:nvPr/>
          </p:nvSpPr>
          <p:spPr bwMode="auto">
            <a:xfrm>
              <a:off x="3394"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25</a:t>
              </a:r>
              <a:endParaRPr kumimoji="0" lang="en-US" altLang="en-US" sz="2400">
                <a:solidFill>
                  <a:schemeClr val="tx1"/>
                </a:solidFill>
              </a:endParaRPr>
            </a:p>
          </p:txBody>
        </p:sp>
        <p:sp>
          <p:nvSpPr>
            <p:cNvPr id="453750" name="Line 118">
              <a:extLst>
                <a:ext uri="{FF2B5EF4-FFF2-40B4-BE49-F238E27FC236}">
                  <a16:creationId xmlns:a16="http://schemas.microsoft.com/office/drawing/2014/main" id="{7CDAB941-F257-4477-BD99-93E039A622FC}"/>
                </a:ext>
              </a:extLst>
            </p:cNvPr>
            <p:cNvSpPr>
              <a:spLocks noChangeShapeType="1"/>
            </p:cNvSpPr>
            <p:nvPr/>
          </p:nvSpPr>
          <p:spPr bwMode="auto">
            <a:xfrm flipV="1">
              <a:off x="2270" y="913"/>
              <a:ext cx="1" cy="5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51" name="Line 119">
              <a:extLst>
                <a:ext uri="{FF2B5EF4-FFF2-40B4-BE49-F238E27FC236}">
                  <a16:creationId xmlns:a16="http://schemas.microsoft.com/office/drawing/2014/main" id="{E949591A-8EE0-427E-B6C8-CCCF4F5358F1}"/>
                </a:ext>
              </a:extLst>
            </p:cNvPr>
            <p:cNvSpPr>
              <a:spLocks noChangeShapeType="1"/>
            </p:cNvSpPr>
            <p:nvPr/>
          </p:nvSpPr>
          <p:spPr bwMode="auto">
            <a:xfrm flipH="1">
              <a:off x="2252" y="141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52" name="Line 120">
              <a:extLst>
                <a:ext uri="{FF2B5EF4-FFF2-40B4-BE49-F238E27FC236}">
                  <a16:creationId xmlns:a16="http://schemas.microsoft.com/office/drawing/2014/main" id="{1B96976B-9DA3-4D0C-9B5A-E358220A07EF}"/>
                </a:ext>
              </a:extLst>
            </p:cNvPr>
            <p:cNvSpPr>
              <a:spLocks noChangeShapeType="1"/>
            </p:cNvSpPr>
            <p:nvPr/>
          </p:nvSpPr>
          <p:spPr bwMode="auto">
            <a:xfrm flipH="1">
              <a:off x="2252" y="1290"/>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53" name="Line 121">
              <a:extLst>
                <a:ext uri="{FF2B5EF4-FFF2-40B4-BE49-F238E27FC236}">
                  <a16:creationId xmlns:a16="http://schemas.microsoft.com/office/drawing/2014/main" id="{65D6A2AE-0A65-42D7-8103-C7237C8086CC}"/>
                </a:ext>
              </a:extLst>
            </p:cNvPr>
            <p:cNvSpPr>
              <a:spLocks noChangeShapeType="1"/>
            </p:cNvSpPr>
            <p:nvPr/>
          </p:nvSpPr>
          <p:spPr bwMode="auto">
            <a:xfrm flipH="1">
              <a:off x="2252" y="1166"/>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54" name="Line 122">
              <a:extLst>
                <a:ext uri="{FF2B5EF4-FFF2-40B4-BE49-F238E27FC236}">
                  <a16:creationId xmlns:a16="http://schemas.microsoft.com/office/drawing/2014/main" id="{F1913E0F-1AFA-4A70-B360-10977EA9E1D2}"/>
                </a:ext>
              </a:extLst>
            </p:cNvPr>
            <p:cNvSpPr>
              <a:spLocks noChangeShapeType="1"/>
            </p:cNvSpPr>
            <p:nvPr/>
          </p:nvSpPr>
          <p:spPr bwMode="auto">
            <a:xfrm flipH="1">
              <a:off x="2252" y="1037"/>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55" name="Line 123">
              <a:extLst>
                <a:ext uri="{FF2B5EF4-FFF2-40B4-BE49-F238E27FC236}">
                  <a16:creationId xmlns:a16="http://schemas.microsoft.com/office/drawing/2014/main" id="{075277A3-22A2-435F-8A83-2CF82CE5C59B}"/>
                </a:ext>
              </a:extLst>
            </p:cNvPr>
            <p:cNvSpPr>
              <a:spLocks noChangeShapeType="1"/>
            </p:cNvSpPr>
            <p:nvPr/>
          </p:nvSpPr>
          <p:spPr bwMode="auto">
            <a:xfrm flipH="1">
              <a:off x="2252" y="913"/>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56" name="Rectangle 124">
              <a:extLst>
                <a:ext uri="{FF2B5EF4-FFF2-40B4-BE49-F238E27FC236}">
                  <a16:creationId xmlns:a16="http://schemas.microsoft.com/office/drawing/2014/main" id="{A92B846F-77AA-4033-A5D0-72C25C6F2BE1}"/>
                </a:ext>
              </a:extLst>
            </p:cNvPr>
            <p:cNvSpPr>
              <a:spLocks noChangeArrowheads="1"/>
            </p:cNvSpPr>
            <p:nvPr/>
          </p:nvSpPr>
          <p:spPr bwMode="auto">
            <a:xfrm rot="16200000">
              <a:off x="2159" y="1402"/>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0.00</a:t>
              </a:r>
              <a:endParaRPr kumimoji="0" lang="en-US" altLang="en-US" sz="2400">
                <a:solidFill>
                  <a:schemeClr val="tx1"/>
                </a:solidFill>
              </a:endParaRPr>
            </a:p>
          </p:txBody>
        </p:sp>
        <p:sp>
          <p:nvSpPr>
            <p:cNvPr id="453757" name="Rectangle 125">
              <a:extLst>
                <a:ext uri="{FF2B5EF4-FFF2-40B4-BE49-F238E27FC236}">
                  <a16:creationId xmlns:a16="http://schemas.microsoft.com/office/drawing/2014/main" id="{CB883114-72D4-4365-9FE2-AE200AA7E09C}"/>
                </a:ext>
              </a:extLst>
            </p:cNvPr>
            <p:cNvSpPr>
              <a:spLocks noChangeArrowheads="1"/>
            </p:cNvSpPr>
            <p:nvPr/>
          </p:nvSpPr>
          <p:spPr bwMode="auto">
            <a:xfrm rot="16200000">
              <a:off x="2159" y="1154"/>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0.10</a:t>
              </a:r>
              <a:endParaRPr kumimoji="0" lang="en-US" altLang="en-US" sz="2400">
                <a:solidFill>
                  <a:schemeClr val="tx1"/>
                </a:solidFill>
              </a:endParaRPr>
            </a:p>
          </p:txBody>
        </p:sp>
        <p:sp>
          <p:nvSpPr>
            <p:cNvPr id="453758" name="Rectangle 126">
              <a:extLst>
                <a:ext uri="{FF2B5EF4-FFF2-40B4-BE49-F238E27FC236}">
                  <a16:creationId xmlns:a16="http://schemas.microsoft.com/office/drawing/2014/main" id="{DE60ABAA-A154-4008-93BE-B215CC2636AB}"/>
                </a:ext>
              </a:extLst>
            </p:cNvPr>
            <p:cNvSpPr>
              <a:spLocks noChangeArrowheads="1"/>
            </p:cNvSpPr>
            <p:nvPr/>
          </p:nvSpPr>
          <p:spPr bwMode="auto">
            <a:xfrm rot="16200000">
              <a:off x="2159" y="901"/>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0.20</a:t>
              </a:r>
              <a:endParaRPr kumimoji="0" lang="en-US" altLang="en-US" sz="2400">
                <a:solidFill>
                  <a:schemeClr val="tx1"/>
                </a:solidFill>
              </a:endParaRPr>
            </a:p>
          </p:txBody>
        </p:sp>
        <p:sp>
          <p:nvSpPr>
            <p:cNvPr id="453759" name="Rectangle 127">
              <a:extLst>
                <a:ext uri="{FF2B5EF4-FFF2-40B4-BE49-F238E27FC236}">
                  <a16:creationId xmlns:a16="http://schemas.microsoft.com/office/drawing/2014/main" id="{6941579C-418B-4F06-B620-16B4D6DF0DDD}"/>
                </a:ext>
              </a:extLst>
            </p:cNvPr>
            <p:cNvSpPr>
              <a:spLocks noChangeArrowheads="1"/>
            </p:cNvSpPr>
            <p:nvPr/>
          </p:nvSpPr>
          <p:spPr bwMode="auto">
            <a:xfrm>
              <a:off x="2321" y="1414"/>
              <a:ext cx="46"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60" name="Rectangle 128">
              <a:extLst>
                <a:ext uri="{FF2B5EF4-FFF2-40B4-BE49-F238E27FC236}">
                  <a16:creationId xmlns:a16="http://schemas.microsoft.com/office/drawing/2014/main" id="{7BF5396F-1E2C-4489-A01C-459976AC5412}"/>
                </a:ext>
              </a:extLst>
            </p:cNvPr>
            <p:cNvSpPr>
              <a:spLocks noChangeArrowheads="1"/>
            </p:cNvSpPr>
            <p:nvPr/>
          </p:nvSpPr>
          <p:spPr bwMode="auto">
            <a:xfrm>
              <a:off x="2321" y="1414"/>
              <a:ext cx="46"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61" name="Rectangle 129">
              <a:extLst>
                <a:ext uri="{FF2B5EF4-FFF2-40B4-BE49-F238E27FC236}">
                  <a16:creationId xmlns:a16="http://schemas.microsoft.com/office/drawing/2014/main" id="{3F369B27-C528-455B-B08B-5468292E2698}"/>
                </a:ext>
              </a:extLst>
            </p:cNvPr>
            <p:cNvSpPr>
              <a:spLocks noChangeArrowheads="1"/>
            </p:cNvSpPr>
            <p:nvPr/>
          </p:nvSpPr>
          <p:spPr bwMode="auto">
            <a:xfrm>
              <a:off x="2367" y="1414"/>
              <a:ext cx="41"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62" name="Rectangle 130">
              <a:extLst>
                <a:ext uri="{FF2B5EF4-FFF2-40B4-BE49-F238E27FC236}">
                  <a16:creationId xmlns:a16="http://schemas.microsoft.com/office/drawing/2014/main" id="{A7506718-243B-431D-8F86-C77B0F2733E7}"/>
                </a:ext>
              </a:extLst>
            </p:cNvPr>
            <p:cNvSpPr>
              <a:spLocks noChangeArrowheads="1"/>
            </p:cNvSpPr>
            <p:nvPr/>
          </p:nvSpPr>
          <p:spPr bwMode="auto">
            <a:xfrm>
              <a:off x="2367" y="1414"/>
              <a:ext cx="41"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63" name="Rectangle 131">
              <a:extLst>
                <a:ext uri="{FF2B5EF4-FFF2-40B4-BE49-F238E27FC236}">
                  <a16:creationId xmlns:a16="http://schemas.microsoft.com/office/drawing/2014/main" id="{79EC7E05-7EAC-4922-9D01-E84A2A073155}"/>
                </a:ext>
              </a:extLst>
            </p:cNvPr>
            <p:cNvSpPr>
              <a:spLocks noChangeArrowheads="1"/>
            </p:cNvSpPr>
            <p:nvPr/>
          </p:nvSpPr>
          <p:spPr bwMode="auto">
            <a:xfrm>
              <a:off x="2408" y="1414"/>
              <a:ext cx="46"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64" name="Rectangle 132">
              <a:extLst>
                <a:ext uri="{FF2B5EF4-FFF2-40B4-BE49-F238E27FC236}">
                  <a16:creationId xmlns:a16="http://schemas.microsoft.com/office/drawing/2014/main" id="{591A6975-0F4D-4C8B-805A-5F230B1195F4}"/>
                </a:ext>
              </a:extLst>
            </p:cNvPr>
            <p:cNvSpPr>
              <a:spLocks noChangeArrowheads="1"/>
            </p:cNvSpPr>
            <p:nvPr/>
          </p:nvSpPr>
          <p:spPr bwMode="auto">
            <a:xfrm>
              <a:off x="2408" y="1414"/>
              <a:ext cx="46"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65" name="Rectangle 133">
              <a:extLst>
                <a:ext uri="{FF2B5EF4-FFF2-40B4-BE49-F238E27FC236}">
                  <a16:creationId xmlns:a16="http://schemas.microsoft.com/office/drawing/2014/main" id="{D50C421E-8D38-49E5-8C15-DA2E9D44EC1D}"/>
                </a:ext>
              </a:extLst>
            </p:cNvPr>
            <p:cNvSpPr>
              <a:spLocks noChangeArrowheads="1"/>
            </p:cNvSpPr>
            <p:nvPr/>
          </p:nvSpPr>
          <p:spPr bwMode="auto">
            <a:xfrm>
              <a:off x="2454" y="1414"/>
              <a:ext cx="46"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66" name="Rectangle 134">
              <a:extLst>
                <a:ext uri="{FF2B5EF4-FFF2-40B4-BE49-F238E27FC236}">
                  <a16:creationId xmlns:a16="http://schemas.microsoft.com/office/drawing/2014/main" id="{7F7369E7-F46F-4149-9EF1-41EDB3AD9872}"/>
                </a:ext>
              </a:extLst>
            </p:cNvPr>
            <p:cNvSpPr>
              <a:spLocks noChangeArrowheads="1"/>
            </p:cNvSpPr>
            <p:nvPr/>
          </p:nvSpPr>
          <p:spPr bwMode="auto">
            <a:xfrm>
              <a:off x="2454" y="1414"/>
              <a:ext cx="46"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67" name="Rectangle 135">
              <a:extLst>
                <a:ext uri="{FF2B5EF4-FFF2-40B4-BE49-F238E27FC236}">
                  <a16:creationId xmlns:a16="http://schemas.microsoft.com/office/drawing/2014/main" id="{7C767119-4102-4362-88C0-934B5120929E}"/>
                </a:ext>
              </a:extLst>
            </p:cNvPr>
            <p:cNvSpPr>
              <a:spLocks noChangeArrowheads="1"/>
            </p:cNvSpPr>
            <p:nvPr/>
          </p:nvSpPr>
          <p:spPr bwMode="auto">
            <a:xfrm>
              <a:off x="2500" y="1230"/>
              <a:ext cx="46" cy="18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68" name="Rectangle 136">
              <a:extLst>
                <a:ext uri="{FF2B5EF4-FFF2-40B4-BE49-F238E27FC236}">
                  <a16:creationId xmlns:a16="http://schemas.microsoft.com/office/drawing/2014/main" id="{2968C418-2669-41DE-9579-F49551E68122}"/>
                </a:ext>
              </a:extLst>
            </p:cNvPr>
            <p:cNvSpPr>
              <a:spLocks noChangeArrowheads="1"/>
            </p:cNvSpPr>
            <p:nvPr/>
          </p:nvSpPr>
          <p:spPr bwMode="auto">
            <a:xfrm>
              <a:off x="2500" y="1230"/>
              <a:ext cx="46" cy="18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69" name="Rectangle 137">
              <a:extLst>
                <a:ext uri="{FF2B5EF4-FFF2-40B4-BE49-F238E27FC236}">
                  <a16:creationId xmlns:a16="http://schemas.microsoft.com/office/drawing/2014/main" id="{A777C07E-CAAF-4FC9-9EB7-D55F5419CF69}"/>
                </a:ext>
              </a:extLst>
            </p:cNvPr>
            <p:cNvSpPr>
              <a:spLocks noChangeArrowheads="1"/>
            </p:cNvSpPr>
            <p:nvPr/>
          </p:nvSpPr>
          <p:spPr bwMode="auto">
            <a:xfrm>
              <a:off x="2546" y="1230"/>
              <a:ext cx="41" cy="18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70" name="Rectangle 138">
              <a:extLst>
                <a:ext uri="{FF2B5EF4-FFF2-40B4-BE49-F238E27FC236}">
                  <a16:creationId xmlns:a16="http://schemas.microsoft.com/office/drawing/2014/main" id="{284CB2B6-EEEA-44C9-8CBC-92A3329E16C3}"/>
                </a:ext>
              </a:extLst>
            </p:cNvPr>
            <p:cNvSpPr>
              <a:spLocks noChangeArrowheads="1"/>
            </p:cNvSpPr>
            <p:nvPr/>
          </p:nvSpPr>
          <p:spPr bwMode="auto">
            <a:xfrm>
              <a:off x="2546" y="1230"/>
              <a:ext cx="41" cy="18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71" name="Rectangle 139">
              <a:extLst>
                <a:ext uri="{FF2B5EF4-FFF2-40B4-BE49-F238E27FC236}">
                  <a16:creationId xmlns:a16="http://schemas.microsoft.com/office/drawing/2014/main" id="{8467F898-0D26-4BA4-97CF-60B46BDDDBDD}"/>
                </a:ext>
              </a:extLst>
            </p:cNvPr>
            <p:cNvSpPr>
              <a:spLocks noChangeArrowheads="1"/>
            </p:cNvSpPr>
            <p:nvPr/>
          </p:nvSpPr>
          <p:spPr bwMode="auto">
            <a:xfrm>
              <a:off x="2587" y="1230"/>
              <a:ext cx="46" cy="18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72" name="Rectangle 140">
              <a:extLst>
                <a:ext uri="{FF2B5EF4-FFF2-40B4-BE49-F238E27FC236}">
                  <a16:creationId xmlns:a16="http://schemas.microsoft.com/office/drawing/2014/main" id="{5F79FC21-E01B-4F8F-A010-DB72120A1697}"/>
                </a:ext>
              </a:extLst>
            </p:cNvPr>
            <p:cNvSpPr>
              <a:spLocks noChangeArrowheads="1"/>
            </p:cNvSpPr>
            <p:nvPr/>
          </p:nvSpPr>
          <p:spPr bwMode="auto">
            <a:xfrm>
              <a:off x="2587" y="1230"/>
              <a:ext cx="46" cy="18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73" name="Rectangle 141">
              <a:extLst>
                <a:ext uri="{FF2B5EF4-FFF2-40B4-BE49-F238E27FC236}">
                  <a16:creationId xmlns:a16="http://schemas.microsoft.com/office/drawing/2014/main" id="{75561602-C713-4EDB-8B38-F1AD573DD8BD}"/>
                </a:ext>
              </a:extLst>
            </p:cNvPr>
            <p:cNvSpPr>
              <a:spLocks noChangeArrowheads="1"/>
            </p:cNvSpPr>
            <p:nvPr/>
          </p:nvSpPr>
          <p:spPr bwMode="auto">
            <a:xfrm>
              <a:off x="2633" y="950"/>
              <a:ext cx="46" cy="46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74" name="Rectangle 142">
              <a:extLst>
                <a:ext uri="{FF2B5EF4-FFF2-40B4-BE49-F238E27FC236}">
                  <a16:creationId xmlns:a16="http://schemas.microsoft.com/office/drawing/2014/main" id="{9F298B69-7DA3-45D2-A1BC-76A1F1AC74F6}"/>
                </a:ext>
              </a:extLst>
            </p:cNvPr>
            <p:cNvSpPr>
              <a:spLocks noChangeArrowheads="1"/>
            </p:cNvSpPr>
            <p:nvPr/>
          </p:nvSpPr>
          <p:spPr bwMode="auto">
            <a:xfrm>
              <a:off x="2633" y="950"/>
              <a:ext cx="46" cy="46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75" name="Rectangle 143">
              <a:extLst>
                <a:ext uri="{FF2B5EF4-FFF2-40B4-BE49-F238E27FC236}">
                  <a16:creationId xmlns:a16="http://schemas.microsoft.com/office/drawing/2014/main" id="{FF95807C-7B26-4935-A27E-33E105DC4FC2}"/>
                </a:ext>
              </a:extLst>
            </p:cNvPr>
            <p:cNvSpPr>
              <a:spLocks noChangeArrowheads="1"/>
            </p:cNvSpPr>
            <p:nvPr/>
          </p:nvSpPr>
          <p:spPr bwMode="auto">
            <a:xfrm>
              <a:off x="2679" y="858"/>
              <a:ext cx="42" cy="5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76" name="Rectangle 144">
              <a:extLst>
                <a:ext uri="{FF2B5EF4-FFF2-40B4-BE49-F238E27FC236}">
                  <a16:creationId xmlns:a16="http://schemas.microsoft.com/office/drawing/2014/main" id="{8FBF3A80-EDC9-4DDA-9FF9-80D59A4E210D}"/>
                </a:ext>
              </a:extLst>
            </p:cNvPr>
            <p:cNvSpPr>
              <a:spLocks noChangeArrowheads="1"/>
            </p:cNvSpPr>
            <p:nvPr/>
          </p:nvSpPr>
          <p:spPr bwMode="auto">
            <a:xfrm>
              <a:off x="2679" y="858"/>
              <a:ext cx="42" cy="5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77" name="Rectangle 145">
              <a:extLst>
                <a:ext uri="{FF2B5EF4-FFF2-40B4-BE49-F238E27FC236}">
                  <a16:creationId xmlns:a16="http://schemas.microsoft.com/office/drawing/2014/main" id="{62DC8654-20E0-4F59-BE41-56021FF07CD2}"/>
                </a:ext>
              </a:extLst>
            </p:cNvPr>
            <p:cNvSpPr>
              <a:spLocks noChangeArrowheads="1"/>
            </p:cNvSpPr>
            <p:nvPr/>
          </p:nvSpPr>
          <p:spPr bwMode="auto">
            <a:xfrm>
              <a:off x="2721" y="1138"/>
              <a:ext cx="46" cy="27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78" name="Rectangle 146">
              <a:extLst>
                <a:ext uri="{FF2B5EF4-FFF2-40B4-BE49-F238E27FC236}">
                  <a16:creationId xmlns:a16="http://schemas.microsoft.com/office/drawing/2014/main" id="{44C86659-455D-4B81-84DD-B3B1FCC9CDBE}"/>
                </a:ext>
              </a:extLst>
            </p:cNvPr>
            <p:cNvSpPr>
              <a:spLocks noChangeArrowheads="1"/>
            </p:cNvSpPr>
            <p:nvPr/>
          </p:nvSpPr>
          <p:spPr bwMode="auto">
            <a:xfrm>
              <a:off x="2721" y="1138"/>
              <a:ext cx="46" cy="27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79" name="Rectangle 147">
              <a:extLst>
                <a:ext uri="{FF2B5EF4-FFF2-40B4-BE49-F238E27FC236}">
                  <a16:creationId xmlns:a16="http://schemas.microsoft.com/office/drawing/2014/main" id="{765ED9E5-FFEF-42BE-BD52-5E3EE532DA14}"/>
                </a:ext>
              </a:extLst>
            </p:cNvPr>
            <p:cNvSpPr>
              <a:spLocks noChangeArrowheads="1"/>
            </p:cNvSpPr>
            <p:nvPr/>
          </p:nvSpPr>
          <p:spPr bwMode="auto">
            <a:xfrm>
              <a:off x="2767" y="1340"/>
              <a:ext cx="225" cy="7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80" name="Rectangle 148">
              <a:extLst>
                <a:ext uri="{FF2B5EF4-FFF2-40B4-BE49-F238E27FC236}">
                  <a16:creationId xmlns:a16="http://schemas.microsoft.com/office/drawing/2014/main" id="{264189A9-AE1C-4402-8E36-3BEE2707549D}"/>
                </a:ext>
              </a:extLst>
            </p:cNvPr>
            <p:cNvSpPr>
              <a:spLocks noChangeArrowheads="1"/>
            </p:cNvSpPr>
            <p:nvPr/>
          </p:nvSpPr>
          <p:spPr bwMode="auto">
            <a:xfrm>
              <a:off x="2767" y="1340"/>
              <a:ext cx="225" cy="7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781" name="Rectangle 149">
              <a:extLst>
                <a:ext uri="{FF2B5EF4-FFF2-40B4-BE49-F238E27FC236}">
                  <a16:creationId xmlns:a16="http://schemas.microsoft.com/office/drawing/2014/main" id="{728CB98D-D987-4028-B742-DE2DEC364E28}"/>
                </a:ext>
              </a:extLst>
            </p:cNvPr>
            <p:cNvSpPr>
              <a:spLocks noChangeArrowheads="1"/>
            </p:cNvSpPr>
            <p:nvPr/>
          </p:nvSpPr>
          <p:spPr bwMode="auto">
            <a:xfrm>
              <a:off x="2992" y="1391"/>
              <a:ext cx="537" cy="2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82" name="Rectangle 150">
              <a:extLst>
                <a:ext uri="{FF2B5EF4-FFF2-40B4-BE49-F238E27FC236}">
                  <a16:creationId xmlns:a16="http://schemas.microsoft.com/office/drawing/2014/main" id="{E7962711-B88E-4C72-8985-0697B0EE195B}"/>
                </a:ext>
              </a:extLst>
            </p:cNvPr>
            <p:cNvSpPr>
              <a:spLocks noChangeArrowheads="1"/>
            </p:cNvSpPr>
            <p:nvPr/>
          </p:nvSpPr>
          <p:spPr bwMode="auto">
            <a:xfrm>
              <a:off x="2992" y="1391"/>
              <a:ext cx="537" cy="23"/>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53783" name="Rectangle 151">
            <a:extLst>
              <a:ext uri="{FF2B5EF4-FFF2-40B4-BE49-F238E27FC236}">
                <a16:creationId xmlns:a16="http://schemas.microsoft.com/office/drawing/2014/main" id="{3580826A-8FEC-4375-93DF-82349A2755B3}"/>
              </a:ext>
            </a:extLst>
          </p:cNvPr>
          <p:cNvSpPr>
            <a:spLocks noChangeArrowheads="1"/>
          </p:cNvSpPr>
          <p:nvPr/>
        </p:nvSpPr>
        <p:spPr bwMode="auto">
          <a:xfrm>
            <a:off x="1198563" y="3802063"/>
            <a:ext cx="87312"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84" name="Rectangle 152">
            <a:extLst>
              <a:ext uri="{FF2B5EF4-FFF2-40B4-BE49-F238E27FC236}">
                <a16:creationId xmlns:a16="http://schemas.microsoft.com/office/drawing/2014/main" id="{07E16D90-64BC-4C28-A128-EF4F5576160E}"/>
              </a:ext>
            </a:extLst>
          </p:cNvPr>
          <p:cNvSpPr>
            <a:spLocks noChangeArrowheads="1"/>
          </p:cNvSpPr>
          <p:nvPr/>
        </p:nvSpPr>
        <p:spPr bwMode="auto">
          <a:xfrm>
            <a:off x="1285875" y="3802063"/>
            <a:ext cx="87313"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85" name="Rectangle 153">
            <a:extLst>
              <a:ext uri="{FF2B5EF4-FFF2-40B4-BE49-F238E27FC236}">
                <a16:creationId xmlns:a16="http://schemas.microsoft.com/office/drawing/2014/main" id="{6B9A5DBC-781C-440B-9C17-344168779442}"/>
              </a:ext>
            </a:extLst>
          </p:cNvPr>
          <p:cNvSpPr>
            <a:spLocks noChangeArrowheads="1"/>
          </p:cNvSpPr>
          <p:nvPr/>
        </p:nvSpPr>
        <p:spPr bwMode="auto">
          <a:xfrm>
            <a:off x="1373188" y="3802063"/>
            <a:ext cx="87312"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786" name="Rectangle 154">
            <a:extLst>
              <a:ext uri="{FF2B5EF4-FFF2-40B4-BE49-F238E27FC236}">
                <a16:creationId xmlns:a16="http://schemas.microsoft.com/office/drawing/2014/main" id="{F08A74A0-F93D-4604-8349-35D695410C8D}"/>
              </a:ext>
            </a:extLst>
          </p:cNvPr>
          <p:cNvSpPr>
            <a:spLocks noChangeArrowheads="1"/>
          </p:cNvSpPr>
          <p:nvPr/>
        </p:nvSpPr>
        <p:spPr bwMode="auto">
          <a:xfrm>
            <a:off x="1460500" y="3802063"/>
            <a:ext cx="87313"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53787" name="Group 155">
            <a:extLst>
              <a:ext uri="{FF2B5EF4-FFF2-40B4-BE49-F238E27FC236}">
                <a16:creationId xmlns:a16="http://schemas.microsoft.com/office/drawing/2014/main" id="{E2BBA49D-2D93-45F4-A9DE-403A750617DA}"/>
              </a:ext>
            </a:extLst>
          </p:cNvPr>
          <p:cNvGrpSpPr>
            <a:grpSpLocks/>
          </p:cNvGrpSpPr>
          <p:nvPr/>
        </p:nvGrpSpPr>
        <p:grpSpPr bwMode="auto">
          <a:xfrm>
            <a:off x="838200" y="2152650"/>
            <a:ext cx="2278063" cy="1419225"/>
            <a:chOff x="528" y="1707"/>
            <a:chExt cx="1435" cy="894"/>
          </a:xfrm>
        </p:grpSpPr>
        <p:sp>
          <p:nvSpPr>
            <p:cNvPr id="453788" name="Rectangle 156">
              <a:extLst>
                <a:ext uri="{FF2B5EF4-FFF2-40B4-BE49-F238E27FC236}">
                  <a16:creationId xmlns:a16="http://schemas.microsoft.com/office/drawing/2014/main" id="{09B523F0-C311-47D4-BA31-C450F0B2A0CD}"/>
                </a:ext>
              </a:extLst>
            </p:cNvPr>
            <p:cNvSpPr>
              <a:spLocks noChangeArrowheads="1"/>
            </p:cNvSpPr>
            <p:nvPr/>
          </p:nvSpPr>
          <p:spPr bwMode="auto">
            <a:xfrm>
              <a:off x="1223" y="1707"/>
              <a:ext cx="2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800" b="1">
                  <a:solidFill>
                    <a:srgbClr val="000000"/>
                  </a:solidFill>
                  <a:latin typeface="Arial" panose="020B0604020202020204" pitchFamily="34" charset="0"/>
                </a:rPr>
                <a:t>Basin 4</a:t>
              </a:r>
              <a:endParaRPr kumimoji="0" lang="en-US" altLang="en-US" sz="2400">
                <a:solidFill>
                  <a:schemeClr val="tx1"/>
                </a:solidFill>
              </a:endParaRPr>
            </a:p>
          </p:txBody>
        </p:sp>
        <p:sp>
          <p:nvSpPr>
            <p:cNvPr id="453789" name="Rectangle 157">
              <a:extLst>
                <a:ext uri="{FF2B5EF4-FFF2-40B4-BE49-F238E27FC236}">
                  <a16:creationId xmlns:a16="http://schemas.microsoft.com/office/drawing/2014/main" id="{0E1C15DC-0072-4CFD-BC0F-4739CFB030B4}"/>
                </a:ext>
              </a:extLst>
            </p:cNvPr>
            <p:cNvSpPr>
              <a:spLocks noChangeArrowheads="1"/>
            </p:cNvSpPr>
            <p:nvPr/>
          </p:nvSpPr>
          <p:spPr bwMode="auto">
            <a:xfrm>
              <a:off x="1042" y="2543"/>
              <a:ext cx="5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ln(a/S) (a in meter units)</a:t>
              </a:r>
              <a:endParaRPr kumimoji="0" lang="en-US" altLang="en-US" sz="2400">
                <a:solidFill>
                  <a:schemeClr val="tx1"/>
                </a:solidFill>
              </a:endParaRPr>
            </a:p>
          </p:txBody>
        </p:sp>
        <p:sp>
          <p:nvSpPr>
            <p:cNvPr id="453790" name="Rectangle 158">
              <a:extLst>
                <a:ext uri="{FF2B5EF4-FFF2-40B4-BE49-F238E27FC236}">
                  <a16:creationId xmlns:a16="http://schemas.microsoft.com/office/drawing/2014/main" id="{87B0E572-9D08-4682-B61A-11260B279E06}"/>
                </a:ext>
              </a:extLst>
            </p:cNvPr>
            <p:cNvSpPr>
              <a:spLocks noChangeArrowheads="1"/>
            </p:cNvSpPr>
            <p:nvPr/>
          </p:nvSpPr>
          <p:spPr bwMode="auto">
            <a:xfrm rot="16200000">
              <a:off x="364" y="2138"/>
              <a:ext cx="3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Proportion of area</a:t>
              </a:r>
              <a:endParaRPr kumimoji="0" lang="en-US" altLang="en-US" sz="2400">
                <a:solidFill>
                  <a:schemeClr val="tx1"/>
                </a:solidFill>
              </a:endParaRPr>
            </a:p>
          </p:txBody>
        </p:sp>
        <p:sp>
          <p:nvSpPr>
            <p:cNvPr id="453791" name="Line 159">
              <a:extLst>
                <a:ext uri="{FF2B5EF4-FFF2-40B4-BE49-F238E27FC236}">
                  <a16:creationId xmlns:a16="http://schemas.microsoft.com/office/drawing/2014/main" id="{FB848696-1143-48C3-A075-CC4A9B6922DE}"/>
                </a:ext>
              </a:extLst>
            </p:cNvPr>
            <p:cNvSpPr>
              <a:spLocks noChangeShapeType="1"/>
            </p:cNvSpPr>
            <p:nvPr/>
          </p:nvSpPr>
          <p:spPr bwMode="auto">
            <a:xfrm>
              <a:off x="755" y="2424"/>
              <a:ext cx="109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92" name="Line 160">
              <a:extLst>
                <a:ext uri="{FF2B5EF4-FFF2-40B4-BE49-F238E27FC236}">
                  <a16:creationId xmlns:a16="http://schemas.microsoft.com/office/drawing/2014/main" id="{27856707-74A2-4E5C-80A0-570F6FE570DF}"/>
                </a:ext>
              </a:extLst>
            </p:cNvPr>
            <p:cNvSpPr>
              <a:spLocks noChangeShapeType="1"/>
            </p:cNvSpPr>
            <p:nvPr/>
          </p:nvSpPr>
          <p:spPr bwMode="auto">
            <a:xfrm>
              <a:off x="755" y="2424"/>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93" name="Line 161">
              <a:extLst>
                <a:ext uri="{FF2B5EF4-FFF2-40B4-BE49-F238E27FC236}">
                  <a16:creationId xmlns:a16="http://schemas.microsoft.com/office/drawing/2014/main" id="{5F674136-11DE-4970-BBBB-25B0378B0706}"/>
                </a:ext>
              </a:extLst>
            </p:cNvPr>
            <p:cNvSpPr>
              <a:spLocks noChangeShapeType="1"/>
            </p:cNvSpPr>
            <p:nvPr/>
          </p:nvSpPr>
          <p:spPr bwMode="auto">
            <a:xfrm>
              <a:off x="1030" y="2424"/>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94" name="Line 162">
              <a:extLst>
                <a:ext uri="{FF2B5EF4-FFF2-40B4-BE49-F238E27FC236}">
                  <a16:creationId xmlns:a16="http://schemas.microsoft.com/office/drawing/2014/main" id="{70F49901-4A14-429C-A424-A4607E03F933}"/>
                </a:ext>
              </a:extLst>
            </p:cNvPr>
            <p:cNvSpPr>
              <a:spLocks noChangeShapeType="1"/>
            </p:cNvSpPr>
            <p:nvPr/>
          </p:nvSpPr>
          <p:spPr bwMode="auto">
            <a:xfrm>
              <a:off x="1301" y="2424"/>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95" name="Line 163">
              <a:extLst>
                <a:ext uri="{FF2B5EF4-FFF2-40B4-BE49-F238E27FC236}">
                  <a16:creationId xmlns:a16="http://schemas.microsoft.com/office/drawing/2014/main" id="{C4869A9A-1335-4D4D-8A0E-5D8E7AB39893}"/>
                </a:ext>
              </a:extLst>
            </p:cNvPr>
            <p:cNvSpPr>
              <a:spLocks noChangeShapeType="1"/>
            </p:cNvSpPr>
            <p:nvPr/>
          </p:nvSpPr>
          <p:spPr bwMode="auto">
            <a:xfrm>
              <a:off x="1577" y="2424"/>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96" name="Line 164">
              <a:extLst>
                <a:ext uri="{FF2B5EF4-FFF2-40B4-BE49-F238E27FC236}">
                  <a16:creationId xmlns:a16="http://schemas.microsoft.com/office/drawing/2014/main" id="{A6F45A50-72A0-4880-B8EA-BE954A6EB6BE}"/>
                </a:ext>
              </a:extLst>
            </p:cNvPr>
            <p:cNvSpPr>
              <a:spLocks noChangeShapeType="1"/>
            </p:cNvSpPr>
            <p:nvPr/>
          </p:nvSpPr>
          <p:spPr bwMode="auto">
            <a:xfrm>
              <a:off x="1852" y="2424"/>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797" name="Rectangle 165">
              <a:extLst>
                <a:ext uri="{FF2B5EF4-FFF2-40B4-BE49-F238E27FC236}">
                  <a16:creationId xmlns:a16="http://schemas.microsoft.com/office/drawing/2014/main" id="{79410FC5-7FF6-4BCB-8B6C-0BEC1C80BEB0}"/>
                </a:ext>
              </a:extLst>
            </p:cNvPr>
            <p:cNvSpPr>
              <a:spLocks noChangeArrowheads="1"/>
            </p:cNvSpPr>
            <p:nvPr/>
          </p:nvSpPr>
          <p:spPr bwMode="auto">
            <a:xfrm>
              <a:off x="728" y="2461"/>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a:t>
              </a:r>
              <a:endParaRPr kumimoji="0" lang="en-US" altLang="en-US" sz="2400">
                <a:solidFill>
                  <a:schemeClr val="tx1"/>
                </a:solidFill>
              </a:endParaRPr>
            </a:p>
          </p:txBody>
        </p:sp>
        <p:sp>
          <p:nvSpPr>
            <p:cNvPr id="453798" name="Rectangle 166">
              <a:extLst>
                <a:ext uri="{FF2B5EF4-FFF2-40B4-BE49-F238E27FC236}">
                  <a16:creationId xmlns:a16="http://schemas.microsoft.com/office/drawing/2014/main" id="{95E89332-113D-47B1-9E12-EF6FB328E9DF}"/>
                </a:ext>
              </a:extLst>
            </p:cNvPr>
            <p:cNvSpPr>
              <a:spLocks noChangeArrowheads="1"/>
            </p:cNvSpPr>
            <p:nvPr/>
          </p:nvSpPr>
          <p:spPr bwMode="auto">
            <a:xfrm>
              <a:off x="1003" y="2461"/>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5</a:t>
              </a:r>
              <a:endParaRPr kumimoji="0" lang="en-US" altLang="en-US" sz="2400">
                <a:solidFill>
                  <a:schemeClr val="tx1"/>
                </a:solidFill>
              </a:endParaRPr>
            </a:p>
          </p:txBody>
        </p:sp>
        <p:sp>
          <p:nvSpPr>
            <p:cNvPr id="453799" name="Rectangle 167">
              <a:extLst>
                <a:ext uri="{FF2B5EF4-FFF2-40B4-BE49-F238E27FC236}">
                  <a16:creationId xmlns:a16="http://schemas.microsoft.com/office/drawing/2014/main" id="{918D6587-8748-4928-A56B-B67A6773F577}"/>
                </a:ext>
              </a:extLst>
            </p:cNvPr>
            <p:cNvSpPr>
              <a:spLocks noChangeArrowheads="1"/>
            </p:cNvSpPr>
            <p:nvPr/>
          </p:nvSpPr>
          <p:spPr bwMode="auto">
            <a:xfrm>
              <a:off x="1258" y="2461"/>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10</a:t>
              </a:r>
              <a:endParaRPr kumimoji="0" lang="en-US" altLang="en-US" sz="2400">
                <a:solidFill>
                  <a:schemeClr val="tx1"/>
                </a:solidFill>
              </a:endParaRPr>
            </a:p>
          </p:txBody>
        </p:sp>
        <p:sp>
          <p:nvSpPr>
            <p:cNvPr id="453800" name="Rectangle 168">
              <a:extLst>
                <a:ext uri="{FF2B5EF4-FFF2-40B4-BE49-F238E27FC236}">
                  <a16:creationId xmlns:a16="http://schemas.microsoft.com/office/drawing/2014/main" id="{01FD28B4-72A9-489E-AC03-6B8E80CF9DE0}"/>
                </a:ext>
              </a:extLst>
            </p:cNvPr>
            <p:cNvSpPr>
              <a:spLocks noChangeArrowheads="1"/>
            </p:cNvSpPr>
            <p:nvPr/>
          </p:nvSpPr>
          <p:spPr bwMode="auto">
            <a:xfrm>
              <a:off x="1534" y="2461"/>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15</a:t>
              </a:r>
              <a:endParaRPr kumimoji="0" lang="en-US" altLang="en-US" sz="2400">
                <a:solidFill>
                  <a:schemeClr val="tx1"/>
                </a:solidFill>
              </a:endParaRPr>
            </a:p>
          </p:txBody>
        </p:sp>
        <p:sp>
          <p:nvSpPr>
            <p:cNvPr id="453801" name="Rectangle 169">
              <a:extLst>
                <a:ext uri="{FF2B5EF4-FFF2-40B4-BE49-F238E27FC236}">
                  <a16:creationId xmlns:a16="http://schemas.microsoft.com/office/drawing/2014/main" id="{04307BCE-241F-40B6-AB50-5433FE35CC9A}"/>
                </a:ext>
              </a:extLst>
            </p:cNvPr>
            <p:cNvSpPr>
              <a:spLocks noChangeArrowheads="1"/>
            </p:cNvSpPr>
            <p:nvPr/>
          </p:nvSpPr>
          <p:spPr bwMode="auto">
            <a:xfrm>
              <a:off x="1809" y="2461"/>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20</a:t>
              </a:r>
              <a:endParaRPr kumimoji="0" lang="en-US" altLang="en-US" sz="2400">
                <a:solidFill>
                  <a:schemeClr val="tx1"/>
                </a:solidFill>
              </a:endParaRPr>
            </a:p>
          </p:txBody>
        </p:sp>
        <p:sp>
          <p:nvSpPr>
            <p:cNvPr id="453802" name="Line 170">
              <a:extLst>
                <a:ext uri="{FF2B5EF4-FFF2-40B4-BE49-F238E27FC236}">
                  <a16:creationId xmlns:a16="http://schemas.microsoft.com/office/drawing/2014/main" id="{5856E7F8-AE9D-4C68-A6AA-1BB0D5484D05}"/>
                </a:ext>
              </a:extLst>
            </p:cNvPr>
            <p:cNvSpPr>
              <a:spLocks noChangeShapeType="1"/>
            </p:cNvSpPr>
            <p:nvPr/>
          </p:nvSpPr>
          <p:spPr bwMode="auto">
            <a:xfrm flipV="1">
              <a:off x="704" y="1864"/>
              <a:ext cx="1" cy="5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03" name="Line 171">
              <a:extLst>
                <a:ext uri="{FF2B5EF4-FFF2-40B4-BE49-F238E27FC236}">
                  <a16:creationId xmlns:a16="http://schemas.microsoft.com/office/drawing/2014/main" id="{4791CB82-3ED6-44A3-B39F-0FC1199700BB}"/>
                </a:ext>
              </a:extLst>
            </p:cNvPr>
            <p:cNvSpPr>
              <a:spLocks noChangeShapeType="1"/>
            </p:cNvSpPr>
            <p:nvPr/>
          </p:nvSpPr>
          <p:spPr bwMode="auto">
            <a:xfrm flipH="1">
              <a:off x="686" y="2401"/>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04" name="Line 172">
              <a:extLst>
                <a:ext uri="{FF2B5EF4-FFF2-40B4-BE49-F238E27FC236}">
                  <a16:creationId xmlns:a16="http://schemas.microsoft.com/office/drawing/2014/main" id="{18E27D13-7A80-4BF7-8906-E7F3738ED129}"/>
                </a:ext>
              </a:extLst>
            </p:cNvPr>
            <p:cNvSpPr>
              <a:spLocks noChangeShapeType="1"/>
            </p:cNvSpPr>
            <p:nvPr/>
          </p:nvSpPr>
          <p:spPr bwMode="auto">
            <a:xfrm flipH="1">
              <a:off x="686" y="231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05" name="Line 173">
              <a:extLst>
                <a:ext uri="{FF2B5EF4-FFF2-40B4-BE49-F238E27FC236}">
                  <a16:creationId xmlns:a16="http://schemas.microsoft.com/office/drawing/2014/main" id="{82CE87A2-2FF3-4D8C-9A34-7930DB4A43CE}"/>
                </a:ext>
              </a:extLst>
            </p:cNvPr>
            <p:cNvSpPr>
              <a:spLocks noChangeShapeType="1"/>
            </p:cNvSpPr>
            <p:nvPr/>
          </p:nvSpPr>
          <p:spPr bwMode="auto">
            <a:xfrm flipH="1">
              <a:off x="686" y="2222"/>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06" name="Line 174">
              <a:extLst>
                <a:ext uri="{FF2B5EF4-FFF2-40B4-BE49-F238E27FC236}">
                  <a16:creationId xmlns:a16="http://schemas.microsoft.com/office/drawing/2014/main" id="{762DFA66-6813-4073-A53C-AF23A271B08F}"/>
                </a:ext>
              </a:extLst>
            </p:cNvPr>
            <p:cNvSpPr>
              <a:spLocks noChangeShapeType="1"/>
            </p:cNvSpPr>
            <p:nvPr/>
          </p:nvSpPr>
          <p:spPr bwMode="auto">
            <a:xfrm flipH="1">
              <a:off x="686" y="2130"/>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07" name="Line 175">
              <a:extLst>
                <a:ext uri="{FF2B5EF4-FFF2-40B4-BE49-F238E27FC236}">
                  <a16:creationId xmlns:a16="http://schemas.microsoft.com/office/drawing/2014/main" id="{69985239-65AA-4B9F-A60A-9B6240E35D90}"/>
                </a:ext>
              </a:extLst>
            </p:cNvPr>
            <p:cNvSpPr>
              <a:spLocks noChangeShapeType="1"/>
            </p:cNvSpPr>
            <p:nvPr/>
          </p:nvSpPr>
          <p:spPr bwMode="auto">
            <a:xfrm flipH="1">
              <a:off x="686" y="2043"/>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08" name="Line 176">
              <a:extLst>
                <a:ext uri="{FF2B5EF4-FFF2-40B4-BE49-F238E27FC236}">
                  <a16:creationId xmlns:a16="http://schemas.microsoft.com/office/drawing/2014/main" id="{51B0A959-1F12-4FEF-BFCB-5AA66FEC4BF4}"/>
                </a:ext>
              </a:extLst>
            </p:cNvPr>
            <p:cNvSpPr>
              <a:spLocks noChangeShapeType="1"/>
            </p:cNvSpPr>
            <p:nvPr/>
          </p:nvSpPr>
          <p:spPr bwMode="auto">
            <a:xfrm flipH="1">
              <a:off x="686" y="1951"/>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09" name="Line 177">
              <a:extLst>
                <a:ext uri="{FF2B5EF4-FFF2-40B4-BE49-F238E27FC236}">
                  <a16:creationId xmlns:a16="http://schemas.microsoft.com/office/drawing/2014/main" id="{CDCFE558-A859-47DD-90BA-893180900F09}"/>
                </a:ext>
              </a:extLst>
            </p:cNvPr>
            <p:cNvSpPr>
              <a:spLocks noChangeShapeType="1"/>
            </p:cNvSpPr>
            <p:nvPr/>
          </p:nvSpPr>
          <p:spPr bwMode="auto">
            <a:xfrm flipH="1">
              <a:off x="686" y="186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10" name="Rectangle 178">
              <a:extLst>
                <a:ext uri="{FF2B5EF4-FFF2-40B4-BE49-F238E27FC236}">
                  <a16:creationId xmlns:a16="http://schemas.microsoft.com/office/drawing/2014/main" id="{006C2D91-167E-424C-B4B9-C044B3FB2D0B}"/>
                </a:ext>
              </a:extLst>
            </p:cNvPr>
            <p:cNvSpPr>
              <a:spLocks noChangeArrowheads="1"/>
            </p:cNvSpPr>
            <p:nvPr/>
          </p:nvSpPr>
          <p:spPr bwMode="auto">
            <a:xfrm rot="16200000">
              <a:off x="593" y="2389"/>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0.00</a:t>
              </a:r>
              <a:endParaRPr kumimoji="0" lang="en-US" altLang="en-US" sz="2400">
                <a:solidFill>
                  <a:schemeClr val="tx1"/>
                </a:solidFill>
              </a:endParaRPr>
            </a:p>
          </p:txBody>
        </p:sp>
        <p:sp>
          <p:nvSpPr>
            <p:cNvPr id="453811" name="Rectangle 179">
              <a:extLst>
                <a:ext uri="{FF2B5EF4-FFF2-40B4-BE49-F238E27FC236}">
                  <a16:creationId xmlns:a16="http://schemas.microsoft.com/office/drawing/2014/main" id="{5375B796-CA57-471E-B397-0CC4E80BAF6D}"/>
                </a:ext>
              </a:extLst>
            </p:cNvPr>
            <p:cNvSpPr>
              <a:spLocks noChangeArrowheads="1"/>
            </p:cNvSpPr>
            <p:nvPr/>
          </p:nvSpPr>
          <p:spPr bwMode="auto">
            <a:xfrm rot="16200000">
              <a:off x="593" y="2210"/>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0.10</a:t>
              </a:r>
              <a:endParaRPr kumimoji="0" lang="en-US" altLang="en-US" sz="2400">
                <a:solidFill>
                  <a:schemeClr val="tx1"/>
                </a:solidFill>
              </a:endParaRPr>
            </a:p>
          </p:txBody>
        </p:sp>
        <p:sp>
          <p:nvSpPr>
            <p:cNvPr id="453812" name="Rectangle 180">
              <a:extLst>
                <a:ext uri="{FF2B5EF4-FFF2-40B4-BE49-F238E27FC236}">
                  <a16:creationId xmlns:a16="http://schemas.microsoft.com/office/drawing/2014/main" id="{37A10531-F889-477B-BAD3-5B4998FDFC10}"/>
                </a:ext>
              </a:extLst>
            </p:cNvPr>
            <p:cNvSpPr>
              <a:spLocks noChangeArrowheads="1"/>
            </p:cNvSpPr>
            <p:nvPr/>
          </p:nvSpPr>
          <p:spPr bwMode="auto">
            <a:xfrm rot="16200000">
              <a:off x="593" y="2031"/>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0.20</a:t>
              </a:r>
              <a:endParaRPr kumimoji="0" lang="en-US" altLang="en-US" sz="2400">
                <a:solidFill>
                  <a:schemeClr val="tx1"/>
                </a:solidFill>
              </a:endParaRPr>
            </a:p>
          </p:txBody>
        </p:sp>
        <p:sp>
          <p:nvSpPr>
            <p:cNvPr id="453813" name="Rectangle 181">
              <a:extLst>
                <a:ext uri="{FF2B5EF4-FFF2-40B4-BE49-F238E27FC236}">
                  <a16:creationId xmlns:a16="http://schemas.microsoft.com/office/drawing/2014/main" id="{640CA122-4085-4688-ADCE-AA652091DC38}"/>
                </a:ext>
              </a:extLst>
            </p:cNvPr>
            <p:cNvSpPr>
              <a:spLocks noChangeArrowheads="1"/>
            </p:cNvSpPr>
            <p:nvPr/>
          </p:nvSpPr>
          <p:spPr bwMode="auto">
            <a:xfrm rot="16200000">
              <a:off x="593" y="1852"/>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0.30</a:t>
              </a:r>
              <a:endParaRPr kumimoji="0" lang="en-US" altLang="en-US" sz="2400">
                <a:solidFill>
                  <a:schemeClr val="tx1"/>
                </a:solidFill>
              </a:endParaRPr>
            </a:p>
          </p:txBody>
        </p:sp>
        <p:sp>
          <p:nvSpPr>
            <p:cNvPr id="453814" name="Rectangle 182">
              <a:extLst>
                <a:ext uri="{FF2B5EF4-FFF2-40B4-BE49-F238E27FC236}">
                  <a16:creationId xmlns:a16="http://schemas.microsoft.com/office/drawing/2014/main" id="{5D726C6F-51DD-4FF0-AD3D-BD3E04EDE0D9}"/>
                </a:ext>
              </a:extLst>
            </p:cNvPr>
            <p:cNvSpPr>
              <a:spLocks noChangeArrowheads="1"/>
            </p:cNvSpPr>
            <p:nvPr/>
          </p:nvSpPr>
          <p:spPr bwMode="auto">
            <a:xfrm>
              <a:off x="755" y="2401"/>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15" name="Rectangle 183">
              <a:extLst>
                <a:ext uri="{FF2B5EF4-FFF2-40B4-BE49-F238E27FC236}">
                  <a16:creationId xmlns:a16="http://schemas.microsoft.com/office/drawing/2014/main" id="{D8B227DD-658B-4E78-92D2-059396738A6C}"/>
                </a:ext>
              </a:extLst>
            </p:cNvPr>
            <p:cNvSpPr>
              <a:spLocks noChangeArrowheads="1"/>
            </p:cNvSpPr>
            <p:nvPr/>
          </p:nvSpPr>
          <p:spPr bwMode="auto">
            <a:xfrm>
              <a:off x="810" y="2401"/>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16" name="Rectangle 184">
              <a:extLst>
                <a:ext uri="{FF2B5EF4-FFF2-40B4-BE49-F238E27FC236}">
                  <a16:creationId xmlns:a16="http://schemas.microsoft.com/office/drawing/2014/main" id="{90C8DBB2-CF7A-450E-AF0B-566D0234C035}"/>
                </a:ext>
              </a:extLst>
            </p:cNvPr>
            <p:cNvSpPr>
              <a:spLocks noChangeArrowheads="1"/>
            </p:cNvSpPr>
            <p:nvPr/>
          </p:nvSpPr>
          <p:spPr bwMode="auto">
            <a:xfrm>
              <a:off x="865" y="2401"/>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17" name="Rectangle 185">
              <a:extLst>
                <a:ext uri="{FF2B5EF4-FFF2-40B4-BE49-F238E27FC236}">
                  <a16:creationId xmlns:a16="http://schemas.microsoft.com/office/drawing/2014/main" id="{0C852B16-41D4-47E5-9513-10BDBDDCA13A}"/>
                </a:ext>
              </a:extLst>
            </p:cNvPr>
            <p:cNvSpPr>
              <a:spLocks noChangeArrowheads="1"/>
            </p:cNvSpPr>
            <p:nvPr/>
          </p:nvSpPr>
          <p:spPr bwMode="auto">
            <a:xfrm>
              <a:off x="920" y="2401"/>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18" name="Rectangle 186">
              <a:extLst>
                <a:ext uri="{FF2B5EF4-FFF2-40B4-BE49-F238E27FC236}">
                  <a16:creationId xmlns:a16="http://schemas.microsoft.com/office/drawing/2014/main" id="{0C3FFA05-6695-496F-8701-5BB54099F713}"/>
                </a:ext>
              </a:extLst>
            </p:cNvPr>
            <p:cNvSpPr>
              <a:spLocks noChangeArrowheads="1"/>
            </p:cNvSpPr>
            <p:nvPr/>
          </p:nvSpPr>
          <p:spPr bwMode="auto">
            <a:xfrm>
              <a:off x="975" y="2332"/>
              <a:ext cx="55" cy="6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19" name="Rectangle 187">
              <a:extLst>
                <a:ext uri="{FF2B5EF4-FFF2-40B4-BE49-F238E27FC236}">
                  <a16:creationId xmlns:a16="http://schemas.microsoft.com/office/drawing/2014/main" id="{E0FF0B47-0510-4C3F-880E-3B3DC87BE0A4}"/>
                </a:ext>
              </a:extLst>
            </p:cNvPr>
            <p:cNvSpPr>
              <a:spLocks noChangeArrowheads="1"/>
            </p:cNvSpPr>
            <p:nvPr/>
          </p:nvSpPr>
          <p:spPr bwMode="auto">
            <a:xfrm>
              <a:off x="975" y="2332"/>
              <a:ext cx="55" cy="6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20" name="Rectangle 188">
              <a:extLst>
                <a:ext uri="{FF2B5EF4-FFF2-40B4-BE49-F238E27FC236}">
                  <a16:creationId xmlns:a16="http://schemas.microsoft.com/office/drawing/2014/main" id="{10864AA1-0838-4125-BB9F-034C6B36FCB4}"/>
                </a:ext>
              </a:extLst>
            </p:cNvPr>
            <p:cNvSpPr>
              <a:spLocks noChangeArrowheads="1"/>
            </p:cNvSpPr>
            <p:nvPr/>
          </p:nvSpPr>
          <p:spPr bwMode="auto">
            <a:xfrm>
              <a:off x="1030" y="2264"/>
              <a:ext cx="55" cy="13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21" name="Rectangle 189">
              <a:extLst>
                <a:ext uri="{FF2B5EF4-FFF2-40B4-BE49-F238E27FC236}">
                  <a16:creationId xmlns:a16="http://schemas.microsoft.com/office/drawing/2014/main" id="{CE35B6F4-2F3A-4F02-A1AC-C65633E38411}"/>
                </a:ext>
              </a:extLst>
            </p:cNvPr>
            <p:cNvSpPr>
              <a:spLocks noChangeArrowheads="1"/>
            </p:cNvSpPr>
            <p:nvPr/>
          </p:nvSpPr>
          <p:spPr bwMode="auto">
            <a:xfrm>
              <a:off x="1030" y="2264"/>
              <a:ext cx="55" cy="137"/>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22" name="Rectangle 190">
              <a:extLst>
                <a:ext uri="{FF2B5EF4-FFF2-40B4-BE49-F238E27FC236}">
                  <a16:creationId xmlns:a16="http://schemas.microsoft.com/office/drawing/2014/main" id="{9F097D20-3C26-4D19-A05A-9272C55A45AD}"/>
                </a:ext>
              </a:extLst>
            </p:cNvPr>
            <p:cNvSpPr>
              <a:spLocks noChangeArrowheads="1"/>
            </p:cNvSpPr>
            <p:nvPr/>
          </p:nvSpPr>
          <p:spPr bwMode="auto">
            <a:xfrm>
              <a:off x="1085" y="2264"/>
              <a:ext cx="51" cy="13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23" name="Rectangle 191">
              <a:extLst>
                <a:ext uri="{FF2B5EF4-FFF2-40B4-BE49-F238E27FC236}">
                  <a16:creationId xmlns:a16="http://schemas.microsoft.com/office/drawing/2014/main" id="{9ED7EF5A-3478-4DBE-9DCF-69851DCF85EA}"/>
                </a:ext>
              </a:extLst>
            </p:cNvPr>
            <p:cNvSpPr>
              <a:spLocks noChangeArrowheads="1"/>
            </p:cNvSpPr>
            <p:nvPr/>
          </p:nvSpPr>
          <p:spPr bwMode="auto">
            <a:xfrm>
              <a:off x="1085" y="2264"/>
              <a:ext cx="51" cy="137"/>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24" name="Rectangle 192">
              <a:extLst>
                <a:ext uri="{FF2B5EF4-FFF2-40B4-BE49-F238E27FC236}">
                  <a16:creationId xmlns:a16="http://schemas.microsoft.com/office/drawing/2014/main" id="{A5615B7E-A8A5-4CBE-BD62-22E882659810}"/>
                </a:ext>
              </a:extLst>
            </p:cNvPr>
            <p:cNvSpPr>
              <a:spLocks noChangeArrowheads="1"/>
            </p:cNvSpPr>
            <p:nvPr/>
          </p:nvSpPr>
          <p:spPr bwMode="auto">
            <a:xfrm>
              <a:off x="1136" y="1850"/>
              <a:ext cx="55" cy="55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25" name="Rectangle 193">
              <a:extLst>
                <a:ext uri="{FF2B5EF4-FFF2-40B4-BE49-F238E27FC236}">
                  <a16:creationId xmlns:a16="http://schemas.microsoft.com/office/drawing/2014/main" id="{37117647-462F-43AA-A2D0-5D772E2C2281}"/>
                </a:ext>
              </a:extLst>
            </p:cNvPr>
            <p:cNvSpPr>
              <a:spLocks noChangeArrowheads="1"/>
            </p:cNvSpPr>
            <p:nvPr/>
          </p:nvSpPr>
          <p:spPr bwMode="auto">
            <a:xfrm>
              <a:off x="1136" y="1850"/>
              <a:ext cx="55" cy="55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26" name="Rectangle 194">
              <a:extLst>
                <a:ext uri="{FF2B5EF4-FFF2-40B4-BE49-F238E27FC236}">
                  <a16:creationId xmlns:a16="http://schemas.microsoft.com/office/drawing/2014/main" id="{F25DE169-8405-4130-8EF1-FF28A83E5706}"/>
                </a:ext>
              </a:extLst>
            </p:cNvPr>
            <p:cNvSpPr>
              <a:spLocks noChangeArrowheads="1"/>
            </p:cNvSpPr>
            <p:nvPr/>
          </p:nvSpPr>
          <p:spPr bwMode="auto">
            <a:xfrm>
              <a:off x="1191" y="2057"/>
              <a:ext cx="55" cy="34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27" name="Rectangle 195">
              <a:extLst>
                <a:ext uri="{FF2B5EF4-FFF2-40B4-BE49-F238E27FC236}">
                  <a16:creationId xmlns:a16="http://schemas.microsoft.com/office/drawing/2014/main" id="{39D4FF3E-0F54-4FAC-B45C-859DBCF688D4}"/>
                </a:ext>
              </a:extLst>
            </p:cNvPr>
            <p:cNvSpPr>
              <a:spLocks noChangeArrowheads="1"/>
            </p:cNvSpPr>
            <p:nvPr/>
          </p:nvSpPr>
          <p:spPr bwMode="auto">
            <a:xfrm>
              <a:off x="1191" y="2057"/>
              <a:ext cx="55" cy="34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28" name="Rectangle 196">
              <a:extLst>
                <a:ext uri="{FF2B5EF4-FFF2-40B4-BE49-F238E27FC236}">
                  <a16:creationId xmlns:a16="http://schemas.microsoft.com/office/drawing/2014/main" id="{847B8AAB-C01C-49CC-9299-FFE01E1EDAA5}"/>
                </a:ext>
              </a:extLst>
            </p:cNvPr>
            <p:cNvSpPr>
              <a:spLocks noChangeArrowheads="1"/>
            </p:cNvSpPr>
            <p:nvPr/>
          </p:nvSpPr>
          <p:spPr bwMode="auto">
            <a:xfrm>
              <a:off x="1246" y="2264"/>
              <a:ext cx="55" cy="13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29" name="Rectangle 197">
              <a:extLst>
                <a:ext uri="{FF2B5EF4-FFF2-40B4-BE49-F238E27FC236}">
                  <a16:creationId xmlns:a16="http://schemas.microsoft.com/office/drawing/2014/main" id="{54876979-0E24-44A3-82C9-DE966347E9AB}"/>
                </a:ext>
              </a:extLst>
            </p:cNvPr>
            <p:cNvSpPr>
              <a:spLocks noChangeArrowheads="1"/>
            </p:cNvSpPr>
            <p:nvPr/>
          </p:nvSpPr>
          <p:spPr bwMode="auto">
            <a:xfrm>
              <a:off x="1246" y="2264"/>
              <a:ext cx="55" cy="137"/>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30" name="Rectangle 198">
              <a:extLst>
                <a:ext uri="{FF2B5EF4-FFF2-40B4-BE49-F238E27FC236}">
                  <a16:creationId xmlns:a16="http://schemas.microsoft.com/office/drawing/2014/main" id="{7029A213-7C50-42E2-9748-41F6DF2F6957}"/>
                </a:ext>
              </a:extLst>
            </p:cNvPr>
            <p:cNvSpPr>
              <a:spLocks noChangeArrowheads="1"/>
            </p:cNvSpPr>
            <p:nvPr/>
          </p:nvSpPr>
          <p:spPr bwMode="auto">
            <a:xfrm>
              <a:off x="1301" y="2346"/>
              <a:ext cx="276" cy="5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31" name="Rectangle 199">
              <a:extLst>
                <a:ext uri="{FF2B5EF4-FFF2-40B4-BE49-F238E27FC236}">
                  <a16:creationId xmlns:a16="http://schemas.microsoft.com/office/drawing/2014/main" id="{A4794BEE-6B1E-4F62-A4F8-51232C7816C7}"/>
                </a:ext>
              </a:extLst>
            </p:cNvPr>
            <p:cNvSpPr>
              <a:spLocks noChangeArrowheads="1"/>
            </p:cNvSpPr>
            <p:nvPr/>
          </p:nvSpPr>
          <p:spPr bwMode="auto">
            <a:xfrm>
              <a:off x="1301" y="2346"/>
              <a:ext cx="276" cy="5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32" name="Rectangle 200">
              <a:extLst>
                <a:ext uri="{FF2B5EF4-FFF2-40B4-BE49-F238E27FC236}">
                  <a16:creationId xmlns:a16="http://schemas.microsoft.com/office/drawing/2014/main" id="{A4E31EDD-5EE6-44C6-9AD1-958F2CD0A9FE}"/>
                </a:ext>
              </a:extLst>
            </p:cNvPr>
            <p:cNvSpPr>
              <a:spLocks noChangeArrowheads="1"/>
            </p:cNvSpPr>
            <p:nvPr/>
          </p:nvSpPr>
          <p:spPr bwMode="auto">
            <a:xfrm>
              <a:off x="1577" y="2383"/>
              <a:ext cx="386" cy="1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33" name="Rectangle 201">
              <a:extLst>
                <a:ext uri="{FF2B5EF4-FFF2-40B4-BE49-F238E27FC236}">
                  <a16:creationId xmlns:a16="http://schemas.microsoft.com/office/drawing/2014/main" id="{8177809D-D529-4F05-9A28-4A01EC37767D}"/>
                </a:ext>
              </a:extLst>
            </p:cNvPr>
            <p:cNvSpPr>
              <a:spLocks noChangeArrowheads="1"/>
            </p:cNvSpPr>
            <p:nvPr/>
          </p:nvSpPr>
          <p:spPr bwMode="auto">
            <a:xfrm>
              <a:off x="1577" y="2383"/>
              <a:ext cx="386" cy="1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53834" name="Rectangle 202">
            <a:extLst>
              <a:ext uri="{FF2B5EF4-FFF2-40B4-BE49-F238E27FC236}">
                <a16:creationId xmlns:a16="http://schemas.microsoft.com/office/drawing/2014/main" id="{A63FBB4B-4068-4A77-B9A5-C87CD6491868}"/>
              </a:ext>
            </a:extLst>
          </p:cNvPr>
          <p:cNvSpPr>
            <a:spLocks noChangeArrowheads="1"/>
          </p:cNvSpPr>
          <p:nvPr/>
        </p:nvSpPr>
        <p:spPr bwMode="auto">
          <a:xfrm>
            <a:off x="3684588" y="4521200"/>
            <a:ext cx="73025" cy="15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35" name="Rectangle 203">
            <a:extLst>
              <a:ext uri="{FF2B5EF4-FFF2-40B4-BE49-F238E27FC236}">
                <a16:creationId xmlns:a16="http://schemas.microsoft.com/office/drawing/2014/main" id="{95503248-D5CB-4BD8-B02B-A567620D7F98}"/>
              </a:ext>
            </a:extLst>
          </p:cNvPr>
          <p:cNvSpPr>
            <a:spLocks noChangeArrowheads="1"/>
          </p:cNvSpPr>
          <p:nvPr/>
        </p:nvSpPr>
        <p:spPr bwMode="auto">
          <a:xfrm>
            <a:off x="3757613" y="4521200"/>
            <a:ext cx="65087" cy="15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36" name="Rectangle 204">
            <a:extLst>
              <a:ext uri="{FF2B5EF4-FFF2-40B4-BE49-F238E27FC236}">
                <a16:creationId xmlns:a16="http://schemas.microsoft.com/office/drawing/2014/main" id="{415261EB-BE87-44DC-897E-17784FE319E3}"/>
              </a:ext>
            </a:extLst>
          </p:cNvPr>
          <p:cNvSpPr>
            <a:spLocks noChangeArrowheads="1"/>
          </p:cNvSpPr>
          <p:nvPr/>
        </p:nvSpPr>
        <p:spPr bwMode="auto">
          <a:xfrm>
            <a:off x="3822700" y="4521200"/>
            <a:ext cx="73025" cy="15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37" name="Rectangle 205">
            <a:extLst>
              <a:ext uri="{FF2B5EF4-FFF2-40B4-BE49-F238E27FC236}">
                <a16:creationId xmlns:a16="http://schemas.microsoft.com/office/drawing/2014/main" id="{7130294E-8D25-4F9B-B6A0-9FF8CEF11FAA}"/>
              </a:ext>
            </a:extLst>
          </p:cNvPr>
          <p:cNvSpPr>
            <a:spLocks noChangeArrowheads="1"/>
          </p:cNvSpPr>
          <p:nvPr/>
        </p:nvSpPr>
        <p:spPr bwMode="auto">
          <a:xfrm>
            <a:off x="3895725" y="4521200"/>
            <a:ext cx="73025" cy="15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38" name="Rectangle 206">
            <a:extLst>
              <a:ext uri="{FF2B5EF4-FFF2-40B4-BE49-F238E27FC236}">
                <a16:creationId xmlns:a16="http://schemas.microsoft.com/office/drawing/2014/main" id="{568D2AFE-9302-4885-BF84-13805D88D3C2}"/>
              </a:ext>
            </a:extLst>
          </p:cNvPr>
          <p:cNvSpPr>
            <a:spLocks noChangeArrowheads="1"/>
          </p:cNvSpPr>
          <p:nvPr/>
        </p:nvSpPr>
        <p:spPr bwMode="auto">
          <a:xfrm>
            <a:off x="6170613" y="4521200"/>
            <a:ext cx="88900" cy="15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39" name="Rectangle 207">
            <a:extLst>
              <a:ext uri="{FF2B5EF4-FFF2-40B4-BE49-F238E27FC236}">
                <a16:creationId xmlns:a16="http://schemas.microsoft.com/office/drawing/2014/main" id="{3BFB26A9-E6DD-4530-896E-C24623E488EF}"/>
              </a:ext>
            </a:extLst>
          </p:cNvPr>
          <p:cNvSpPr>
            <a:spLocks noChangeArrowheads="1"/>
          </p:cNvSpPr>
          <p:nvPr/>
        </p:nvSpPr>
        <p:spPr bwMode="auto">
          <a:xfrm>
            <a:off x="6259513" y="4521200"/>
            <a:ext cx="87312" cy="15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40" name="Rectangle 208">
            <a:extLst>
              <a:ext uri="{FF2B5EF4-FFF2-40B4-BE49-F238E27FC236}">
                <a16:creationId xmlns:a16="http://schemas.microsoft.com/office/drawing/2014/main" id="{6731F499-ACAF-427A-ACEB-DC5D996248AD}"/>
              </a:ext>
            </a:extLst>
          </p:cNvPr>
          <p:cNvSpPr>
            <a:spLocks noChangeArrowheads="1"/>
          </p:cNvSpPr>
          <p:nvPr/>
        </p:nvSpPr>
        <p:spPr bwMode="auto">
          <a:xfrm>
            <a:off x="6346825" y="4521200"/>
            <a:ext cx="87313" cy="15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41" name="Rectangle 209">
            <a:extLst>
              <a:ext uri="{FF2B5EF4-FFF2-40B4-BE49-F238E27FC236}">
                <a16:creationId xmlns:a16="http://schemas.microsoft.com/office/drawing/2014/main" id="{0AE6239C-BA30-4690-9CAF-66C7B65BD799}"/>
              </a:ext>
            </a:extLst>
          </p:cNvPr>
          <p:cNvSpPr>
            <a:spLocks noChangeArrowheads="1"/>
          </p:cNvSpPr>
          <p:nvPr/>
        </p:nvSpPr>
        <p:spPr bwMode="auto">
          <a:xfrm>
            <a:off x="6434138" y="4521200"/>
            <a:ext cx="87312" cy="15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42" name="Rectangle 210">
            <a:extLst>
              <a:ext uri="{FF2B5EF4-FFF2-40B4-BE49-F238E27FC236}">
                <a16:creationId xmlns:a16="http://schemas.microsoft.com/office/drawing/2014/main" id="{D54E6487-40BF-4416-A4BE-4394A59CC88A}"/>
              </a:ext>
            </a:extLst>
          </p:cNvPr>
          <p:cNvSpPr>
            <a:spLocks noChangeArrowheads="1"/>
          </p:cNvSpPr>
          <p:nvPr/>
        </p:nvSpPr>
        <p:spPr bwMode="auto">
          <a:xfrm>
            <a:off x="1198563" y="6097588"/>
            <a:ext cx="87312"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43" name="Rectangle 211">
            <a:extLst>
              <a:ext uri="{FF2B5EF4-FFF2-40B4-BE49-F238E27FC236}">
                <a16:creationId xmlns:a16="http://schemas.microsoft.com/office/drawing/2014/main" id="{8552D08D-8714-4370-8629-FA4E69E4E09E}"/>
              </a:ext>
            </a:extLst>
          </p:cNvPr>
          <p:cNvSpPr>
            <a:spLocks noChangeArrowheads="1"/>
          </p:cNvSpPr>
          <p:nvPr/>
        </p:nvSpPr>
        <p:spPr bwMode="auto">
          <a:xfrm>
            <a:off x="1285875" y="6097588"/>
            <a:ext cx="87313"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44" name="Rectangle 212">
            <a:extLst>
              <a:ext uri="{FF2B5EF4-FFF2-40B4-BE49-F238E27FC236}">
                <a16:creationId xmlns:a16="http://schemas.microsoft.com/office/drawing/2014/main" id="{E89A118C-A5A2-4E07-B68C-4E09F6917F13}"/>
              </a:ext>
            </a:extLst>
          </p:cNvPr>
          <p:cNvSpPr>
            <a:spLocks noChangeArrowheads="1"/>
          </p:cNvSpPr>
          <p:nvPr/>
        </p:nvSpPr>
        <p:spPr bwMode="auto">
          <a:xfrm>
            <a:off x="1373188" y="6097588"/>
            <a:ext cx="87312"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45" name="Rectangle 213">
            <a:extLst>
              <a:ext uri="{FF2B5EF4-FFF2-40B4-BE49-F238E27FC236}">
                <a16:creationId xmlns:a16="http://schemas.microsoft.com/office/drawing/2014/main" id="{95BD9691-B68F-46A0-A301-9AD192A93FC8}"/>
              </a:ext>
            </a:extLst>
          </p:cNvPr>
          <p:cNvSpPr>
            <a:spLocks noChangeArrowheads="1"/>
          </p:cNvSpPr>
          <p:nvPr/>
        </p:nvSpPr>
        <p:spPr bwMode="auto">
          <a:xfrm>
            <a:off x="1460500" y="6097588"/>
            <a:ext cx="87313"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46" name="Rectangle 214">
            <a:extLst>
              <a:ext uri="{FF2B5EF4-FFF2-40B4-BE49-F238E27FC236}">
                <a16:creationId xmlns:a16="http://schemas.microsoft.com/office/drawing/2014/main" id="{57C19FD7-2138-46CF-93F6-B725B133B67E}"/>
              </a:ext>
            </a:extLst>
          </p:cNvPr>
          <p:cNvSpPr>
            <a:spLocks noChangeArrowheads="1"/>
          </p:cNvSpPr>
          <p:nvPr/>
        </p:nvSpPr>
        <p:spPr bwMode="auto">
          <a:xfrm>
            <a:off x="1547813" y="6097588"/>
            <a:ext cx="87312"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53847" name="Group 215">
            <a:extLst>
              <a:ext uri="{FF2B5EF4-FFF2-40B4-BE49-F238E27FC236}">
                <a16:creationId xmlns:a16="http://schemas.microsoft.com/office/drawing/2014/main" id="{8B1C543D-6C07-47C0-B758-1BD9601C5663}"/>
              </a:ext>
            </a:extLst>
          </p:cNvPr>
          <p:cNvGrpSpPr>
            <a:grpSpLocks/>
          </p:cNvGrpSpPr>
          <p:nvPr/>
        </p:nvGrpSpPr>
        <p:grpSpPr bwMode="auto">
          <a:xfrm>
            <a:off x="228600" y="676275"/>
            <a:ext cx="2278063" cy="1411288"/>
            <a:chOff x="528" y="3153"/>
            <a:chExt cx="1435" cy="889"/>
          </a:xfrm>
        </p:grpSpPr>
        <p:sp>
          <p:nvSpPr>
            <p:cNvPr id="453848" name="Rectangle 216">
              <a:extLst>
                <a:ext uri="{FF2B5EF4-FFF2-40B4-BE49-F238E27FC236}">
                  <a16:creationId xmlns:a16="http://schemas.microsoft.com/office/drawing/2014/main" id="{4BD72D82-A993-482C-A0EE-5F6898768A52}"/>
                </a:ext>
              </a:extLst>
            </p:cNvPr>
            <p:cNvSpPr>
              <a:spLocks noChangeArrowheads="1"/>
            </p:cNvSpPr>
            <p:nvPr/>
          </p:nvSpPr>
          <p:spPr bwMode="auto">
            <a:xfrm>
              <a:off x="1223" y="3153"/>
              <a:ext cx="2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800" b="1">
                  <a:solidFill>
                    <a:srgbClr val="000000"/>
                  </a:solidFill>
                  <a:latin typeface="Arial" panose="020B0604020202020204" pitchFamily="34" charset="0"/>
                </a:rPr>
                <a:t>Basin 7</a:t>
              </a:r>
              <a:endParaRPr kumimoji="0" lang="en-US" altLang="en-US" sz="2400">
                <a:solidFill>
                  <a:schemeClr val="tx1"/>
                </a:solidFill>
              </a:endParaRPr>
            </a:p>
          </p:txBody>
        </p:sp>
        <p:sp>
          <p:nvSpPr>
            <p:cNvPr id="453849" name="Rectangle 217">
              <a:extLst>
                <a:ext uri="{FF2B5EF4-FFF2-40B4-BE49-F238E27FC236}">
                  <a16:creationId xmlns:a16="http://schemas.microsoft.com/office/drawing/2014/main" id="{B8ACB02E-7464-4E20-A23E-FEB33FF2E030}"/>
                </a:ext>
              </a:extLst>
            </p:cNvPr>
            <p:cNvSpPr>
              <a:spLocks noChangeArrowheads="1"/>
            </p:cNvSpPr>
            <p:nvPr/>
          </p:nvSpPr>
          <p:spPr bwMode="auto">
            <a:xfrm>
              <a:off x="1042" y="3984"/>
              <a:ext cx="5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ln(a/S) (a in meter units)</a:t>
              </a:r>
              <a:endParaRPr kumimoji="0" lang="en-US" altLang="en-US" sz="2400">
                <a:solidFill>
                  <a:schemeClr val="tx1"/>
                </a:solidFill>
              </a:endParaRPr>
            </a:p>
          </p:txBody>
        </p:sp>
        <p:sp>
          <p:nvSpPr>
            <p:cNvPr id="453850" name="Rectangle 218">
              <a:extLst>
                <a:ext uri="{FF2B5EF4-FFF2-40B4-BE49-F238E27FC236}">
                  <a16:creationId xmlns:a16="http://schemas.microsoft.com/office/drawing/2014/main" id="{10FE783A-C0AB-41DE-B546-5C5F703C8AF5}"/>
                </a:ext>
              </a:extLst>
            </p:cNvPr>
            <p:cNvSpPr>
              <a:spLocks noChangeArrowheads="1"/>
            </p:cNvSpPr>
            <p:nvPr/>
          </p:nvSpPr>
          <p:spPr bwMode="auto">
            <a:xfrm rot="16200000">
              <a:off x="364" y="3578"/>
              <a:ext cx="3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Proportion of area</a:t>
              </a:r>
              <a:endParaRPr kumimoji="0" lang="en-US" altLang="en-US" sz="2400">
                <a:solidFill>
                  <a:schemeClr val="tx1"/>
                </a:solidFill>
              </a:endParaRPr>
            </a:p>
          </p:txBody>
        </p:sp>
        <p:sp>
          <p:nvSpPr>
            <p:cNvPr id="453851" name="Line 219">
              <a:extLst>
                <a:ext uri="{FF2B5EF4-FFF2-40B4-BE49-F238E27FC236}">
                  <a16:creationId xmlns:a16="http://schemas.microsoft.com/office/drawing/2014/main" id="{5A1EA765-0F0B-41AD-A5C0-4B40FA99AF0F}"/>
                </a:ext>
              </a:extLst>
            </p:cNvPr>
            <p:cNvSpPr>
              <a:spLocks noChangeShapeType="1"/>
            </p:cNvSpPr>
            <p:nvPr/>
          </p:nvSpPr>
          <p:spPr bwMode="auto">
            <a:xfrm>
              <a:off x="755" y="3865"/>
              <a:ext cx="109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52" name="Line 220">
              <a:extLst>
                <a:ext uri="{FF2B5EF4-FFF2-40B4-BE49-F238E27FC236}">
                  <a16:creationId xmlns:a16="http://schemas.microsoft.com/office/drawing/2014/main" id="{C1A71876-F754-4096-BE5E-5C848CCF00C0}"/>
                </a:ext>
              </a:extLst>
            </p:cNvPr>
            <p:cNvSpPr>
              <a:spLocks noChangeShapeType="1"/>
            </p:cNvSpPr>
            <p:nvPr/>
          </p:nvSpPr>
          <p:spPr bwMode="auto">
            <a:xfrm>
              <a:off x="755"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53" name="Line 221">
              <a:extLst>
                <a:ext uri="{FF2B5EF4-FFF2-40B4-BE49-F238E27FC236}">
                  <a16:creationId xmlns:a16="http://schemas.microsoft.com/office/drawing/2014/main" id="{253D5296-5914-4FC6-B1B5-FFE3E182DD33}"/>
                </a:ext>
              </a:extLst>
            </p:cNvPr>
            <p:cNvSpPr>
              <a:spLocks noChangeShapeType="1"/>
            </p:cNvSpPr>
            <p:nvPr/>
          </p:nvSpPr>
          <p:spPr bwMode="auto">
            <a:xfrm>
              <a:off x="1030"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54" name="Line 222">
              <a:extLst>
                <a:ext uri="{FF2B5EF4-FFF2-40B4-BE49-F238E27FC236}">
                  <a16:creationId xmlns:a16="http://schemas.microsoft.com/office/drawing/2014/main" id="{2B84F136-F372-496A-B03B-C8CE6CA4F836}"/>
                </a:ext>
              </a:extLst>
            </p:cNvPr>
            <p:cNvSpPr>
              <a:spLocks noChangeShapeType="1"/>
            </p:cNvSpPr>
            <p:nvPr/>
          </p:nvSpPr>
          <p:spPr bwMode="auto">
            <a:xfrm>
              <a:off x="1301"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55" name="Line 223">
              <a:extLst>
                <a:ext uri="{FF2B5EF4-FFF2-40B4-BE49-F238E27FC236}">
                  <a16:creationId xmlns:a16="http://schemas.microsoft.com/office/drawing/2014/main" id="{FEF5843A-B11F-495D-98D7-978EA76CF27A}"/>
                </a:ext>
              </a:extLst>
            </p:cNvPr>
            <p:cNvSpPr>
              <a:spLocks noChangeShapeType="1"/>
            </p:cNvSpPr>
            <p:nvPr/>
          </p:nvSpPr>
          <p:spPr bwMode="auto">
            <a:xfrm>
              <a:off x="1577"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56" name="Line 224">
              <a:extLst>
                <a:ext uri="{FF2B5EF4-FFF2-40B4-BE49-F238E27FC236}">
                  <a16:creationId xmlns:a16="http://schemas.microsoft.com/office/drawing/2014/main" id="{68D55DD6-3530-4E70-B6E3-0BBBF55F1282}"/>
                </a:ext>
              </a:extLst>
            </p:cNvPr>
            <p:cNvSpPr>
              <a:spLocks noChangeShapeType="1"/>
            </p:cNvSpPr>
            <p:nvPr/>
          </p:nvSpPr>
          <p:spPr bwMode="auto">
            <a:xfrm>
              <a:off x="1852"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57" name="Rectangle 225">
              <a:extLst>
                <a:ext uri="{FF2B5EF4-FFF2-40B4-BE49-F238E27FC236}">
                  <a16:creationId xmlns:a16="http://schemas.microsoft.com/office/drawing/2014/main" id="{F5F0C942-8495-4B9B-A4BE-1C3D5B5F4B73}"/>
                </a:ext>
              </a:extLst>
            </p:cNvPr>
            <p:cNvSpPr>
              <a:spLocks noChangeArrowheads="1"/>
            </p:cNvSpPr>
            <p:nvPr/>
          </p:nvSpPr>
          <p:spPr bwMode="auto">
            <a:xfrm>
              <a:off x="728" y="3901"/>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a:t>
              </a:r>
              <a:endParaRPr kumimoji="0" lang="en-US" altLang="en-US" sz="2400">
                <a:solidFill>
                  <a:schemeClr val="tx1"/>
                </a:solidFill>
              </a:endParaRPr>
            </a:p>
          </p:txBody>
        </p:sp>
        <p:sp>
          <p:nvSpPr>
            <p:cNvPr id="453858" name="Rectangle 226">
              <a:extLst>
                <a:ext uri="{FF2B5EF4-FFF2-40B4-BE49-F238E27FC236}">
                  <a16:creationId xmlns:a16="http://schemas.microsoft.com/office/drawing/2014/main" id="{2C0116B5-52CC-4075-A8AB-6B6A43198799}"/>
                </a:ext>
              </a:extLst>
            </p:cNvPr>
            <p:cNvSpPr>
              <a:spLocks noChangeArrowheads="1"/>
            </p:cNvSpPr>
            <p:nvPr/>
          </p:nvSpPr>
          <p:spPr bwMode="auto">
            <a:xfrm>
              <a:off x="1003" y="3901"/>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5</a:t>
              </a:r>
              <a:endParaRPr kumimoji="0" lang="en-US" altLang="en-US" sz="2400">
                <a:solidFill>
                  <a:schemeClr val="tx1"/>
                </a:solidFill>
              </a:endParaRPr>
            </a:p>
          </p:txBody>
        </p:sp>
        <p:sp>
          <p:nvSpPr>
            <p:cNvPr id="453859" name="Rectangle 227">
              <a:extLst>
                <a:ext uri="{FF2B5EF4-FFF2-40B4-BE49-F238E27FC236}">
                  <a16:creationId xmlns:a16="http://schemas.microsoft.com/office/drawing/2014/main" id="{7DE641A2-BE92-4565-9664-A01FB6F4BE6A}"/>
                </a:ext>
              </a:extLst>
            </p:cNvPr>
            <p:cNvSpPr>
              <a:spLocks noChangeArrowheads="1"/>
            </p:cNvSpPr>
            <p:nvPr/>
          </p:nvSpPr>
          <p:spPr bwMode="auto">
            <a:xfrm>
              <a:off x="1258" y="3901"/>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10</a:t>
              </a:r>
              <a:endParaRPr kumimoji="0" lang="en-US" altLang="en-US" sz="2400">
                <a:solidFill>
                  <a:schemeClr val="tx1"/>
                </a:solidFill>
              </a:endParaRPr>
            </a:p>
          </p:txBody>
        </p:sp>
        <p:sp>
          <p:nvSpPr>
            <p:cNvPr id="453860" name="Rectangle 228">
              <a:extLst>
                <a:ext uri="{FF2B5EF4-FFF2-40B4-BE49-F238E27FC236}">
                  <a16:creationId xmlns:a16="http://schemas.microsoft.com/office/drawing/2014/main" id="{48D8DA22-33E2-4138-BE2B-630487BEEF5C}"/>
                </a:ext>
              </a:extLst>
            </p:cNvPr>
            <p:cNvSpPr>
              <a:spLocks noChangeArrowheads="1"/>
            </p:cNvSpPr>
            <p:nvPr/>
          </p:nvSpPr>
          <p:spPr bwMode="auto">
            <a:xfrm>
              <a:off x="1534" y="3901"/>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15</a:t>
              </a:r>
              <a:endParaRPr kumimoji="0" lang="en-US" altLang="en-US" sz="2400">
                <a:solidFill>
                  <a:schemeClr val="tx1"/>
                </a:solidFill>
              </a:endParaRPr>
            </a:p>
          </p:txBody>
        </p:sp>
        <p:sp>
          <p:nvSpPr>
            <p:cNvPr id="453861" name="Rectangle 229">
              <a:extLst>
                <a:ext uri="{FF2B5EF4-FFF2-40B4-BE49-F238E27FC236}">
                  <a16:creationId xmlns:a16="http://schemas.microsoft.com/office/drawing/2014/main" id="{CBCB99D4-D0F6-4B0E-9643-DE85B69AB5EB}"/>
                </a:ext>
              </a:extLst>
            </p:cNvPr>
            <p:cNvSpPr>
              <a:spLocks noChangeArrowheads="1"/>
            </p:cNvSpPr>
            <p:nvPr/>
          </p:nvSpPr>
          <p:spPr bwMode="auto">
            <a:xfrm>
              <a:off x="1809" y="3901"/>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20</a:t>
              </a:r>
              <a:endParaRPr kumimoji="0" lang="en-US" altLang="en-US" sz="2400">
                <a:solidFill>
                  <a:schemeClr val="tx1"/>
                </a:solidFill>
              </a:endParaRPr>
            </a:p>
          </p:txBody>
        </p:sp>
        <p:sp>
          <p:nvSpPr>
            <p:cNvPr id="453862" name="Line 230">
              <a:extLst>
                <a:ext uri="{FF2B5EF4-FFF2-40B4-BE49-F238E27FC236}">
                  <a16:creationId xmlns:a16="http://schemas.microsoft.com/office/drawing/2014/main" id="{7550B402-937F-4BA8-BD7C-16A04F66B4DF}"/>
                </a:ext>
              </a:extLst>
            </p:cNvPr>
            <p:cNvSpPr>
              <a:spLocks noChangeShapeType="1"/>
            </p:cNvSpPr>
            <p:nvPr/>
          </p:nvSpPr>
          <p:spPr bwMode="auto">
            <a:xfrm flipV="1">
              <a:off x="704" y="3327"/>
              <a:ext cx="1" cy="52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63" name="Line 231">
              <a:extLst>
                <a:ext uri="{FF2B5EF4-FFF2-40B4-BE49-F238E27FC236}">
                  <a16:creationId xmlns:a16="http://schemas.microsoft.com/office/drawing/2014/main" id="{B20C1167-B4EA-4B2C-8BAC-AB6B806D2992}"/>
                </a:ext>
              </a:extLst>
            </p:cNvPr>
            <p:cNvSpPr>
              <a:spLocks noChangeShapeType="1"/>
            </p:cNvSpPr>
            <p:nvPr/>
          </p:nvSpPr>
          <p:spPr bwMode="auto">
            <a:xfrm flipH="1">
              <a:off x="686" y="3847"/>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64" name="Line 232">
              <a:extLst>
                <a:ext uri="{FF2B5EF4-FFF2-40B4-BE49-F238E27FC236}">
                  <a16:creationId xmlns:a16="http://schemas.microsoft.com/office/drawing/2014/main" id="{253C7DDC-A731-4571-B176-F12FE5085C43}"/>
                </a:ext>
              </a:extLst>
            </p:cNvPr>
            <p:cNvSpPr>
              <a:spLocks noChangeShapeType="1"/>
            </p:cNvSpPr>
            <p:nvPr/>
          </p:nvSpPr>
          <p:spPr bwMode="auto">
            <a:xfrm flipH="1">
              <a:off x="686" y="3741"/>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65" name="Line 233">
              <a:extLst>
                <a:ext uri="{FF2B5EF4-FFF2-40B4-BE49-F238E27FC236}">
                  <a16:creationId xmlns:a16="http://schemas.microsoft.com/office/drawing/2014/main" id="{C6233896-D45A-40BA-8EA8-4DFA6EDAF914}"/>
                </a:ext>
              </a:extLst>
            </p:cNvPr>
            <p:cNvSpPr>
              <a:spLocks noChangeShapeType="1"/>
            </p:cNvSpPr>
            <p:nvPr/>
          </p:nvSpPr>
          <p:spPr bwMode="auto">
            <a:xfrm flipH="1">
              <a:off x="686" y="3640"/>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66" name="Line 234">
              <a:extLst>
                <a:ext uri="{FF2B5EF4-FFF2-40B4-BE49-F238E27FC236}">
                  <a16:creationId xmlns:a16="http://schemas.microsoft.com/office/drawing/2014/main" id="{F02BE7A8-62A0-4F2F-AC5F-3BB967F337B8}"/>
                </a:ext>
              </a:extLst>
            </p:cNvPr>
            <p:cNvSpPr>
              <a:spLocks noChangeShapeType="1"/>
            </p:cNvSpPr>
            <p:nvPr/>
          </p:nvSpPr>
          <p:spPr bwMode="auto">
            <a:xfrm flipH="1">
              <a:off x="686" y="353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67" name="Line 235">
              <a:extLst>
                <a:ext uri="{FF2B5EF4-FFF2-40B4-BE49-F238E27FC236}">
                  <a16:creationId xmlns:a16="http://schemas.microsoft.com/office/drawing/2014/main" id="{BBD21854-E377-4A68-890F-25D77912AAFB}"/>
                </a:ext>
              </a:extLst>
            </p:cNvPr>
            <p:cNvSpPr>
              <a:spLocks noChangeShapeType="1"/>
            </p:cNvSpPr>
            <p:nvPr/>
          </p:nvSpPr>
          <p:spPr bwMode="auto">
            <a:xfrm flipH="1">
              <a:off x="686" y="3433"/>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68" name="Line 236">
              <a:extLst>
                <a:ext uri="{FF2B5EF4-FFF2-40B4-BE49-F238E27FC236}">
                  <a16:creationId xmlns:a16="http://schemas.microsoft.com/office/drawing/2014/main" id="{64D85FCB-613A-4D5D-BC76-5A4D9D852F11}"/>
                </a:ext>
              </a:extLst>
            </p:cNvPr>
            <p:cNvSpPr>
              <a:spLocks noChangeShapeType="1"/>
            </p:cNvSpPr>
            <p:nvPr/>
          </p:nvSpPr>
          <p:spPr bwMode="auto">
            <a:xfrm flipH="1">
              <a:off x="686" y="3327"/>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869" name="Rectangle 237">
              <a:extLst>
                <a:ext uri="{FF2B5EF4-FFF2-40B4-BE49-F238E27FC236}">
                  <a16:creationId xmlns:a16="http://schemas.microsoft.com/office/drawing/2014/main" id="{B33978DE-B77C-4BB8-B8C8-838A480D4D8B}"/>
                </a:ext>
              </a:extLst>
            </p:cNvPr>
            <p:cNvSpPr>
              <a:spLocks noChangeArrowheads="1"/>
            </p:cNvSpPr>
            <p:nvPr/>
          </p:nvSpPr>
          <p:spPr bwMode="auto">
            <a:xfrm rot="16200000">
              <a:off x="593" y="3835"/>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0.00</a:t>
              </a:r>
              <a:endParaRPr kumimoji="0" lang="en-US" altLang="en-US" sz="2400">
                <a:solidFill>
                  <a:schemeClr val="tx1"/>
                </a:solidFill>
              </a:endParaRPr>
            </a:p>
          </p:txBody>
        </p:sp>
        <p:sp>
          <p:nvSpPr>
            <p:cNvPr id="453870" name="Rectangle 238">
              <a:extLst>
                <a:ext uri="{FF2B5EF4-FFF2-40B4-BE49-F238E27FC236}">
                  <a16:creationId xmlns:a16="http://schemas.microsoft.com/office/drawing/2014/main" id="{A1E79325-46E5-4661-9F84-2049B95B4986}"/>
                </a:ext>
              </a:extLst>
            </p:cNvPr>
            <p:cNvSpPr>
              <a:spLocks noChangeArrowheads="1"/>
            </p:cNvSpPr>
            <p:nvPr/>
          </p:nvSpPr>
          <p:spPr bwMode="auto">
            <a:xfrm rot="16200000">
              <a:off x="593" y="3628"/>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0.10</a:t>
              </a:r>
              <a:endParaRPr kumimoji="0" lang="en-US" altLang="en-US" sz="2400">
                <a:solidFill>
                  <a:schemeClr val="tx1"/>
                </a:solidFill>
              </a:endParaRPr>
            </a:p>
          </p:txBody>
        </p:sp>
        <p:sp>
          <p:nvSpPr>
            <p:cNvPr id="453871" name="Rectangle 239">
              <a:extLst>
                <a:ext uri="{FF2B5EF4-FFF2-40B4-BE49-F238E27FC236}">
                  <a16:creationId xmlns:a16="http://schemas.microsoft.com/office/drawing/2014/main" id="{965660D8-E766-4010-9EC8-AD3C19CA5EFD}"/>
                </a:ext>
              </a:extLst>
            </p:cNvPr>
            <p:cNvSpPr>
              <a:spLocks noChangeArrowheads="1"/>
            </p:cNvSpPr>
            <p:nvPr/>
          </p:nvSpPr>
          <p:spPr bwMode="auto">
            <a:xfrm rot="16200000">
              <a:off x="593" y="3421"/>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0.20</a:t>
              </a:r>
              <a:endParaRPr kumimoji="0" lang="en-US" altLang="en-US" sz="2400">
                <a:solidFill>
                  <a:schemeClr val="tx1"/>
                </a:solidFill>
              </a:endParaRPr>
            </a:p>
          </p:txBody>
        </p:sp>
        <p:sp>
          <p:nvSpPr>
            <p:cNvPr id="453872" name="Rectangle 240">
              <a:extLst>
                <a:ext uri="{FF2B5EF4-FFF2-40B4-BE49-F238E27FC236}">
                  <a16:creationId xmlns:a16="http://schemas.microsoft.com/office/drawing/2014/main" id="{4E7665C2-EA86-4184-A3CD-9D1F8769F24F}"/>
                </a:ext>
              </a:extLst>
            </p:cNvPr>
            <p:cNvSpPr>
              <a:spLocks noChangeArrowheads="1"/>
            </p:cNvSpPr>
            <p:nvPr/>
          </p:nvSpPr>
          <p:spPr bwMode="auto">
            <a:xfrm>
              <a:off x="755" y="3847"/>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73" name="Rectangle 241">
              <a:extLst>
                <a:ext uri="{FF2B5EF4-FFF2-40B4-BE49-F238E27FC236}">
                  <a16:creationId xmlns:a16="http://schemas.microsoft.com/office/drawing/2014/main" id="{D50662B9-7978-4E10-8B1E-31E802D568C9}"/>
                </a:ext>
              </a:extLst>
            </p:cNvPr>
            <p:cNvSpPr>
              <a:spLocks noChangeArrowheads="1"/>
            </p:cNvSpPr>
            <p:nvPr/>
          </p:nvSpPr>
          <p:spPr bwMode="auto">
            <a:xfrm>
              <a:off x="810" y="3847"/>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74" name="Rectangle 242">
              <a:extLst>
                <a:ext uri="{FF2B5EF4-FFF2-40B4-BE49-F238E27FC236}">
                  <a16:creationId xmlns:a16="http://schemas.microsoft.com/office/drawing/2014/main" id="{E68D57C3-A20B-46BF-937D-DFC6D12252EB}"/>
                </a:ext>
              </a:extLst>
            </p:cNvPr>
            <p:cNvSpPr>
              <a:spLocks noChangeArrowheads="1"/>
            </p:cNvSpPr>
            <p:nvPr/>
          </p:nvSpPr>
          <p:spPr bwMode="auto">
            <a:xfrm>
              <a:off x="865" y="3847"/>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75" name="Rectangle 243">
              <a:extLst>
                <a:ext uri="{FF2B5EF4-FFF2-40B4-BE49-F238E27FC236}">
                  <a16:creationId xmlns:a16="http://schemas.microsoft.com/office/drawing/2014/main" id="{56802908-4782-4FD2-B21C-DABD4941B4D0}"/>
                </a:ext>
              </a:extLst>
            </p:cNvPr>
            <p:cNvSpPr>
              <a:spLocks noChangeArrowheads="1"/>
            </p:cNvSpPr>
            <p:nvPr/>
          </p:nvSpPr>
          <p:spPr bwMode="auto">
            <a:xfrm>
              <a:off x="920" y="3847"/>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76" name="Rectangle 244">
              <a:extLst>
                <a:ext uri="{FF2B5EF4-FFF2-40B4-BE49-F238E27FC236}">
                  <a16:creationId xmlns:a16="http://schemas.microsoft.com/office/drawing/2014/main" id="{E433AEEC-8DC5-4A6F-989C-2B1719B5E917}"/>
                </a:ext>
              </a:extLst>
            </p:cNvPr>
            <p:cNvSpPr>
              <a:spLocks noChangeArrowheads="1"/>
            </p:cNvSpPr>
            <p:nvPr/>
          </p:nvSpPr>
          <p:spPr bwMode="auto">
            <a:xfrm>
              <a:off x="975" y="3847"/>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77" name="Rectangle 245">
              <a:extLst>
                <a:ext uri="{FF2B5EF4-FFF2-40B4-BE49-F238E27FC236}">
                  <a16:creationId xmlns:a16="http://schemas.microsoft.com/office/drawing/2014/main" id="{333A9FA1-F4CD-47A7-BA69-CD4713D8F2C4}"/>
                </a:ext>
              </a:extLst>
            </p:cNvPr>
            <p:cNvSpPr>
              <a:spLocks noChangeArrowheads="1"/>
            </p:cNvSpPr>
            <p:nvPr/>
          </p:nvSpPr>
          <p:spPr bwMode="auto">
            <a:xfrm>
              <a:off x="1030" y="3686"/>
              <a:ext cx="55" cy="16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78" name="Rectangle 246">
              <a:extLst>
                <a:ext uri="{FF2B5EF4-FFF2-40B4-BE49-F238E27FC236}">
                  <a16:creationId xmlns:a16="http://schemas.microsoft.com/office/drawing/2014/main" id="{64DF98BE-6F25-47C2-84D1-8CB18C11926B}"/>
                </a:ext>
              </a:extLst>
            </p:cNvPr>
            <p:cNvSpPr>
              <a:spLocks noChangeArrowheads="1"/>
            </p:cNvSpPr>
            <p:nvPr/>
          </p:nvSpPr>
          <p:spPr bwMode="auto">
            <a:xfrm>
              <a:off x="1030" y="3686"/>
              <a:ext cx="55" cy="16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79" name="Rectangle 247">
              <a:extLst>
                <a:ext uri="{FF2B5EF4-FFF2-40B4-BE49-F238E27FC236}">
                  <a16:creationId xmlns:a16="http://schemas.microsoft.com/office/drawing/2014/main" id="{7E35DC4F-9B2E-4C58-865B-8E6D444366FD}"/>
                </a:ext>
              </a:extLst>
            </p:cNvPr>
            <p:cNvSpPr>
              <a:spLocks noChangeArrowheads="1"/>
            </p:cNvSpPr>
            <p:nvPr/>
          </p:nvSpPr>
          <p:spPr bwMode="auto">
            <a:xfrm>
              <a:off x="1085" y="3608"/>
              <a:ext cx="51" cy="23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80" name="Rectangle 248">
              <a:extLst>
                <a:ext uri="{FF2B5EF4-FFF2-40B4-BE49-F238E27FC236}">
                  <a16:creationId xmlns:a16="http://schemas.microsoft.com/office/drawing/2014/main" id="{D0117B28-B0ED-4F28-A2A3-90CFE6DF2630}"/>
                </a:ext>
              </a:extLst>
            </p:cNvPr>
            <p:cNvSpPr>
              <a:spLocks noChangeArrowheads="1"/>
            </p:cNvSpPr>
            <p:nvPr/>
          </p:nvSpPr>
          <p:spPr bwMode="auto">
            <a:xfrm>
              <a:off x="1085" y="3608"/>
              <a:ext cx="51" cy="2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81" name="Rectangle 249">
              <a:extLst>
                <a:ext uri="{FF2B5EF4-FFF2-40B4-BE49-F238E27FC236}">
                  <a16:creationId xmlns:a16="http://schemas.microsoft.com/office/drawing/2014/main" id="{DCDFA349-FB3D-4AF1-AC58-D073A323E61F}"/>
                </a:ext>
              </a:extLst>
            </p:cNvPr>
            <p:cNvSpPr>
              <a:spLocks noChangeArrowheads="1"/>
            </p:cNvSpPr>
            <p:nvPr/>
          </p:nvSpPr>
          <p:spPr bwMode="auto">
            <a:xfrm>
              <a:off x="1136" y="3291"/>
              <a:ext cx="55" cy="5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82" name="Rectangle 250">
              <a:extLst>
                <a:ext uri="{FF2B5EF4-FFF2-40B4-BE49-F238E27FC236}">
                  <a16:creationId xmlns:a16="http://schemas.microsoft.com/office/drawing/2014/main" id="{64D7662C-DC16-442A-AE9D-113C68608814}"/>
                </a:ext>
              </a:extLst>
            </p:cNvPr>
            <p:cNvSpPr>
              <a:spLocks noChangeArrowheads="1"/>
            </p:cNvSpPr>
            <p:nvPr/>
          </p:nvSpPr>
          <p:spPr bwMode="auto">
            <a:xfrm>
              <a:off x="1136" y="3291"/>
              <a:ext cx="55" cy="5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83" name="Rectangle 251">
              <a:extLst>
                <a:ext uri="{FF2B5EF4-FFF2-40B4-BE49-F238E27FC236}">
                  <a16:creationId xmlns:a16="http://schemas.microsoft.com/office/drawing/2014/main" id="{36590328-0EA3-4FEE-8B4D-59E67BE545E1}"/>
                </a:ext>
              </a:extLst>
            </p:cNvPr>
            <p:cNvSpPr>
              <a:spLocks noChangeArrowheads="1"/>
            </p:cNvSpPr>
            <p:nvPr/>
          </p:nvSpPr>
          <p:spPr bwMode="auto">
            <a:xfrm>
              <a:off x="1191" y="3369"/>
              <a:ext cx="55" cy="47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84" name="Rectangle 252">
              <a:extLst>
                <a:ext uri="{FF2B5EF4-FFF2-40B4-BE49-F238E27FC236}">
                  <a16:creationId xmlns:a16="http://schemas.microsoft.com/office/drawing/2014/main" id="{D007936F-A7B0-4F87-B09C-18281DEE8086}"/>
                </a:ext>
              </a:extLst>
            </p:cNvPr>
            <p:cNvSpPr>
              <a:spLocks noChangeArrowheads="1"/>
            </p:cNvSpPr>
            <p:nvPr/>
          </p:nvSpPr>
          <p:spPr bwMode="auto">
            <a:xfrm>
              <a:off x="1191" y="3369"/>
              <a:ext cx="55" cy="47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85" name="Rectangle 253">
              <a:extLst>
                <a:ext uri="{FF2B5EF4-FFF2-40B4-BE49-F238E27FC236}">
                  <a16:creationId xmlns:a16="http://schemas.microsoft.com/office/drawing/2014/main" id="{EDCB9009-0E5F-4983-AC07-91DD9DFDDAF9}"/>
                </a:ext>
              </a:extLst>
            </p:cNvPr>
            <p:cNvSpPr>
              <a:spLocks noChangeArrowheads="1"/>
            </p:cNvSpPr>
            <p:nvPr/>
          </p:nvSpPr>
          <p:spPr bwMode="auto">
            <a:xfrm>
              <a:off x="1246" y="3608"/>
              <a:ext cx="55" cy="23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86" name="Rectangle 254">
              <a:extLst>
                <a:ext uri="{FF2B5EF4-FFF2-40B4-BE49-F238E27FC236}">
                  <a16:creationId xmlns:a16="http://schemas.microsoft.com/office/drawing/2014/main" id="{57EC2FC5-B92C-41A1-82FE-BC799EEE9969}"/>
                </a:ext>
              </a:extLst>
            </p:cNvPr>
            <p:cNvSpPr>
              <a:spLocks noChangeArrowheads="1"/>
            </p:cNvSpPr>
            <p:nvPr/>
          </p:nvSpPr>
          <p:spPr bwMode="auto">
            <a:xfrm>
              <a:off x="1246" y="3608"/>
              <a:ext cx="55" cy="2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87" name="Rectangle 255">
              <a:extLst>
                <a:ext uri="{FF2B5EF4-FFF2-40B4-BE49-F238E27FC236}">
                  <a16:creationId xmlns:a16="http://schemas.microsoft.com/office/drawing/2014/main" id="{FEB6BC4B-A29F-4026-8DD8-FAC5FA91FBCC}"/>
                </a:ext>
              </a:extLst>
            </p:cNvPr>
            <p:cNvSpPr>
              <a:spLocks noChangeArrowheads="1"/>
            </p:cNvSpPr>
            <p:nvPr/>
          </p:nvSpPr>
          <p:spPr bwMode="auto">
            <a:xfrm>
              <a:off x="1301" y="3796"/>
              <a:ext cx="276" cy="5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88" name="Rectangle 256">
              <a:extLst>
                <a:ext uri="{FF2B5EF4-FFF2-40B4-BE49-F238E27FC236}">
                  <a16:creationId xmlns:a16="http://schemas.microsoft.com/office/drawing/2014/main" id="{ADB2BAAC-EB7F-4F89-81F7-2CF31D387E12}"/>
                </a:ext>
              </a:extLst>
            </p:cNvPr>
            <p:cNvSpPr>
              <a:spLocks noChangeArrowheads="1"/>
            </p:cNvSpPr>
            <p:nvPr/>
          </p:nvSpPr>
          <p:spPr bwMode="auto">
            <a:xfrm>
              <a:off x="1301" y="3796"/>
              <a:ext cx="276" cy="5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889" name="Rectangle 257">
              <a:extLst>
                <a:ext uri="{FF2B5EF4-FFF2-40B4-BE49-F238E27FC236}">
                  <a16:creationId xmlns:a16="http://schemas.microsoft.com/office/drawing/2014/main" id="{A5D04E69-9286-4E0A-9346-9FE8F7D6A837}"/>
                </a:ext>
              </a:extLst>
            </p:cNvPr>
            <p:cNvSpPr>
              <a:spLocks noChangeArrowheads="1"/>
            </p:cNvSpPr>
            <p:nvPr/>
          </p:nvSpPr>
          <p:spPr bwMode="auto">
            <a:xfrm>
              <a:off x="1577" y="3824"/>
              <a:ext cx="386" cy="2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90" name="Rectangle 258">
              <a:extLst>
                <a:ext uri="{FF2B5EF4-FFF2-40B4-BE49-F238E27FC236}">
                  <a16:creationId xmlns:a16="http://schemas.microsoft.com/office/drawing/2014/main" id="{88BC3580-AC73-4910-9C7E-DA2C5E83C161}"/>
                </a:ext>
              </a:extLst>
            </p:cNvPr>
            <p:cNvSpPr>
              <a:spLocks noChangeArrowheads="1"/>
            </p:cNvSpPr>
            <p:nvPr/>
          </p:nvSpPr>
          <p:spPr bwMode="auto">
            <a:xfrm>
              <a:off x="1577" y="3824"/>
              <a:ext cx="386" cy="23"/>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53891" name="Rectangle 259">
            <a:extLst>
              <a:ext uri="{FF2B5EF4-FFF2-40B4-BE49-F238E27FC236}">
                <a16:creationId xmlns:a16="http://schemas.microsoft.com/office/drawing/2014/main" id="{0B56E58D-2F94-453E-9852-16951C0B8777}"/>
              </a:ext>
            </a:extLst>
          </p:cNvPr>
          <p:cNvSpPr>
            <a:spLocks noChangeArrowheads="1"/>
          </p:cNvSpPr>
          <p:nvPr/>
        </p:nvSpPr>
        <p:spPr bwMode="auto">
          <a:xfrm>
            <a:off x="3684588" y="6097588"/>
            <a:ext cx="87312"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92" name="Rectangle 260">
            <a:extLst>
              <a:ext uri="{FF2B5EF4-FFF2-40B4-BE49-F238E27FC236}">
                <a16:creationId xmlns:a16="http://schemas.microsoft.com/office/drawing/2014/main" id="{327D6CE6-B838-4CCF-9005-5A3EC2CD0B21}"/>
              </a:ext>
            </a:extLst>
          </p:cNvPr>
          <p:cNvSpPr>
            <a:spLocks noChangeArrowheads="1"/>
          </p:cNvSpPr>
          <p:nvPr/>
        </p:nvSpPr>
        <p:spPr bwMode="auto">
          <a:xfrm>
            <a:off x="3771900" y="6097588"/>
            <a:ext cx="87313"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93" name="Rectangle 261">
            <a:extLst>
              <a:ext uri="{FF2B5EF4-FFF2-40B4-BE49-F238E27FC236}">
                <a16:creationId xmlns:a16="http://schemas.microsoft.com/office/drawing/2014/main" id="{EEA292AF-648A-4EA3-B5FD-68F2BFF1C18D}"/>
              </a:ext>
            </a:extLst>
          </p:cNvPr>
          <p:cNvSpPr>
            <a:spLocks noChangeArrowheads="1"/>
          </p:cNvSpPr>
          <p:nvPr/>
        </p:nvSpPr>
        <p:spPr bwMode="auto">
          <a:xfrm>
            <a:off x="3859213" y="6097588"/>
            <a:ext cx="87312"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94" name="Rectangle 262">
            <a:extLst>
              <a:ext uri="{FF2B5EF4-FFF2-40B4-BE49-F238E27FC236}">
                <a16:creationId xmlns:a16="http://schemas.microsoft.com/office/drawing/2014/main" id="{F400256F-1CD1-40E7-A03D-0BB783079159}"/>
              </a:ext>
            </a:extLst>
          </p:cNvPr>
          <p:cNvSpPr>
            <a:spLocks noChangeArrowheads="1"/>
          </p:cNvSpPr>
          <p:nvPr/>
        </p:nvSpPr>
        <p:spPr bwMode="auto">
          <a:xfrm>
            <a:off x="3946525" y="6097588"/>
            <a:ext cx="87313"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895" name="Rectangle 263">
            <a:extLst>
              <a:ext uri="{FF2B5EF4-FFF2-40B4-BE49-F238E27FC236}">
                <a16:creationId xmlns:a16="http://schemas.microsoft.com/office/drawing/2014/main" id="{5744D082-05D7-44AB-9CAF-8C506EA08888}"/>
              </a:ext>
            </a:extLst>
          </p:cNvPr>
          <p:cNvSpPr>
            <a:spLocks noChangeArrowheads="1"/>
          </p:cNvSpPr>
          <p:nvPr/>
        </p:nvSpPr>
        <p:spPr bwMode="auto">
          <a:xfrm>
            <a:off x="4033838" y="6097588"/>
            <a:ext cx="88900"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53896" name="Group 264">
            <a:extLst>
              <a:ext uri="{FF2B5EF4-FFF2-40B4-BE49-F238E27FC236}">
                <a16:creationId xmlns:a16="http://schemas.microsoft.com/office/drawing/2014/main" id="{7C7BD237-FC21-4F6C-8AB6-EE50D72C7C5A}"/>
              </a:ext>
            </a:extLst>
          </p:cNvPr>
          <p:cNvGrpSpPr>
            <a:grpSpLocks/>
          </p:cNvGrpSpPr>
          <p:nvPr/>
        </p:nvGrpSpPr>
        <p:grpSpPr bwMode="auto">
          <a:xfrm>
            <a:off x="6324600" y="3724275"/>
            <a:ext cx="2278063" cy="1411288"/>
            <a:chOff x="2094" y="3153"/>
            <a:chExt cx="1435" cy="889"/>
          </a:xfrm>
        </p:grpSpPr>
        <p:sp>
          <p:nvSpPr>
            <p:cNvPr id="453897" name="Rectangle 265">
              <a:extLst>
                <a:ext uri="{FF2B5EF4-FFF2-40B4-BE49-F238E27FC236}">
                  <a16:creationId xmlns:a16="http://schemas.microsoft.com/office/drawing/2014/main" id="{A91D77A1-110B-4FA5-A9D3-99510C32C59B}"/>
                </a:ext>
              </a:extLst>
            </p:cNvPr>
            <p:cNvSpPr>
              <a:spLocks noChangeArrowheads="1"/>
            </p:cNvSpPr>
            <p:nvPr/>
          </p:nvSpPr>
          <p:spPr bwMode="auto">
            <a:xfrm>
              <a:off x="2790" y="3153"/>
              <a:ext cx="2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800" b="1">
                  <a:solidFill>
                    <a:srgbClr val="000000"/>
                  </a:solidFill>
                  <a:latin typeface="Arial" panose="020B0604020202020204" pitchFamily="34" charset="0"/>
                </a:rPr>
                <a:t>Basin 8</a:t>
              </a:r>
              <a:endParaRPr kumimoji="0" lang="en-US" altLang="en-US" sz="2400">
                <a:solidFill>
                  <a:schemeClr val="tx1"/>
                </a:solidFill>
              </a:endParaRPr>
            </a:p>
          </p:txBody>
        </p:sp>
        <p:sp>
          <p:nvSpPr>
            <p:cNvPr id="453898" name="Rectangle 266">
              <a:extLst>
                <a:ext uri="{FF2B5EF4-FFF2-40B4-BE49-F238E27FC236}">
                  <a16:creationId xmlns:a16="http://schemas.microsoft.com/office/drawing/2014/main" id="{2996006B-31C9-401A-ACEA-D106B17AF97D}"/>
                </a:ext>
              </a:extLst>
            </p:cNvPr>
            <p:cNvSpPr>
              <a:spLocks noChangeArrowheads="1"/>
            </p:cNvSpPr>
            <p:nvPr/>
          </p:nvSpPr>
          <p:spPr bwMode="auto">
            <a:xfrm>
              <a:off x="2609" y="3984"/>
              <a:ext cx="5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ln(a/S) (a in meter units)</a:t>
              </a:r>
              <a:endParaRPr kumimoji="0" lang="en-US" altLang="en-US" sz="2400">
                <a:solidFill>
                  <a:schemeClr val="tx1"/>
                </a:solidFill>
              </a:endParaRPr>
            </a:p>
          </p:txBody>
        </p:sp>
        <p:sp>
          <p:nvSpPr>
            <p:cNvPr id="453899" name="Rectangle 267">
              <a:extLst>
                <a:ext uri="{FF2B5EF4-FFF2-40B4-BE49-F238E27FC236}">
                  <a16:creationId xmlns:a16="http://schemas.microsoft.com/office/drawing/2014/main" id="{5F82180D-3431-4766-8238-C31990478C7F}"/>
                </a:ext>
              </a:extLst>
            </p:cNvPr>
            <p:cNvSpPr>
              <a:spLocks noChangeArrowheads="1"/>
            </p:cNvSpPr>
            <p:nvPr/>
          </p:nvSpPr>
          <p:spPr bwMode="auto">
            <a:xfrm rot="16200000">
              <a:off x="1930" y="3578"/>
              <a:ext cx="3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Proportion of area</a:t>
              </a:r>
              <a:endParaRPr kumimoji="0" lang="en-US" altLang="en-US" sz="2400">
                <a:solidFill>
                  <a:schemeClr val="tx1"/>
                </a:solidFill>
              </a:endParaRPr>
            </a:p>
          </p:txBody>
        </p:sp>
        <p:sp>
          <p:nvSpPr>
            <p:cNvPr id="453900" name="Line 268">
              <a:extLst>
                <a:ext uri="{FF2B5EF4-FFF2-40B4-BE49-F238E27FC236}">
                  <a16:creationId xmlns:a16="http://schemas.microsoft.com/office/drawing/2014/main" id="{781B4F22-851A-4910-A06A-F5BCAAA0BCCA}"/>
                </a:ext>
              </a:extLst>
            </p:cNvPr>
            <p:cNvSpPr>
              <a:spLocks noChangeShapeType="1"/>
            </p:cNvSpPr>
            <p:nvPr/>
          </p:nvSpPr>
          <p:spPr bwMode="auto">
            <a:xfrm>
              <a:off x="2321" y="3865"/>
              <a:ext cx="109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01" name="Line 269">
              <a:extLst>
                <a:ext uri="{FF2B5EF4-FFF2-40B4-BE49-F238E27FC236}">
                  <a16:creationId xmlns:a16="http://schemas.microsoft.com/office/drawing/2014/main" id="{DA575B42-4868-4F04-9A2C-8A3B35154AC0}"/>
                </a:ext>
              </a:extLst>
            </p:cNvPr>
            <p:cNvSpPr>
              <a:spLocks noChangeShapeType="1"/>
            </p:cNvSpPr>
            <p:nvPr/>
          </p:nvSpPr>
          <p:spPr bwMode="auto">
            <a:xfrm>
              <a:off x="2321"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02" name="Line 270">
              <a:extLst>
                <a:ext uri="{FF2B5EF4-FFF2-40B4-BE49-F238E27FC236}">
                  <a16:creationId xmlns:a16="http://schemas.microsoft.com/office/drawing/2014/main" id="{C8EBE489-CB50-467F-A6F3-BEE142BE89D1}"/>
                </a:ext>
              </a:extLst>
            </p:cNvPr>
            <p:cNvSpPr>
              <a:spLocks noChangeShapeType="1"/>
            </p:cNvSpPr>
            <p:nvPr/>
          </p:nvSpPr>
          <p:spPr bwMode="auto">
            <a:xfrm>
              <a:off x="2597"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03" name="Line 271">
              <a:extLst>
                <a:ext uri="{FF2B5EF4-FFF2-40B4-BE49-F238E27FC236}">
                  <a16:creationId xmlns:a16="http://schemas.microsoft.com/office/drawing/2014/main" id="{DA7859B1-3299-4BE1-A13F-1E4FA114995E}"/>
                </a:ext>
              </a:extLst>
            </p:cNvPr>
            <p:cNvSpPr>
              <a:spLocks noChangeShapeType="1"/>
            </p:cNvSpPr>
            <p:nvPr/>
          </p:nvSpPr>
          <p:spPr bwMode="auto">
            <a:xfrm>
              <a:off x="2868"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04" name="Line 272">
              <a:extLst>
                <a:ext uri="{FF2B5EF4-FFF2-40B4-BE49-F238E27FC236}">
                  <a16:creationId xmlns:a16="http://schemas.microsoft.com/office/drawing/2014/main" id="{7A4B6392-71DD-467C-AF6B-AC38FD4EDDC5}"/>
                </a:ext>
              </a:extLst>
            </p:cNvPr>
            <p:cNvSpPr>
              <a:spLocks noChangeShapeType="1"/>
            </p:cNvSpPr>
            <p:nvPr/>
          </p:nvSpPr>
          <p:spPr bwMode="auto">
            <a:xfrm>
              <a:off x="3143"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05" name="Line 273">
              <a:extLst>
                <a:ext uri="{FF2B5EF4-FFF2-40B4-BE49-F238E27FC236}">
                  <a16:creationId xmlns:a16="http://schemas.microsoft.com/office/drawing/2014/main" id="{E09C78EB-01AB-4FAA-A47A-5B091DB17EDC}"/>
                </a:ext>
              </a:extLst>
            </p:cNvPr>
            <p:cNvSpPr>
              <a:spLocks noChangeShapeType="1"/>
            </p:cNvSpPr>
            <p:nvPr/>
          </p:nvSpPr>
          <p:spPr bwMode="auto">
            <a:xfrm>
              <a:off x="3419"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06" name="Rectangle 274">
              <a:extLst>
                <a:ext uri="{FF2B5EF4-FFF2-40B4-BE49-F238E27FC236}">
                  <a16:creationId xmlns:a16="http://schemas.microsoft.com/office/drawing/2014/main" id="{FD725179-D62F-45D1-9593-081B10D834F8}"/>
                </a:ext>
              </a:extLst>
            </p:cNvPr>
            <p:cNvSpPr>
              <a:spLocks noChangeArrowheads="1"/>
            </p:cNvSpPr>
            <p:nvPr/>
          </p:nvSpPr>
          <p:spPr bwMode="auto">
            <a:xfrm>
              <a:off x="2294" y="3901"/>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a:t>
              </a:r>
              <a:endParaRPr kumimoji="0" lang="en-US" altLang="en-US" sz="2400">
                <a:solidFill>
                  <a:schemeClr val="tx1"/>
                </a:solidFill>
              </a:endParaRPr>
            </a:p>
          </p:txBody>
        </p:sp>
        <p:sp>
          <p:nvSpPr>
            <p:cNvPr id="453907" name="Rectangle 275">
              <a:extLst>
                <a:ext uri="{FF2B5EF4-FFF2-40B4-BE49-F238E27FC236}">
                  <a16:creationId xmlns:a16="http://schemas.microsoft.com/office/drawing/2014/main" id="{7F2C4624-C6B3-4BCA-9EF7-A4189A0E79FF}"/>
                </a:ext>
              </a:extLst>
            </p:cNvPr>
            <p:cNvSpPr>
              <a:spLocks noChangeArrowheads="1"/>
            </p:cNvSpPr>
            <p:nvPr/>
          </p:nvSpPr>
          <p:spPr bwMode="auto">
            <a:xfrm>
              <a:off x="2570" y="3901"/>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5</a:t>
              </a:r>
              <a:endParaRPr kumimoji="0" lang="en-US" altLang="en-US" sz="2400">
                <a:solidFill>
                  <a:schemeClr val="tx1"/>
                </a:solidFill>
              </a:endParaRPr>
            </a:p>
          </p:txBody>
        </p:sp>
        <p:sp>
          <p:nvSpPr>
            <p:cNvPr id="453908" name="Rectangle 276">
              <a:extLst>
                <a:ext uri="{FF2B5EF4-FFF2-40B4-BE49-F238E27FC236}">
                  <a16:creationId xmlns:a16="http://schemas.microsoft.com/office/drawing/2014/main" id="{F81BBB96-89AC-47C4-BA27-6DF4DE56D50C}"/>
                </a:ext>
              </a:extLst>
            </p:cNvPr>
            <p:cNvSpPr>
              <a:spLocks noChangeArrowheads="1"/>
            </p:cNvSpPr>
            <p:nvPr/>
          </p:nvSpPr>
          <p:spPr bwMode="auto">
            <a:xfrm>
              <a:off x="2825" y="3901"/>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10</a:t>
              </a:r>
              <a:endParaRPr kumimoji="0" lang="en-US" altLang="en-US" sz="2400">
                <a:solidFill>
                  <a:schemeClr val="tx1"/>
                </a:solidFill>
              </a:endParaRPr>
            </a:p>
          </p:txBody>
        </p:sp>
        <p:sp>
          <p:nvSpPr>
            <p:cNvPr id="453909" name="Rectangle 277">
              <a:extLst>
                <a:ext uri="{FF2B5EF4-FFF2-40B4-BE49-F238E27FC236}">
                  <a16:creationId xmlns:a16="http://schemas.microsoft.com/office/drawing/2014/main" id="{579A095C-3833-44AB-91ED-5B36DFEFDDBC}"/>
                </a:ext>
              </a:extLst>
            </p:cNvPr>
            <p:cNvSpPr>
              <a:spLocks noChangeArrowheads="1"/>
            </p:cNvSpPr>
            <p:nvPr/>
          </p:nvSpPr>
          <p:spPr bwMode="auto">
            <a:xfrm>
              <a:off x="3100" y="3901"/>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15</a:t>
              </a:r>
              <a:endParaRPr kumimoji="0" lang="en-US" altLang="en-US" sz="2400">
                <a:solidFill>
                  <a:schemeClr val="tx1"/>
                </a:solidFill>
              </a:endParaRPr>
            </a:p>
          </p:txBody>
        </p:sp>
        <p:sp>
          <p:nvSpPr>
            <p:cNvPr id="453910" name="Rectangle 278">
              <a:extLst>
                <a:ext uri="{FF2B5EF4-FFF2-40B4-BE49-F238E27FC236}">
                  <a16:creationId xmlns:a16="http://schemas.microsoft.com/office/drawing/2014/main" id="{A7D15A7B-033F-4AC9-BF37-E52D424DC853}"/>
                </a:ext>
              </a:extLst>
            </p:cNvPr>
            <p:cNvSpPr>
              <a:spLocks noChangeArrowheads="1"/>
            </p:cNvSpPr>
            <p:nvPr/>
          </p:nvSpPr>
          <p:spPr bwMode="auto">
            <a:xfrm>
              <a:off x="3376" y="3901"/>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20</a:t>
              </a:r>
              <a:endParaRPr kumimoji="0" lang="en-US" altLang="en-US" sz="2400">
                <a:solidFill>
                  <a:schemeClr val="tx1"/>
                </a:solidFill>
              </a:endParaRPr>
            </a:p>
          </p:txBody>
        </p:sp>
        <p:sp>
          <p:nvSpPr>
            <p:cNvPr id="453911" name="Line 279">
              <a:extLst>
                <a:ext uri="{FF2B5EF4-FFF2-40B4-BE49-F238E27FC236}">
                  <a16:creationId xmlns:a16="http://schemas.microsoft.com/office/drawing/2014/main" id="{61209314-BCD9-481B-881B-4B1A17BBCFC6}"/>
                </a:ext>
              </a:extLst>
            </p:cNvPr>
            <p:cNvSpPr>
              <a:spLocks noChangeShapeType="1"/>
            </p:cNvSpPr>
            <p:nvPr/>
          </p:nvSpPr>
          <p:spPr bwMode="auto">
            <a:xfrm flipV="1">
              <a:off x="2270" y="3364"/>
              <a:ext cx="1" cy="48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12" name="Line 280">
              <a:extLst>
                <a:ext uri="{FF2B5EF4-FFF2-40B4-BE49-F238E27FC236}">
                  <a16:creationId xmlns:a16="http://schemas.microsoft.com/office/drawing/2014/main" id="{4889464B-5130-47B9-8AD2-973173639D81}"/>
                </a:ext>
              </a:extLst>
            </p:cNvPr>
            <p:cNvSpPr>
              <a:spLocks noChangeShapeType="1"/>
            </p:cNvSpPr>
            <p:nvPr/>
          </p:nvSpPr>
          <p:spPr bwMode="auto">
            <a:xfrm flipH="1">
              <a:off x="2252" y="3847"/>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13" name="Line 281">
              <a:extLst>
                <a:ext uri="{FF2B5EF4-FFF2-40B4-BE49-F238E27FC236}">
                  <a16:creationId xmlns:a16="http://schemas.microsoft.com/office/drawing/2014/main" id="{CF4283EB-2F81-4EC1-A278-00FB10A8D291}"/>
                </a:ext>
              </a:extLst>
            </p:cNvPr>
            <p:cNvSpPr>
              <a:spLocks noChangeShapeType="1"/>
            </p:cNvSpPr>
            <p:nvPr/>
          </p:nvSpPr>
          <p:spPr bwMode="auto">
            <a:xfrm flipH="1">
              <a:off x="2252" y="3723"/>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14" name="Line 282">
              <a:extLst>
                <a:ext uri="{FF2B5EF4-FFF2-40B4-BE49-F238E27FC236}">
                  <a16:creationId xmlns:a16="http://schemas.microsoft.com/office/drawing/2014/main" id="{EAC4CE76-41C4-4B9F-AE4E-D1EDE1C77355}"/>
                </a:ext>
              </a:extLst>
            </p:cNvPr>
            <p:cNvSpPr>
              <a:spLocks noChangeShapeType="1"/>
            </p:cNvSpPr>
            <p:nvPr/>
          </p:nvSpPr>
          <p:spPr bwMode="auto">
            <a:xfrm flipH="1">
              <a:off x="2252" y="3603"/>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15" name="Line 283">
              <a:extLst>
                <a:ext uri="{FF2B5EF4-FFF2-40B4-BE49-F238E27FC236}">
                  <a16:creationId xmlns:a16="http://schemas.microsoft.com/office/drawing/2014/main" id="{C0CCE31E-66E3-4443-9DB7-D195AAFF5487}"/>
                </a:ext>
              </a:extLst>
            </p:cNvPr>
            <p:cNvSpPr>
              <a:spLocks noChangeShapeType="1"/>
            </p:cNvSpPr>
            <p:nvPr/>
          </p:nvSpPr>
          <p:spPr bwMode="auto">
            <a:xfrm flipH="1">
              <a:off x="2252" y="348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16" name="Line 284">
              <a:extLst>
                <a:ext uri="{FF2B5EF4-FFF2-40B4-BE49-F238E27FC236}">
                  <a16:creationId xmlns:a16="http://schemas.microsoft.com/office/drawing/2014/main" id="{0037EA20-EF34-422C-8168-8F9C2FACF7B6}"/>
                </a:ext>
              </a:extLst>
            </p:cNvPr>
            <p:cNvSpPr>
              <a:spLocks noChangeShapeType="1"/>
            </p:cNvSpPr>
            <p:nvPr/>
          </p:nvSpPr>
          <p:spPr bwMode="auto">
            <a:xfrm flipH="1">
              <a:off x="2252" y="336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17" name="Rectangle 285">
              <a:extLst>
                <a:ext uri="{FF2B5EF4-FFF2-40B4-BE49-F238E27FC236}">
                  <a16:creationId xmlns:a16="http://schemas.microsoft.com/office/drawing/2014/main" id="{C6334463-9134-4756-BE88-E24A6DE4A9C1}"/>
                </a:ext>
              </a:extLst>
            </p:cNvPr>
            <p:cNvSpPr>
              <a:spLocks noChangeArrowheads="1"/>
            </p:cNvSpPr>
            <p:nvPr/>
          </p:nvSpPr>
          <p:spPr bwMode="auto">
            <a:xfrm rot="16200000">
              <a:off x="2159" y="3835"/>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0.00</a:t>
              </a:r>
              <a:endParaRPr kumimoji="0" lang="en-US" altLang="en-US" sz="2400">
                <a:solidFill>
                  <a:schemeClr val="tx1"/>
                </a:solidFill>
              </a:endParaRPr>
            </a:p>
          </p:txBody>
        </p:sp>
        <p:sp>
          <p:nvSpPr>
            <p:cNvPr id="453918" name="Rectangle 286">
              <a:extLst>
                <a:ext uri="{FF2B5EF4-FFF2-40B4-BE49-F238E27FC236}">
                  <a16:creationId xmlns:a16="http://schemas.microsoft.com/office/drawing/2014/main" id="{00D5B2AF-7D78-479D-B11A-1EC0F5800443}"/>
                </a:ext>
              </a:extLst>
            </p:cNvPr>
            <p:cNvSpPr>
              <a:spLocks noChangeArrowheads="1"/>
            </p:cNvSpPr>
            <p:nvPr/>
          </p:nvSpPr>
          <p:spPr bwMode="auto">
            <a:xfrm rot="16200000">
              <a:off x="2159" y="3591"/>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0.10</a:t>
              </a:r>
              <a:endParaRPr kumimoji="0" lang="en-US" altLang="en-US" sz="2400">
                <a:solidFill>
                  <a:schemeClr val="tx1"/>
                </a:solidFill>
              </a:endParaRPr>
            </a:p>
          </p:txBody>
        </p:sp>
        <p:sp>
          <p:nvSpPr>
            <p:cNvPr id="453919" name="Rectangle 287">
              <a:extLst>
                <a:ext uri="{FF2B5EF4-FFF2-40B4-BE49-F238E27FC236}">
                  <a16:creationId xmlns:a16="http://schemas.microsoft.com/office/drawing/2014/main" id="{EB1AAF2C-2B34-4339-9F8A-E918CCEBFA4F}"/>
                </a:ext>
              </a:extLst>
            </p:cNvPr>
            <p:cNvSpPr>
              <a:spLocks noChangeArrowheads="1"/>
            </p:cNvSpPr>
            <p:nvPr/>
          </p:nvSpPr>
          <p:spPr bwMode="auto">
            <a:xfrm rot="16200000">
              <a:off x="2159" y="3352"/>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0.20</a:t>
              </a:r>
              <a:endParaRPr kumimoji="0" lang="en-US" altLang="en-US" sz="2400">
                <a:solidFill>
                  <a:schemeClr val="tx1"/>
                </a:solidFill>
              </a:endParaRPr>
            </a:p>
          </p:txBody>
        </p:sp>
        <p:sp>
          <p:nvSpPr>
            <p:cNvPr id="453920" name="Rectangle 288">
              <a:extLst>
                <a:ext uri="{FF2B5EF4-FFF2-40B4-BE49-F238E27FC236}">
                  <a16:creationId xmlns:a16="http://schemas.microsoft.com/office/drawing/2014/main" id="{9A39A648-2BF5-4FA5-9CAB-B9F26598FF20}"/>
                </a:ext>
              </a:extLst>
            </p:cNvPr>
            <p:cNvSpPr>
              <a:spLocks noChangeArrowheads="1"/>
            </p:cNvSpPr>
            <p:nvPr/>
          </p:nvSpPr>
          <p:spPr bwMode="auto">
            <a:xfrm>
              <a:off x="2321" y="3847"/>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21" name="Rectangle 289">
              <a:extLst>
                <a:ext uri="{FF2B5EF4-FFF2-40B4-BE49-F238E27FC236}">
                  <a16:creationId xmlns:a16="http://schemas.microsoft.com/office/drawing/2014/main" id="{2F93CFE3-D521-494C-8744-610E0C55BCE0}"/>
                </a:ext>
              </a:extLst>
            </p:cNvPr>
            <p:cNvSpPr>
              <a:spLocks noChangeArrowheads="1"/>
            </p:cNvSpPr>
            <p:nvPr/>
          </p:nvSpPr>
          <p:spPr bwMode="auto">
            <a:xfrm>
              <a:off x="2376" y="3847"/>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22" name="Rectangle 290">
              <a:extLst>
                <a:ext uri="{FF2B5EF4-FFF2-40B4-BE49-F238E27FC236}">
                  <a16:creationId xmlns:a16="http://schemas.microsoft.com/office/drawing/2014/main" id="{2C7025F2-1130-4A3F-B0F7-FC8F061F5DC5}"/>
                </a:ext>
              </a:extLst>
            </p:cNvPr>
            <p:cNvSpPr>
              <a:spLocks noChangeArrowheads="1"/>
            </p:cNvSpPr>
            <p:nvPr/>
          </p:nvSpPr>
          <p:spPr bwMode="auto">
            <a:xfrm>
              <a:off x="2431" y="3847"/>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23" name="Rectangle 291">
              <a:extLst>
                <a:ext uri="{FF2B5EF4-FFF2-40B4-BE49-F238E27FC236}">
                  <a16:creationId xmlns:a16="http://schemas.microsoft.com/office/drawing/2014/main" id="{E014709D-BB2D-46A9-85CE-F2F287E9B7C4}"/>
                </a:ext>
              </a:extLst>
            </p:cNvPr>
            <p:cNvSpPr>
              <a:spLocks noChangeArrowheads="1"/>
            </p:cNvSpPr>
            <p:nvPr/>
          </p:nvSpPr>
          <p:spPr bwMode="auto">
            <a:xfrm>
              <a:off x="2486" y="3847"/>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24" name="Rectangle 292">
              <a:extLst>
                <a:ext uri="{FF2B5EF4-FFF2-40B4-BE49-F238E27FC236}">
                  <a16:creationId xmlns:a16="http://schemas.microsoft.com/office/drawing/2014/main" id="{61674C2E-5D11-4D6D-94BC-5063E24E4F94}"/>
                </a:ext>
              </a:extLst>
            </p:cNvPr>
            <p:cNvSpPr>
              <a:spLocks noChangeArrowheads="1"/>
            </p:cNvSpPr>
            <p:nvPr/>
          </p:nvSpPr>
          <p:spPr bwMode="auto">
            <a:xfrm>
              <a:off x="2541" y="3847"/>
              <a:ext cx="56"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25" name="Rectangle 293">
              <a:extLst>
                <a:ext uri="{FF2B5EF4-FFF2-40B4-BE49-F238E27FC236}">
                  <a16:creationId xmlns:a16="http://schemas.microsoft.com/office/drawing/2014/main" id="{E66F9A18-3A93-42E4-B5A7-CD37BA451897}"/>
                </a:ext>
              </a:extLst>
            </p:cNvPr>
            <p:cNvSpPr>
              <a:spLocks noChangeArrowheads="1"/>
            </p:cNvSpPr>
            <p:nvPr/>
          </p:nvSpPr>
          <p:spPr bwMode="auto">
            <a:xfrm>
              <a:off x="2597" y="3658"/>
              <a:ext cx="55" cy="18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926" name="Rectangle 294">
              <a:extLst>
                <a:ext uri="{FF2B5EF4-FFF2-40B4-BE49-F238E27FC236}">
                  <a16:creationId xmlns:a16="http://schemas.microsoft.com/office/drawing/2014/main" id="{F34F83DE-206E-425E-8FC7-A70FE71EC324}"/>
                </a:ext>
              </a:extLst>
            </p:cNvPr>
            <p:cNvSpPr>
              <a:spLocks noChangeArrowheads="1"/>
            </p:cNvSpPr>
            <p:nvPr/>
          </p:nvSpPr>
          <p:spPr bwMode="auto">
            <a:xfrm>
              <a:off x="2597" y="3658"/>
              <a:ext cx="55" cy="18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27" name="Rectangle 295">
              <a:extLst>
                <a:ext uri="{FF2B5EF4-FFF2-40B4-BE49-F238E27FC236}">
                  <a16:creationId xmlns:a16="http://schemas.microsoft.com/office/drawing/2014/main" id="{20771983-846A-446A-8461-4C1D7B4ED23B}"/>
                </a:ext>
              </a:extLst>
            </p:cNvPr>
            <p:cNvSpPr>
              <a:spLocks noChangeArrowheads="1"/>
            </p:cNvSpPr>
            <p:nvPr/>
          </p:nvSpPr>
          <p:spPr bwMode="auto">
            <a:xfrm>
              <a:off x="2652" y="3566"/>
              <a:ext cx="50" cy="28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928" name="Rectangle 296">
              <a:extLst>
                <a:ext uri="{FF2B5EF4-FFF2-40B4-BE49-F238E27FC236}">
                  <a16:creationId xmlns:a16="http://schemas.microsoft.com/office/drawing/2014/main" id="{57C32BE0-AECD-480B-B585-B6260E9A3784}"/>
                </a:ext>
              </a:extLst>
            </p:cNvPr>
            <p:cNvSpPr>
              <a:spLocks noChangeArrowheads="1"/>
            </p:cNvSpPr>
            <p:nvPr/>
          </p:nvSpPr>
          <p:spPr bwMode="auto">
            <a:xfrm>
              <a:off x="2652" y="3566"/>
              <a:ext cx="50" cy="28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29" name="Rectangle 297">
              <a:extLst>
                <a:ext uri="{FF2B5EF4-FFF2-40B4-BE49-F238E27FC236}">
                  <a16:creationId xmlns:a16="http://schemas.microsoft.com/office/drawing/2014/main" id="{0643C640-2DDC-48B0-9A9F-075126575875}"/>
                </a:ext>
              </a:extLst>
            </p:cNvPr>
            <p:cNvSpPr>
              <a:spLocks noChangeArrowheads="1"/>
            </p:cNvSpPr>
            <p:nvPr/>
          </p:nvSpPr>
          <p:spPr bwMode="auto">
            <a:xfrm>
              <a:off x="2702" y="3291"/>
              <a:ext cx="55" cy="5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930" name="Rectangle 298">
              <a:extLst>
                <a:ext uri="{FF2B5EF4-FFF2-40B4-BE49-F238E27FC236}">
                  <a16:creationId xmlns:a16="http://schemas.microsoft.com/office/drawing/2014/main" id="{659C68FF-8DA2-42CE-BB13-0A53810C8F6B}"/>
                </a:ext>
              </a:extLst>
            </p:cNvPr>
            <p:cNvSpPr>
              <a:spLocks noChangeArrowheads="1"/>
            </p:cNvSpPr>
            <p:nvPr/>
          </p:nvSpPr>
          <p:spPr bwMode="auto">
            <a:xfrm>
              <a:off x="2702" y="3291"/>
              <a:ext cx="55" cy="5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31" name="Rectangle 299">
              <a:extLst>
                <a:ext uri="{FF2B5EF4-FFF2-40B4-BE49-F238E27FC236}">
                  <a16:creationId xmlns:a16="http://schemas.microsoft.com/office/drawing/2014/main" id="{21331E64-0D99-4CD9-BFBB-93CEFF4C21D5}"/>
                </a:ext>
              </a:extLst>
            </p:cNvPr>
            <p:cNvSpPr>
              <a:spLocks noChangeArrowheads="1"/>
            </p:cNvSpPr>
            <p:nvPr/>
          </p:nvSpPr>
          <p:spPr bwMode="auto">
            <a:xfrm>
              <a:off x="2757" y="3383"/>
              <a:ext cx="56" cy="46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932" name="Rectangle 300">
              <a:extLst>
                <a:ext uri="{FF2B5EF4-FFF2-40B4-BE49-F238E27FC236}">
                  <a16:creationId xmlns:a16="http://schemas.microsoft.com/office/drawing/2014/main" id="{42D32C73-9E4C-48A5-95BE-568760818D8F}"/>
                </a:ext>
              </a:extLst>
            </p:cNvPr>
            <p:cNvSpPr>
              <a:spLocks noChangeArrowheads="1"/>
            </p:cNvSpPr>
            <p:nvPr/>
          </p:nvSpPr>
          <p:spPr bwMode="auto">
            <a:xfrm>
              <a:off x="2757" y="3383"/>
              <a:ext cx="56" cy="46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33" name="Rectangle 301">
              <a:extLst>
                <a:ext uri="{FF2B5EF4-FFF2-40B4-BE49-F238E27FC236}">
                  <a16:creationId xmlns:a16="http://schemas.microsoft.com/office/drawing/2014/main" id="{3EF0C17C-BE11-4017-BC04-3654CB8D2D6B}"/>
                </a:ext>
              </a:extLst>
            </p:cNvPr>
            <p:cNvSpPr>
              <a:spLocks noChangeArrowheads="1"/>
            </p:cNvSpPr>
            <p:nvPr/>
          </p:nvSpPr>
          <p:spPr bwMode="auto">
            <a:xfrm>
              <a:off x="2813" y="3566"/>
              <a:ext cx="55" cy="28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934" name="Rectangle 302">
              <a:extLst>
                <a:ext uri="{FF2B5EF4-FFF2-40B4-BE49-F238E27FC236}">
                  <a16:creationId xmlns:a16="http://schemas.microsoft.com/office/drawing/2014/main" id="{DBA253B0-F079-467B-9851-6629D8CBCECE}"/>
                </a:ext>
              </a:extLst>
            </p:cNvPr>
            <p:cNvSpPr>
              <a:spLocks noChangeArrowheads="1"/>
            </p:cNvSpPr>
            <p:nvPr/>
          </p:nvSpPr>
          <p:spPr bwMode="auto">
            <a:xfrm>
              <a:off x="2813" y="3566"/>
              <a:ext cx="55" cy="28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35" name="Rectangle 303">
              <a:extLst>
                <a:ext uri="{FF2B5EF4-FFF2-40B4-BE49-F238E27FC236}">
                  <a16:creationId xmlns:a16="http://schemas.microsoft.com/office/drawing/2014/main" id="{C7A6F334-804E-4895-8FC5-478A41A36769}"/>
                </a:ext>
              </a:extLst>
            </p:cNvPr>
            <p:cNvSpPr>
              <a:spLocks noChangeArrowheads="1"/>
            </p:cNvSpPr>
            <p:nvPr/>
          </p:nvSpPr>
          <p:spPr bwMode="auto">
            <a:xfrm>
              <a:off x="2868" y="3750"/>
              <a:ext cx="275" cy="9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936" name="Rectangle 304">
              <a:extLst>
                <a:ext uri="{FF2B5EF4-FFF2-40B4-BE49-F238E27FC236}">
                  <a16:creationId xmlns:a16="http://schemas.microsoft.com/office/drawing/2014/main" id="{96A0E302-B094-44BC-A3EF-9394D6F90785}"/>
                </a:ext>
              </a:extLst>
            </p:cNvPr>
            <p:cNvSpPr>
              <a:spLocks noChangeArrowheads="1"/>
            </p:cNvSpPr>
            <p:nvPr/>
          </p:nvSpPr>
          <p:spPr bwMode="auto">
            <a:xfrm>
              <a:off x="2868" y="3750"/>
              <a:ext cx="275" cy="97"/>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37" name="Rectangle 305">
              <a:extLst>
                <a:ext uri="{FF2B5EF4-FFF2-40B4-BE49-F238E27FC236}">
                  <a16:creationId xmlns:a16="http://schemas.microsoft.com/office/drawing/2014/main" id="{9623EC67-EB09-4FBF-9DBE-D43E2F18B267}"/>
                </a:ext>
              </a:extLst>
            </p:cNvPr>
            <p:cNvSpPr>
              <a:spLocks noChangeArrowheads="1"/>
            </p:cNvSpPr>
            <p:nvPr/>
          </p:nvSpPr>
          <p:spPr bwMode="auto">
            <a:xfrm>
              <a:off x="3143" y="3819"/>
              <a:ext cx="386" cy="2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938" name="Rectangle 306">
              <a:extLst>
                <a:ext uri="{FF2B5EF4-FFF2-40B4-BE49-F238E27FC236}">
                  <a16:creationId xmlns:a16="http://schemas.microsoft.com/office/drawing/2014/main" id="{506CAE00-B0E6-48EB-B746-A7E296148160}"/>
                </a:ext>
              </a:extLst>
            </p:cNvPr>
            <p:cNvSpPr>
              <a:spLocks noChangeArrowheads="1"/>
            </p:cNvSpPr>
            <p:nvPr/>
          </p:nvSpPr>
          <p:spPr bwMode="auto">
            <a:xfrm>
              <a:off x="3143" y="3819"/>
              <a:ext cx="386" cy="2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53939" name="Group 307">
            <a:extLst>
              <a:ext uri="{FF2B5EF4-FFF2-40B4-BE49-F238E27FC236}">
                <a16:creationId xmlns:a16="http://schemas.microsoft.com/office/drawing/2014/main" id="{73B50423-D943-4636-9E79-7DF4AAC0727B}"/>
              </a:ext>
            </a:extLst>
          </p:cNvPr>
          <p:cNvGrpSpPr>
            <a:grpSpLocks/>
          </p:cNvGrpSpPr>
          <p:nvPr/>
        </p:nvGrpSpPr>
        <p:grpSpPr bwMode="auto">
          <a:xfrm>
            <a:off x="4267200" y="828675"/>
            <a:ext cx="2278063" cy="1433513"/>
            <a:chOff x="3661" y="2160"/>
            <a:chExt cx="1435" cy="903"/>
          </a:xfrm>
        </p:grpSpPr>
        <p:sp>
          <p:nvSpPr>
            <p:cNvPr id="453940" name="Rectangle 308">
              <a:extLst>
                <a:ext uri="{FF2B5EF4-FFF2-40B4-BE49-F238E27FC236}">
                  <a16:creationId xmlns:a16="http://schemas.microsoft.com/office/drawing/2014/main" id="{1D89B0EC-5BAB-4076-9E0B-E1E12AB1F629}"/>
                </a:ext>
              </a:extLst>
            </p:cNvPr>
            <p:cNvSpPr>
              <a:spLocks noChangeArrowheads="1"/>
            </p:cNvSpPr>
            <p:nvPr/>
          </p:nvSpPr>
          <p:spPr bwMode="auto">
            <a:xfrm>
              <a:off x="4356" y="2160"/>
              <a:ext cx="2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800" b="1">
                  <a:solidFill>
                    <a:srgbClr val="000000"/>
                  </a:solidFill>
                  <a:latin typeface="Arial" panose="020B0604020202020204" pitchFamily="34" charset="0"/>
                </a:rPr>
                <a:t>Basin 6</a:t>
              </a:r>
              <a:endParaRPr kumimoji="0" lang="en-US" altLang="en-US" sz="2400">
                <a:solidFill>
                  <a:schemeClr val="tx1"/>
                </a:solidFill>
              </a:endParaRPr>
            </a:p>
          </p:txBody>
        </p:sp>
        <p:sp>
          <p:nvSpPr>
            <p:cNvPr id="453941" name="Rectangle 309">
              <a:extLst>
                <a:ext uri="{FF2B5EF4-FFF2-40B4-BE49-F238E27FC236}">
                  <a16:creationId xmlns:a16="http://schemas.microsoft.com/office/drawing/2014/main" id="{1639A0D7-B436-4EE7-8B83-ADF4398A159E}"/>
                </a:ext>
              </a:extLst>
            </p:cNvPr>
            <p:cNvSpPr>
              <a:spLocks noChangeArrowheads="1"/>
            </p:cNvSpPr>
            <p:nvPr/>
          </p:nvSpPr>
          <p:spPr bwMode="auto">
            <a:xfrm>
              <a:off x="4175" y="2996"/>
              <a:ext cx="5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ln(a/S) (a in meter units)</a:t>
              </a:r>
              <a:endParaRPr kumimoji="0" lang="en-US" altLang="en-US" sz="2400">
                <a:solidFill>
                  <a:schemeClr val="tx1"/>
                </a:solidFill>
              </a:endParaRPr>
            </a:p>
          </p:txBody>
        </p:sp>
        <p:sp>
          <p:nvSpPr>
            <p:cNvPr id="453942" name="Rectangle 310">
              <a:extLst>
                <a:ext uri="{FF2B5EF4-FFF2-40B4-BE49-F238E27FC236}">
                  <a16:creationId xmlns:a16="http://schemas.microsoft.com/office/drawing/2014/main" id="{377D5CDE-9C79-498A-954D-443F16C3E385}"/>
                </a:ext>
              </a:extLst>
            </p:cNvPr>
            <p:cNvSpPr>
              <a:spLocks noChangeArrowheads="1"/>
            </p:cNvSpPr>
            <p:nvPr/>
          </p:nvSpPr>
          <p:spPr bwMode="auto">
            <a:xfrm rot="16200000">
              <a:off x="3497" y="2591"/>
              <a:ext cx="3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Proportion of area</a:t>
              </a:r>
              <a:endParaRPr kumimoji="0" lang="en-US" altLang="en-US" sz="2400">
                <a:solidFill>
                  <a:schemeClr val="tx1"/>
                </a:solidFill>
              </a:endParaRPr>
            </a:p>
          </p:txBody>
        </p:sp>
        <p:sp>
          <p:nvSpPr>
            <p:cNvPr id="453943" name="Line 311">
              <a:extLst>
                <a:ext uri="{FF2B5EF4-FFF2-40B4-BE49-F238E27FC236}">
                  <a16:creationId xmlns:a16="http://schemas.microsoft.com/office/drawing/2014/main" id="{105FEFE8-20A9-4838-B7E9-C5912716F45D}"/>
                </a:ext>
              </a:extLst>
            </p:cNvPr>
            <p:cNvSpPr>
              <a:spLocks noChangeShapeType="1"/>
            </p:cNvSpPr>
            <p:nvPr/>
          </p:nvSpPr>
          <p:spPr bwMode="auto">
            <a:xfrm>
              <a:off x="3887" y="2877"/>
              <a:ext cx="109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44" name="Line 312">
              <a:extLst>
                <a:ext uri="{FF2B5EF4-FFF2-40B4-BE49-F238E27FC236}">
                  <a16:creationId xmlns:a16="http://schemas.microsoft.com/office/drawing/2014/main" id="{A583C406-2D61-4942-BA32-9B241B523FFB}"/>
                </a:ext>
              </a:extLst>
            </p:cNvPr>
            <p:cNvSpPr>
              <a:spLocks noChangeShapeType="1"/>
            </p:cNvSpPr>
            <p:nvPr/>
          </p:nvSpPr>
          <p:spPr bwMode="auto">
            <a:xfrm>
              <a:off x="3887" y="2877"/>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45" name="Line 313">
              <a:extLst>
                <a:ext uri="{FF2B5EF4-FFF2-40B4-BE49-F238E27FC236}">
                  <a16:creationId xmlns:a16="http://schemas.microsoft.com/office/drawing/2014/main" id="{AFE198F5-FFD3-40B7-AEE8-0E3787729869}"/>
                </a:ext>
              </a:extLst>
            </p:cNvPr>
            <p:cNvSpPr>
              <a:spLocks noChangeShapeType="1"/>
            </p:cNvSpPr>
            <p:nvPr/>
          </p:nvSpPr>
          <p:spPr bwMode="auto">
            <a:xfrm>
              <a:off x="4163" y="2877"/>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46" name="Line 314">
              <a:extLst>
                <a:ext uri="{FF2B5EF4-FFF2-40B4-BE49-F238E27FC236}">
                  <a16:creationId xmlns:a16="http://schemas.microsoft.com/office/drawing/2014/main" id="{63C45096-18DE-4F2B-8E80-93EBCFA149BE}"/>
                </a:ext>
              </a:extLst>
            </p:cNvPr>
            <p:cNvSpPr>
              <a:spLocks noChangeShapeType="1"/>
            </p:cNvSpPr>
            <p:nvPr/>
          </p:nvSpPr>
          <p:spPr bwMode="auto">
            <a:xfrm>
              <a:off x="4434" y="2877"/>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47" name="Line 315">
              <a:extLst>
                <a:ext uri="{FF2B5EF4-FFF2-40B4-BE49-F238E27FC236}">
                  <a16:creationId xmlns:a16="http://schemas.microsoft.com/office/drawing/2014/main" id="{9CE9B024-53C1-4C25-82D7-25FD273565D1}"/>
                </a:ext>
              </a:extLst>
            </p:cNvPr>
            <p:cNvSpPr>
              <a:spLocks noChangeShapeType="1"/>
            </p:cNvSpPr>
            <p:nvPr/>
          </p:nvSpPr>
          <p:spPr bwMode="auto">
            <a:xfrm>
              <a:off x="4710" y="2877"/>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48" name="Line 316">
              <a:extLst>
                <a:ext uri="{FF2B5EF4-FFF2-40B4-BE49-F238E27FC236}">
                  <a16:creationId xmlns:a16="http://schemas.microsoft.com/office/drawing/2014/main" id="{B4EFBDB0-393F-4E9A-8296-C89A26F204B6}"/>
                </a:ext>
              </a:extLst>
            </p:cNvPr>
            <p:cNvSpPr>
              <a:spLocks noChangeShapeType="1"/>
            </p:cNvSpPr>
            <p:nvPr/>
          </p:nvSpPr>
          <p:spPr bwMode="auto">
            <a:xfrm>
              <a:off x="4985" y="2877"/>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49" name="Rectangle 317">
              <a:extLst>
                <a:ext uri="{FF2B5EF4-FFF2-40B4-BE49-F238E27FC236}">
                  <a16:creationId xmlns:a16="http://schemas.microsoft.com/office/drawing/2014/main" id="{EEE18108-A32D-4A25-914E-1AC32E15CC2B}"/>
                </a:ext>
              </a:extLst>
            </p:cNvPr>
            <p:cNvSpPr>
              <a:spLocks noChangeArrowheads="1"/>
            </p:cNvSpPr>
            <p:nvPr/>
          </p:nvSpPr>
          <p:spPr bwMode="auto">
            <a:xfrm>
              <a:off x="3860" y="2914"/>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a:t>
              </a:r>
              <a:endParaRPr kumimoji="0" lang="en-US" altLang="en-US" sz="2400">
                <a:solidFill>
                  <a:schemeClr val="tx1"/>
                </a:solidFill>
              </a:endParaRPr>
            </a:p>
          </p:txBody>
        </p:sp>
        <p:sp>
          <p:nvSpPr>
            <p:cNvPr id="453950" name="Rectangle 318">
              <a:extLst>
                <a:ext uri="{FF2B5EF4-FFF2-40B4-BE49-F238E27FC236}">
                  <a16:creationId xmlns:a16="http://schemas.microsoft.com/office/drawing/2014/main" id="{9E0960D0-D381-4496-8ED7-D14A1321AC0C}"/>
                </a:ext>
              </a:extLst>
            </p:cNvPr>
            <p:cNvSpPr>
              <a:spLocks noChangeArrowheads="1"/>
            </p:cNvSpPr>
            <p:nvPr/>
          </p:nvSpPr>
          <p:spPr bwMode="auto">
            <a:xfrm>
              <a:off x="4136" y="2914"/>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5</a:t>
              </a:r>
              <a:endParaRPr kumimoji="0" lang="en-US" altLang="en-US" sz="2400">
                <a:solidFill>
                  <a:schemeClr val="tx1"/>
                </a:solidFill>
              </a:endParaRPr>
            </a:p>
          </p:txBody>
        </p:sp>
        <p:sp>
          <p:nvSpPr>
            <p:cNvPr id="453951" name="Rectangle 319">
              <a:extLst>
                <a:ext uri="{FF2B5EF4-FFF2-40B4-BE49-F238E27FC236}">
                  <a16:creationId xmlns:a16="http://schemas.microsoft.com/office/drawing/2014/main" id="{5DEB88DA-69C7-4A9F-94BC-E316A8862F59}"/>
                </a:ext>
              </a:extLst>
            </p:cNvPr>
            <p:cNvSpPr>
              <a:spLocks noChangeArrowheads="1"/>
            </p:cNvSpPr>
            <p:nvPr/>
          </p:nvSpPr>
          <p:spPr bwMode="auto">
            <a:xfrm>
              <a:off x="4391" y="2914"/>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10</a:t>
              </a:r>
              <a:endParaRPr kumimoji="0" lang="en-US" altLang="en-US" sz="2400">
                <a:solidFill>
                  <a:schemeClr val="tx1"/>
                </a:solidFill>
              </a:endParaRPr>
            </a:p>
          </p:txBody>
        </p:sp>
        <p:sp>
          <p:nvSpPr>
            <p:cNvPr id="453952" name="Rectangle 320">
              <a:extLst>
                <a:ext uri="{FF2B5EF4-FFF2-40B4-BE49-F238E27FC236}">
                  <a16:creationId xmlns:a16="http://schemas.microsoft.com/office/drawing/2014/main" id="{6EC8D957-EC22-412E-A38F-8C25D3B90E14}"/>
                </a:ext>
              </a:extLst>
            </p:cNvPr>
            <p:cNvSpPr>
              <a:spLocks noChangeArrowheads="1"/>
            </p:cNvSpPr>
            <p:nvPr/>
          </p:nvSpPr>
          <p:spPr bwMode="auto">
            <a:xfrm>
              <a:off x="4667" y="2914"/>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15</a:t>
              </a:r>
              <a:endParaRPr kumimoji="0" lang="en-US" altLang="en-US" sz="2400">
                <a:solidFill>
                  <a:schemeClr val="tx1"/>
                </a:solidFill>
              </a:endParaRPr>
            </a:p>
          </p:txBody>
        </p:sp>
        <p:sp>
          <p:nvSpPr>
            <p:cNvPr id="453953" name="Rectangle 321">
              <a:extLst>
                <a:ext uri="{FF2B5EF4-FFF2-40B4-BE49-F238E27FC236}">
                  <a16:creationId xmlns:a16="http://schemas.microsoft.com/office/drawing/2014/main" id="{C9AA9E39-9C41-468D-B80A-966767550A36}"/>
                </a:ext>
              </a:extLst>
            </p:cNvPr>
            <p:cNvSpPr>
              <a:spLocks noChangeArrowheads="1"/>
            </p:cNvSpPr>
            <p:nvPr/>
          </p:nvSpPr>
          <p:spPr bwMode="auto">
            <a:xfrm>
              <a:off x="4942" y="2914"/>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20</a:t>
              </a:r>
              <a:endParaRPr kumimoji="0" lang="en-US" altLang="en-US" sz="2400">
                <a:solidFill>
                  <a:schemeClr val="tx1"/>
                </a:solidFill>
              </a:endParaRPr>
            </a:p>
          </p:txBody>
        </p:sp>
        <p:sp>
          <p:nvSpPr>
            <p:cNvPr id="453954" name="Line 322">
              <a:extLst>
                <a:ext uri="{FF2B5EF4-FFF2-40B4-BE49-F238E27FC236}">
                  <a16:creationId xmlns:a16="http://schemas.microsoft.com/office/drawing/2014/main" id="{3C84D0D1-C638-40EB-B60F-2DCFE3C355C8}"/>
                </a:ext>
              </a:extLst>
            </p:cNvPr>
            <p:cNvSpPr>
              <a:spLocks noChangeShapeType="1"/>
            </p:cNvSpPr>
            <p:nvPr/>
          </p:nvSpPr>
          <p:spPr bwMode="auto">
            <a:xfrm flipV="1">
              <a:off x="3837" y="2340"/>
              <a:ext cx="1" cy="51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55" name="Line 323">
              <a:extLst>
                <a:ext uri="{FF2B5EF4-FFF2-40B4-BE49-F238E27FC236}">
                  <a16:creationId xmlns:a16="http://schemas.microsoft.com/office/drawing/2014/main" id="{7087E556-E01C-40F1-98F1-AF6DAC870C93}"/>
                </a:ext>
              </a:extLst>
            </p:cNvPr>
            <p:cNvSpPr>
              <a:spLocks noChangeShapeType="1"/>
            </p:cNvSpPr>
            <p:nvPr/>
          </p:nvSpPr>
          <p:spPr bwMode="auto">
            <a:xfrm flipH="1">
              <a:off x="3819" y="285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56" name="Line 324">
              <a:extLst>
                <a:ext uri="{FF2B5EF4-FFF2-40B4-BE49-F238E27FC236}">
                  <a16:creationId xmlns:a16="http://schemas.microsoft.com/office/drawing/2014/main" id="{D4C52F8C-28AF-46B8-AC31-8C9FD4C77DFA}"/>
                </a:ext>
              </a:extLst>
            </p:cNvPr>
            <p:cNvSpPr>
              <a:spLocks noChangeShapeType="1"/>
            </p:cNvSpPr>
            <p:nvPr/>
          </p:nvSpPr>
          <p:spPr bwMode="auto">
            <a:xfrm flipH="1">
              <a:off x="3819" y="2753"/>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57" name="Line 325">
              <a:extLst>
                <a:ext uri="{FF2B5EF4-FFF2-40B4-BE49-F238E27FC236}">
                  <a16:creationId xmlns:a16="http://schemas.microsoft.com/office/drawing/2014/main" id="{1361AE14-E4ED-4ED4-A04A-84C2F24771AC}"/>
                </a:ext>
              </a:extLst>
            </p:cNvPr>
            <p:cNvSpPr>
              <a:spLocks noChangeShapeType="1"/>
            </p:cNvSpPr>
            <p:nvPr/>
          </p:nvSpPr>
          <p:spPr bwMode="auto">
            <a:xfrm flipH="1">
              <a:off x="3819" y="2648"/>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58" name="Line 326">
              <a:extLst>
                <a:ext uri="{FF2B5EF4-FFF2-40B4-BE49-F238E27FC236}">
                  <a16:creationId xmlns:a16="http://schemas.microsoft.com/office/drawing/2014/main" id="{1342F6D3-A464-473A-BAA9-570FE1C9B70F}"/>
                </a:ext>
              </a:extLst>
            </p:cNvPr>
            <p:cNvSpPr>
              <a:spLocks noChangeShapeType="1"/>
            </p:cNvSpPr>
            <p:nvPr/>
          </p:nvSpPr>
          <p:spPr bwMode="auto">
            <a:xfrm flipH="1">
              <a:off x="3819" y="2547"/>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59" name="Line 327">
              <a:extLst>
                <a:ext uri="{FF2B5EF4-FFF2-40B4-BE49-F238E27FC236}">
                  <a16:creationId xmlns:a16="http://schemas.microsoft.com/office/drawing/2014/main" id="{5D3A2FA5-C179-490C-8C90-CD42E05453A1}"/>
                </a:ext>
              </a:extLst>
            </p:cNvPr>
            <p:cNvSpPr>
              <a:spLocks noChangeShapeType="1"/>
            </p:cNvSpPr>
            <p:nvPr/>
          </p:nvSpPr>
          <p:spPr bwMode="auto">
            <a:xfrm flipH="1">
              <a:off x="3819" y="2446"/>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60" name="Line 328">
              <a:extLst>
                <a:ext uri="{FF2B5EF4-FFF2-40B4-BE49-F238E27FC236}">
                  <a16:creationId xmlns:a16="http://schemas.microsoft.com/office/drawing/2014/main" id="{DEFD6ED7-A997-42A5-97E8-868FDC926C62}"/>
                </a:ext>
              </a:extLst>
            </p:cNvPr>
            <p:cNvSpPr>
              <a:spLocks noChangeShapeType="1"/>
            </p:cNvSpPr>
            <p:nvPr/>
          </p:nvSpPr>
          <p:spPr bwMode="auto">
            <a:xfrm flipH="1">
              <a:off x="3819" y="2340"/>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61" name="Rectangle 329">
              <a:extLst>
                <a:ext uri="{FF2B5EF4-FFF2-40B4-BE49-F238E27FC236}">
                  <a16:creationId xmlns:a16="http://schemas.microsoft.com/office/drawing/2014/main" id="{E60CA097-A403-4B2A-8D17-84C0043967BC}"/>
                </a:ext>
              </a:extLst>
            </p:cNvPr>
            <p:cNvSpPr>
              <a:spLocks noChangeArrowheads="1"/>
            </p:cNvSpPr>
            <p:nvPr/>
          </p:nvSpPr>
          <p:spPr bwMode="auto">
            <a:xfrm rot="16200000">
              <a:off x="3726" y="2842"/>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0.00</a:t>
              </a:r>
              <a:endParaRPr kumimoji="0" lang="en-US" altLang="en-US" sz="2400">
                <a:solidFill>
                  <a:schemeClr val="tx1"/>
                </a:solidFill>
              </a:endParaRPr>
            </a:p>
          </p:txBody>
        </p:sp>
        <p:sp>
          <p:nvSpPr>
            <p:cNvPr id="453962" name="Rectangle 330">
              <a:extLst>
                <a:ext uri="{FF2B5EF4-FFF2-40B4-BE49-F238E27FC236}">
                  <a16:creationId xmlns:a16="http://schemas.microsoft.com/office/drawing/2014/main" id="{E412B952-EF69-476E-895C-69427DC9AD57}"/>
                </a:ext>
              </a:extLst>
            </p:cNvPr>
            <p:cNvSpPr>
              <a:spLocks noChangeArrowheads="1"/>
            </p:cNvSpPr>
            <p:nvPr/>
          </p:nvSpPr>
          <p:spPr bwMode="auto">
            <a:xfrm rot="16200000">
              <a:off x="3726" y="2636"/>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0.10</a:t>
              </a:r>
              <a:endParaRPr kumimoji="0" lang="en-US" altLang="en-US" sz="2400">
                <a:solidFill>
                  <a:schemeClr val="tx1"/>
                </a:solidFill>
              </a:endParaRPr>
            </a:p>
          </p:txBody>
        </p:sp>
        <p:sp>
          <p:nvSpPr>
            <p:cNvPr id="453963" name="Rectangle 331">
              <a:extLst>
                <a:ext uri="{FF2B5EF4-FFF2-40B4-BE49-F238E27FC236}">
                  <a16:creationId xmlns:a16="http://schemas.microsoft.com/office/drawing/2014/main" id="{EA1CED3D-CE0B-4D99-8981-2EAB1325E831}"/>
                </a:ext>
              </a:extLst>
            </p:cNvPr>
            <p:cNvSpPr>
              <a:spLocks noChangeArrowheads="1"/>
            </p:cNvSpPr>
            <p:nvPr/>
          </p:nvSpPr>
          <p:spPr bwMode="auto">
            <a:xfrm rot="16200000">
              <a:off x="3726" y="2434"/>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0.20</a:t>
              </a:r>
              <a:endParaRPr kumimoji="0" lang="en-US" altLang="en-US" sz="2400">
                <a:solidFill>
                  <a:schemeClr val="tx1"/>
                </a:solidFill>
              </a:endParaRPr>
            </a:p>
          </p:txBody>
        </p:sp>
        <p:sp>
          <p:nvSpPr>
            <p:cNvPr id="453964" name="Rectangle 332">
              <a:extLst>
                <a:ext uri="{FF2B5EF4-FFF2-40B4-BE49-F238E27FC236}">
                  <a16:creationId xmlns:a16="http://schemas.microsoft.com/office/drawing/2014/main" id="{7EA6BC7C-9F66-4EA7-851A-5876ABDCEC2D}"/>
                </a:ext>
              </a:extLst>
            </p:cNvPr>
            <p:cNvSpPr>
              <a:spLocks noChangeArrowheads="1"/>
            </p:cNvSpPr>
            <p:nvPr/>
          </p:nvSpPr>
          <p:spPr bwMode="auto">
            <a:xfrm>
              <a:off x="3887" y="2854"/>
              <a:ext cx="56"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65" name="Rectangle 333">
              <a:extLst>
                <a:ext uri="{FF2B5EF4-FFF2-40B4-BE49-F238E27FC236}">
                  <a16:creationId xmlns:a16="http://schemas.microsoft.com/office/drawing/2014/main" id="{93A36CED-0E8E-4EBB-803B-7287F2E84527}"/>
                </a:ext>
              </a:extLst>
            </p:cNvPr>
            <p:cNvSpPr>
              <a:spLocks noChangeArrowheads="1"/>
            </p:cNvSpPr>
            <p:nvPr/>
          </p:nvSpPr>
          <p:spPr bwMode="auto">
            <a:xfrm>
              <a:off x="3943" y="2854"/>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66" name="Rectangle 334">
              <a:extLst>
                <a:ext uri="{FF2B5EF4-FFF2-40B4-BE49-F238E27FC236}">
                  <a16:creationId xmlns:a16="http://schemas.microsoft.com/office/drawing/2014/main" id="{F7EB6583-1575-489D-A1C7-C280ABDF5B21}"/>
                </a:ext>
              </a:extLst>
            </p:cNvPr>
            <p:cNvSpPr>
              <a:spLocks noChangeArrowheads="1"/>
            </p:cNvSpPr>
            <p:nvPr/>
          </p:nvSpPr>
          <p:spPr bwMode="auto">
            <a:xfrm>
              <a:off x="3998" y="2854"/>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67" name="Rectangle 335">
              <a:extLst>
                <a:ext uri="{FF2B5EF4-FFF2-40B4-BE49-F238E27FC236}">
                  <a16:creationId xmlns:a16="http://schemas.microsoft.com/office/drawing/2014/main" id="{0F84104E-3541-42EE-A2A4-8097EEAF7A8E}"/>
                </a:ext>
              </a:extLst>
            </p:cNvPr>
            <p:cNvSpPr>
              <a:spLocks noChangeArrowheads="1"/>
            </p:cNvSpPr>
            <p:nvPr/>
          </p:nvSpPr>
          <p:spPr bwMode="auto">
            <a:xfrm>
              <a:off x="4053" y="2854"/>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68" name="Rectangle 336">
              <a:extLst>
                <a:ext uri="{FF2B5EF4-FFF2-40B4-BE49-F238E27FC236}">
                  <a16:creationId xmlns:a16="http://schemas.microsoft.com/office/drawing/2014/main" id="{FBD3C768-671B-4E24-A134-97CB0B7EC401}"/>
                </a:ext>
              </a:extLst>
            </p:cNvPr>
            <p:cNvSpPr>
              <a:spLocks noChangeArrowheads="1"/>
            </p:cNvSpPr>
            <p:nvPr/>
          </p:nvSpPr>
          <p:spPr bwMode="auto">
            <a:xfrm>
              <a:off x="4108" y="2776"/>
              <a:ext cx="55" cy="7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969" name="Rectangle 337">
              <a:extLst>
                <a:ext uri="{FF2B5EF4-FFF2-40B4-BE49-F238E27FC236}">
                  <a16:creationId xmlns:a16="http://schemas.microsoft.com/office/drawing/2014/main" id="{A71D65EF-912F-49E5-995B-E5284178F831}"/>
                </a:ext>
              </a:extLst>
            </p:cNvPr>
            <p:cNvSpPr>
              <a:spLocks noChangeArrowheads="1"/>
            </p:cNvSpPr>
            <p:nvPr/>
          </p:nvSpPr>
          <p:spPr bwMode="auto">
            <a:xfrm>
              <a:off x="4108" y="2776"/>
              <a:ext cx="55" cy="7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70" name="Rectangle 338">
              <a:extLst>
                <a:ext uri="{FF2B5EF4-FFF2-40B4-BE49-F238E27FC236}">
                  <a16:creationId xmlns:a16="http://schemas.microsoft.com/office/drawing/2014/main" id="{611647C2-27A1-43DB-9CE9-9525C180882F}"/>
                </a:ext>
              </a:extLst>
            </p:cNvPr>
            <p:cNvSpPr>
              <a:spLocks noChangeArrowheads="1"/>
            </p:cNvSpPr>
            <p:nvPr/>
          </p:nvSpPr>
          <p:spPr bwMode="auto">
            <a:xfrm>
              <a:off x="4163" y="2698"/>
              <a:ext cx="55" cy="1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971" name="Rectangle 339">
              <a:extLst>
                <a:ext uri="{FF2B5EF4-FFF2-40B4-BE49-F238E27FC236}">
                  <a16:creationId xmlns:a16="http://schemas.microsoft.com/office/drawing/2014/main" id="{5F580197-5BFD-40B1-B79D-6BF0EC32C41B}"/>
                </a:ext>
              </a:extLst>
            </p:cNvPr>
            <p:cNvSpPr>
              <a:spLocks noChangeArrowheads="1"/>
            </p:cNvSpPr>
            <p:nvPr/>
          </p:nvSpPr>
          <p:spPr bwMode="auto">
            <a:xfrm>
              <a:off x="4163" y="2698"/>
              <a:ext cx="55" cy="1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72" name="Rectangle 340">
              <a:extLst>
                <a:ext uri="{FF2B5EF4-FFF2-40B4-BE49-F238E27FC236}">
                  <a16:creationId xmlns:a16="http://schemas.microsoft.com/office/drawing/2014/main" id="{C3EBC326-D4EB-49E1-890F-A4E00A9EFD59}"/>
                </a:ext>
              </a:extLst>
            </p:cNvPr>
            <p:cNvSpPr>
              <a:spLocks noChangeArrowheads="1"/>
            </p:cNvSpPr>
            <p:nvPr/>
          </p:nvSpPr>
          <p:spPr bwMode="auto">
            <a:xfrm>
              <a:off x="4218" y="2698"/>
              <a:ext cx="51" cy="1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973" name="Rectangle 341">
              <a:extLst>
                <a:ext uri="{FF2B5EF4-FFF2-40B4-BE49-F238E27FC236}">
                  <a16:creationId xmlns:a16="http://schemas.microsoft.com/office/drawing/2014/main" id="{B1AE54A0-F548-403D-A223-A289AF3F8460}"/>
                </a:ext>
              </a:extLst>
            </p:cNvPr>
            <p:cNvSpPr>
              <a:spLocks noChangeArrowheads="1"/>
            </p:cNvSpPr>
            <p:nvPr/>
          </p:nvSpPr>
          <p:spPr bwMode="auto">
            <a:xfrm>
              <a:off x="4218" y="2698"/>
              <a:ext cx="51" cy="1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74" name="Rectangle 342">
              <a:extLst>
                <a:ext uri="{FF2B5EF4-FFF2-40B4-BE49-F238E27FC236}">
                  <a16:creationId xmlns:a16="http://schemas.microsoft.com/office/drawing/2014/main" id="{E616722D-E823-4282-B3D5-1BC1AB730D7D}"/>
                </a:ext>
              </a:extLst>
            </p:cNvPr>
            <p:cNvSpPr>
              <a:spLocks noChangeArrowheads="1"/>
            </p:cNvSpPr>
            <p:nvPr/>
          </p:nvSpPr>
          <p:spPr bwMode="auto">
            <a:xfrm>
              <a:off x="4269" y="2303"/>
              <a:ext cx="55" cy="55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975" name="Rectangle 343">
              <a:extLst>
                <a:ext uri="{FF2B5EF4-FFF2-40B4-BE49-F238E27FC236}">
                  <a16:creationId xmlns:a16="http://schemas.microsoft.com/office/drawing/2014/main" id="{F5FE702E-565A-4F0C-B84F-4DA849243B1F}"/>
                </a:ext>
              </a:extLst>
            </p:cNvPr>
            <p:cNvSpPr>
              <a:spLocks noChangeArrowheads="1"/>
            </p:cNvSpPr>
            <p:nvPr/>
          </p:nvSpPr>
          <p:spPr bwMode="auto">
            <a:xfrm>
              <a:off x="4269" y="2303"/>
              <a:ext cx="55" cy="55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76" name="Rectangle 344">
              <a:extLst>
                <a:ext uri="{FF2B5EF4-FFF2-40B4-BE49-F238E27FC236}">
                  <a16:creationId xmlns:a16="http://schemas.microsoft.com/office/drawing/2014/main" id="{2AD39327-2D71-4663-AF51-C00B64F55E8F}"/>
                </a:ext>
              </a:extLst>
            </p:cNvPr>
            <p:cNvSpPr>
              <a:spLocks noChangeArrowheads="1"/>
            </p:cNvSpPr>
            <p:nvPr/>
          </p:nvSpPr>
          <p:spPr bwMode="auto">
            <a:xfrm>
              <a:off x="4324" y="2381"/>
              <a:ext cx="55" cy="47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977" name="Rectangle 345">
              <a:extLst>
                <a:ext uri="{FF2B5EF4-FFF2-40B4-BE49-F238E27FC236}">
                  <a16:creationId xmlns:a16="http://schemas.microsoft.com/office/drawing/2014/main" id="{3EB3BF2E-52AC-4983-BE92-CDF1E4D3A43C}"/>
                </a:ext>
              </a:extLst>
            </p:cNvPr>
            <p:cNvSpPr>
              <a:spLocks noChangeArrowheads="1"/>
            </p:cNvSpPr>
            <p:nvPr/>
          </p:nvSpPr>
          <p:spPr bwMode="auto">
            <a:xfrm>
              <a:off x="4324" y="2381"/>
              <a:ext cx="55" cy="473"/>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78" name="Rectangle 346">
              <a:extLst>
                <a:ext uri="{FF2B5EF4-FFF2-40B4-BE49-F238E27FC236}">
                  <a16:creationId xmlns:a16="http://schemas.microsoft.com/office/drawing/2014/main" id="{D49446AF-8977-42EE-ADDA-42EEF26E7885}"/>
                </a:ext>
              </a:extLst>
            </p:cNvPr>
            <p:cNvSpPr>
              <a:spLocks noChangeArrowheads="1"/>
            </p:cNvSpPr>
            <p:nvPr/>
          </p:nvSpPr>
          <p:spPr bwMode="auto">
            <a:xfrm>
              <a:off x="4379" y="2615"/>
              <a:ext cx="55" cy="23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979" name="Rectangle 347">
              <a:extLst>
                <a:ext uri="{FF2B5EF4-FFF2-40B4-BE49-F238E27FC236}">
                  <a16:creationId xmlns:a16="http://schemas.microsoft.com/office/drawing/2014/main" id="{0FA0B6EA-DF15-46AD-AAF2-E4F6708BD9EC}"/>
                </a:ext>
              </a:extLst>
            </p:cNvPr>
            <p:cNvSpPr>
              <a:spLocks noChangeArrowheads="1"/>
            </p:cNvSpPr>
            <p:nvPr/>
          </p:nvSpPr>
          <p:spPr bwMode="auto">
            <a:xfrm>
              <a:off x="4379" y="2615"/>
              <a:ext cx="55" cy="2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80" name="Rectangle 348">
              <a:extLst>
                <a:ext uri="{FF2B5EF4-FFF2-40B4-BE49-F238E27FC236}">
                  <a16:creationId xmlns:a16="http://schemas.microsoft.com/office/drawing/2014/main" id="{2F282887-3284-4961-8B49-40BE49FA8900}"/>
                </a:ext>
              </a:extLst>
            </p:cNvPr>
            <p:cNvSpPr>
              <a:spLocks noChangeArrowheads="1"/>
            </p:cNvSpPr>
            <p:nvPr/>
          </p:nvSpPr>
          <p:spPr bwMode="auto">
            <a:xfrm>
              <a:off x="4434" y="2808"/>
              <a:ext cx="276" cy="4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981" name="Rectangle 349">
              <a:extLst>
                <a:ext uri="{FF2B5EF4-FFF2-40B4-BE49-F238E27FC236}">
                  <a16:creationId xmlns:a16="http://schemas.microsoft.com/office/drawing/2014/main" id="{9BCEE1F9-8497-4D58-95F5-9C3DFE522C2C}"/>
                </a:ext>
              </a:extLst>
            </p:cNvPr>
            <p:cNvSpPr>
              <a:spLocks noChangeArrowheads="1"/>
            </p:cNvSpPr>
            <p:nvPr/>
          </p:nvSpPr>
          <p:spPr bwMode="auto">
            <a:xfrm>
              <a:off x="4434" y="2808"/>
              <a:ext cx="276" cy="4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82" name="Rectangle 350">
              <a:extLst>
                <a:ext uri="{FF2B5EF4-FFF2-40B4-BE49-F238E27FC236}">
                  <a16:creationId xmlns:a16="http://schemas.microsoft.com/office/drawing/2014/main" id="{E998FC98-AEE7-41C7-A7E3-D29214F0A7E3}"/>
                </a:ext>
              </a:extLst>
            </p:cNvPr>
            <p:cNvSpPr>
              <a:spLocks noChangeArrowheads="1"/>
            </p:cNvSpPr>
            <p:nvPr/>
          </p:nvSpPr>
          <p:spPr bwMode="auto">
            <a:xfrm>
              <a:off x="4710" y="2831"/>
              <a:ext cx="386" cy="2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983" name="Rectangle 351">
              <a:extLst>
                <a:ext uri="{FF2B5EF4-FFF2-40B4-BE49-F238E27FC236}">
                  <a16:creationId xmlns:a16="http://schemas.microsoft.com/office/drawing/2014/main" id="{157B7002-8B7E-42C4-8419-BC9C62D86848}"/>
                </a:ext>
              </a:extLst>
            </p:cNvPr>
            <p:cNvSpPr>
              <a:spLocks noChangeArrowheads="1"/>
            </p:cNvSpPr>
            <p:nvPr/>
          </p:nvSpPr>
          <p:spPr bwMode="auto">
            <a:xfrm>
              <a:off x="4710" y="2831"/>
              <a:ext cx="386" cy="23"/>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984" name="Line 352">
              <a:extLst>
                <a:ext uri="{FF2B5EF4-FFF2-40B4-BE49-F238E27FC236}">
                  <a16:creationId xmlns:a16="http://schemas.microsoft.com/office/drawing/2014/main" id="{51CD4EC3-EC2C-4E38-A986-7796ABC07F54}"/>
                </a:ext>
              </a:extLst>
            </p:cNvPr>
            <p:cNvSpPr>
              <a:spLocks noChangeShapeType="1"/>
            </p:cNvSpPr>
            <p:nvPr/>
          </p:nvSpPr>
          <p:spPr bwMode="auto">
            <a:xfrm flipH="1">
              <a:off x="3813" y="3062"/>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53985" name="Rectangle 353">
            <a:extLst>
              <a:ext uri="{FF2B5EF4-FFF2-40B4-BE49-F238E27FC236}">
                <a16:creationId xmlns:a16="http://schemas.microsoft.com/office/drawing/2014/main" id="{18A40316-9EB9-4D1D-AFA4-4B5E8A48FC02}"/>
              </a:ext>
            </a:extLst>
          </p:cNvPr>
          <p:cNvSpPr>
            <a:spLocks noChangeArrowheads="1"/>
          </p:cNvSpPr>
          <p:nvPr/>
        </p:nvSpPr>
        <p:spPr bwMode="auto">
          <a:xfrm>
            <a:off x="6161088" y="5770563"/>
            <a:ext cx="88900"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986" name="Rectangle 354">
            <a:extLst>
              <a:ext uri="{FF2B5EF4-FFF2-40B4-BE49-F238E27FC236}">
                <a16:creationId xmlns:a16="http://schemas.microsoft.com/office/drawing/2014/main" id="{41AB4059-5427-417F-AA48-42D6DB519E27}"/>
              </a:ext>
            </a:extLst>
          </p:cNvPr>
          <p:cNvSpPr>
            <a:spLocks noChangeArrowheads="1"/>
          </p:cNvSpPr>
          <p:nvPr/>
        </p:nvSpPr>
        <p:spPr bwMode="auto">
          <a:xfrm>
            <a:off x="6249988" y="5770563"/>
            <a:ext cx="87312"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987" name="Rectangle 355">
            <a:extLst>
              <a:ext uri="{FF2B5EF4-FFF2-40B4-BE49-F238E27FC236}">
                <a16:creationId xmlns:a16="http://schemas.microsoft.com/office/drawing/2014/main" id="{DF8EC667-1B4F-46E4-BE19-8E64FB1CC0D4}"/>
              </a:ext>
            </a:extLst>
          </p:cNvPr>
          <p:cNvSpPr>
            <a:spLocks noChangeArrowheads="1"/>
          </p:cNvSpPr>
          <p:nvPr/>
        </p:nvSpPr>
        <p:spPr bwMode="auto">
          <a:xfrm>
            <a:off x="6337300" y="5770563"/>
            <a:ext cx="87313"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3988" name="Rectangle 356">
            <a:extLst>
              <a:ext uri="{FF2B5EF4-FFF2-40B4-BE49-F238E27FC236}">
                <a16:creationId xmlns:a16="http://schemas.microsoft.com/office/drawing/2014/main" id="{1649A798-9048-4AA7-ACC8-832D68A2DC03}"/>
              </a:ext>
            </a:extLst>
          </p:cNvPr>
          <p:cNvSpPr>
            <a:spLocks noChangeArrowheads="1"/>
          </p:cNvSpPr>
          <p:nvPr/>
        </p:nvSpPr>
        <p:spPr bwMode="auto">
          <a:xfrm>
            <a:off x="6424613" y="5770563"/>
            <a:ext cx="87312"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53989" name="Group 357">
            <a:extLst>
              <a:ext uri="{FF2B5EF4-FFF2-40B4-BE49-F238E27FC236}">
                <a16:creationId xmlns:a16="http://schemas.microsoft.com/office/drawing/2014/main" id="{BD568D13-F330-4D0A-B709-9D4DBE62E028}"/>
              </a:ext>
            </a:extLst>
          </p:cNvPr>
          <p:cNvGrpSpPr>
            <a:grpSpLocks/>
          </p:cNvGrpSpPr>
          <p:nvPr/>
        </p:nvGrpSpPr>
        <p:grpSpPr bwMode="auto">
          <a:xfrm>
            <a:off x="2209800" y="5172075"/>
            <a:ext cx="2289175" cy="1500188"/>
            <a:chOff x="3648" y="2880"/>
            <a:chExt cx="1442" cy="945"/>
          </a:xfrm>
        </p:grpSpPr>
        <p:sp>
          <p:nvSpPr>
            <p:cNvPr id="453990" name="Rectangle 358">
              <a:extLst>
                <a:ext uri="{FF2B5EF4-FFF2-40B4-BE49-F238E27FC236}">
                  <a16:creationId xmlns:a16="http://schemas.microsoft.com/office/drawing/2014/main" id="{68B1C0EA-D162-4238-A9F5-A2FD9AFE7593}"/>
                </a:ext>
              </a:extLst>
            </p:cNvPr>
            <p:cNvSpPr>
              <a:spLocks noChangeArrowheads="1"/>
            </p:cNvSpPr>
            <p:nvPr/>
          </p:nvSpPr>
          <p:spPr bwMode="auto">
            <a:xfrm>
              <a:off x="4272" y="2880"/>
              <a:ext cx="2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800" b="1">
                  <a:solidFill>
                    <a:srgbClr val="000000"/>
                  </a:solidFill>
                  <a:latin typeface="Arial" panose="020B0604020202020204" pitchFamily="34" charset="0"/>
                </a:rPr>
                <a:t>Basin 9</a:t>
              </a:r>
              <a:endParaRPr kumimoji="0" lang="en-US" altLang="en-US" sz="2400">
                <a:solidFill>
                  <a:schemeClr val="tx1"/>
                </a:solidFill>
              </a:endParaRPr>
            </a:p>
          </p:txBody>
        </p:sp>
        <p:sp>
          <p:nvSpPr>
            <p:cNvPr id="453991" name="Rectangle 359">
              <a:extLst>
                <a:ext uri="{FF2B5EF4-FFF2-40B4-BE49-F238E27FC236}">
                  <a16:creationId xmlns:a16="http://schemas.microsoft.com/office/drawing/2014/main" id="{25D5A367-85E1-467E-BD57-1CDECEC0D229}"/>
                </a:ext>
              </a:extLst>
            </p:cNvPr>
            <p:cNvSpPr>
              <a:spLocks noChangeArrowheads="1"/>
            </p:cNvSpPr>
            <p:nvPr/>
          </p:nvSpPr>
          <p:spPr bwMode="auto">
            <a:xfrm>
              <a:off x="4176" y="3767"/>
              <a:ext cx="5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ln(a/S) (a in meter units)</a:t>
              </a:r>
              <a:endParaRPr kumimoji="0" lang="en-US" altLang="en-US" sz="2400">
                <a:solidFill>
                  <a:schemeClr val="tx1"/>
                </a:solidFill>
              </a:endParaRPr>
            </a:p>
          </p:txBody>
        </p:sp>
        <p:sp>
          <p:nvSpPr>
            <p:cNvPr id="453992" name="Rectangle 360">
              <a:extLst>
                <a:ext uri="{FF2B5EF4-FFF2-40B4-BE49-F238E27FC236}">
                  <a16:creationId xmlns:a16="http://schemas.microsoft.com/office/drawing/2014/main" id="{51E625CA-921D-4661-A96E-3508FB1C7BEE}"/>
                </a:ext>
              </a:extLst>
            </p:cNvPr>
            <p:cNvSpPr>
              <a:spLocks noChangeArrowheads="1"/>
            </p:cNvSpPr>
            <p:nvPr/>
          </p:nvSpPr>
          <p:spPr bwMode="auto">
            <a:xfrm rot="16200000">
              <a:off x="3484" y="3284"/>
              <a:ext cx="3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Proportion of area</a:t>
              </a:r>
              <a:endParaRPr kumimoji="0" lang="en-US" altLang="en-US" sz="2400">
                <a:solidFill>
                  <a:schemeClr val="tx1"/>
                </a:solidFill>
              </a:endParaRPr>
            </a:p>
          </p:txBody>
        </p:sp>
        <p:sp>
          <p:nvSpPr>
            <p:cNvPr id="453993" name="Line 361">
              <a:extLst>
                <a:ext uri="{FF2B5EF4-FFF2-40B4-BE49-F238E27FC236}">
                  <a16:creationId xmlns:a16="http://schemas.microsoft.com/office/drawing/2014/main" id="{00A3ED39-1EF6-413E-92B4-23D959337CF0}"/>
                </a:ext>
              </a:extLst>
            </p:cNvPr>
            <p:cNvSpPr>
              <a:spLocks noChangeShapeType="1"/>
            </p:cNvSpPr>
            <p:nvPr/>
          </p:nvSpPr>
          <p:spPr bwMode="auto">
            <a:xfrm>
              <a:off x="3888" y="3648"/>
              <a:ext cx="109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94" name="Line 362">
              <a:extLst>
                <a:ext uri="{FF2B5EF4-FFF2-40B4-BE49-F238E27FC236}">
                  <a16:creationId xmlns:a16="http://schemas.microsoft.com/office/drawing/2014/main" id="{55E30A20-BC70-4849-A3FE-9A5918EDDA3C}"/>
                </a:ext>
              </a:extLst>
            </p:cNvPr>
            <p:cNvSpPr>
              <a:spLocks noChangeShapeType="1"/>
            </p:cNvSpPr>
            <p:nvPr/>
          </p:nvSpPr>
          <p:spPr bwMode="auto">
            <a:xfrm>
              <a:off x="3888" y="3648"/>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95" name="Line 363">
              <a:extLst>
                <a:ext uri="{FF2B5EF4-FFF2-40B4-BE49-F238E27FC236}">
                  <a16:creationId xmlns:a16="http://schemas.microsoft.com/office/drawing/2014/main" id="{28A11D98-5ED8-4DC4-B293-DDD68F18D2A7}"/>
                </a:ext>
              </a:extLst>
            </p:cNvPr>
            <p:cNvSpPr>
              <a:spLocks noChangeShapeType="1"/>
            </p:cNvSpPr>
            <p:nvPr/>
          </p:nvSpPr>
          <p:spPr bwMode="auto">
            <a:xfrm>
              <a:off x="4164" y="3648"/>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96" name="Line 364">
              <a:extLst>
                <a:ext uri="{FF2B5EF4-FFF2-40B4-BE49-F238E27FC236}">
                  <a16:creationId xmlns:a16="http://schemas.microsoft.com/office/drawing/2014/main" id="{B362C05A-C401-4E60-8306-CF45B3414E5D}"/>
                </a:ext>
              </a:extLst>
            </p:cNvPr>
            <p:cNvSpPr>
              <a:spLocks noChangeShapeType="1"/>
            </p:cNvSpPr>
            <p:nvPr/>
          </p:nvSpPr>
          <p:spPr bwMode="auto">
            <a:xfrm>
              <a:off x="4435" y="3648"/>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97" name="Line 365">
              <a:extLst>
                <a:ext uri="{FF2B5EF4-FFF2-40B4-BE49-F238E27FC236}">
                  <a16:creationId xmlns:a16="http://schemas.microsoft.com/office/drawing/2014/main" id="{B6B109E1-E882-46B2-9E75-5291600C7EF5}"/>
                </a:ext>
              </a:extLst>
            </p:cNvPr>
            <p:cNvSpPr>
              <a:spLocks noChangeShapeType="1"/>
            </p:cNvSpPr>
            <p:nvPr/>
          </p:nvSpPr>
          <p:spPr bwMode="auto">
            <a:xfrm>
              <a:off x="4711" y="3648"/>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98" name="Line 366">
              <a:extLst>
                <a:ext uri="{FF2B5EF4-FFF2-40B4-BE49-F238E27FC236}">
                  <a16:creationId xmlns:a16="http://schemas.microsoft.com/office/drawing/2014/main" id="{667F8CBA-8640-4251-ACEF-F32B7DDF8D1F}"/>
                </a:ext>
              </a:extLst>
            </p:cNvPr>
            <p:cNvSpPr>
              <a:spLocks noChangeShapeType="1"/>
            </p:cNvSpPr>
            <p:nvPr/>
          </p:nvSpPr>
          <p:spPr bwMode="auto">
            <a:xfrm>
              <a:off x="4986" y="3648"/>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999" name="Rectangle 367">
              <a:extLst>
                <a:ext uri="{FF2B5EF4-FFF2-40B4-BE49-F238E27FC236}">
                  <a16:creationId xmlns:a16="http://schemas.microsoft.com/office/drawing/2014/main" id="{3D37AA8B-A25F-4AC2-8231-F685B6E5A595}"/>
                </a:ext>
              </a:extLst>
            </p:cNvPr>
            <p:cNvSpPr>
              <a:spLocks noChangeArrowheads="1"/>
            </p:cNvSpPr>
            <p:nvPr/>
          </p:nvSpPr>
          <p:spPr bwMode="auto">
            <a:xfrm>
              <a:off x="3861" y="3684"/>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a:t>
              </a:r>
              <a:endParaRPr kumimoji="0" lang="en-US" altLang="en-US" sz="2400">
                <a:solidFill>
                  <a:schemeClr val="tx1"/>
                </a:solidFill>
              </a:endParaRPr>
            </a:p>
          </p:txBody>
        </p:sp>
        <p:sp>
          <p:nvSpPr>
            <p:cNvPr id="454000" name="Rectangle 368">
              <a:extLst>
                <a:ext uri="{FF2B5EF4-FFF2-40B4-BE49-F238E27FC236}">
                  <a16:creationId xmlns:a16="http://schemas.microsoft.com/office/drawing/2014/main" id="{B2A44820-1012-49C7-99C8-001B5D18F08C}"/>
                </a:ext>
              </a:extLst>
            </p:cNvPr>
            <p:cNvSpPr>
              <a:spLocks noChangeArrowheads="1"/>
            </p:cNvSpPr>
            <p:nvPr/>
          </p:nvSpPr>
          <p:spPr bwMode="auto">
            <a:xfrm>
              <a:off x="4137" y="3684"/>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5</a:t>
              </a:r>
              <a:endParaRPr kumimoji="0" lang="en-US" altLang="en-US" sz="2400">
                <a:solidFill>
                  <a:schemeClr val="tx1"/>
                </a:solidFill>
              </a:endParaRPr>
            </a:p>
          </p:txBody>
        </p:sp>
        <p:sp>
          <p:nvSpPr>
            <p:cNvPr id="454001" name="Rectangle 369">
              <a:extLst>
                <a:ext uri="{FF2B5EF4-FFF2-40B4-BE49-F238E27FC236}">
                  <a16:creationId xmlns:a16="http://schemas.microsoft.com/office/drawing/2014/main" id="{47B95238-E14A-4777-B9A0-16E7D7F8F3A3}"/>
                </a:ext>
              </a:extLst>
            </p:cNvPr>
            <p:cNvSpPr>
              <a:spLocks noChangeArrowheads="1"/>
            </p:cNvSpPr>
            <p:nvPr/>
          </p:nvSpPr>
          <p:spPr bwMode="auto">
            <a:xfrm>
              <a:off x="4392" y="3684"/>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10</a:t>
              </a:r>
              <a:endParaRPr kumimoji="0" lang="en-US" altLang="en-US" sz="2400">
                <a:solidFill>
                  <a:schemeClr val="tx1"/>
                </a:solidFill>
              </a:endParaRPr>
            </a:p>
          </p:txBody>
        </p:sp>
        <p:sp>
          <p:nvSpPr>
            <p:cNvPr id="454002" name="Rectangle 370">
              <a:extLst>
                <a:ext uri="{FF2B5EF4-FFF2-40B4-BE49-F238E27FC236}">
                  <a16:creationId xmlns:a16="http://schemas.microsoft.com/office/drawing/2014/main" id="{647FA954-08CE-4793-A522-EC85B3F54CFD}"/>
                </a:ext>
              </a:extLst>
            </p:cNvPr>
            <p:cNvSpPr>
              <a:spLocks noChangeArrowheads="1"/>
            </p:cNvSpPr>
            <p:nvPr/>
          </p:nvSpPr>
          <p:spPr bwMode="auto">
            <a:xfrm>
              <a:off x="4661" y="3695"/>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15</a:t>
              </a:r>
              <a:endParaRPr kumimoji="0" lang="en-US" altLang="en-US" sz="2400">
                <a:solidFill>
                  <a:schemeClr val="tx1"/>
                </a:solidFill>
              </a:endParaRPr>
            </a:p>
          </p:txBody>
        </p:sp>
        <p:sp>
          <p:nvSpPr>
            <p:cNvPr id="454003" name="Rectangle 371">
              <a:extLst>
                <a:ext uri="{FF2B5EF4-FFF2-40B4-BE49-F238E27FC236}">
                  <a16:creationId xmlns:a16="http://schemas.microsoft.com/office/drawing/2014/main" id="{FD068958-A74A-471C-B3CC-76BB18C24F0A}"/>
                </a:ext>
              </a:extLst>
            </p:cNvPr>
            <p:cNvSpPr>
              <a:spLocks noChangeArrowheads="1"/>
            </p:cNvSpPr>
            <p:nvPr/>
          </p:nvSpPr>
          <p:spPr bwMode="auto">
            <a:xfrm>
              <a:off x="4936" y="3695"/>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20</a:t>
              </a:r>
              <a:endParaRPr kumimoji="0" lang="en-US" altLang="en-US" sz="2400">
                <a:solidFill>
                  <a:schemeClr val="tx1"/>
                </a:solidFill>
              </a:endParaRPr>
            </a:p>
          </p:txBody>
        </p:sp>
        <p:sp>
          <p:nvSpPr>
            <p:cNvPr id="454004" name="Line 372">
              <a:extLst>
                <a:ext uri="{FF2B5EF4-FFF2-40B4-BE49-F238E27FC236}">
                  <a16:creationId xmlns:a16="http://schemas.microsoft.com/office/drawing/2014/main" id="{D651A6D5-7360-4686-8DEF-0952398CA5F9}"/>
                </a:ext>
              </a:extLst>
            </p:cNvPr>
            <p:cNvSpPr>
              <a:spLocks noChangeShapeType="1"/>
            </p:cNvSpPr>
            <p:nvPr/>
          </p:nvSpPr>
          <p:spPr bwMode="auto">
            <a:xfrm flipV="1">
              <a:off x="3831" y="3062"/>
              <a:ext cx="1" cy="5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4005" name="Line 373">
              <a:extLst>
                <a:ext uri="{FF2B5EF4-FFF2-40B4-BE49-F238E27FC236}">
                  <a16:creationId xmlns:a16="http://schemas.microsoft.com/office/drawing/2014/main" id="{BA9A8460-F24D-4230-9E41-4D4835B1CB74}"/>
                </a:ext>
              </a:extLst>
            </p:cNvPr>
            <p:cNvSpPr>
              <a:spLocks noChangeShapeType="1"/>
            </p:cNvSpPr>
            <p:nvPr/>
          </p:nvSpPr>
          <p:spPr bwMode="auto">
            <a:xfrm flipH="1">
              <a:off x="3813" y="3641"/>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4006" name="Line 374">
              <a:extLst>
                <a:ext uri="{FF2B5EF4-FFF2-40B4-BE49-F238E27FC236}">
                  <a16:creationId xmlns:a16="http://schemas.microsoft.com/office/drawing/2014/main" id="{478AD893-7611-44BF-B1F7-68D5E9EE5045}"/>
                </a:ext>
              </a:extLst>
            </p:cNvPr>
            <p:cNvSpPr>
              <a:spLocks noChangeShapeType="1"/>
            </p:cNvSpPr>
            <p:nvPr/>
          </p:nvSpPr>
          <p:spPr bwMode="auto">
            <a:xfrm flipH="1">
              <a:off x="3813" y="349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4007" name="Line 375">
              <a:extLst>
                <a:ext uri="{FF2B5EF4-FFF2-40B4-BE49-F238E27FC236}">
                  <a16:creationId xmlns:a16="http://schemas.microsoft.com/office/drawing/2014/main" id="{8F469E7A-A311-4CBD-9AE3-4F93604D1310}"/>
                </a:ext>
              </a:extLst>
            </p:cNvPr>
            <p:cNvSpPr>
              <a:spLocks noChangeShapeType="1"/>
            </p:cNvSpPr>
            <p:nvPr/>
          </p:nvSpPr>
          <p:spPr bwMode="auto">
            <a:xfrm flipH="1">
              <a:off x="3813" y="3351"/>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4008" name="Line 376">
              <a:extLst>
                <a:ext uri="{FF2B5EF4-FFF2-40B4-BE49-F238E27FC236}">
                  <a16:creationId xmlns:a16="http://schemas.microsoft.com/office/drawing/2014/main" id="{597AD582-A623-4905-886E-87571BEA17E2}"/>
                </a:ext>
              </a:extLst>
            </p:cNvPr>
            <p:cNvSpPr>
              <a:spLocks noChangeShapeType="1"/>
            </p:cNvSpPr>
            <p:nvPr/>
          </p:nvSpPr>
          <p:spPr bwMode="auto">
            <a:xfrm flipH="1">
              <a:off x="3813" y="320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4009" name="Rectangle 377">
              <a:extLst>
                <a:ext uri="{FF2B5EF4-FFF2-40B4-BE49-F238E27FC236}">
                  <a16:creationId xmlns:a16="http://schemas.microsoft.com/office/drawing/2014/main" id="{84FB0011-6A41-47B0-B6A2-90A0352766CF}"/>
                </a:ext>
              </a:extLst>
            </p:cNvPr>
            <p:cNvSpPr>
              <a:spLocks noChangeArrowheads="1"/>
            </p:cNvSpPr>
            <p:nvPr/>
          </p:nvSpPr>
          <p:spPr bwMode="auto">
            <a:xfrm rot="16200000">
              <a:off x="3720" y="3629"/>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0.00</a:t>
              </a:r>
              <a:endParaRPr kumimoji="0" lang="en-US" altLang="en-US" sz="2400">
                <a:solidFill>
                  <a:schemeClr val="tx1"/>
                </a:solidFill>
              </a:endParaRPr>
            </a:p>
          </p:txBody>
        </p:sp>
        <p:sp>
          <p:nvSpPr>
            <p:cNvPr id="454010" name="Rectangle 378">
              <a:extLst>
                <a:ext uri="{FF2B5EF4-FFF2-40B4-BE49-F238E27FC236}">
                  <a16:creationId xmlns:a16="http://schemas.microsoft.com/office/drawing/2014/main" id="{58246275-D714-4E01-995C-C14E75ABA8E4}"/>
                </a:ext>
              </a:extLst>
            </p:cNvPr>
            <p:cNvSpPr>
              <a:spLocks noChangeArrowheads="1"/>
            </p:cNvSpPr>
            <p:nvPr/>
          </p:nvSpPr>
          <p:spPr bwMode="auto">
            <a:xfrm rot="16200000">
              <a:off x="3720" y="3482"/>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0.05</a:t>
              </a:r>
              <a:endParaRPr kumimoji="0" lang="en-US" altLang="en-US" sz="2400">
                <a:solidFill>
                  <a:schemeClr val="tx1"/>
                </a:solidFill>
              </a:endParaRPr>
            </a:p>
          </p:txBody>
        </p:sp>
        <p:sp>
          <p:nvSpPr>
            <p:cNvPr id="454011" name="Rectangle 379">
              <a:extLst>
                <a:ext uri="{FF2B5EF4-FFF2-40B4-BE49-F238E27FC236}">
                  <a16:creationId xmlns:a16="http://schemas.microsoft.com/office/drawing/2014/main" id="{07D2E65C-330C-4565-B7A4-49BCA565B0B8}"/>
                </a:ext>
              </a:extLst>
            </p:cNvPr>
            <p:cNvSpPr>
              <a:spLocks noChangeArrowheads="1"/>
            </p:cNvSpPr>
            <p:nvPr/>
          </p:nvSpPr>
          <p:spPr bwMode="auto">
            <a:xfrm rot="16200000">
              <a:off x="3720" y="3339"/>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0.10</a:t>
              </a:r>
              <a:endParaRPr kumimoji="0" lang="en-US" altLang="en-US" sz="2400">
                <a:solidFill>
                  <a:schemeClr val="tx1"/>
                </a:solidFill>
              </a:endParaRPr>
            </a:p>
          </p:txBody>
        </p:sp>
        <p:sp>
          <p:nvSpPr>
            <p:cNvPr id="454012" name="Rectangle 380">
              <a:extLst>
                <a:ext uri="{FF2B5EF4-FFF2-40B4-BE49-F238E27FC236}">
                  <a16:creationId xmlns:a16="http://schemas.microsoft.com/office/drawing/2014/main" id="{64703211-7950-451E-B32B-E1241A2C4E6E}"/>
                </a:ext>
              </a:extLst>
            </p:cNvPr>
            <p:cNvSpPr>
              <a:spLocks noChangeArrowheads="1"/>
            </p:cNvSpPr>
            <p:nvPr/>
          </p:nvSpPr>
          <p:spPr bwMode="auto">
            <a:xfrm rot="16200000">
              <a:off x="3720" y="3192"/>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0.15</a:t>
              </a:r>
              <a:endParaRPr kumimoji="0" lang="en-US" altLang="en-US" sz="2400">
                <a:solidFill>
                  <a:schemeClr val="tx1"/>
                </a:solidFill>
              </a:endParaRPr>
            </a:p>
          </p:txBody>
        </p:sp>
        <p:sp>
          <p:nvSpPr>
            <p:cNvPr id="454013" name="Rectangle 381">
              <a:extLst>
                <a:ext uri="{FF2B5EF4-FFF2-40B4-BE49-F238E27FC236}">
                  <a16:creationId xmlns:a16="http://schemas.microsoft.com/office/drawing/2014/main" id="{251AA18F-0EF6-4D84-AE0B-C8E76207AC31}"/>
                </a:ext>
              </a:extLst>
            </p:cNvPr>
            <p:cNvSpPr>
              <a:spLocks noChangeArrowheads="1"/>
            </p:cNvSpPr>
            <p:nvPr/>
          </p:nvSpPr>
          <p:spPr bwMode="auto">
            <a:xfrm rot="16200000">
              <a:off x="3720" y="3050"/>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0.20</a:t>
              </a:r>
              <a:endParaRPr kumimoji="0" lang="en-US" altLang="en-US" sz="2400">
                <a:solidFill>
                  <a:schemeClr val="tx1"/>
                </a:solidFill>
              </a:endParaRPr>
            </a:p>
          </p:txBody>
        </p:sp>
        <p:sp>
          <p:nvSpPr>
            <p:cNvPr id="454014" name="Rectangle 382">
              <a:extLst>
                <a:ext uri="{FF2B5EF4-FFF2-40B4-BE49-F238E27FC236}">
                  <a16:creationId xmlns:a16="http://schemas.microsoft.com/office/drawing/2014/main" id="{21DCDB5E-D633-4966-83E3-053B6D536ACE}"/>
                </a:ext>
              </a:extLst>
            </p:cNvPr>
            <p:cNvSpPr>
              <a:spLocks noChangeArrowheads="1"/>
            </p:cNvSpPr>
            <p:nvPr/>
          </p:nvSpPr>
          <p:spPr bwMode="auto">
            <a:xfrm>
              <a:off x="3881" y="3641"/>
              <a:ext cx="56"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015" name="Rectangle 383">
              <a:extLst>
                <a:ext uri="{FF2B5EF4-FFF2-40B4-BE49-F238E27FC236}">
                  <a16:creationId xmlns:a16="http://schemas.microsoft.com/office/drawing/2014/main" id="{3BFC0202-DB80-40B3-ACCC-6CFC3DA0C131}"/>
                </a:ext>
              </a:extLst>
            </p:cNvPr>
            <p:cNvSpPr>
              <a:spLocks noChangeArrowheads="1"/>
            </p:cNvSpPr>
            <p:nvPr/>
          </p:nvSpPr>
          <p:spPr bwMode="auto">
            <a:xfrm>
              <a:off x="3937" y="3641"/>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016" name="Rectangle 384">
              <a:extLst>
                <a:ext uri="{FF2B5EF4-FFF2-40B4-BE49-F238E27FC236}">
                  <a16:creationId xmlns:a16="http://schemas.microsoft.com/office/drawing/2014/main" id="{462D7873-6CC4-4D2F-B709-5152E5713010}"/>
                </a:ext>
              </a:extLst>
            </p:cNvPr>
            <p:cNvSpPr>
              <a:spLocks noChangeArrowheads="1"/>
            </p:cNvSpPr>
            <p:nvPr/>
          </p:nvSpPr>
          <p:spPr bwMode="auto">
            <a:xfrm>
              <a:off x="3992" y="3641"/>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017" name="Rectangle 385">
              <a:extLst>
                <a:ext uri="{FF2B5EF4-FFF2-40B4-BE49-F238E27FC236}">
                  <a16:creationId xmlns:a16="http://schemas.microsoft.com/office/drawing/2014/main" id="{5F6F5DED-169E-4722-8501-622FCDC864B2}"/>
                </a:ext>
              </a:extLst>
            </p:cNvPr>
            <p:cNvSpPr>
              <a:spLocks noChangeArrowheads="1"/>
            </p:cNvSpPr>
            <p:nvPr/>
          </p:nvSpPr>
          <p:spPr bwMode="auto">
            <a:xfrm>
              <a:off x="4047" y="3641"/>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018" name="Rectangle 386">
              <a:extLst>
                <a:ext uri="{FF2B5EF4-FFF2-40B4-BE49-F238E27FC236}">
                  <a16:creationId xmlns:a16="http://schemas.microsoft.com/office/drawing/2014/main" id="{DD74C337-6027-47CC-AE00-04F12186EED2}"/>
                </a:ext>
              </a:extLst>
            </p:cNvPr>
            <p:cNvSpPr>
              <a:spLocks noChangeArrowheads="1"/>
            </p:cNvSpPr>
            <p:nvPr/>
          </p:nvSpPr>
          <p:spPr bwMode="auto">
            <a:xfrm>
              <a:off x="4102" y="3415"/>
              <a:ext cx="55" cy="22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4019" name="Rectangle 387">
              <a:extLst>
                <a:ext uri="{FF2B5EF4-FFF2-40B4-BE49-F238E27FC236}">
                  <a16:creationId xmlns:a16="http://schemas.microsoft.com/office/drawing/2014/main" id="{121DBD0D-8910-4E49-B09B-5778EF690831}"/>
                </a:ext>
              </a:extLst>
            </p:cNvPr>
            <p:cNvSpPr>
              <a:spLocks noChangeArrowheads="1"/>
            </p:cNvSpPr>
            <p:nvPr/>
          </p:nvSpPr>
          <p:spPr bwMode="auto">
            <a:xfrm>
              <a:off x="4102" y="3415"/>
              <a:ext cx="55" cy="22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020" name="Rectangle 388">
              <a:extLst>
                <a:ext uri="{FF2B5EF4-FFF2-40B4-BE49-F238E27FC236}">
                  <a16:creationId xmlns:a16="http://schemas.microsoft.com/office/drawing/2014/main" id="{07DAFDF0-A692-48B2-A232-6D0CA5112E3D}"/>
                </a:ext>
              </a:extLst>
            </p:cNvPr>
            <p:cNvSpPr>
              <a:spLocks noChangeArrowheads="1"/>
            </p:cNvSpPr>
            <p:nvPr/>
          </p:nvSpPr>
          <p:spPr bwMode="auto">
            <a:xfrm>
              <a:off x="4157" y="3415"/>
              <a:ext cx="55" cy="22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4021" name="Rectangle 389">
              <a:extLst>
                <a:ext uri="{FF2B5EF4-FFF2-40B4-BE49-F238E27FC236}">
                  <a16:creationId xmlns:a16="http://schemas.microsoft.com/office/drawing/2014/main" id="{578F6B13-44C8-4874-8913-E8A72609E3D8}"/>
                </a:ext>
              </a:extLst>
            </p:cNvPr>
            <p:cNvSpPr>
              <a:spLocks noChangeArrowheads="1"/>
            </p:cNvSpPr>
            <p:nvPr/>
          </p:nvSpPr>
          <p:spPr bwMode="auto">
            <a:xfrm>
              <a:off x="4157" y="3415"/>
              <a:ext cx="55" cy="22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022" name="Rectangle 390">
              <a:extLst>
                <a:ext uri="{FF2B5EF4-FFF2-40B4-BE49-F238E27FC236}">
                  <a16:creationId xmlns:a16="http://schemas.microsoft.com/office/drawing/2014/main" id="{E9772046-F8EE-49FF-ABF9-F8B8EBE7ED9B}"/>
                </a:ext>
              </a:extLst>
            </p:cNvPr>
            <p:cNvSpPr>
              <a:spLocks noChangeArrowheads="1"/>
            </p:cNvSpPr>
            <p:nvPr/>
          </p:nvSpPr>
          <p:spPr bwMode="auto">
            <a:xfrm>
              <a:off x="4212" y="3305"/>
              <a:ext cx="51" cy="33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4023" name="Rectangle 391">
              <a:extLst>
                <a:ext uri="{FF2B5EF4-FFF2-40B4-BE49-F238E27FC236}">
                  <a16:creationId xmlns:a16="http://schemas.microsoft.com/office/drawing/2014/main" id="{94C1218A-5059-43EB-91ED-A7DF4A328D6D}"/>
                </a:ext>
              </a:extLst>
            </p:cNvPr>
            <p:cNvSpPr>
              <a:spLocks noChangeArrowheads="1"/>
            </p:cNvSpPr>
            <p:nvPr/>
          </p:nvSpPr>
          <p:spPr bwMode="auto">
            <a:xfrm>
              <a:off x="4212" y="3305"/>
              <a:ext cx="51" cy="33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024" name="Rectangle 392">
              <a:extLst>
                <a:ext uri="{FF2B5EF4-FFF2-40B4-BE49-F238E27FC236}">
                  <a16:creationId xmlns:a16="http://schemas.microsoft.com/office/drawing/2014/main" id="{B92EBCAD-B041-4839-A756-9153AD7C6BE9}"/>
                </a:ext>
              </a:extLst>
            </p:cNvPr>
            <p:cNvSpPr>
              <a:spLocks noChangeArrowheads="1"/>
            </p:cNvSpPr>
            <p:nvPr/>
          </p:nvSpPr>
          <p:spPr bwMode="auto">
            <a:xfrm>
              <a:off x="4263" y="3085"/>
              <a:ext cx="55" cy="5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4025" name="Rectangle 393">
              <a:extLst>
                <a:ext uri="{FF2B5EF4-FFF2-40B4-BE49-F238E27FC236}">
                  <a16:creationId xmlns:a16="http://schemas.microsoft.com/office/drawing/2014/main" id="{4920B11C-2028-44FD-AAB4-4D9FD474CDEB}"/>
                </a:ext>
              </a:extLst>
            </p:cNvPr>
            <p:cNvSpPr>
              <a:spLocks noChangeArrowheads="1"/>
            </p:cNvSpPr>
            <p:nvPr/>
          </p:nvSpPr>
          <p:spPr bwMode="auto">
            <a:xfrm>
              <a:off x="4263" y="3085"/>
              <a:ext cx="55" cy="5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026" name="Rectangle 394">
              <a:extLst>
                <a:ext uri="{FF2B5EF4-FFF2-40B4-BE49-F238E27FC236}">
                  <a16:creationId xmlns:a16="http://schemas.microsoft.com/office/drawing/2014/main" id="{8BD99CF1-A2A3-4883-8F07-10F5FD058389}"/>
                </a:ext>
              </a:extLst>
            </p:cNvPr>
            <p:cNvSpPr>
              <a:spLocks noChangeArrowheads="1"/>
            </p:cNvSpPr>
            <p:nvPr/>
          </p:nvSpPr>
          <p:spPr bwMode="auto">
            <a:xfrm>
              <a:off x="4318" y="3085"/>
              <a:ext cx="55" cy="5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4027" name="Rectangle 395">
              <a:extLst>
                <a:ext uri="{FF2B5EF4-FFF2-40B4-BE49-F238E27FC236}">
                  <a16:creationId xmlns:a16="http://schemas.microsoft.com/office/drawing/2014/main" id="{08E5EF5B-D9C0-4660-82BA-C72164A33B65}"/>
                </a:ext>
              </a:extLst>
            </p:cNvPr>
            <p:cNvSpPr>
              <a:spLocks noChangeArrowheads="1"/>
            </p:cNvSpPr>
            <p:nvPr/>
          </p:nvSpPr>
          <p:spPr bwMode="auto">
            <a:xfrm>
              <a:off x="4318" y="3085"/>
              <a:ext cx="55" cy="5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028" name="Rectangle 396">
              <a:extLst>
                <a:ext uri="{FF2B5EF4-FFF2-40B4-BE49-F238E27FC236}">
                  <a16:creationId xmlns:a16="http://schemas.microsoft.com/office/drawing/2014/main" id="{19C70821-6A82-4F80-AE46-546B35928811}"/>
                </a:ext>
              </a:extLst>
            </p:cNvPr>
            <p:cNvSpPr>
              <a:spLocks noChangeArrowheads="1"/>
            </p:cNvSpPr>
            <p:nvPr/>
          </p:nvSpPr>
          <p:spPr bwMode="auto">
            <a:xfrm>
              <a:off x="4373" y="3305"/>
              <a:ext cx="55" cy="33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4029" name="Rectangle 397">
              <a:extLst>
                <a:ext uri="{FF2B5EF4-FFF2-40B4-BE49-F238E27FC236}">
                  <a16:creationId xmlns:a16="http://schemas.microsoft.com/office/drawing/2014/main" id="{50677EB4-28A2-4D4E-9803-924FD026CEBC}"/>
                </a:ext>
              </a:extLst>
            </p:cNvPr>
            <p:cNvSpPr>
              <a:spLocks noChangeArrowheads="1"/>
            </p:cNvSpPr>
            <p:nvPr/>
          </p:nvSpPr>
          <p:spPr bwMode="auto">
            <a:xfrm>
              <a:off x="4373" y="3305"/>
              <a:ext cx="55" cy="33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030" name="Rectangle 398">
              <a:extLst>
                <a:ext uri="{FF2B5EF4-FFF2-40B4-BE49-F238E27FC236}">
                  <a16:creationId xmlns:a16="http://schemas.microsoft.com/office/drawing/2014/main" id="{D5FE6C97-D981-473B-AE58-06182AAFD593}"/>
                </a:ext>
              </a:extLst>
            </p:cNvPr>
            <p:cNvSpPr>
              <a:spLocks noChangeArrowheads="1"/>
            </p:cNvSpPr>
            <p:nvPr/>
          </p:nvSpPr>
          <p:spPr bwMode="auto">
            <a:xfrm>
              <a:off x="4428" y="3549"/>
              <a:ext cx="276" cy="9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4031" name="Rectangle 399">
              <a:extLst>
                <a:ext uri="{FF2B5EF4-FFF2-40B4-BE49-F238E27FC236}">
                  <a16:creationId xmlns:a16="http://schemas.microsoft.com/office/drawing/2014/main" id="{2C588217-B12D-4127-8019-B42D5BB6B457}"/>
                </a:ext>
              </a:extLst>
            </p:cNvPr>
            <p:cNvSpPr>
              <a:spLocks noChangeArrowheads="1"/>
            </p:cNvSpPr>
            <p:nvPr/>
          </p:nvSpPr>
          <p:spPr bwMode="auto">
            <a:xfrm>
              <a:off x="4428" y="3549"/>
              <a:ext cx="276" cy="9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032" name="Rectangle 400">
              <a:extLst>
                <a:ext uri="{FF2B5EF4-FFF2-40B4-BE49-F238E27FC236}">
                  <a16:creationId xmlns:a16="http://schemas.microsoft.com/office/drawing/2014/main" id="{23EC9F74-7A7D-4A15-A3AB-00D53B7F7F04}"/>
                </a:ext>
              </a:extLst>
            </p:cNvPr>
            <p:cNvSpPr>
              <a:spLocks noChangeArrowheads="1"/>
            </p:cNvSpPr>
            <p:nvPr/>
          </p:nvSpPr>
          <p:spPr bwMode="auto">
            <a:xfrm>
              <a:off x="4704" y="3608"/>
              <a:ext cx="386" cy="3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4033" name="Rectangle 401">
              <a:extLst>
                <a:ext uri="{FF2B5EF4-FFF2-40B4-BE49-F238E27FC236}">
                  <a16:creationId xmlns:a16="http://schemas.microsoft.com/office/drawing/2014/main" id="{06A550EE-78ED-4993-93BE-BAC515B82477}"/>
                </a:ext>
              </a:extLst>
            </p:cNvPr>
            <p:cNvSpPr>
              <a:spLocks noChangeArrowheads="1"/>
            </p:cNvSpPr>
            <p:nvPr/>
          </p:nvSpPr>
          <p:spPr bwMode="auto">
            <a:xfrm>
              <a:off x="4704" y="3608"/>
              <a:ext cx="386" cy="33"/>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54034" name="Line 402">
            <a:extLst>
              <a:ext uri="{FF2B5EF4-FFF2-40B4-BE49-F238E27FC236}">
                <a16:creationId xmlns:a16="http://schemas.microsoft.com/office/drawing/2014/main" id="{780DAE15-D328-4318-ADB3-F5AA5CBE6E52}"/>
              </a:ext>
            </a:extLst>
          </p:cNvPr>
          <p:cNvSpPr>
            <a:spLocks noChangeShapeType="1"/>
          </p:cNvSpPr>
          <p:nvPr/>
        </p:nvSpPr>
        <p:spPr bwMode="auto">
          <a:xfrm>
            <a:off x="2438400" y="1971675"/>
            <a:ext cx="838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035" name="Line 403">
            <a:extLst>
              <a:ext uri="{FF2B5EF4-FFF2-40B4-BE49-F238E27FC236}">
                <a16:creationId xmlns:a16="http://schemas.microsoft.com/office/drawing/2014/main" id="{D6E3167B-A63E-44F8-B855-F70B46747BB8}"/>
              </a:ext>
            </a:extLst>
          </p:cNvPr>
          <p:cNvSpPr>
            <a:spLocks noChangeShapeType="1"/>
          </p:cNvSpPr>
          <p:nvPr/>
        </p:nvSpPr>
        <p:spPr bwMode="auto">
          <a:xfrm>
            <a:off x="2438400" y="3038475"/>
            <a:ext cx="1447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036" name="Line 404">
            <a:extLst>
              <a:ext uri="{FF2B5EF4-FFF2-40B4-BE49-F238E27FC236}">
                <a16:creationId xmlns:a16="http://schemas.microsoft.com/office/drawing/2014/main" id="{ECAEC480-A7E1-44EB-B827-BA57768DC5F2}"/>
              </a:ext>
            </a:extLst>
          </p:cNvPr>
          <p:cNvSpPr>
            <a:spLocks noChangeShapeType="1"/>
          </p:cNvSpPr>
          <p:nvPr/>
        </p:nvSpPr>
        <p:spPr bwMode="auto">
          <a:xfrm>
            <a:off x="2590800" y="4714875"/>
            <a:ext cx="2057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037" name="Line 405">
            <a:extLst>
              <a:ext uri="{FF2B5EF4-FFF2-40B4-BE49-F238E27FC236}">
                <a16:creationId xmlns:a16="http://schemas.microsoft.com/office/drawing/2014/main" id="{92686EC5-76ED-43E9-987D-BD141733913D}"/>
              </a:ext>
            </a:extLst>
          </p:cNvPr>
          <p:cNvSpPr>
            <a:spLocks noChangeShapeType="1"/>
          </p:cNvSpPr>
          <p:nvPr/>
        </p:nvSpPr>
        <p:spPr bwMode="auto">
          <a:xfrm flipV="1">
            <a:off x="4191000" y="5705475"/>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038" name="Line 406">
            <a:extLst>
              <a:ext uri="{FF2B5EF4-FFF2-40B4-BE49-F238E27FC236}">
                <a16:creationId xmlns:a16="http://schemas.microsoft.com/office/drawing/2014/main" id="{4680525F-631E-4BD9-9FC8-8D2CAB97CD5C}"/>
              </a:ext>
            </a:extLst>
          </p:cNvPr>
          <p:cNvSpPr>
            <a:spLocks noChangeShapeType="1"/>
          </p:cNvSpPr>
          <p:nvPr/>
        </p:nvSpPr>
        <p:spPr bwMode="auto">
          <a:xfrm flipH="1" flipV="1">
            <a:off x="6019800" y="5476875"/>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039" name="Line 407">
            <a:extLst>
              <a:ext uri="{FF2B5EF4-FFF2-40B4-BE49-F238E27FC236}">
                <a16:creationId xmlns:a16="http://schemas.microsoft.com/office/drawing/2014/main" id="{CF30DCE3-2273-43B1-9F94-B6343C38F415}"/>
              </a:ext>
            </a:extLst>
          </p:cNvPr>
          <p:cNvSpPr>
            <a:spLocks noChangeShapeType="1"/>
          </p:cNvSpPr>
          <p:nvPr/>
        </p:nvSpPr>
        <p:spPr bwMode="auto">
          <a:xfrm flipH="1" flipV="1">
            <a:off x="5029200" y="3876675"/>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040" name="Line 408">
            <a:extLst>
              <a:ext uri="{FF2B5EF4-FFF2-40B4-BE49-F238E27FC236}">
                <a16:creationId xmlns:a16="http://schemas.microsoft.com/office/drawing/2014/main" id="{663D3997-5C3B-4D3B-9711-007C2EE64ED5}"/>
              </a:ext>
            </a:extLst>
          </p:cNvPr>
          <p:cNvSpPr>
            <a:spLocks noChangeShapeType="1"/>
          </p:cNvSpPr>
          <p:nvPr/>
        </p:nvSpPr>
        <p:spPr bwMode="auto">
          <a:xfrm flipH="1">
            <a:off x="4572000" y="2657475"/>
            <a:ext cx="1752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041" name="Line 409">
            <a:extLst>
              <a:ext uri="{FF2B5EF4-FFF2-40B4-BE49-F238E27FC236}">
                <a16:creationId xmlns:a16="http://schemas.microsoft.com/office/drawing/2014/main" id="{AEAB4D9E-5B18-481E-B11E-CA69114F70E9}"/>
              </a:ext>
            </a:extLst>
          </p:cNvPr>
          <p:cNvSpPr>
            <a:spLocks noChangeShapeType="1"/>
          </p:cNvSpPr>
          <p:nvPr/>
        </p:nvSpPr>
        <p:spPr bwMode="auto">
          <a:xfrm flipH="1">
            <a:off x="3810000" y="1438275"/>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042" name="Text Box 410">
            <a:extLst>
              <a:ext uri="{FF2B5EF4-FFF2-40B4-BE49-F238E27FC236}">
                <a16:creationId xmlns:a16="http://schemas.microsoft.com/office/drawing/2014/main" id="{71A54928-BE96-429B-AD7E-A70508834BBC}"/>
              </a:ext>
            </a:extLst>
          </p:cNvPr>
          <p:cNvSpPr txBox="1">
            <a:spLocks noChangeArrowheads="1"/>
          </p:cNvSpPr>
          <p:nvPr/>
        </p:nvSpPr>
        <p:spPr bwMode="auto">
          <a:xfrm>
            <a:off x="228600" y="-9525"/>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0" lang="en-US" altLang="en-US" sz="2400">
                <a:solidFill>
                  <a:schemeClr val="tx1"/>
                </a:solidFill>
                <a:latin typeface="Arial" panose="020B0604020202020204" pitchFamily="34" charset="0"/>
              </a:rPr>
              <a:t>Wetness index histogram for each subwatershed used to parameterize subgrid variability of soil moisture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Freeform 2">
            <a:extLst>
              <a:ext uri="{FF2B5EF4-FFF2-40B4-BE49-F238E27FC236}">
                <a16:creationId xmlns:a16="http://schemas.microsoft.com/office/drawing/2014/main" id="{DA8903D6-1AD8-4B64-B0F6-3858576B9AE5}"/>
              </a:ext>
            </a:extLst>
          </p:cNvPr>
          <p:cNvSpPr>
            <a:spLocks/>
          </p:cNvSpPr>
          <p:nvPr/>
        </p:nvSpPr>
        <p:spPr bwMode="auto">
          <a:xfrm>
            <a:off x="8040688" y="3349625"/>
            <a:ext cx="1038225" cy="228600"/>
          </a:xfrm>
          <a:custGeom>
            <a:avLst/>
            <a:gdLst>
              <a:gd name="T0" fmla="*/ 43 w 1222"/>
              <a:gd name="T1" fmla="*/ 280 h 285"/>
              <a:gd name="T2" fmla="*/ 1165 w 1222"/>
              <a:gd name="T3" fmla="*/ 267 h 285"/>
              <a:gd name="T4" fmla="*/ 1213 w 1222"/>
              <a:gd name="T5" fmla="*/ 234 h 285"/>
              <a:gd name="T6" fmla="*/ 1218 w 1222"/>
              <a:gd name="T7" fmla="*/ 198 h 285"/>
              <a:gd name="T8" fmla="*/ 1222 w 1222"/>
              <a:gd name="T9" fmla="*/ 127 h 285"/>
              <a:gd name="T10" fmla="*/ 1162 w 1222"/>
              <a:gd name="T11" fmla="*/ 91 h 285"/>
              <a:gd name="T12" fmla="*/ 1054 w 1222"/>
              <a:gd name="T13" fmla="*/ 67 h 285"/>
              <a:gd name="T14" fmla="*/ 982 w 1222"/>
              <a:gd name="T15" fmla="*/ 31 h 285"/>
              <a:gd name="T16" fmla="*/ 878 w 1222"/>
              <a:gd name="T17" fmla="*/ 43 h 285"/>
              <a:gd name="T18" fmla="*/ 786 w 1222"/>
              <a:gd name="T19" fmla="*/ 69 h 285"/>
              <a:gd name="T20" fmla="*/ 742 w 1222"/>
              <a:gd name="T21" fmla="*/ 64 h 285"/>
              <a:gd name="T22" fmla="*/ 614 w 1222"/>
              <a:gd name="T23" fmla="*/ 11 h 285"/>
              <a:gd name="T24" fmla="*/ 569 w 1222"/>
              <a:gd name="T25" fmla="*/ 6 h 285"/>
              <a:gd name="T26" fmla="*/ 526 w 1222"/>
              <a:gd name="T27" fmla="*/ 0 h 285"/>
              <a:gd name="T28" fmla="*/ 477 w 1222"/>
              <a:gd name="T29" fmla="*/ 32 h 285"/>
              <a:gd name="T30" fmla="*/ 433 w 1222"/>
              <a:gd name="T31" fmla="*/ 26 h 285"/>
              <a:gd name="T32" fmla="*/ 345 w 1222"/>
              <a:gd name="T33" fmla="*/ 15 h 285"/>
              <a:gd name="T34" fmla="*/ 296 w 1222"/>
              <a:gd name="T35" fmla="*/ 48 h 285"/>
              <a:gd name="T36" fmla="*/ 247 w 1222"/>
              <a:gd name="T37" fmla="*/ 79 h 285"/>
              <a:gd name="T38" fmla="*/ 199 w 1222"/>
              <a:gd name="T39" fmla="*/ 110 h 285"/>
              <a:gd name="T40" fmla="*/ 106 w 1222"/>
              <a:gd name="T41" fmla="*/ 137 h 285"/>
              <a:gd name="T42" fmla="*/ 54 w 1222"/>
              <a:gd name="T43" fmla="*/ 177 h 285"/>
              <a:gd name="T44" fmla="*/ 4 w 1222"/>
              <a:gd name="T45" fmla="*/ 238 h 285"/>
              <a:gd name="T46" fmla="*/ 0 w 1222"/>
              <a:gd name="T47" fmla="*/ 274 h 285"/>
              <a:gd name="T48" fmla="*/ 88 w 1222"/>
              <a:gd name="T49"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2" h="285">
                <a:moveTo>
                  <a:pt x="43" y="280"/>
                </a:moveTo>
                <a:lnTo>
                  <a:pt x="1165" y="267"/>
                </a:lnTo>
                <a:lnTo>
                  <a:pt x="1213" y="234"/>
                </a:lnTo>
                <a:lnTo>
                  <a:pt x="1218" y="198"/>
                </a:lnTo>
                <a:lnTo>
                  <a:pt x="1222" y="127"/>
                </a:lnTo>
                <a:lnTo>
                  <a:pt x="1162" y="91"/>
                </a:lnTo>
                <a:lnTo>
                  <a:pt x="1054" y="67"/>
                </a:lnTo>
                <a:lnTo>
                  <a:pt x="982" y="31"/>
                </a:lnTo>
                <a:lnTo>
                  <a:pt x="878" y="43"/>
                </a:lnTo>
                <a:lnTo>
                  <a:pt x="786" y="69"/>
                </a:lnTo>
                <a:lnTo>
                  <a:pt x="742" y="64"/>
                </a:lnTo>
                <a:lnTo>
                  <a:pt x="614" y="11"/>
                </a:lnTo>
                <a:lnTo>
                  <a:pt x="569" y="6"/>
                </a:lnTo>
                <a:lnTo>
                  <a:pt x="526" y="0"/>
                </a:lnTo>
                <a:lnTo>
                  <a:pt x="477" y="32"/>
                </a:lnTo>
                <a:lnTo>
                  <a:pt x="433" y="26"/>
                </a:lnTo>
                <a:lnTo>
                  <a:pt x="345" y="15"/>
                </a:lnTo>
                <a:lnTo>
                  <a:pt x="296" y="48"/>
                </a:lnTo>
                <a:lnTo>
                  <a:pt x="247" y="79"/>
                </a:lnTo>
                <a:lnTo>
                  <a:pt x="199" y="110"/>
                </a:lnTo>
                <a:lnTo>
                  <a:pt x="106" y="137"/>
                </a:lnTo>
                <a:cubicBezTo>
                  <a:pt x="49" y="161"/>
                  <a:pt x="58" y="143"/>
                  <a:pt x="54" y="177"/>
                </a:cubicBezTo>
                <a:lnTo>
                  <a:pt x="4" y="238"/>
                </a:lnTo>
                <a:lnTo>
                  <a:pt x="0" y="274"/>
                </a:lnTo>
                <a:lnTo>
                  <a:pt x="88" y="285"/>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4541" name="Rectangle 61">
            <a:extLst>
              <a:ext uri="{FF2B5EF4-FFF2-40B4-BE49-F238E27FC236}">
                <a16:creationId xmlns:a16="http://schemas.microsoft.com/office/drawing/2014/main" id="{E0E28069-63C1-4B30-9C98-2C3E18DA2907}"/>
              </a:ext>
            </a:extLst>
          </p:cNvPr>
          <p:cNvSpPr>
            <a:spLocks noChangeArrowheads="1"/>
          </p:cNvSpPr>
          <p:nvPr/>
        </p:nvSpPr>
        <p:spPr bwMode="auto">
          <a:xfrm>
            <a:off x="258763" y="855663"/>
            <a:ext cx="8342312" cy="39274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lgn="l">
              <a:defRPr kumimoji="1" sz="2400">
                <a:solidFill>
                  <a:schemeClr val="tx1"/>
                </a:solidFill>
                <a:latin typeface="Times New Roman" panose="02020603050405020304" pitchFamily="18" charset="0"/>
              </a:defRPr>
            </a:lvl1pPr>
            <a:lvl2pPr algn="l">
              <a:defRPr kumimoji="1" sz="2400">
                <a:solidFill>
                  <a:schemeClr val="tx1"/>
                </a:solidFill>
                <a:latin typeface="Times New Roman" panose="02020603050405020304" pitchFamily="18" charset="0"/>
              </a:defRPr>
            </a:lvl2pPr>
            <a:lvl3pPr algn="l">
              <a:defRPr kumimoji="1" sz="2400">
                <a:solidFill>
                  <a:schemeClr val="tx1"/>
                </a:solidFill>
                <a:latin typeface="Times New Roman" panose="02020603050405020304" pitchFamily="18" charset="0"/>
              </a:defRPr>
            </a:lvl3pPr>
            <a:lvl4pPr algn="l">
              <a:defRPr kumimoji="1" sz="2400">
                <a:solidFill>
                  <a:schemeClr val="tx1"/>
                </a:solidFill>
                <a:latin typeface="Times New Roman" panose="02020603050405020304" pitchFamily="18" charset="0"/>
              </a:defRPr>
            </a:lvl4pPr>
            <a:lvl5pPr algn="l">
              <a:defRPr kumimoji="1" sz="2400">
                <a:solidFill>
                  <a:schemeClr val="tx1"/>
                </a:solidFill>
                <a:latin typeface="Times New Roman" panose="02020603050405020304" pitchFamily="18" charset="0"/>
              </a:defRPr>
            </a:lvl5pPr>
            <a:lvl6pPr eaLnBrk="0" fontAlgn="base" hangingPunct="0">
              <a:spcBef>
                <a:spcPct val="0"/>
              </a:spcBef>
              <a:spcAft>
                <a:spcPct val="0"/>
              </a:spcAft>
              <a:defRPr kumimoji="1" sz="2400">
                <a:solidFill>
                  <a:schemeClr val="tx1"/>
                </a:solidFill>
                <a:latin typeface="Times New Roman" panose="02020603050405020304" pitchFamily="18" charset="0"/>
              </a:defRPr>
            </a:lvl6pPr>
            <a:lvl7pPr eaLnBrk="0" fontAlgn="base" hangingPunct="0">
              <a:spcBef>
                <a:spcPct val="0"/>
              </a:spcBef>
              <a:spcAft>
                <a:spcPct val="0"/>
              </a:spcAft>
              <a:defRPr kumimoji="1" sz="2400">
                <a:solidFill>
                  <a:schemeClr val="tx1"/>
                </a:solidFill>
                <a:latin typeface="Times New Roman" panose="02020603050405020304" pitchFamily="18" charset="0"/>
              </a:defRPr>
            </a:lvl7pPr>
            <a:lvl8pPr eaLnBrk="0" fontAlgn="base" hangingPunct="0">
              <a:spcBef>
                <a:spcPct val="0"/>
              </a:spcBef>
              <a:spcAft>
                <a:spcPct val="0"/>
              </a:spcAft>
              <a:defRPr kumimoji="1" sz="2400">
                <a:solidFill>
                  <a:schemeClr val="tx1"/>
                </a:solidFill>
                <a:latin typeface="Times New Roman" panose="02020603050405020304" pitchFamily="18" charset="0"/>
              </a:defRPr>
            </a:lvl8pPr>
            <a:lvl9pPr eaLnBrk="0" fontAlgn="base" hangingPunct="0">
              <a:spcBef>
                <a:spcPct val="0"/>
              </a:spcBef>
              <a:spcAft>
                <a:spcPct val="0"/>
              </a:spcAft>
              <a:defRPr kumimoji="1" sz="2400">
                <a:solidFill>
                  <a:schemeClr val="tx1"/>
                </a:solidFill>
                <a:latin typeface="Times New Roman" panose="02020603050405020304" pitchFamily="18" charset="0"/>
              </a:defRPr>
            </a:lvl9pPr>
          </a:lstStyle>
          <a:p>
            <a:pPr>
              <a:spcBef>
                <a:spcPct val="20000"/>
              </a:spcBef>
              <a:buFontTx/>
              <a:buChar char="•"/>
            </a:pPr>
            <a:r>
              <a:rPr kumimoji="0" lang="en-US" altLang="en-US" sz="2000"/>
              <a:t>Enhanced TOPMODEL (Beven and Kirkby, 1979 and later) applied to each subwatershed model element. </a:t>
            </a:r>
          </a:p>
          <a:p>
            <a:pPr>
              <a:spcBef>
                <a:spcPct val="20000"/>
              </a:spcBef>
              <a:buFontTx/>
              <a:buChar char="•"/>
            </a:pPr>
            <a:r>
              <a:rPr kumimoji="0" lang="en-US" altLang="en-US" sz="2000"/>
              <a:t>Kinematic wave routing of subwatershed inputs through stream channel network.</a:t>
            </a:r>
          </a:p>
          <a:p>
            <a:pPr>
              <a:spcBef>
                <a:spcPct val="20000"/>
              </a:spcBef>
              <a:buFontTx/>
              <a:buChar char="•"/>
            </a:pPr>
            <a:r>
              <a:rPr kumimoji="0" lang="en-US" altLang="en-US" sz="2000"/>
              <a:t>Vegetation based interception component.</a:t>
            </a:r>
          </a:p>
          <a:p>
            <a:pPr>
              <a:spcBef>
                <a:spcPct val="20000"/>
              </a:spcBef>
              <a:buFontTx/>
              <a:buChar char="•"/>
            </a:pPr>
            <a:r>
              <a:rPr kumimoji="0" lang="en-US" altLang="en-US" sz="2000"/>
              <a:t>Modified soil zone</a:t>
            </a:r>
          </a:p>
          <a:p>
            <a:pPr>
              <a:spcBef>
                <a:spcPct val="20000"/>
              </a:spcBef>
              <a:buFontTx/>
              <a:buChar char="•"/>
            </a:pPr>
            <a:r>
              <a:rPr kumimoji="0" lang="en-US" altLang="en-US" sz="2000"/>
              <a:t>Infiltration excess</a:t>
            </a:r>
          </a:p>
          <a:p>
            <a:pPr>
              <a:spcBef>
                <a:spcPct val="20000"/>
              </a:spcBef>
              <a:buFontTx/>
              <a:buChar char="•"/>
            </a:pPr>
            <a:r>
              <a:rPr kumimoji="0" lang="en-US" altLang="en-US" sz="2000"/>
              <a:t>GIS based parameterization </a:t>
            </a:r>
          </a:p>
          <a:p>
            <a:pPr>
              <a:spcBef>
                <a:spcPct val="20000"/>
              </a:spcBef>
            </a:pPr>
            <a:r>
              <a:rPr kumimoji="0" lang="en-US" altLang="en-US" sz="2000"/>
              <a:t>    (TOPSETUP)</a:t>
            </a:r>
          </a:p>
          <a:p>
            <a:pPr>
              <a:spcBef>
                <a:spcPct val="20000"/>
              </a:spcBef>
            </a:pPr>
            <a:endParaRPr kumimoji="0" lang="en-US" altLang="en-US" sz="2000"/>
          </a:p>
          <a:p>
            <a:pPr>
              <a:spcBef>
                <a:spcPct val="20000"/>
              </a:spcBef>
              <a:buFontTx/>
              <a:buChar char="•"/>
            </a:pPr>
            <a:endParaRPr kumimoji="0" lang="en-US" altLang="en-US" sz="2000"/>
          </a:p>
        </p:txBody>
      </p:sp>
      <p:sp>
        <p:nvSpPr>
          <p:cNvPr id="404483" name="Text Box 3">
            <a:extLst>
              <a:ext uri="{FF2B5EF4-FFF2-40B4-BE49-F238E27FC236}">
                <a16:creationId xmlns:a16="http://schemas.microsoft.com/office/drawing/2014/main" id="{1A1461E8-9583-4E5E-B2D8-BDBAAA2F1FBB}"/>
              </a:ext>
            </a:extLst>
          </p:cNvPr>
          <p:cNvSpPr txBox="1">
            <a:spLocks noChangeArrowheads="1"/>
          </p:cNvSpPr>
          <p:nvPr/>
        </p:nvSpPr>
        <p:spPr bwMode="auto">
          <a:xfrm>
            <a:off x="8118475" y="3376613"/>
            <a:ext cx="1054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900">
                <a:solidFill>
                  <a:schemeClr val="tx1"/>
                </a:solidFill>
              </a:rPr>
              <a:t>Snow (in progress)</a:t>
            </a:r>
          </a:p>
        </p:txBody>
      </p:sp>
      <p:sp>
        <p:nvSpPr>
          <p:cNvPr id="404484" name="Freeform 4">
            <a:extLst>
              <a:ext uri="{FF2B5EF4-FFF2-40B4-BE49-F238E27FC236}">
                <a16:creationId xmlns:a16="http://schemas.microsoft.com/office/drawing/2014/main" id="{3B4C7404-34B7-4A41-ABB5-1F8C0914C230}"/>
              </a:ext>
            </a:extLst>
          </p:cNvPr>
          <p:cNvSpPr>
            <a:spLocks/>
          </p:cNvSpPr>
          <p:nvPr/>
        </p:nvSpPr>
        <p:spPr bwMode="auto">
          <a:xfrm>
            <a:off x="708025" y="3559175"/>
            <a:ext cx="8359775" cy="2701925"/>
          </a:xfrm>
          <a:custGeom>
            <a:avLst/>
            <a:gdLst>
              <a:gd name="T0" fmla="*/ 9821 w 9830"/>
              <a:gd name="T1" fmla="*/ 0 h 3370"/>
              <a:gd name="T2" fmla="*/ 8467 w 9830"/>
              <a:gd name="T3" fmla="*/ 0 h 3370"/>
              <a:gd name="T4" fmla="*/ 6359 w 9830"/>
              <a:gd name="T5" fmla="*/ 495 h 3370"/>
              <a:gd name="T6" fmla="*/ 4934 w 9830"/>
              <a:gd name="T7" fmla="*/ 1107 h 3370"/>
              <a:gd name="T8" fmla="*/ 3636 w 9830"/>
              <a:gd name="T9" fmla="*/ 1734 h 3370"/>
              <a:gd name="T10" fmla="*/ 2426 w 9830"/>
              <a:gd name="T11" fmla="*/ 2281 h 3370"/>
              <a:gd name="T12" fmla="*/ 1500 w 9830"/>
              <a:gd name="T13" fmla="*/ 2682 h 3370"/>
              <a:gd name="T14" fmla="*/ 0 w 9830"/>
              <a:gd name="T15" fmla="*/ 3370 h 3370"/>
              <a:gd name="T16" fmla="*/ 720 w 9830"/>
              <a:gd name="T17" fmla="*/ 3191 h 3370"/>
              <a:gd name="T18" fmla="*/ 1920 w 9830"/>
              <a:gd name="T19" fmla="*/ 2831 h 3370"/>
              <a:gd name="T20" fmla="*/ 3120 w 9830"/>
              <a:gd name="T21" fmla="*/ 2472 h 3370"/>
              <a:gd name="T22" fmla="*/ 3821 w 9830"/>
              <a:gd name="T23" fmla="*/ 2468 h 3370"/>
              <a:gd name="T24" fmla="*/ 5654 w 9830"/>
              <a:gd name="T25" fmla="*/ 2170 h 3370"/>
              <a:gd name="T26" fmla="*/ 6950 w 9830"/>
              <a:gd name="T27" fmla="*/ 2103 h 3370"/>
              <a:gd name="T28" fmla="*/ 8467 w 9830"/>
              <a:gd name="T29" fmla="*/ 2093 h 3370"/>
              <a:gd name="T30" fmla="*/ 9830 w 9830"/>
              <a:gd name="T31" fmla="*/ 2084 h 3370"/>
              <a:gd name="T32" fmla="*/ 9822 w 9830"/>
              <a:gd name="T33" fmla="*/ 4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30" h="3370">
                <a:moveTo>
                  <a:pt x="9821" y="0"/>
                </a:moveTo>
                <a:lnTo>
                  <a:pt x="8467" y="0"/>
                </a:lnTo>
                <a:lnTo>
                  <a:pt x="6359" y="495"/>
                </a:lnTo>
                <a:lnTo>
                  <a:pt x="4934" y="1107"/>
                </a:lnTo>
                <a:lnTo>
                  <a:pt x="3636" y="1734"/>
                </a:lnTo>
                <a:lnTo>
                  <a:pt x="2426" y="2281"/>
                </a:lnTo>
                <a:lnTo>
                  <a:pt x="1500" y="2682"/>
                </a:lnTo>
                <a:lnTo>
                  <a:pt x="0" y="3370"/>
                </a:lnTo>
                <a:lnTo>
                  <a:pt x="720" y="3191"/>
                </a:lnTo>
                <a:lnTo>
                  <a:pt x="1920" y="2831"/>
                </a:lnTo>
                <a:lnTo>
                  <a:pt x="3120" y="2472"/>
                </a:lnTo>
                <a:lnTo>
                  <a:pt x="3821" y="2468"/>
                </a:lnTo>
                <a:lnTo>
                  <a:pt x="5654" y="2170"/>
                </a:lnTo>
                <a:lnTo>
                  <a:pt x="6950" y="2103"/>
                </a:lnTo>
                <a:lnTo>
                  <a:pt x="8467" y="2093"/>
                </a:lnTo>
                <a:lnTo>
                  <a:pt x="9830" y="2084"/>
                </a:lnTo>
                <a:lnTo>
                  <a:pt x="9822" y="4"/>
                </a:lnTo>
              </a:path>
            </a:pathLst>
          </a:custGeom>
          <a:solidFill>
            <a:srgbClr val="FFE2C5"/>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4485" name="Freeform 5">
            <a:extLst>
              <a:ext uri="{FF2B5EF4-FFF2-40B4-BE49-F238E27FC236}">
                <a16:creationId xmlns:a16="http://schemas.microsoft.com/office/drawing/2014/main" id="{8EBA549E-0508-41FD-A16C-B64924287652}"/>
              </a:ext>
            </a:extLst>
          </p:cNvPr>
          <p:cNvSpPr>
            <a:spLocks/>
          </p:cNvSpPr>
          <p:nvPr/>
        </p:nvSpPr>
        <p:spPr bwMode="auto">
          <a:xfrm>
            <a:off x="217488" y="5068888"/>
            <a:ext cx="8858250" cy="1462087"/>
          </a:xfrm>
          <a:custGeom>
            <a:avLst/>
            <a:gdLst>
              <a:gd name="T0" fmla="*/ 10416 w 10416"/>
              <a:gd name="T1" fmla="*/ 0 h 1824"/>
              <a:gd name="T2" fmla="*/ 8996 w 10416"/>
              <a:gd name="T3" fmla="*/ 52 h 1824"/>
              <a:gd name="T4" fmla="*/ 7668 w 10416"/>
              <a:gd name="T5" fmla="*/ 89 h 1824"/>
              <a:gd name="T6" fmla="*/ 6458 w 10416"/>
              <a:gd name="T7" fmla="*/ 203 h 1824"/>
              <a:gd name="T8" fmla="*/ 4886 w 10416"/>
              <a:gd name="T9" fmla="*/ 336 h 1824"/>
              <a:gd name="T10" fmla="*/ 3293 w 10416"/>
              <a:gd name="T11" fmla="*/ 547 h 1824"/>
              <a:gd name="T12" fmla="*/ 2314 w 10416"/>
              <a:gd name="T13" fmla="*/ 701 h 1824"/>
              <a:gd name="T14" fmla="*/ 1066 w 10416"/>
              <a:gd name="T15" fmla="*/ 1248 h 1824"/>
              <a:gd name="T16" fmla="*/ 739 w 10416"/>
              <a:gd name="T17" fmla="*/ 1392 h 1824"/>
              <a:gd name="T18" fmla="*/ 557 w 10416"/>
              <a:gd name="T19" fmla="*/ 1440 h 1824"/>
              <a:gd name="T20" fmla="*/ 284 w 10416"/>
              <a:gd name="T21" fmla="*/ 1511 h 1824"/>
              <a:gd name="T22" fmla="*/ 0 w 10416"/>
              <a:gd name="T23" fmla="*/ 1511 h 1824"/>
              <a:gd name="T24" fmla="*/ 0 w 10416"/>
              <a:gd name="T25" fmla="*/ 1824 h 1824"/>
              <a:gd name="T26" fmla="*/ 10416 w 10416"/>
              <a:gd name="T27" fmla="*/ 1824 h 1824"/>
              <a:gd name="T28" fmla="*/ 10416 w 10416"/>
              <a:gd name="T29" fmla="*/ 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16" h="1824">
                <a:moveTo>
                  <a:pt x="10416" y="0"/>
                </a:moveTo>
                <a:lnTo>
                  <a:pt x="8996" y="52"/>
                </a:lnTo>
                <a:lnTo>
                  <a:pt x="7668" y="89"/>
                </a:lnTo>
                <a:lnTo>
                  <a:pt x="6458" y="203"/>
                </a:lnTo>
                <a:lnTo>
                  <a:pt x="4886" y="336"/>
                </a:lnTo>
                <a:lnTo>
                  <a:pt x="3293" y="547"/>
                </a:lnTo>
                <a:lnTo>
                  <a:pt x="2314" y="701"/>
                </a:lnTo>
                <a:lnTo>
                  <a:pt x="1066" y="1248"/>
                </a:lnTo>
                <a:lnTo>
                  <a:pt x="739" y="1392"/>
                </a:lnTo>
                <a:lnTo>
                  <a:pt x="557" y="1440"/>
                </a:lnTo>
                <a:lnTo>
                  <a:pt x="284" y="1511"/>
                </a:lnTo>
                <a:lnTo>
                  <a:pt x="0" y="1511"/>
                </a:lnTo>
                <a:lnTo>
                  <a:pt x="0" y="1824"/>
                </a:lnTo>
                <a:lnTo>
                  <a:pt x="10416" y="1824"/>
                </a:lnTo>
                <a:lnTo>
                  <a:pt x="10416" y="0"/>
                </a:lnTo>
                <a:close/>
              </a:path>
            </a:pathLst>
          </a:custGeom>
          <a:solidFill>
            <a:srgbClr val="CCFF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04486" name="Picture 6">
            <a:extLst>
              <a:ext uri="{FF2B5EF4-FFF2-40B4-BE49-F238E27FC236}">
                <a16:creationId xmlns:a16="http://schemas.microsoft.com/office/drawing/2014/main" id="{78480889-C773-40D0-A593-F51DA46EA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67113"/>
            <a:ext cx="815975"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4487" name="Text Box 7">
            <a:extLst>
              <a:ext uri="{FF2B5EF4-FFF2-40B4-BE49-F238E27FC236}">
                <a16:creationId xmlns:a16="http://schemas.microsoft.com/office/drawing/2014/main" id="{EDA8E10C-28C8-4BAC-9755-C7F30F87B416}"/>
              </a:ext>
            </a:extLst>
          </p:cNvPr>
          <p:cNvSpPr txBox="1">
            <a:spLocks noChangeArrowheads="1"/>
          </p:cNvSpPr>
          <p:nvPr/>
        </p:nvSpPr>
        <p:spPr bwMode="auto">
          <a:xfrm>
            <a:off x="2012950" y="5106988"/>
            <a:ext cx="2351088" cy="161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912" tIns="219456" rIns="438912" bIns="219456">
            <a:spAutoFit/>
          </a:bodyPr>
          <a:lstStyle>
            <a:lvl1pPr algn="l" defTabSz="4389438">
              <a:defRPr kumimoji="1" sz="2400">
                <a:solidFill>
                  <a:schemeClr val="tx1"/>
                </a:solidFill>
                <a:latin typeface="Times New Roman" panose="02020603050405020304" pitchFamily="18" charset="0"/>
              </a:defRPr>
            </a:lvl1pPr>
            <a:lvl2pPr marL="2193925" algn="l" defTabSz="4389438">
              <a:defRPr kumimoji="1" sz="2400">
                <a:solidFill>
                  <a:schemeClr val="tx1"/>
                </a:solidFill>
                <a:latin typeface="Times New Roman" panose="02020603050405020304" pitchFamily="18" charset="0"/>
              </a:defRPr>
            </a:lvl2pPr>
            <a:lvl3pPr marL="4389438" algn="l" defTabSz="4389438">
              <a:defRPr kumimoji="1" sz="2400">
                <a:solidFill>
                  <a:schemeClr val="tx1"/>
                </a:solidFill>
                <a:latin typeface="Times New Roman" panose="02020603050405020304" pitchFamily="18" charset="0"/>
              </a:defRPr>
            </a:lvl3pPr>
            <a:lvl4pPr marL="6583363" algn="l" defTabSz="4389438">
              <a:defRPr kumimoji="1" sz="2400">
                <a:solidFill>
                  <a:schemeClr val="tx1"/>
                </a:solidFill>
                <a:latin typeface="Times New Roman" panose="02020603050405020304" pitchFamily="18" charset="0"/>
              </a:defRPr>
            </a:lvl4pPr>
            <a:lvl5pPr marL="8778875" algn="l" defTabSz="4389438">
              <a:defRPr kumimoji="1" sz="2400">
                <a:solidFill>
                  <a:schemeClr val="tx1"/>
                </a:solidFill>
                <a:latin typeface="Times New Roman" panose="02020603050405020304" pitchFamily="18" charset="0"/>
              </a:defRPr>
            </a:lvl5pPr>
            <a:lvl6pPr marL="9236075" defTabSz="4389438" eaLnBrk="0" fontAlgn="base" hangingPunct="0">
              <a:spcBef>
                <a:spcPct val="0"/>
              </a:spcBef>
              <a:spcAft>
                <a:spcPct val="0"/>
              </a:spcAft>
              <a:defRPr kumimoji="1" sz="2400">
                <a:solidFill>
                  <a:schemeClr val="tx1"/>
                </a:solidFill>
                <a:latin typeface="Times New Roman" panose="02020603050405020304" pitchFamily="18" charset="0"/>
              </a:defRPr>
            </a:lvl6pPr>
            <a:lvl7pPr marL="9693275" defTabSz="4389438" eaLnBrk="0" fontAlgn="base" hangingPunct="0">
              <a:spcBef>
                <a:spcPct val="0"/>
              </a:spcBef>
              <a:spcAft>
                <a:spcPct val="0"/>
              </a:spcAft>
              <a:defRPr kumimoji="1" sz="2400">
                <a:solidFill>
                  <a:schemeClr val="tx1"/>
                </a:solidFill>
                <a:latin typeface="Times New Roman" panose="02020603050405020304" pitchFamily="18" charset="0"/>
              </a:defRPr>
            </a:lvl7pPr>
            <a:lvl8pPr marL="10150475" defTabSz="4389438" eaLnBrk="0" fontAlgn="base" hangingPunct="0">
              <a:spcBef>
                <a:spcPct val="0"/>
              </a:spcBef>
              <a:spcAft>
                <a:spcPct val="0"/>
              </a:spcAft>
              <a:defRPr kumimoji="1" sz="2400">
                <a:solidFill>
                  <a:schemeClr val="tx1"/>
                </a:solidFill>
                <a:latin typeface="Times New Roman" panose="02020603050405020304" pitchFamily="18" charset="0"/>
              </a:defRPr>
            </a:lvl8pPr>
            <a:lvl9pPr marL="10607675" defTabSz="4389438" eaLnBrk="0" fontAlgn="base" hangingPunct="0">
              <a:spcBef>
                <a:spcPct val="0"/>
              </a:spcBef>
              <a:spcAft>
                <a:spcPct val="0"/>
              </a:spcAft>
              <a:defRPr kumimoji="1" sz="2400">
                <a:solidFill>
                  <a:schemeClr val="tx1"/>
                </a:solidFill>
                <a:latin typeface="Times New Roman" panose="02020603050405020304" pitchFamily="18" charset="0"/>
              </a:defRPr>
            </a:lvl9pPr>
          </a:lstStyle>
          <a:p>
            <a:pPr>
              <a:spcBef>
                <a:spcPct val="50000"/>
              </a:spcBef>
            </a:pPr>
            <a:endParaRPr kumimoji="0" lang="en-US" altLang="en-US" sz="7700"/>
          </a:p>
        </p:txBody>
      </p:sp>
      <p:sp>
        <p:nvSpPr>
          <p:cNvPr id="404488" name="AutoShape 8">
            <a:extLst>
              <a:ext uri="{FF2B5EF4-FFF2-40B4-BE49-F238E27FC236}">
                <a16:creationId xmlns:a16="http://schemas.microsoft.com/office/drawing/2014/main" id="{6116F60B-D190-4CB9-B5C3-6BD468B07F1A}"/>
              </a:ext>
            </a:extLst>
          </p:cNvPr>
          <p:cNvSpPr>
            <a:spLocks noChangeArrowheads="1"/>
          </p:cNvSpPr>
          <p:nvPr/>
        </p:nvSpPr>
        <p:spPr bwMode="auto">
          <a:xfrm>
            <a:off x="5646738" y="2565400"/>
            <a:ext cx="122237" cy="269875"/>
          </a:xfrm>
          <a:prstGeom prst="upArrow">
            <a:avLst>
              <a:gd name="adj1" fmla="val 50000"/>
              <a:gd name="adj2" fmla="val 55195"/>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489" name="Text Box 9">
            <a:extLst>
              <a:ext uri="{FF2B5EF4-FFF2-40B4-BE49-F238E27FC236}">
                <a16:creationId xmlns:a16="http://schemas.microsoft.com/office/drawing/2014/main" id="{375D28A0-37B8-4612-8541-46C50747EF26}"/>
              </a:ext>
            </a:extLst>
          </p:cNvPr>
          <p:cNvSpPr txBox="1">
            <a:spLocks noChangeArrowheads="1"/>
          </p:cNvSpPr>
          <p:nvPr/>
        </p:nvSpPr>
        <p:spPr bwMode="auto">
          <a:xfrm>
            <a:off x="3919538" y="3613150"/>
            <a:ext cx="10048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200">
                <a:solidFill>
                  <a:schemeClr val="tx1"/>
                </a:solidFill>
              </a:rPr>
              <a:t>Precipitation </a:t>
            </a:r>
          </a:p>
        </p:txBody>
      </p:sp>
      <p:sp>
        <p:nvSpPr>
          <p:cNvPr id="404490" name="AutoShape 10">
            <a:extLst>
              <a:ext uri="{FF2B5EF4-FFF2-40B4-BE49-F238E27FC236}">
                <a16:creationId xmlns:a16="http://schemas.microsoft.com/office/drawing/2014/main" id="{70FCA9D7-9476-4BB5-B740-FFC59ECE1AAD}"/>
              </a:ext>
            </a:extLst>
          </p:cNvPr>
          <p:cNvSpPr>
            <a:spLocks noChangeArrowheads="1"/>
          </p:cNvSpPr>
          <p:nvPr/>
        </p:nvSpPr>
        <p:spPr bwMode="auto">
          <a:xfrm rot="-10800000">
            <a:off x="4329113" y="3851275"/>
            <a:ext cx="122237" cy="423863"/>
          </a:xfrm>
          <a:prstGeom prst="upArrow">
            <a:avLst>
              <a:gd name="adj1" fmla="val 50000"/>
              <a:gd name="adj2" fmla="val 86689"/>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491" name="AutoShape 11">
            <a:extLst>
              <a:ext uri="{FF2B5EF4-FFF2-40B4-BE49-F238E27FC236}">
                <a16:creationId xmlns:a16="http://schemas.microsoft.com/office/drawing/2014/main" id="{5C41AEDB-D9A6-438C-A727-F7719E73ABA3}"/>
              </a:ext>
            </a:extLst>
          </p:cNvPr>
          <p:cNvSpPr>
            <a:spLocks noChangeArrowheads="1"/>
          </p:cNvSpPr>
          <p:nvPr/>
        </p:nvSpPr>
        <p:spPr bwMode="auto">
          <a:xfrm rot="-10800000">
            <a:off x="7319963" y="4683125"/>
            <a:ext cx="204787" cy="423863"/>
          </a:xfrm>
          <a:prstGeom prst="upArrow">
            <a:avLst>
              <a:gd name="adj1" fmla="val 50000"/>
              <a:gd name="adj2" fmla="val 51744"/>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492" name="AutoShape 12">
            <a:extLst>
              <a:ext uri="{FF2B5EF4-FFF2-40B4-BE49-F238E27FC236}">
                <a16:creationId xmlns:a16="http://schemas.microsoft.com/office/drawing/2014/main" id="{0165A43E-B8FF-4A68-B4D3-FE571843106F}"/>
              </a:ext>
            </a:extLst>
          </p:cNvPr>
          <p:cNvSpPr>
            <a:spLocks noChangeArrowheads="1"/>
          </p:cNvSpPr>
          <p:nvPr/>
        </p:nvSpPr>
        <p:spPr bwMode="auto">
          <a:xfrm>
            <a:off x="5238750" y="3489325"/>
            <a:ext cx="122238" cy="577850"/>
          </a:xfrm>
          <a:prstGeom prst="upArrow">
            <a:avLst>
              <a:gd name="adj1" fmla="val 50000"/>
              <a:gd name="adj2" fmla="val 11818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493" name="AutoShape 13">
            <a:extLst>
              <a:ext uri="{FF2B5EF4-FFF2-40B4-BE49-F238E27FC236}">
                <a16:creationId xmlns:a16="http://schemas.microsoft.com/office/drawing/2014/main" id="{705E69C3-0DEF-41BB-928C-BE57583DFDBA}"/>
              </a:ext>
            </a:extLst>
          </p:cNvPr>
          <p:cNvSpPr>
            <a:spLocks noChangeArrowheads="1"/>
          </p:cNvSpPr>
          <p:nvPr/>
        </p:nvSpPr>
        <p:spPr bwMode="auto">
          <a:xfrm rot="-6772602">
            <a:off x="1304131" y="5447507"/>
            <a:ext cx="153987" cy="857250"/>
          </a:xfrm>
          <a:prstGeom prst="upArrow">
            <a:avLst>
              <a:gd name="adj1" fmla="val 50000"/>
              <a:gd name="adj2" fmla="val 139176"/>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494" name="AutoShape 14">
            <a:extLst>
              <a:ext uri="{FF2B5EF4-FFF2-40B4-BE49-F238E27FC236}">
                <a16:creationId xmlns:a16="http://schemas.microsoft.com/office/drawing/2014/main" id="{D395A665-376D-46B0-8CA9-D8A8A1ADB3D0}"/>
              </a:ext>
            </a:extLst>
          </p:cNvPr>
          <p:cNvSpPr>
            <a:spLocks noChangeArrowheads="1"/>
          </p:cNvSpPr>
          <p:nvPr/>
        </p:nvSpPr>
        <p:spPr bwMode="auto">
          <a:xfrm rot="-50213741">
            <a:off x="4202906" y="4177507"/>
            <a:ext cx="153987" cy="857250"/>
          </a:xfrm>
          <a:prstGeom prst="upArrow">
            <a:avLst>
              <a:gd name="adj1" fmla="val 50000"/>
              <a:gd name="adj2" fmla="val 139176"/>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495" name="Text Box 15">
            <a:extLst>
              <a:ext uri="{FF2B5EF4-FFF2-40B4-BE49-F238E27FC236}">
                <a16:creationId xmlns:a16="http://schemas.microsoft.com/office/drawing/2014/main" id="{8B544599-99A3-42C7-9A7B-89F59D3910C1}"/>
              </a:ext>
            </a:extLst>
          </p:cNvPr>
          <p:cNvSpPr txBox="1">
            <a:spLocks noChangeArrowheads="1"/>
          </p:cNvSpPr>
          <p:nvPr/>
        </p:nvSpPr>
        <p:spPr bwMode="auto">
          <a:xfrm rot="-1338680">
            <a:off x="674688" y="5481638"/>
            <a:ext cx="17446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200">
                <a:solidFill>
                  <a:schemeClr val="tx1"/>
                </a:solidFill>
              </a:rPr>
              <a:t>Saturation Excess Runoff</a:t>
            </a:r>
          </a:p>
        </p:txBody>
      </p:sp>
      <p:sp>
        <p:nvSpPr>
          <p:cNvPr id="404496" name="Text Box 16">
            <a:extLst>
              <a:ext uri="{FF2B5EF4-FFF2-40B4-BE49-F238E27FC236}">
                <a16:creationId xmlns:a16="http://schemas.microsoft.com/office/drawing/2014/main" id="{802666F6-EA6B-4CC5-ADFC-565A70EFAEB5}"/>
              </a:ext>
            </a:extLst>
          </p:cNvPr>
          <p:cNvSpPr txBox="1">
            <a:spLocks noChangeArrowheads="1"/>
          </p:cNvSpPr>
          <p:nvPr/>
        </p:nvSpPr>
        <p:spPr bwMode="auto">
          <a:xfrm rot="-1530401">
            <a:off x="3455988" y="4271963"/>
            <a:ext cx="17795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200">
                <a:solidFill>
                  <a:schemeClr val="tx1"/>
                </a:solidFill>
              </a:rPr>
              <a:t>Infiltration Excess Runoff</a:t>
            </a:r>
          </a:p>
        </p:txBody>
      </p:sp>
      <p:sp>
        <p:nvSpPr>
          <p:cNvPr id="404497" name="AutoShape 17">
            <a:extLst>
              <a:ext uri="{FF2B5EF4-FFF2-40B4-BE49-F238E27FC236}">
                <a16:creationId xmlns:a16="http://schemas.microsoft.com/office/drawing/2014/main" id="{F74848D5-32B7-4F14-A580-76AD98306CE1}"/>
              </a:ext>
            </a:extLst>
          </p:cNvPr>
          <p:cNvSpPr>
            <a:spLocks noChangeArrowheads="1"/>
          </p:cNvSpPr>
          <p:nvPr/>
        </p:nvSpPr>
        <p:spPr bwMode="auto">
          <a:xfrm rot="-27153395">
            <a:off x="1581944" y="5630069"/>
            <a:ext cx="130175" cy="1468437"/>
          </a:xfrm>
          <a:prstGeom prst="upArrow">
            <a:avLst>
              <a:gd name="adj1" fmla="val 50000"/>
              <a:gd name="adj2" fmla="val 282012"/>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498" name="Text Box 18">
            <a:extLst>
              <a:ext uri="{FF2B5EF4-FFF2-40B4-BE49-F238E27FC236}">
                <a16:creationId xmlns:a16="http://schemas.microsoft.com/office/drawing/2014/main" id="{E588525E-A019-41E2-B59E-64F0B8DCB947}"/>
              </a:ext>
            </a:extLst>
          </p:cNvPr>
          <p:cNvSpPr txBox="1">
            <a:spLocks noChangeArrowheads="1"/>
          </p:cNvSpPr>
          <p:nvPr/>
        </p:nvSpPr>
        <p:spPr bwMode="auto">
          <a:xfrm>
            <a:off x="1357313" y="6065838"/>
            <a:ext cx="7604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200">
                <a:solidFill>
                  <a:schemeClr val="tx1"/>
                </a:solidFill>
              </a:rPr>
              <a:t>Baseflow</a:t>
            </a:r>
          </a:p>
        </p:txBody>
      </p:sp>
      <p:sp>
        <p:nvSpPr>
          <p:cNvPr id="404499" name="Text Box 19">
            <a:extLst>
              <a:ext uri="{FF2B5EF4-FFF2-40B4-BE49-F238E27FC236}">
                <a16:creationId xmlns:a16="http://schemas.microsoft.com/office/drawing/2014/main" id="{42E18CDE-3D84-4210-9A76-29DF86AFA7C5}"/>
              </a:ext>
            </a:extLst>
          </p:cNvPr>
          <p:cNvSpPr txBox="1">
            <a:spLocks noChangeArrowheads="1"/>
          </p:cNvSpPr>
          <p:nvPr/>
        </p:nvSpPr>
        <p:spPr bwMode="auto">
          <a:xfrm>
            <a:off x="5962650" y="4832350"/>
            <a:ext cx="1381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200">
                <a:solidFill>
                  <a:schemeClr val="tx1"/>
                </a:solidFill>
              </a:rPr>
              <a:t>Soil Zone Drainage</a:t>
            </a:r>
          </a:p>
        </p:txBody>
      </p:sp>
      <p:sp>
        <p:nvSpPr>
          <p:cNvPr id="404500" name="Text Box 20">
            <a:extLst>
              <a:ext uri="{FF2B5EF4-FFF2-40B4-BE49-F238E27FC236}">
                <a16:creationId xmlns:a16="http://schemas.microsoft.com/office/drawing/2014/main" id="{4779C5AB-7F8B-44D5-B33B-F09FB2723336}"/>
              </a:ext>
            </a:extLst>
          </p:cNvPr>
          <p:cNvSpPr txBox="1">
            <a:spLocks noChangeArrowheads="1"/>
          </p:cNvSpPr>
          <p:nvPr/>
        </p:nvSpPr>
        <p:spPr bwMode="auto">
          <a:xfrm rot="3870">
            <a:off x="6269038" y="4030663"/>
            <a:ext cx="301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400">
                <a:solidFill>
                  <a:schemeClr val="tx1"/>
                </a:solidFill>
              </a:rPr>
              <a:t>z</a:t>
            </a:r>
            <a:r>
              <a:rPr kumimoji="0" lang="en-US" altLang="en-US" sz="1400" baseline="-25000">
                <a:solidFill>
                  <a:schemeClr val="tx1"/>
                </a:solidFill>
              </a:rPr>
              <a:t>r</a:t>
            </a:r>
            <a:endParaRPr kumimoji="0" lang="en-US" altLang="en-US" sz="1400">
              <a:solidFill>
                <a:schemeClr val="tx1"/>
              </a:solidFill>
            </a:endParaRPr>
          </a:p>
        </p:txBody>
      </p:sp>
      <p:sp>
        <p:nvSpPr>
          <p:cNvPr id="404501" name="Line 21">
            <a:extLst>
              <a:ext uri="{FF2B5EF4-FFF2-40B4-BE49-F238E27FC236}">
                <a16:creationId xmlns:a16="http://schemas.microsoft.com/office/drawing/2014/main" id="{F94B13FA-5746-4C61-9567-12B47CCFC38D}"/>
              </a:ext>
            </a:extLst>
          </p:cNvPr>
          <p:cNvSpPr>
            <a:spLocks noChangeShapeType="1"/>
          </p:cNvSpPr>
          <p:nvPr/>
        </p:nvSpPr>
        <p:spPr bwMode="auto">
          <a:xfrm flipV="1">
            <a:off x="6503988" y="4005263"/>
            <a:ext cx="0" cy="192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4502" name="AutoShape 22">
            <a:extLst>
              <a:ext uri="{FF2B5EF4-FFF2-40B4-BE49-F238E27FC236}">
                <a16:creationId xmlns:a16="http://schemas.microsoft.com/office/drawing/2014/main" id="{67C5C550-500F-45C4-B054-E4CD9938998F}"/>
              </a:ext>
            </a:extLst>
          </p:cNvPr>
          <p:cNvSpPr>
            <a:spLocks noChangeArrowheads="1"/>
          </p:cNvSpPr>
          <p:nvPr/>
        </p:nvSpPr>
        <p:spPr bwMode="auto">
          <a:xfrm rot="-23625370">
            <a:off x="6626225" y="3913188"/>
            <a:ext cx="122238" cy="423862"/>
          </a:xfrm>
          <a:prstGeom prst="upArrow">
            <a:avLst>
              <a:gd name="adj1" fmla="val 50000"/>
              <a:gd name="adj2" fmla="val 86688"/>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03" name="AutoShape 23">
            <a:extLst>
              <a:ext uri="{FF2B5EF4-FFF2-40B4-BE49-F238E27FC236}">
                <a16:creationId xmlns:a16="http://schemas.microsoft.com/office/drawing/2014/main" id="{1595B443-0A2E-4C29-8328-22AFE072FA95}"/>
              </a:ext>
            </a:extLst>
          </p:cNvPr>
          <p:cNvSpPr>
            <a:spLocks noChangeArrowheads="1"/>
          </p:cNvSpPr>
          <p:nvPr/>
        </p:nvSpPr>
        <p:spPr bwMode="auto">
          <a:xfrm rot="-19872543">
            <a:off x="6259513" y="3913188"/>
            <a:ext cx="122237" cy="423862"/>
          </a:xfrm>
          <a:prstGeom prst="upArrow">
            <a:avLst>
              <a:gd name="adj1" fmla="val 50000"/>
              <a:gd name="adj2" fmla="val 86689"/>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04" name="Rectangle 24">
            <a:extLst>
              <a:ext uri="{FF2B5EF4-FFF2-40B4-BE49-F238E27FC236}">
                <a16:creationId xmlns:a16="http://schemas.microsoft.com/office/drawing/2014/main" id="{C1BB2FBD-19EE-4539-AF3C-6CCED4EF7BEB}"/>
              </a:ext>
            </a:extLst>
          </p:cNvPr>
          <p:cNvSpPr>
            <a:spLocks noChangeArrowheads="1"/>
          </p:cNvSpPr>
          <p:nvPr/>
        </p:nvSpPr>
        <p:spPr bwMode="auto">
          <a:xfrm>
            <a:off x="7197725" y="4221163"/>
            <a:ext cx="1755775" cy="461962"/>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05" name="Text Box 25">
            <a:extLst>
              <a:ext uri="{FF2B5EF4-FFF2-40B4-BE49-F238E27FC236}">
                <a16:creationId xmlns:a16="http://schemas.microsoft.com/office/drawing/2014/main" id="{1D57EF33-04E1-431A-B76A-82266D178FB0}"/>
              </a:ext>
            </a:extLst>
          </p:cNvPr>
          <p:cNvSpPr txBox="1">
            <a:spLocks noChangeArrowheads="1"/>
          </p:cNvSpPr>
          <p:nvPr/>
        </p:nvSpPr>
        <p:spPr bwMode="auto">
          <a:xfrm rot="29268">
            <a:off x="7226300" y="4114800"/>
            <a:ext cx="1700213"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0" lang="en-US" altLang="en-US" sz="1400" u="sng">
                <a:solidFill>
                  <a:schemeClr val="tx1"/>
                </a:solidFill>
              </a:rPr>
              <a:t>Soil Store </a:t>
            </a:r>
          </a:p>
          <a:p>
            <a:pPr eaLnBrk="1" hangingPunct="1"/>
            <a:r>
              <a:rPr kumimoji="0" lang="en-US" altLang="en-US" sz="900">
                <a:solidFill>
                  <a:schemeClr val="tx1"/>
                </a:solidFill>
              </a:rPr>
              <a:t>SR(m) =Soil Zone water content</a:t>
            </a:r>
            <a:r>
              <a:rPr kumimoji="0" lang="en-US" altLang="en-US" sz="700">
                <a:solidFill>
                  <a:schemeClr val="tx1"/>
                </a:solidFill>
              </a:rPr>
              <a:t> </a:t>
            </a:r>
          </a:p>
        </p:txBody>
      </p:sp>
      <p:sp>
        <p:nvSpPr>
          <p:cNvPr id="404506" name="Text Box 26">
            <a:extLst>
              <a:ext uri="{FF2B5EF4-FFF2-40B4-BE49-F238E27FC236}">
                <a16:creationId xmlns:a16="http://schemas.microsoft.com/office/drawing/2014/main" id="{760ED576-BB85-423C-B20C-FA21CFC4C317}"/>
              </a:ext>
            </a:extLst>
          </p:cNvPr>
          <p:cNvSpPr txBox="1">
            <a:spLocks noChangeArrowheads="1"/>
          </p:cNvSpPr>
          <p:nvPr/>
        </p:nvSpPr>
        <p:spPr bwMode="auto">
          <a:xfrm>
            <a:off x="7496175" y="4489450"/>
            <a:ext cx="13890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kumimoji="0" lang="en-US" altLang="en-US" sz="900">
                <a:solidFill>
                  <a:schemeClr val="tx1"/>
                </a:solidFill>
              </a:rPr>
              <a:t>Z</a:t>
            </a:r>
            <a:r>
              <a:rPr kumimoji="0" lang="en-US" altLang="en-US" sz="900" baseline="-25000">
                <a:solidFill>
                  <a:schemeClr val="tx1"/>
                </a:solidFill>
              </a:rPr>
              <a:t>r</a:t>
            </a:r>
            <a:r>
              <a:rPr kumimoji="0" lang="en-US" altLang="en-US" sz="900">
                <a:solidFill>
                  <a:schemeClr val="tx1"/>
                </a:solidFill>
              </a:rPr>
              <a:t>=depth of root zone</a:t>
            </a:r>
            <a:endParaRPr kumimoji="0" lang="en-US" altLang="en-US" sz="900" baseline="-30000">
              <a:solidFill>
                <a:schemeClr val="tx1"/>
              </a:solidFill>
              <a:cs typeface="Times New Roman" panose="02020603050405020304" pitchFamily="18" charset="0"/>
            </a:endParaRPr>
          </a:p>
        </p:txBody>
      </p:sp>
      <p:pic>
        <p:nvPicPr>
          <p:cNvPr id="404507" name="Picture 27">
            <a:extLst>
              <a:ext uri="{FF2B5EF4-FFF2-40B4-BE49-F238E27FC236}">
                <a16:creationId xmlns:a16="http://schemas.microsoft.com/office/drawing/2014/main" id="{7B9B791B-C676-4A88-BC7E-41332864CB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513" y="2643188"/>
            <a:ext cx="571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4508" name="Picture 28">
            <a:extLst>
              <a:ext uri="{FF2B5EF4-FFF2-40B4-BE49-F238E27FC236}">
                <a16:creationId xmlns:a16="http://schemas.microsoft.com/office/drawing/2014/main" id="{0FE8970A-5264-4F1E-89C3-A223AA065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4213" y="3027363"/>
            <a:ext cx="407987"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4509" name="Picture 29">
            <a:extLst>
              <a:ext uri="{FF2B5EF4-FFF2-40B4-BE49-F238E27FC236}">
                <a16:creationId xmlns:a16="http://schemas.microsoft.com/office/drawing/2014/main" id="{FFF4AE69-E351-4357-9844-69D52A0B63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775" y="2873375"/>
            <a:ext cx="376238"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4510" name="Picture 30">
            <a:extLst>
              <a:ext uri="{FF2B5EF4-FFF2-40B4-BE49-F238E27FC236}">
                <a16:creationId xmlns:a16="http://schemas.microsoft.com/office/drawing/2014/main" id="{3B56A0BC-A1E5-4CF7-929B-95711EEF4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975" y="2643188"/>
            <a:ext cx="571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4511" name="Picture 31">
            <a:extLst>
              <a:ext uri="{FF2B5EF4-FFF2-40B4-BE49-F238E27FC236}">
                <a16:creationId xmlns:a16="http://schemas.microsoft.com/office/drawing/2014/main" id="{E9443230-F653-42BF-A819-1F812337F5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775" y="3143250"/>
            <a:ext cx="376238"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4512" name="Picture 32">
            <a:extLst>
              <a:ext uri="{FF2B5EF4-FFF2-40B4-BE49-F238E27FC236}">
                <a16:creationId xmlns:a16="http://schemas.microsoft.com/office/drawing/2014/main" id="{A00F009E-73AF-4177-A89F-1EEFB361F3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738" y="2719388"/>
            <a:ext cx="407987"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4513" name="Rectangle 33">
            <a:extLst>
              <a:ext uri="{FF2B5EF4-FFF2-40B4-BE49-F238E27FC236}">
                <a16:creationId xmlns:a16="http://schemas.microsoft.com/office/drawing/2014/main" id="{214B4D5E-F62E-475A-B626-8F53AFC9E210}"/>
              </a:ext>
            </a:extLst>
          </p:cNvPr>
          <p:cNvSpPr>
            <a:spLocks noChangeArrowheads="1"/>
          </p:cNvSpPr>
          <p:nvPr/>
        </p:nvSpPr>
        <p:spPr bwMode="auto">
          <a:xfrm>
            <a:off x="5932488" y="3065463"/>
            <a:ext cx="1265237" cy="577850"/>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14" name="AutoShape 34">
            <a:extLst>
              <a:ext uri="{FF2B5EF4-FFF2-40B4-BE49-F238E27FC236}">
                <a16:creationId xmlns:a16="http://schemas.microsoft.com/office/drawing/2014/main" id="{29E4DA75-C2FC-4EF8-8D7A-821EE7C22F65}"/>
              </a:ext>
            </a:extLst>
          </p:cNvPr>
          <p:cNvSpPr>
            <a:spLocks noChangeArrowheads="1"/>
          </p:cNvSpPr>
          <p:nvPr/>
        </p:nvSpPr>
        <p:spPr bwMode="auto">
          <a:xfrm rot="-10800000">
            <a:off x="7208838" y="3373438"/>
            <a:ext cx="122237" cy="307975"/>
          </a:xfrm>
          <a:prstGeom prst="upArrow">
            <a:avLst>
              <a:gd name="adj1" fmla="val 50000"/>
              <a:gd name="adj2" fmla="val 629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15" name="Text Box 35">
            <a:extLst>
              <a:ext uri="{FF2B5EF4-FFF2-40B4-BE49-F238E27FC236}">
                <a16:creationId xmlns:a16="http://schemas.microsoft.com/office/drawing/2014/main" id="{89BAA71F-4149-4B6B-9991-0A0DB7FD0C87}"/>
              </a:ext>
            </a:extLst>
          </p:cNvPr>
          <p:cNvSpPr txBox="1">
            <a:spLocks noChangeArrowheads="1"/>
          </p:cNvSpPr>
          <p:nvPr/>
        </p:nvSpPr>
        <p:spPr bwMode="auto">
          <a:xfrm>
            <a:off x="7234238" y="3325813"/>
            <a:ext cx="914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200">
                <a:solidFill>
                  <a:schemeClr val="tx1"/>
                </a:solidFill>
              </a:rPr>
              <a:t>Throughfall</a:t>
            </a:r>
          </a:p>
        </p:txBody>
      </p:sp>
      <p:sp>
        <p:nvSpPr>
          <p:cNvPr id="404516" name="Text Box 36">
            <a:extLst>
              <a:ext uri="{FF2B5EF4-FFF2-40B4-BE49-F238E27FC236}">
                <a16:creationId xmlns:a16="http://schemas.microsoft.com/office/drawing/2014/main" id="{A3601E89-3924-47EA-830A-26709BA4981B}"/>
              </a:ext>
            </a:extLst>
          </p:cNvPr>
          <p:cNvSpPr txBox="1">
            <a:spLocks noChangeArrowheads="1"/>
          </p:cNvSpPr>
          <p:nvPr/>
        </p:nvSpPr>
        <p:spPr bwMode="auto">
          <a:xfrm>
            <a:off x="-68263" y="6000750"/>
            <a:ext cx="896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200">
                <a:solidFill>
                  <a:schemeClr val="tx1"/>
                </a:solidFill>
              </a:rPr>
              <a:t>Streamflow</a:t>
            </a:r>
          </a:p>
        </p:txBody>
      </p:sp>
      <p:sp>
        <p:nvSpPr>
          <p:cNvPr id="404517" name="Freeform 37">
            <a:extLst>
              <a:ext uri="{FF2B5EF4-FFF2-40B4-BE49-F238E27FC236}">
                <a16:creationId xmlns:a16="http://schemas.microsoft.com/office/drawing/2014/main" id="{CF29E430-73B5-44D0-B8F2-1BFA2769A7C4}"/>
              </a:ext>
            </a:extLst>
          </p:cNvPr>
          <p:cNvSpPr>
            <a:spLocks/>
          </p:cNvSpPr>
          <p:nvPr/>
        </p:nvSpPr>
        <p:spPr bwMode="auto">
          <a:xfrm>
            <a:off x="217488" y="6223000"/>
            <a:ext cx="490537" cy="307975"/>
          </a:xfrm>
          <a:custGeom>
            <a:avLst/>
            <a:gdLst>
              <a:gd name="T0" fmla="*/ 576 w 576"/>
              <a:gd name="T1" fmla="*/ 0 h 384"/>
              <a:gd name="T2" fmla="*/ 432 w 576"/>
              <a:gd name="T3" fmla="*/ 144 h 384"/>
              <a:gd name="T4" fmla="*/ 336 w 576"/>
              <a:gd name="T5" fmla="*/ 336 h 384"/>
              <a:gd name="T6" fmla="*/ 288 w 576"/>
              <a:gd name="T7" fmla="*/ 384 h 384"/>
              <a:gd name="T8" fmla="*/ 0 w 576"/>
              <a:gd name="T9" fmla="*/ 384 h 384"/>
              <a:gd name="T10" fmla="*/ 0 w 576"/>
              <a:gd name="T11" fmla="*/ 0 h 384"/>
              <a:gd name="T12" fmla="*/ 576 w 576"/>
              <a:gd name="T13" fmla="*/ 0 h 384"/>
            </a:gdLst>
            <a:ahLst/>
            <a:cxnLst>
              <a:cxn ang="0">
                <a:pos x="T0" y="T1"/>
              </a:cxn>
              <a:cxn ang="0">
                <a:pos x="T2" y="T3"/>
              </a:cxn>
              <a:cxn ang="0">
                <a:pos x="T4" y="T5"/>
              </a:cxn>
              <a:cxn ang="0">
                <a:pos x="T6" y="T7"/>
              </a:cxn>
              <a:cxn ang="0">
                <a:pos x="T8" y="T9"/>
              </a:cxn>
              <a:cxn ang="0">
                <a:pos x="T10" y="T11"/>
              </a:cxn>
              <a:cxn ang="0">
                <a:pos x="T12" y="T13"/>
              </a:cxn>
            </a:cxnLst>
            <a:rect l="0" t="0" r="r" b="b"/>
            <a:pathLst>
              <a:path w="576" h="384">
                <a:moveTo>
                  <a:pt x="576" y="0"/>
                </a:moveTo>
                <a:lnTo>
                  <a:pt x="432" y="144"/>
                </a:lnTo>
                <a:lnTo>
                  <a:pt x="336" y="336"/>
                </a:lnTo>
                <a:lnTo>
                  <a:pt x="288" y="384"/>
                </a:lnTo>
                <a:lnTo>
                  <a:pt x="0" y="384"/>
                </a:lnTo>
                <a:lnTo>
                  <a:pt x="0" y="0"/>
                </a:lnTo>
                <a:lnTo>
                  <a:pt x="576" y="0"/>
                </a:lnTo>
                <a:close/>
              </a:path>
            </a:pathLst>
          </a:custGeom>
          <a:solidFill>
            <a:schemeClr val="accent2"/>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4518" name="Text Box 38">
            <a:extLst>
              <a:ext uri="{FF2B5EF4-FFF2-40B4-BE49-F238E27FC236}">
                <a16:creationId xmlns:a16="http://schemas.microsoft.com/office/drawing/2014/main" id="{88D1247B-ED1D-4A99-A9D6-C89D26763F01}"/>
              </a:ext>
            </a:extLst>
          </p:cNvPr>
          <p:cNvSpPr txBox="1">
            <a:spLocks noChangeArrowheads="1"/>
          </p:cNvSpPr>
          <p:nvPr/>
        </p:nvSpPr>
        <p:spPr bwMode="auto">
          <a:xfrm>
            <a:off x="1011238" y="4875213"/>
            <a:ext cx="1004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200">
                <a:solidFill>
                  <a:schemeClr val="tx1"/>
                </a:solidFill>
              </a:rPr>
              <a:t>Precipitation </a:t>
            </a:r>
          </a:p>
        </p:txBody>
      </p:sp>
      <p:sp>
        <p:nvSpPr>
          <p:cNvPr id="404519" name="AutoShape 39">
            <a:extLst>
              <a:ext uri="{FF2B5EF4-FFF2-40B4-BE49-F238E27FC236}">
                <a16:creationId xmlns:a16="http://schemas.microsoft.com/office/drawing/2014/main" id="{1CE18F6F-D4CD-4A5F-8D44-7FA261297883}"/>
              </a:ext>
            </a:extLst>
          </p:cNvPr>
          <p:cNvSpPr>
            <a:spLocks noChangeArrowheads="1"/>
          </p:cNvSpPr>
          <p:nvPr/>
        </p:nvSpPr>
        <p:spPr bwMode="auto">
          <a:xfrm rot="-10800000">
            <a:off x="1319213" y="5145088"/>
            <a:ext cx="122237" cy="423862"/>
          </a:xfrm>
          <a:prstGeom prst="upArrow">
            <a:avLst>
              <a:gd name="adj1" fmla="val 50000"/>
              <a:gd name="adj2" fmla="val 86689"/>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22" name="Rectangle 42">
            <a:extLst>
              <a:ext uri="{FF2B5EF4-FFF2-40B4-BE49-F238E27FC236}">
                <a16:creationId xmlns:a16="http://schemas.microsoft.com/office/drawing/2014/main" id="{BB4E9914-0A5E-4CBE-B59A-1353821D3D6F}"/>
              </a:ext>
            </a:extLst>
          </p:cNvPr>
          <p:cNvSpPr>
            <a:spLocks noChangeArrowheads="1"/>
          </p:cNvSpPr>
          <p:nvPr/>
        </p:nvSpPr>
        <p:spPr bwMode="auto">
          <a:xfrm>
            <a:off x="4381500" y="5349875"/>
            <a:ext cx="4652963" cy="1184275"/>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4544" name="Group 64">
            <a:extLst>
              <a:ext uri="{FF2B5EF4-FFF2-40B4-BE49-F238E27FC236}">
                <a16:creationId xmlns:a16="http://schemas.microsoft.com/office/drawing/2014/main" id="{C7E46781-CA6E-466E-9D10-34AFE96F443A}"/>
              </a:ext>
            </a:extLst>
          </p:cNvPr>
          <p:cNvGrpSpPr>
            <a:grpSpLocks/>
          </p:cNvGrpSpPr>
          <p:nvPr/>
        </p:nvGrpSpPr>
        <p:grpSpPr bwMode="auto">
          <a:xfrm>
            <a:off x="4406900" y="5307013"/>
            <a:ext cx="4595813" cy="1190625"/>
            <a:chOff x="2776" y="3403"/>
            <a:chExt cx="2895" cy="750"/>
          </a:xfrm>
        </p:grpSpPr>
        <p:graphicFrame>
          <p:nvGraphicFramePr>
            <p:cNvPr id="404520" name="Object 40">
              <a:extLst>
                <a:ext uri="{FF2B5EF4-FFF2-40B4-BE49-F238E27FC236}">
                  <a16:creationId xmlns:a16="http://schemas.microsoft.com/office/drawing/2014/main" id="{A5F3A099-F743-4224-B743-96CB66002382}"/>
                </a:ext>
              </a:extLst>
            </p:cNvPr>
            <p:cNvGraphicFramePr>
              <a:graphicFrameLocks noChangeAspect="1"/>
            </p:cNvGraphicFramePr>
            <p:nvPr/>
          </p:nvGraphicFramePr>
          <p:xfrm>
            <a:off x="3602" y="3912"/>
            <a:ext cx="1119" cy="154"/>
          </p:xfrm>
          <a:graphic>
            <a:graphicData uri="http://schemas.openxmlformats.org/presentationml/2006/ole">
              <mc:AlternateContent xmlns:mc="http://schemas.openxmlformats.org/markup-compatibility/2006">
                <mc:Choice xmlns:v="urn:schemas-microsoft-com:vml" Requires="v">
                  <p:oleObj spid="_x0000_s404546" name="Equation" r:id="rId7" imgW="1650960" imgH="241200" progId="Equation.3">
                    <p:embed/>
                  </p:oleObj>
                </mc:Choice>
                <mc:Fallback>
                  <p:oleObj name="Equation" r:id="rId7" imgW="1650960" imgH="241200" progId="Equation.3">
                    <p:embed/>
                    <p:pic>
                      <p:nvPicPr>
                        <p:cNvPr id="0" name="Object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2" y="3912"/>
                          <a:ext cx="1119"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4521" name="Object 41">
              <a:extLst>
                <a:ext uri="{FF2B5EF4-FFF2-40B4-BE49-F238E27FC236}">
                  <a16:creationId xmlns:a16="http://schemas.microsoft.com/office/drawing/2014/main" id="{13D2BDB5-B484-451F-86FB-59D75F69D364}"/>
                </a:ext>
              </a:extLst>
            </p:cNvPr>
            <p:cNvGraphicFramePr>
              <a:graphicFrameLocks noChangeAspect="1"/>
            </p:cNvGraphicFramePr>
            <p:nvPr/>
          </p:nvGraphicFramePr>
          <p:xfrm>
            <a:off x="4757" y="3903"/>
            <a:ext cx="901" cy="250"/>
          </p:xfrm>
          <a:graphic>
            <a:graphicData uri="http://schemas.openxmlformats.org/presentationml/2006/ole">
              <mc:AlternateContent xmlns:mc="http://schemas.openxmlformats.org/markup-compatibility/2006">
                <mc:Choice xmlns:v="urn:schemas-microsoft-com:vml" Requires="v">
                  <p:oleObj spid="_x0000_s404547" name="Equation" r:id="rId9" imgW="1333440" imgH="393480" progId="Equation.3">
                    <p:embed/>
                  </p:oleObj>
                </mc:Choice>
                <mc:Fallback>
                  <p:oleObj name="Equation" r:id="rId9" imgW="1333440" imgH="393480" progId="Equation.3">
                    <p:embed/>
                    <p:pic>
                      <p:nvPicPr>
                        <p:cNvPr id="0" name="Object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7" y="3903"/>
                          <a:ext cx="901"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4523" name="Text Box 43">
              <a:extLst>
                <a:ext uri="{FF2B5EF4-FFF2-40B4-BE49-F238E27FC236}">
                  <a16:creationId xmlns:a16="http://schemas.microsoft.com/office/drawing/2014/main" id="{A7287A30-293E-4A78-B027-92373D244614}"/>
                </a:ext>
              </a:extLst>
            </p:cNvPr>
            <p:cNvSpPr txBox="1">
              <a:spLocks noChangeArrowheads="1"/>
            </p:cNvSpPr>
            <p:nvPr/>
          </p:nvSpPr>
          <p:spPr bwMode="auto">
            <a:xfrm>
              <a:off x="2869" y="3549"/>
              <a:ext cx="280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kumimoji="1" sz="2400">
                  <a:solidFill>
                    <a:schemeClr val="tx1"/>
                  </a:solidFill>
                  <a:latin typeface="Times New Roman" panose="02020603050405020304" pitchFamily="18" charset="0"/>
                </a:defRPr>
              </a:lvl1pPr>
              <a:lvl2pPr algn="l">
                <a:defRPr kumimoji="1" sz="2400">
                  <a:solidFill>
                    <a:schemeClr val="tx1"/>
                  </a:solidFill>
                  <a:latin typeface="Times New Roman" panose="02020603050405020304" pitchFamily="18" charset="0"/>
                </a:defRPr>
              </a:lvl2pPr>
              <a:lvl3pPr algn="l">
                <a:defRPr kumimoji="1" sz="2400">
                  <a:solidFill>
                    <a:schemeClr val="tx1"/>
                  </a:solidFill>
                  <a:latin typeface="Times New Roman" panose="02020603050405020304" pitchFamily="18" charset="0"/>
                </a:defRPr>
              </a:lvl3pPr>
              <a:lvl4pPr algn="l">
                <a:defRPr kumimoji="1" sz="2400">
                  <a:solidFill>
                    <a:schemeClr val="tx1"/>
                  </a:solidFill>
                  <a:latin typeface="Times New Roman" panose="02020603050405020304" pitchFamily="18" charset="0"/>
                </a:defRPr>
              </a:lvl4pPr>
              <a:lvl5pPr algn="l">
                <a:defRPr kumimoji="1" sz="2400">
                  <a:solidFill>
                    <a:schemeClr val="tx1"/>
                  </a:solidFill>
                  <a:latin typeface="Times New Roman" panose="02020603050405020304" pitchFamily="18" charset="0"/>
                </a:defRPr>
              </a:lvl5pPr>
              <a:lvl6pPr eaLnBrk="0" fontAlgn="base" hangingPunct="0">
                <a:spcBef>
                  <a:spcPct val="0"/>
                </a:spcBef>
                <a:spcAft>
                  <a:spcPct val="0"/>
                </a:spcAft>
                <a:defRPr kumimoji="1" sz="2400">
                  <a:solidFill>
                    <a:schemeClr val="tx1"/>
                  </a:solidFill>
                  <a:latin typeface="Times New Roman" panose="02020603050405020304" pitchFamily="18" charset="0"/>
                </a:defRPr>
              </a:lvl6pPr>
              <a:lvl7pPr eaLnBrk="0" fontAlgn="base" hangingPunct="0">
                <a:spcBef>
                  <a:spcPct val="0"/>
                </a:spcBef>
                <a:spcAft>
                  <a:spcPct val="0"/>
                </a:spcAft>
                <a:defRPr kumimoji="1" sz="2400">
                  <a:solidFill>
                    <a:schemeClr val="tx1"/>
                  </a:solidFill>
                  <a:latin typeface="Times New Roman" panose="02020603050405020304" pitchFamily="18" charset="0"/>
                </a:defRPr>
              </a:lvl7pPr>
              <a:lvl8pPr eaLnBrk="0" fontAlgn="base" hangingPunct="0">
                <a:spcBef>
                  <a:spcPct val="0"/>
                </a:spcBef>
                <a:spcAft>
                  <a:spcPct val="0"/>
                </a:spcAft>
                <a:defRPr kumimoji="1" sz="2400">
                  <a:solidFill>
                    <a:schemeClr val="tx1"/>
                  </a:solidFill>
                  <a:latin typeface="Times New Roman" panose="02020603050405020304" pitchFamily="18" charset="0"/>
                </a:defRPr>
              </a:lvl8pPr>
              <a:lvl9pPr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buFontTx/>
                <a:buChar char="•"/>
              </a:pPr>
              <a:r>
                <a:rPr kumimoji="0" lang="en-US" altLang="en-US" sz="1200"/>
                <a:t>Soil moisture deficit/depth to water table from wetness index determines saturated area</a:t>
              </a:r>
            </a:p>
            <a:p>
              <a:pPr eaLnBrk="1" hangingPunct="1">
                <a:buFontTx/>
                <a:buChar char="•"/>
              </a:pPr>
              <a:r>
                <a:rPr kumimoji="0" lang="en-US" altLang="en-US" sz="1200"/>
                <a:t>Baseflow response from average soil moisture deficit</a:t>
              </a:r>
            </a:p>
          </p:txBody>
        </p:sp>
        <p:graphicFrame>
          <p:nvGraphicFramePr>
            <p:cNvPr id="404524" name="Object 44">
              <a:extLst>
                <a:ext uri="{FF2B5EF4-FFF2-40B4-BE49-F238E27FC236}">
                  <a16:creationId xmlns:a16="http://schemas.microsoft.com/office/drawing/2014/main" id="{267AC266-FAC4-43DB-ABED-9DB8F3019E90}"/>
                </a:ext>
              </a:extLst>
            </p:cNvPr>
            <p:cNvGraphicFramePr>
              <a:graphicFrameLocks noChangeAspect="1"/>
            </p:cNvGraphicFramePr>
            <p:nvPr/>
          </p:nvGraphicFramePr>
          <p:xfrm>
            <a:off x="2982" y="3915"/>
            <a:ext cx="521" cy="163"/>
          </p:xfrm>
          <a:graphic>
            <a:graphicData uri="http://schemas.openxmlformats.org/presentationml/2006/ole">
              <mc:AlternateContent xmlns:mc="http://schemas.openxmlformats.org/markup-compatibility/2006">
                <mc:Choice xmlns:v="urn:schemas-microsoft-com:vml" Requires="v">
                  <p:oleObj spid="_x0000_s404548" name="Equation" r:id="rId11" imgW="761760" imgH="253800" progId="Equation.3">
                    <p:embed/>
                  </p:oleObj>
                </mc:Choice>
                <mc:Fallback>
                  <p:oleObj name="Equation" r:id="rId11" imgW="761760" imgH="253800" progId="Equation.3">
                    <p:embed/>
                    <p:pic>
                      <p:nvPicPr>
                        <p:cNvPr id="0" name="Object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2" y="3915"/>
                          <a:ext cx="521" cy="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4525" name="Rectangle 45">
              <a:extLst>
                <a:ext uri="{FF2B5EF4-FFF2-40B4-BE49-F238E27FC236}">
                  <a16:creationId xmlns:a16="http://schemas.microsoft.com/office/drawing/2014/main" id="{B34E402B-BA95-42C2-9D16-A1F3AE2D2CCC}"/>
                </a:ext>
              </a:extLst>
            </p:cNvPr>
            <p:cNvSpPr>
              <a:spLocks noChangeArrowheads="1"/>
            </p:cNvSpPr>
            <p:nvPr/>
          </p:nvSpPr>
          <p:spPr bwMode="auto">
            <a:xfrm>
              <a:off x="2776" y="3403"/>
              <a:ext cx="16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0" lang="en-US" altLang="en-US" sz="1400" u="sng">
                  <a:solidFill>
                    <a:schemeClr val="tx1"/>
                  </a:solidFill>
                </a:rPr>
                <a:t>Saturated Zone</a:t>
              </a:r>
              <a:r>
                <a:rPr kumimoji="0" lang="en-US" altLang="en-US" sz="1400">
                  <a:solidFill>
                    <a:schemeClr val="tx1"/>
                  </a:solidFill>
                </a:rPr>
                <a:t>       State Variable</a:t>
              </a:r>
              <a:r>
                <a:rPr kumimoji="0" lang="en-US" altLang="en-US" sz="1400" u="sng">
                  <a:solidFill>
                    <a:schemeClr val="tx1"/>
                  </a:solidFill>
                </a:rPr>
                <a:t> </a:t>
              </a:r>
            </a:p>
          </p:txBody>
        </p:sp>
        <p:graphicFrame>
          <p:nvGraphicFramePr>
            <p:cNvPr id="404526" name="Object 46">
              <a:extLst>
                <a:ext uri="{FF2B5EF4-FFF2-40B4-BE49-F238E27FC236}">
                  <a16:creationId xmlns:a16="http://schemas.microsoft.com/office/drawing/2014/main" id="{BCD8D140-BBF3-42E1-AC85-68A83FE976D2}"/>
                </a:ext>
              </a:extLst>
            </p:cNvPr>
            <p:cNvGraphicFramePr>
              <a:graphicFrameLocks noChangeAspect="1"/>
            </p:cNvGraphicFramePr>
            <p:nvPr/>
          </p:nvGraphicFramePr>
          <p:xfrm>
            <a:off x="4360" y="3416"/>
            <a:ext cx="77" cy="130"/>
          </p:xfrm>
          <a:graphic>
            <a:graphicData uri="http://schemas.openxmlformats.org/presentationml/2006/ole">
              <mc:AlternateContent xmlns:mc="http://schemas.openxmlformats.org/markup-compatibility/2006">
                <mc:Choice xmlns:v="urn:schemas-microsoft-com:vml" Requires="v">
                  <p:oleObj spid="_x0000_s404549" name="Equation" r:id="rId13" imgW="114120" imgH="203040" progId="Equation.3">
                    <p:embed/>
                  </p:oleObj>
                </mc:Choice>
                <mc:Fallback>
                  <p:oleObj name="Equation" r:id="rId13" imgW="114120" imgH="203040" progId="Equation.3">
                    <p:embed/>
                    <p:pic>
                      <p:nvPicPr>
                        <p:cNvPr id="0" name="Object 4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60" y="3416"/>
                          <a:ext cx="77"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04527" name="Line 47">
            <a:extLst>
              <a:ext uri="{FF2B5EF4-FFF2-40B4-BE49-F238E27FC236}">
                <a16:creationId xmlns:a16="http://schemas.microsoft.com/office/drawing/2014/main" id="{389FD8FF-B246-4B97-9D8E-616AEA54C1EE}"/>
              </a:ext>
            </a:extLst>
          </p:cNvPr>
          <p:cNvSpPr>
            <a:spLocks noChangeShapeType="1"/>
          </p:cNvSpPr>
          <p:nvPr/>
        </p:nvSpPr>
        <p:spPr bwMode="auto">
          <a:xfrm>
            <a:off x="4667250" y="4567238"/>
            <a:ext cx="0" cy="731837"/>
          </a:xfrm>
          <a:prstGeom prst="line">
            <a:avLst/>
          </a:prstGeom>
          <a:noFill/>
          <a:ln w="127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04528" name="Text Box 48">
            <a:extLst>
              <a:ext uri="{FF2B5EF4-FFF2-40B4-BE49-F238E27FC236}">
                <a16:creationId xmlns:a16="http://schemas.microsoft.com/office/drawing/2014/main" id="{D51D2D0E-CACA-452A-9EA1-500C6467D914}"/>
              </a:ext>
            </a:extLst>
          </p:cNvPr>
          <p:cNvSpPr txBox="1">
            <a:spLocks noChangeArrowheads="1"/>
          </p:cNvSpPr>
          <p:nvPr/>
        </p:nvSpPr>
        <p:spPr bwMode="auto">
          <a:xfrm>
            <a:off x="4645025" y="4787900"/>
            <a:ext cx="263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0" lang="en-US" altLang="en-US" sz="1400">
                <a:solidFill>
                  <a:schemeClr val="tx1"/>
                </a:solidFill>
              </a:rPr>
              <a:t>z</a:t>
            </a:r>
          </a:p>
        </p:txBody>
      </p:sp>
      <p:graphicFrame>
        <p:nvGraphicFramePr>
          <p:cNvPr id="404529" name="Object 49">
            <a:extLst>
              <a:ext uri="{FF2B5EF4-FFF2-40B4-BE49-F238E27FC236}">
                <a16:creationId xmlns:a16="http://schemas.microsoft.com/office/drawing/2014/main" id="{B9726CDC-510E-4772-BBC0-A3B7C1C6CA2C}"/>
              </a:ext>
            </a:extLst>
          </p:cNvPr>
          <p:cNvGraphicFramePr>
            <a:graphicFrameLocks noChangeAspect="1"/>
          </p:cNvGraphicFramePr>
          <p:nvPr/>
        </p:nvGraphicFramePr>
        <p:xfrm>
          <a:off x="7566025" y="4733925"/>
          <a:ext cx="1274763" cy="382588"/>
        </p:xfrm>
        <a:graphic>
          <a:graphicData uri="http://schemas.openxmlformats.org/presentationml/2006/ole">
            <mc:AlternateContent xmlns:mc="http://schemas.openxmlformats.org/markup-compatibility/2006">
              <mc:Choice xmlns:v="urn:schemas-microsoft-com:vml" Requires="v">
                <p:oleObj spid="_x0000_s404550" name="Equation" r:id="rId15" imgW="1600200" imgH="507960" progId="Equation.3">
                  <p:embed/>
                </p:oleObj>
              </mc:Choice>
              <mc:Fallback>
                <p:oleObj name="Equation" r:id="rId15" imgW="1600200" imgH="507960" progId="Equation.3">
                  <p:embed/>
                  <p:pic>
                    <p:nvPicPr>
                      <p:cNvPr id="0" name="Object 4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66025" y="4733925"/>
                        <a:ext cx="1274763" cy="38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4530" name="Text Box 50">
            <a:extLst>
              <a:ext uri="{FF2B5EF4-FFF2-40B4-BE49-F238E27FC236}">
                <a16:creationId xmlns:a16="http://schemas.microsoft.com/office/drawing/2014/main" id="{D25F113A-AAAA-4309-877B-FD68E00B07F5}"/>
              </a:ext>
            </a:extLst>
          </p:cNvPr>
          <p:cNvSpPr txBox="1">
            <a:spLocks noChangeArrowheads="1"/>
          </p:cNvSpPr>
          <p:nvPr/>
        </p:nvSpPr>
        <p:spPr bwMode="auto">
          <a:xfrm>
            <a:off x="3900488" y="2884488"/>
            <a:ext cx="17938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1" hangingPunct="1"/>
            <a:r>
              <a:rPr kumimoji="0" lang="en-US" altLang="en-US" sz="1200">
                <a:solidFill>
                  <a:schemeClr val="tx1"/>
                </a:solidFill>
              </a:rPr>
              <a:t>Reference ET demand</a:t>
            </a:r>
          </a:p>
          <a:p>
            <a:pPr algn="r" eaLnBrk="1" hangingPunct="1"/>
            <a:r>
              <a:rPr kumimoji="0" lang="en-US" altLang="en-US" sz="1200">
                <a:solidFill>
                  <a:schemeClr val="tx1"/>
                </a:solidFill>
              </a:rPr>
              <a:t>Priestly-Taylor</a:t>
            </a:r>
          </a:p>
          <a:p>
            <a:pPr algn="r" eaLnBrk="1" hangingPunct="1"/>
            <a:r>
              <a:rPr kumimoji="0" lang="en-US" altLang="en-US" sz="1200">
                <a:solidFill>
                  <a:schemeClr val="tx1"/>
                </a:solidFill>
              </a:rPr>
              <a:t>temp. and radiation  based</a:t>
            </a:r>
          </a:p>
        </p:txBody>
      </p:sp>
      <p:sp>
        <p:nvSpPr>
          <p:cNvPr id="404531" name="Line 51">
            <a:extLst>
              <a:ext uri="{FF2B5EF4-FFF2-40B4-BE49-F238E27FC236}">
                <a16:creationId xmlns:a16="http://schemas.microsoft.com/office/drawing/2014/main" id="{B3DF3B57-C45B-41D1-BDA0-9E8BAB6025DD}"/>
              </a:ext>
            </a:extLst>
          </p:cNvPr>
          <p:cNvSpPr>
            <a:spLocks noChangeShapeType="1"/>
          </p:cNvSpPr>
          <p:nvPr/>
        </p:nvSpPr>
        <p:spPr bwMode="auto">
          <a:xfrm>
            <a:off x="6503988" y="4183063"/>
            <a:ext cx="0" cy="192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404532" name="Object 52">
            <a:extLst>
              <a:ext uri="{FF2B5EF4-FFF2-40B4-BE49-F238E27FC236}">
                <a16:creationId xmlns:a16="http://schemas.microsoft.com/office/drawing/2014/main" id="{BE71F08A-1CDF-466D-A2E7-70359C03E8DC}"/>
              </a:ext>
            </a:extLst>
          </p:cNvPr>
          <p:cNvGraphicFramePr>
            <a:graphicFrameLocks noChangeAspect="1"/>
          </p:cNvGraphicFramePr>
          <p:nvPr/>
        </p:nvGraphicFramePr>
        <p:xfrm>
          <a:off x="7689850" y="3827463"/>
          <a:ext cx="1028700" cy="373062"/>
        </p:xfrm>
        <a:graphic>
          <a:graphicData uri="http://schemas.openxmlformats.org/presentationml/2006/ole">
            <mc:AlternateContent xmlns:mc="http://schemas.openxmlformats.org/markup-compatibility/2006">
              <mc:Choice xmlns:v="urn:schemas-microsoft-com:vml" Requires="v">
                <p:oleObj spid="_x0000_s404551" name="Equation" r:id="rId17" imgW="1320480" imgH="507960" progId="Equation.3">
                  <p:embed/>
                </p:oleObj>
              </mc:Choice>
              <mc:Fallback>
                <p:oleObj name="Equation" r:id="rId17" imgW="1320480" imgH="507960" progId="Equation.3">
                  <p:embed/>
                  <p:pic>
                    <p:nvPicPr>
                      <p:cNvPr id="0" name="Object 5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89850" y="3827463"/>
                        <a:ext cx="1028700"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4533" name="Text Box 53">
            <a:extLst>
              <a:ext uri="{FF2B5EF4-FFF2-40B4-BE49-F238E27FC236}">
                <a16:creationId xmlns:a16="http://schemas.microsoft.com/office/drawing/2014/main" id="{87BCC169-7FC5-4C5F-9EF9-8ECE7BEAAA0E}"/>
              </a:ext>
            </a:extLst>
          </p:cNvPr>
          <p:cNvSpPr txBox="1">
            <a:spLocks noChangeArrowheads="1"/>
          </p:cNvSpPr>
          <p:nvPr/>
        </p:nvSpPr>
        <p:spPr bwMode="auto">
          <a:xfrm>
            <a:off x="7666038" y="3665538"/>
            <a:ext cx="11922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0" lang="en-US" altLang="en-US" sz="1000">
                <a:solidFill>
                  <a:schemeClr val="tx1"/>
                </a:solidFill>
              </a:rPr>
              <a:t>Infiltration capacity</a:t>
            </a:r>
          </a:p>
        </p:txBody>
      </p:sp>
      <p:sp>
        <p:nvSpPr>
          <p:cNvPr id="404534" name="AutoShape 54">
            <a:extLst>
              <a:ext uri="{FF2B5EF4-FFF2-40B4-BE49-F238E27FC236}">
                <a16:creationId xmlns:a16="http://schemas.microsoft.com/office/drawing/2014/main" id="{D41CC7C3-37E8-4BB2-A095-1AF838BFD0C4}"/>
              </a:ext>
            </a:extLst>
          </p:cNvPr>
          <p:cNvSpPr>
            <a:spLocks noChangeArrowheads="1"/>
          </p:cNvSpPr>
          <p:nvPr/>
        </p:nvSpPr>
        <p:spPr bwMode="auto">
          <a:xfrm rot="-10800000">
            <a:off x="7361238" y="3721100"/>
            <a:ext cx="163512" cy="500063"/>
          </a:xfrm>
          <a:prstGeom prst="upArrow">
            <a:avLst>
              <a:gd name="adj1" fmla="val 50000"/>
              <a:gd name="adj2" fmla="val 7645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4545" name="Group 65">
            <a:extLst>
              <a:ext uri="{FF2B5EF4-FFF2-40B4-BE49-F238E27FC236}">
                <a16:creationId xmlns:a16="http://schemas.microsoft.com/office/drawing/2014/main" id="{0FC0FB2A-DE69-46F5-9CC2-00243256576E}"/>
              </a:ext>
            </a:extLst>
          </p:cNvPr>
          <p:cNvGrpSpPr>
            <a:grpSpLocks/>
          </p:cNvGrpSpPr>
          <p:nvPr/>
        </p:nvGrpSpPr>
        <p:grpSpPr bwMode="auto">
          <a:xfrm>
            <a:off x="2143125" y="5588000"/>
            <a:ext cx="2324100" cy="639763"/>
            <a:chOff x="1398" y="3562"/>
            <a:chExt cx="1464" cy="403"/>
          </a:xfrm>
        </p:grpSpPr>
        <p:sp>
          <p:nvSpPr>
            <p:cNvPr id="404535" name="Text Box 55">
              <a:extLst>
                <a:ext uri="{FF2B5EF4-FFF2-40B4-BE49-F238E27FC236}">
                  <a16:creationId xmlns:a16="http://schemas.microsoft.com/office/drawing/2014/main" id="{C75C84DA-A547-4FA2-9884-7F6523B56C2F}"/>
                </a:ext>
              </a:extLst>
            </p:cNvPr>
            <p:cNvSpPr txBox="1">
              <a:spLocks noChangeArrowheads="1"/>
            </p:cNvSpPr>
            <p:nvPr/>
          </p:nvSpPr>
          <p:spPr bwMode="auto">
            <a:xfrm>
              <a:off x="1398" y="3677"/>
              <a:ext cx="13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kumimoji="0" lang="en-US" altLang="en-US" sz="1200">
                  <a:solidFill>
                    <a:schemeClr val="tx1"/>
                  </a:solidFill>
                  <a:cs typeface="Times New Roman" panose="02020603050405020304" pitchFamily="18" charset="0"/>
                </a:rPr>
                <a:t>If z &lt; z</a:t>
              </a:r>
              <a:r>
                <a:rPr kumimoji="0" lang="en-US" altLang="en-US" sz="1200" baseline="-30000">
                  <a:solidFill>
                    <a:schemeClr val="tx1"/>
                  </a:solidFill>
                  <a:cs typeface="Times New Roman" panose="02020603050405020304" pitchFamily="18" charset="0"/>
                </a:rPr>
                <a:t>r</a:t>
              </a:r>
              <a:r>
                <a:rPr kumimoji="0" lang="en-US" altLang="en-US" sz="1200">
                  <a:solidFill>
                    <a:schemeClr val="tx1"/>
                  </a:solidFill>
                  <a:cs typeface="Times New Roman" panose="02020603050405020304" pitchFamily="18" charset="0"/>
                </a:rPr>
                <a:t>   SR is enhanced locally  to </a:t>
              </a:r>
            </a:p>
          </p:txBody>
        </p:sp>
        <p:graphicFrame>
          <p:nvGraphicFramePr>
            <p:cNvPr id="404536" name="Object 56">
              <a:extLst>
                <a:ext uri="{FF2B5EF4-FFF2-40B4-BE49-F238E27FC236}">
                  <a16:creationId xmlns:a16="http://schemas.microsoft.com/office/drawing/2014/main" id="{60CA0419-14B1-4DA5-B200-BD05B87BBA8E}"/>
                </a:ext>
              </a:extLst>
            </p:cNvPr>
            <p:cNvGraphicFramePr>
              <a:graphicFrameLocks noChangeAspect="1"/>
            </p:cNvGraphicFramePr>
            <p:nvPr/>
          </p:nvGraphicFramePr>
          <p:xfrm>
            <a:off x="1538" y="3845"/>
            <a:ext cx="1198" cy="92"/>
          </p:xfrm>
          <a:graphic>
            <a:graphicData uri="http://schemas.openxmlformats.org/presentationml/2006/ole">
              <mc:AlternateContent xmlns:mc="http://schemas.openxmlformats.org/markup-compatibility/2006">
                <mc:Choice xmlns:v="urn:schemas-microsoft-com:vml" Requires="v">
                  <p:oleObj spid="_x0000_s404552" r:id="rId19" imgW="3594100" imgH="292100" progId="Equation.3">
                    <p:embed/>
                  </p:oleObj>
                </mc:Choice>
                <mc:Fallback>
                  <p:oleObj r:id="rId19" imgW="3594100" imgH="292100" progId="Equation.3">
                    <p:embed/>
                    <p:pic>
                      <p:nvPicPr>
                        <p:cNvPr id="0" name="Object 5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38" y="3845"/>
                          <a:ext cx="1198" cy="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4537" name="Text Box 57">
              <a:extLst>
                <a:ext uri="{FF2B5EF4-FFF2-40B4-BE49-F238E27FC236}">
                  <a16:creationId xmlns:a16="http://schemas.microsoft.com/office/drawing/2014/main" id="{5E8611CD-092A-4488-A38D-F2B7AFC632DF}"/>
                </a:ext>
              </a:extLst>
            </p:cNvPr>
            <p:cNvSpPr txBox="1">
              <a:spLocks noChangeArrowheads="1"/>
            </p:cNvSpPr>
            <p:nvPr/>
          </p:nvSpPr>
          <p:spPr bwMode="auto">
            <a:xfrm>
              <a:off x="1398" y="3562"/>
              <a:ext cx="14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200" b="1">
                  <a:solidFill>
                    <a:schemeClr val="tx1"/>
                  </a:solidFill>
                </a:rPr>
                <a:t>Local soil moisture enhancement</a:t>
              </a:r>
            </a:p>
          </p:txBody>
        </p:sp>
      </p:grpSp>
      <p:sp>
        <p:nvSpPr>
          <p:cNvPr id="404538" name="Freeform 58">
            <a:extLst>
              <a:ext uri="{FF2B5EF4-FFF2-40B4-BE49-F238E27FC236}">
                <a16:creationId xmlns:a16="http://schemas.microsoft.com/office/drawing/2014/main" id="{7A22E783-814B-4F15-A8A0-372EF2F8DBE9}"/>
              </a:ext>
            </a:extLst>
          </p:cNvPr>
          <p:cNvSpPr>
            <a:spLocks/>
          </p:cNvSpPr>
          <p:nvPr/>
        </p:nvSpPr>
        <p:spPr bwMode="auto">
          <a:xfrm>
            <a:off x="3605213" y="4259263"/>
            <a:ext cx="3348037" cy="1347787"/>
          </a:xfrm>
          <a:custGeom>
            <a:avLst/>
            <a:gdLst>
              <a:gd name="T0" fmla="*/ 3936 w 3936"/>
              <a:gd name="T1" fmla="*/ 0 h 1680"/>
              <a:gd name="T2" fmla="*/ 3264 w 3936"/>
              <a:gd name="T3" fmla="*/ 192 h 1680"/>
              <a:gd name="T4" fmla="*/ 2688 w 3936"/>
              <a:gd name="T5" fmla="*/ 432 h 1680"/>
              <a:gd name="T6" fmla="*/ 1776 w 3936"/>
              <a:gd name="T7" fmla="*/ 816 h 1680"/>
              <a:gd name="T8" fmla="*/ 1008 w 3936"/>
              <a:gd name="T9" fmla="*/ 1152 h 1680"/>
              <a:gd name="T10" fmla="*/ 288 w 3936"/>
              <a:gd name="T11" fmla="*/ 1536 h 1680"/>
              <a:gd name="T12" fmla="*/ 0 w 3936"/>
              <a:gd name="T13" fmla="*/ 1680 h 1680"/>
            </a:gdLst>
            <a:ahLst/>
            <a:cxnLst>
              <a:cxn ang="0">
                <a:pos x="T0" y="T1"/>
              </a:cxn>
              <a:cxn ang="0">
                <a:pos x="T2" y="T3"/>
              </a:cxn>
              <a:cxn ang="0">
                <a:pos x="T4" y="T5"/>
              </a:cxn>
              <a:cxn ang="0">
                <a:pos x="T6" y="T7"/>
              </a:cxn>
              <a:cxn ang="0">
                <a:pos x="T8" y="T9"/>
              </a:cxn>
              <a:cxn ang="0">
                <a:pos x="T10" y="T11"/>
              </a:cxn>
              <a:cxn ang="0">
                <a:pos x="T12" y="T13"/>
              </a:cxn>
            </a:cxnLst>
            <a:rect l="0" t="0" r="r" b="b"/>
            <a:pathLst>
              <a:path w="3936" h="1680">
                <a:moveTo>
                  <a:pt x="3936" y="0"/>
                </a:moveTo>
                <a:cubicBezTo>
                  <a:pt x="3704" y="60"/>
                  <a:pt x="3472" y="120"/>
                  <a:pt x="3264" y="192"/>
                </a:cubicBezTo>
                <a:cubicBezTo>
                  <a:pt x="3056" y="264"/>
                  <a:pt x="2936" y="328"/>
                  <a:pt x="2688" y="432"/>
                </a:cubicBezTo>
                <a:cubicBezTo>
                  <a:pt x="2440" y="536"/>
                  <a:pt x="2056" y="696"/>
                  <a:pt x="1776" y="816"/>
                </a:cubicBezTo>
                <a:cubicBezTo>
                  <a:pt x="1496" y="936"/>
                  <a:pt x="1256" y="1032"/>
                  <a:pt x="1008" y="1152"/>
                </a:cubicBezTo>
                <a:cubicBezTo>
                  <a:pt x="760" y="1272"/>
                  <a:pt x="456" y="1448"/>
                  <a:pt x="288" y="1536"/>
                </a:cubicBezTo>
                <a:cubicBezTo>
                  <a:pt x="120" y="1624"/>
                  <a:pt x="60" y="1652"/>
                  <a:pt x="0" y="1680"/>
                </a:cubicBezTo>
              </a:path>
            </a:pathLst>
          </a:custGeom>
          <a:noFill/>
          <a:ln w="952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04539" name="AutoShape 59">
            <a:extLst>
              <a:ext uri="{FF2B5EF4-FFF2-40B4-BE49-F238E27FC236}">
                <a16:creationId xmlns:a16="http://schemas.microsoft.com/office/drawing/2014/main" id="{56DB8511-EBA9-46F0-AAB1-9F10D541931E}"/>
              </a:ext>
            </a:extLst>
          </p:cNvPr>
          <p:cNvSpPr>
            <a:spLocks noChangeArrowheads="1"/>
          </p:cNvSpPr>
          <p:nvPr/>
        </p:nvSpPr>
        <p:spPr bwMode="auto">
          <a:xfrm rot="-9415235">
            <a:off x="176213" y="6300788"/>
            <a:ext cx="163512" cy="500062"/>
          </a:xfrm>
          <a:prstGeom prst="upArrow">
            <a:avLst>
              <a:gd name="adj1" fmla="val 50000"/>
              <a:gd name="adj2" fmla="val 76456"/>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540" name="Rectangle 60">
            <a:extLst>
              <a:ext uri="{FF2B5EF4-FFF2-40B4-BE49-F238E27FC236}">
                <a16:creationId xmlns:a16="http://schemas.microsoft.com/office/drawing/2014/main" id="{905578F9-2149-45AE-9132-D051CEF0369F}"/>
              </a:ext>
            </a:extLst>
          </p:cNvPr>
          <p:cNvSpPr>
            <a:spLocks noGrp="1" noChangeArrowheads="1"/>
          </p:cNvSpPr>
          <p:nvPr>
            <p:ph type="title"/>
          </p:nvPr>
        </p:nvSpPr>
        <p:spPr>
          <a:xfrm>
            <a:off x="190500" y="173038"/>
            <a:ext cx="8229600" cy="742950"/>
          </a:xfrm>
        </p:spPr>
        <p:txBody>
          <a:bodyPr/>
          <a:lstStyle/>
          <a:p>
            <a:r>
              <a:rPr lang="en-US" altLang="en-US" sz="4000"/>
              <a:t>TOPNET</a:t>
            </a:r>
          </a:p>
        </p:txBody>
      </p:sp>
      <p:sp>
        <p:nvSpPr>
          <p:cNvPr id="404542" name="Text Box 62">
            <a:extLst>
              <a:ext uri="{FF2B5EF4-FFF2-40B4-BE49-F238E27FC236}">
                <a16:creationId xmlns:a16="http://schemas.microsoft.com/office/drawing/2014/main" id="{DF1FCB62-E8B9-46DA-8BD0-891DC1B4002C}"/>
              </a:ext>
            </a:extLst>
          </p:cNvPr>
          <p:cNvSpPr txBox="1">
            <a:spLocks noChangeArrowheads="1"/>
          </p:cNvSpPr>
          <p:nvPr/>
        </p:nvSpPr>
        <p:spPr bwMode="auto">
          <a:xfrm>
            <a:off x="5859463" y="3048000"/>
            <a:ext cx="1284287" cy="274638"/>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u="sng">
                <a:solidFill>
                  <a:schemeClr val="tx1"/>
                </a:solidFill>
              </a:rPr>
              <a:t>Interception Store</a:t>
            </a:r>
          </a:p>
        </p:txBody>
      </p:sp>
      <p:sp>
        <p:nvSpPr>
          <p:cNvPr id="404543" name="Text Box 63">
            <a:extLst>
              <a:ext uri="{FF2B5EF4-FFF2-40B4-BE49-F238E27FC236}">
                <a16:creationId xmlns:a16="http://schemas.microsoft.com/office/drawing/2014/main" id="{254AB1B2-5300-4E51-A4BB-49E38460B044}"/>
              </a:ext>
            </a:extLst>
          </p:cNvPr>
          <p:cNvSpPr txBox="1">
            <a:spLocks noChangeArrowheads="1"/>
          </p:cNvSpPr>
          <p:nvPr/>
        </p:nvSpPr>
        <p:spPr bwMode="auto">
          <a:xfrm>
            <a:off x="5891213" y="3270250"/>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000">
                <a:solidFill>
                  <a:schemeClr val="tx1"/>
                </a:solidFill>
              </a:rPr>
              <a:t>Canopy Capacity CC (m) </a:t>
            </a:r>
          </a:p>
          <a:p>
            <a:pPr algn="l" eaLnBrk="1" hangingPunct="1"/>
            <a:r>
              <a:rPr kumimoji="0" lang="en-US" altLang="en-US" sz="1000">
                <a:solidFill>
                  <a:schemeClr val="tx1"/>
                </a:solidFill>
              </a:rPr>
              <a:t>Canopy Storage CV (m)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Text Box 2">
            <a:extLst>
              <a:ext uri="{FF2B5EF4-FFF2-40B4-BE49-F238E27FC236}">
                <a16:creationId xmlns:a16="http://schemas.microsoft.com/office/drawing/2014/main" id="{B01A0217-9436-415B-B2E1-BC07E59E9AE8}"/>
              </a:ext>
            </a:extLst>
          </p:cNvPr>
          <p:cNvSpPr txBox="1">
            <a:spLocks noChangeArrowheads="1"/>
          </p:cNvSpPr>
          <p:nvPr/>
        </p:nvSpPr>
        <p:spPr bwMode="auto">
          <a:xfrm>
            <a:off x="174625" y="493713"/>
            <a:ext cx="8555038"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lgn="l">
              <a:defRPr kumimoji="1" sz="2400">
                <a:solidFill>
                  <a:schemeClr val="tx1"/>
                </a:solidFill>
                <a:latin typeface="Times New Roman" panose="02020603050405020304" pitchFamily="18" charset="0"/>
              </a:defRPr>
            </a:lvl1pPr>
            <a:lvl2pPr algn="l">
              <a:defRPr kumimoji="1" sz="2400">
                <a:solidFill>
                  <a:schemeClr val="tx1"/>
                </a:solidFill>
                <a:latin typeface="Times New Roman" panose="02020603050405020304" pitchFamily="18" charset="0"/>
              </a:defRPr>
            </a:lvl2pPr>
            <a:lvl3pPr algn="l">
              <a:defRPr kumimoji="1" sz="2400">
                <a:solidFill>
                  <a:schemeClr val="tx1"/>
                </a:solidFill>
                <a:latin typeface="Times New Roman" panose="02020603050405020304" pitchFamily="18" charset="0"/>
              </a:defRPr>
            </a:lvl3pPr>
            <a:lvl4pPr algn="l">
              <a:defRPr kumimoji="1" sz="2400">
                <a:solidFill>
                  <a:schemeClr val="tx1"/>
                </a:solidFill>
                <a:latin typeface="Times New Roman" panose="02020603050405020304" pitchFamily="18" charset="0"/>
              </a:defRPr>
            </a:lvl4pPr>
            <a:lvl5pPr algn="l">
              <a:defRPr kumimoji="1" sz="2400">
                <a:solidFill>
                  <a:schemeClr val="tx1"/>
                </a:solidFill>
                <a:latin typeface="Times New Roman" panose="02020603050405020304" pitchFamily="18" charset="0"/>
              </a:defRPr>
            </a:lvl5pPr>
            <a:lvl6pPr eaLnBrk="0" fontAlgn="base" hangingPunct="0">
              <a:spcBef>
                <a:spcPct val="0"/>
              </a:spcBef>
              <a:spcAft>
                <a:spcPct val="0"/>
              </a:spcAft>
              <a:defRPr kumimoji="1" sz="2400">
                <a:solidFill>
                  <a:schemeClr val="tx1"/>
                </a:solidFill>
                <a:latin typeface="Times New Roman" panose="02020603050405020304" pitchFamily="18" charset="0"/>
              </a:defRPr>
            </a:lvl6pPr>
            <a:lvl7pPr eaLnBrk="0" fontAlgn="base" hangingPunct="0">
              <a:spcBef>
                <a:spcPct val="0"/>
              </a:spcBef>
              <a:spcAft>
                <a:spcPct val="0"/>
              </a:spcAft>
              <a:defRPr kumimoji="1" sz="2400">
                <a:solidFill>
                  <a:schemeClr val="tx1"/>
                </a:solidFill>
                <a:latin typeface="Times New Roman" panose="02020603050405020304" pitchFamily="18" charset="0"/>
              </a:defRPr>
            </a:lvl7pPr>
            <a:lvl8pPr eaLnBrk="0" fontAlgn="base" hangingPunct="0">
              <a:spcBef>
                <a:spcPct val="0"/>
              </a:spcBef>
              <a:spcAft>
                <a:spcPct val="0"/>
              </a:spcAft>
              <a:defRPr kumimoji="1" sz="2400">
                <a:solidFill>
                  <a:schemeClr val="tx1"/>
                </a:solidFill>
                <a:latin typeface="Times New Roman" panose="02020603050405020304" pitchFamily="18" charset="0"/>
              </a:defRPr>
            </a:lvl8pPr>
            <a:lvl9pPr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buFontTx/>
              <a:buChar char="•"/>
            </a:pPr>
            <a:r>
              <a:rPr kumimoji="0" lang="en-US" altLang="en-US" sz="2000">
                <a:latin typeface="Arial" panose="020B0604020202020204" pitchFamily="34" charset="0"/>
              </a:rPr>
              <a:t>Global probabilistic search using Shuffled Complex Evolution algorithm implemented in NLFIT (Kuczera, 1994, 1997)</a:t>
            </a:r>
          </a:p>
          <a:p>
            <a:pPr eaLnBrk="1" hangingPunct="1">
              <a:buFontTx/>
              <a:buChar char="•"/>
            </a:pPr>
            <a:r>
              <a:rPr kumimoji="0" lang="en-US" altLang="en-US" sz="2000">
                <a:latin typeface="Arial" panose="020B0604020202020204" pitchFamily="34" charset="0"/>
              </a:rPr>
              <a:t>Parameter multipliers to K, f, n, Cr, v</a:t>
            </a:r>
          </a:p>
          <a:p>
            <a:pPr eaLnBrk="1" hangingPunct="1">
              <a:buFontTx/>
              <a:buChar char="•"/>
            </a:pPr>
            <a:r>
              <a:rPr kumimoji="0" lang="en-US" altLang="en-US" sz="2000">
                <a:latin typeface="Arial" panose="020B0604020202020204" pitchFamily="34" charset="0"/>
              </a:rPr>
              <a:t>Calibration period 971001-990531</a:t>
            </a:r>
          </a:p>
          <a:p>
            <a:pPr eaLnBrk="1" hangingPunct="1">
              <a:buFontTx/>
              <a:buChar char="•"/>
            </a:pPr>
            <a:r>
              <a:rPr kumimoji="0" lang="en-US" altLang="en-US" sz="2000">
                <a:latin typeface="Arial" panose="020B0604020202020204" pitchFamily="34" charset="0"/>
              </a:rPr>
              <a:t>~ 1 graduate student week on calibration – essentially just letting the algorithm run till minimal improvement for each watershed</a:t>
            </a:r>
          </a:p>
          <a:p>
            <a:pPr eaLnBrk="1" hangingPunct="1"/>
            <a:endParaRPr kumimoji="0" lang="en-US" altLang="en-US" sz="2000">
              <a:latin typeface="Arial" panose="020B0604020202020204" pitchFamily="34" charset="0"/>
            </a:endParaRPr>
          </a:p>
          <a:p>
            <a:pPr eaLnBrk="1" hangingPunct="1">
              <a:buFontTx/>
              <a:buChar char="•"/>
            </a:pPr>
            <a:endParaRPr kumimoji="0" lang="en-US" altLang="en-US" sz="2000">
              <a:latin typeface="Arial" panose="020B0604020202020204" pitchFamily="34" charset="0"/>
            </a:endParaRPr>
          </a:p>
          <a:p>
            <a:pPr eaLnBrk="1" hangingPunct="1">
              <a:buFontTx/>
              <a:buChar char="•"/>
            </a:pPr>
            <a:endParaRPr kumimoji="0" lang="en-US" altLang="en-US" sz="2000">
              <a:latin typeface="Arial" panose="020B0604020202020204" pitchFamily="34" charset="0"/>
            </a:endParaRPr>
          </a:p>
        </p:txBody>
      </p:sp>
      <p:sp>
        <p:nvSpPr>
          <p:cNvPr id="459780" name="Text Box 4">
            <a:extLst>
              <a:ext uri="{FF2B5EF4-FFF2-40B4-BE49-F238E27FC236}">
                <a16:creationId xmlns:a16="http://schemas.microsoft.com/office/drawing/2014/main" id="{CA5DB9B2-1ED5-40E7-A0DF-A32AD60B22F7}"/>
              </a:ext>
            </a:extLst>
          </p:cNvPr>
          <p:cNvSpPr txBox="1">
            <a:spLocks noChangeArrowheads="1"/>
          </p:cNvSpPr>
          <p:nvPr/>
        </p:nvSpPr>
        <p:spPr bwMode="auto">
          <a:xfrm>
            <a:off x="3133725" y="0"/>
            <a:ext cx="23034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3200" b="1">
                <a:solidFill>
                  <a:schemeClr val="tx1"/>
                </a:solidFill>
                <a:latin typeface="Arial" panose="020B0604020202020204" pitchFamily="34" charset="0"/>
              </a:rPr>
              <a:t>Calibration</a:t>
            </a:r>
          </a:p>
        </p:txBody>
      </p:sp>
      <p:sp>
        <p:nvSpPr>
          <p:cNvPr id="459782" name="Rectangle 6">
            <a:extLst>
              <a:ext uri="{FF2B5EF4-FFF2-40B4-BE49-F238E27FC236}">
                <a16:creationId xmlns:a16="http://schemas.microsoft.com/office/drawing/2014/main" id="{016EB748-89AD-40BE-9340-AF26C9081F8C}"/>
              </a:ext>
            </a:extLst>
          </p:cNvPr>
          <p:cNvSpPr>
            <a:spLocks noChangeArrowheads="1"/>
          </p:cNvSpPr>
          <p:nvPr/>
        </p:nvSpPr>
        <p:spPr bwMode="auto">
          <a:xfrm>
            <a:off x="160338" y="5851525"/>
            <a:ext cx="8682037" cy="10064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Aft>
                <a:spcPct val="30000"/>
              </a:spcAft>
            </a:pPr>
            <a:r>
              <a:rPr lang="en-US" altLang="en-US" sz="1400">
                <a:solidFill>
                  <a:schemeClr val="tx1"/>
                </a:solidFill>
              </a:rPr>
              <a:t>Kuczera, G., (1994), "NLFIT, A Bayesian Nonlinear Regression Program Suite," Version 1.00g, Department of Civil Engineering and Surveying, University of Newcastle, NSW, 2308, Australia.</a:t>
            </a:r>
          </a:p>
          <a:p>
            <a:pPr algn="l">
              <a:spcAft>
                <a:spcPct val="30000"/>
              </a:spcAft>
            </a:pPr>
            <a:r>
              <a:rPr lang="en-US" altLang="en-US" sz="1400">
                <a:solidFill>
                  <a:schemeClr val="tx1"/>
                </a:solidFill>
              </a:rPr>
              <a:t>Kuczera, G., (1997), "Efficient Subspace Probabilistic Parameter Optimization for Catchment Models," </a:t>
            </a:r>
            <a:r>
              <a:rPr lang="en-US" altLang="en-US" sz="1400" u="sng">
                <a:solidFill>
                  <a:schemeClr val="tx1"/>
                </a:solidFill>
              </a:rPr>
              <a:t>Water Resources Research</a:t>
            </a:r>
            <a:r>
              <a:rPr lang="en-US" altLang="en-US" sz="1400">
                <a:solidFill>
                  <a:schemeClr val="tx1"/>
                </a:solidFill>
              </a:rPr>
              <a:t>, 33(1): 177-185.</a:t>
            </a:r>
          </a:p>
        </p:txBody>
      </p:sp>
      <p:pic>
        <p:nvPicPr>
          <p:cNvPr id="459783" name="Picture 7">
            <a:extLst>
              <a:ext uri="{FF2B5EF4-FFF2-40B4-BE49-F238E27FC236}">
                <a16:creationId xmlns:a16="http://schemas.microsoft.com/office/drawing/2014/main" id="{3D02D394-1323-48A1-BA65-CED132DC0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2055813"/>
            <a:ext cx="8001000" cy="39433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02" name="Object 2">
            <a:extLst>
              <a:ext uri="{FF2B5EF4-FFF2-40B4-BE49-F238E27FC236}">
                <a16:creationId xmlns:a16="http://schemas.microsoft.com/office/drawing/2014/main" id="{ADB6DBBA-4002-490F-8D5B-EE4C3D40455F}"/>
              </a:ext>
            </a:extLst>
          </p:cNvPr>
          <p:cNvGraphicFramePr>
            <a:graphicFrameLocks noChangeAspect="1"/>
          </p:cNvGraphicFramePr>
          <p:nvPr>
            <p:extLst>
              <p:ext uri="{D42A27DB-BD31-4B8C-83A1-F6EECF244321}">
                <p14:modId xmlns:p14="http://schemas.microsoft.com/office/powerpoint/2010/main" val="1059874875"/>
              </p:ext>
            </p:extLst>
          </p:nvPr>
        </p:nvGraphicFramePr>
        <p:xfrm>
          <a:off x="1287463" y="4208463"/>
          <a:ext cx="6870700" cy="1774825"/>
        </p:xfrm>
        <a:graphic>
          <a:graphicData uri="http://schemas.openxmlformats.org/presentationml/2006/ole">
            <mc:AlternateContent xmlns:mc="http://schemas.openxmlformats.org/markup-compatibility/2006">
              <mc:Choice xmlns:v="urn:schemas-microsoft-com:vml" Requires="v">
                <p:oleObj spid="_x0000_s460809" name="Worksheet" r:id="rId4" imgW="4457738" imgH="1171421" progId="Excel.Sheet.8">
                  <p:embed/>
                </p:oleObj>
              </mc:Choice>
              <mc:Fallback>
                <p:oleObj name="Worksheet" r:id="rId4" imgW="4457738" imgH="1171421" progId="Excel.Sheet.8">
                  <p:embed/>
                  <p:pic>
                    <p:nvPicPr>
                      <p:cNvPr id="0" name="Object 2"/>
                      <p:cNvPicPr>
                        <a:picLocks noChangeAspect="1" noChangeArrowheads="1"/>
                      </p:cNvPicPr>
                      <p:nvPr/>
                    </p:nvPicPr>
                    <p:blipFill>
                      <a:blip r:embed="rId5"/>
                      <a:srcRect/>
                      <a:stretch>
                        <a:fillRect/>
                      </a:stretch>
                    </p:blipFill>
                    <p:spPr bwMode="auto">
                      <a:xfrm>
                        <a:off x="1287463" y="4208463"/>
                        <a:ext cx="68707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04" name="Text Box 4">
            <a:extLst>
              <a:ext uri="{FF2B5EF4-FFF2-40B4-BE49-F238E27FC236}">
                <a16:creationId xmlns:a16="http://schemas.microsoft.com/office/drawing/2014/main" id="{88298173-5734-4CA5-A3C8-22B3B4FC7B57}"/>
              </a:ext>
            </a:extLst>
          </p:cNvPr>
          <p:cNvSpPr txBox="1">
            <a:spLocks noChangeArrowheads="1"/>
          </p:cNvSpPr>
          <p:nvPr/>
        </p:nvSpPr>
        <p:spPr bwMode="auto">
          <a:xfrm>
            <a:off x="1246188" y="3536950"/>
            <a:ext cx="683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b="1">
                <a:solidFill>
                  <a:schemeClr val="tx1"/>
                </a:solidFill>
                <a:latin typeface="Arial" panose="020B0604020202020204" pitchFamily="34" charset="0"/>
              </a:rPr>
              <a:t>Parameter multiplier results after optimization</a:t>
            </a:r>
          </a:p>
        </p:txBody>
      </p:sp>
      <p:graphicFrame>
        <p:nvGraphicFramePr>
          <p:cNvPr id="460805" name="Object 5">
            <a:extLst>
              <a:ext uri="{FF2B5EF4-FFF2-40B4-BE49-F238E27FC236}">
                <a16:creationId xmlns:a16="http://schemas.microsoft.com/office/drawing/2014/main" id="{C397A919-1CE8-4463-BF14-C346D4E485E7}"/>
              </a:ext>
            </a:extLst>
          </p:cNvPr>
          <p:cNvGraphicFramePr>
            <a:graphicFrameLocks noChangeAspect="1"/>
          </p:cNvGraphicFramePr>
          <p:nvPr>
            <p:extLst>
              <p:ext uri="{D42A27DB-BD31-4B8C-83A1-F6EECF244321}">
                <p14:modId xmlns:p14="http://schemas.microsoft.com/office/powerpoint/2010/main" val="3661319010"/>
              </p:ext>
            </p:extLst>
          </p:nvPr>
        </p:nvGraphicFramePr>
        <p:xfrm>
          <a:off x="1273175" y="1322388"/>
          <a:ext cx="6729413" cy="1774825"/>
        </p:xfrm>
        <a:graphic>
          <a:graphicData uri="http://schemas.openxmlformats.org/presentationml/2006/ole">
            <mc:AlternateContent xmlns:mc="http://schemas.openxmlformats.org/markup-compatibility/2006">
              <mc:Choice xmlns:v="urn:schemas-microsoft-com:vml" Requires="v">
                <p:oleObj spid="_x0000_s460810" name="Worksheet" r:id="rId6" imgW="4371815" imgH="1171421" progId="Excel.Sheet.8">
                  <p:embed/>
                </p:oleObj>
              </mc:Choice>
              <mc:Fallback>
                <p:oleObj name="Worksheet" r:id="rId6" imgW="4371815" imgH="1171421" progId="Excel.Sheet.8">
                  <p:embed/>
                  <p:pic>
                    <p:nvPicPr>
                      <p:cNvPr id="0" name="Object 5"/>
                      <p:cNvPicPr>
                        <a:picLocks noChangeAspect="1" noChangeArrowheads="1"/>
                      </p:cNvPicPr>
                      <p:nvPr/>
                    </p:nvPicPr>
                    <p:blipFill>
                      <a:blip r:embed="rId7"/>
                      <a:srcRect/>
                      <a:stretch>
                        <a:fillRect/>
                      </a:stretch>
                    </p:blipFill>
                    <p:spPr bwMode="auto">
                      <a:xfrm>
                        <a:off x="1273175" y="1322388"/>
                        <a:ext cx="6729413"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06" name="Text Box 6">
            <a:extLst>
              <a:ext uri="{FF2B5EF4-FFF2-40B4-BE49-F238E27FC236}">
                <a16:creationId xmlns:a16="http://schemas.microsoft.com/office/drawing/2014/main" id="{663B41B7-EFCB-4342-ABDF-79751EFC43DF}"/>
              </a:ext>
            </a:extLst>
          </p:cNvPr>
          <p:cNvSpPr txBox="1">
            <a:spLocks noChangeArrowheads="1"/>
          </p:cNvSpPr>
          <p:nvPr/>
        </p:nvSpPr>
        <p:spPr bwMode="auto">
          <a:xfrm>
            <a:off x="1306513" y="750888"/>
            <a:ext cx="5503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b="1">
                <a:solidFill>
                  <a:schemeClr val="tx1"/>
                </a:solidFill>
                <a:latin typeface="Arial" panose="020B0604020202020204" pitchFamily="34" charset="0"/>
              </a:rPr>
              <a:t>"Uncalibrated" parameter multipliers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Text Box 2">
            <a:extLst>
              <a:ext uri="{FF2B5EF4-FFF2-40B4-BE49-F238E27FC236}">
                <a16:creationId xmlns:a16="http://schemas.microsoft.com/office/drawing/2014/main" id="{D46E332A-DE1D-4748-B17E-500DDF7FF94B}"/>
              </a:ext>
            </a:extLst>
          </p:cNvPr>
          <p:cNvSpPr txBox="1">
            <a:spLocks noChangeArrowheads="1"/>
          </p:cNvSpPr>
          <p:nvPr/>
        </p:nvSpPr>
        <p:spPr bwMode="auto">
          <a:xfrm>
            <a:off x="381000" y="228600"/>
            <a:ext cx="3033713"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800" b="1">
                <a:solidFill>
                  <a:schemeClr val="tx1"/>
                </a:solidFill>
                <a:latin typeface="Arial" panose="020B0604020202020204" pitchFamily="34" charset="0"/>
              </a:rPr>
              <a:t>Run time issues:</a:t>
            </a:r>
          </a:p>
          <a:p>
            <a:pPr algn="l" eaLnBrk="1" hangingPunct="1"/>
            <a:endParaRPr kumimoji="0" lang="en-US" altLang="en-US" sz="2400">
              <a:solidFill>
                <a:schemeClr val="tx1"/>
              </a:solidFill>
              <a:latin typeface="Arial" panose="020B0604020202020204" pitchFamily="34" charset="0"/>
            </a:endParaRPr>
          </a:p>
        </p:txBody>
      </p:sp>
      <p:sp>
        <p:nvSpPr>
          <p:cNvPr id="462851" name="Text Box 3">
            <a:extLst>
              <a:ext uri="{FF2B5EF4-FFF2-40B4-BE49-F238E27FC236}">
                <a16:creationId xmlns:a16="http://schemas.microsoft.com/office/drawing/2014/main" id="{267E0296-3127-4FE9-9093-924555120117}"/>
              </a:ext>
            </a:extLst>
          </p:cNvPr>
          <p:cNvSpPr txBox="1">
            <a:spLocks noChangeArrowheads="1"/>
          </p:cNvSpPr>
          <p:nvPr/>
        </p:nvSpPr>
        <p:spPr bwMode="auto">
          <a:xfrm>
            <a:off x="2209800" y="990600"/>
            <a:ext cx="43053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800">
                <a:solidFill>
                  <a:schemeClr val="tx1"/>
                </a:solidFill>
                <a:latin typeface="Arial" panose="020B0604020202020204" pitchFamily="34" charset="0"/>
              </a:rPr>
              <a:t>System: 		AMD Athlon XP 1900+</a:t>
            </a:r>
          </a:p>
          <a:p>
            <a:pPr algn="l" eaLnBrk="1" hangingPunct="1"/>
            <a:r>
              <a:rPr kumimoji="0" lang="en-US" altLang="en-US" sz="1800">
                <a:solidFill>
                  <a:schemeClr val="tx1"/>
                </a:solidFill>
                <a:latin typeface="Arial" panose="020B0604020202020204" pitchFamily="34" charset="0"/>
              </a:rPr>
              <a:t>		512 MB RAM</a:t>
            </a:r>
          </a:p>
          <a:p>
            <a:pPr algn="l" eaLnBrk="1" hangingPunct="1"/>
            <a:r>
              <a:rPr kumimoji="0" lang="en-US" altLang="en-US" sz="1800">
                <a:solidFill>
                  <a:schemeClr val="tx1"/>
                </a:solidFill>
                <a:latin typeface="Arial" panose="020B0604020202020204" pitchFamily="34" charset="0"/>
              </a:rPr>
              <a:t>Platform:	Windows 2000</a:t>
            </a:r>
          </a:p>
        </p:txBody>
      </p:sp>
      <p:graphicFrame>
        <p:nvGraphicFramePr>
          <p:cNvPr id="462852" name="Object 4">
            <a:extLst>
              <a:ext uri="{FF2B5EF4-FFF2-40B4-BE49-F238E27FC236}">
                <a16:creationId xmlns:a16="http://schemas.microsoft.com/office/drawing/2014/main" id="{154879BC-72A2-44D8-A165-FB3496C2B505}"/>
              </a:ext>
            </a:extLst>
          </p:cNvPr>
          <p:cNvGraphicFramePr>
            <a:graphicFrameLocks noChangeAspect="1"/>
          </p:cNvGraphicFramePr>
          <p:nvPr>
            <p:extLst>
              <p:ext uri="{D42A27DB-BD31-4B8C-83A1-F6EECF244321}">
                <p14:modId xmlns:p14="http://schemas.microsoft.com/office/powerpoint/2010/main" val="3859483629"/>
              </p:ext>
            </p:extLst>
          </p:nvPr>
        </p:nvGraphicFramePr>
        <p:xfrm>
          <a:off x="4572000" y="4495800"/>
          <a:ext cx="3505200" cy="1746250"/>
        </p:xfrm>
        <a:graphic>
          <a:graphicData uri="http://schemas.openxmlformats.org/presentationml/2006/ole">
            <mc:AlternateContent xmlns:mc="http://schemas.openxmlformats.org/markup-compatibility/2006">
              <mc:Choice xmlns:v="urn:schemas-microsoft-com:vml" Requires="v">
                <p:oleObj spid="_x0000_s462857" name="Worksheet" r:id="rId3" imgW="2714603" imgH="1352653" progId="Excel.Sheet.8">
                  <p:embed/>
                </p:oleObj>
              </mc:Choice>
              <mc:Fallback>
                <p:oleObj name="Worksheet" r:id="rId3" imgW="2714603" imgH="1352653" progId="Excel.Sheet.8">
                  <p:embed/>
                  <p:pic>
                    <p:nvPicPr>
                      <p:cNvPr id="0" name="Object 4"/>
                      <p:cNvPicPr>
                        <a:picLocks noChangeAspect="1" noChangeArrowheads="1"/>
                      </p:cNvPicPr>
                      <p:nvPr/>
                    </p:nvPicPr>
                    <p:blipFill>
                      <a:blip r:embed="rId4"/>
                      <a:srcRect/>
                      <a:stretch>
                        <a:fillRect/>
                      </a:stretch>
                    </p:blipFill>
                    <p:spPr bwMode="auto">
                      <a:xfrm>
                        <a:off x="4572000" y="4495800"/>
                        <a:ext cx="3505200" cy="174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2853" name="Rectangle 5">
            <a:extLst>
              <a:ext uri="{FF2B5EF4-FFF2-40B4-BE49-F238E27FC236}">
                <a16:creationId xmlns:a16="http://schemas.microsoft.com/office/drawing/2014/main" id="{FC42AA44-D6B6-4945-B870-FF854FEE68F0}"/>
              </a:ext>
            </a:extLst>
          </p:cNvPr>
          <p:cNvSpPr>
            <a:spLocks noChangeArrowheads="1"/>
          </p:cNvSpPr>
          <p:nvPr/>
        </p:nvSpPr>
        <p:spPr bwMode="auto">
          <a:xfrm>
            <a:off x="2209800" y="2057400"/>
            <a:ext cx="50990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800">
                <a:solidFill>
                  <a:schemeClr val="tx1"/>
                </a:solidFill>
                <a:latin typeface="Arial" panose="020B0604020202020204" pitchFamily="34" charset="0"/>
              </a:rPr>
              <a:t>Run-time for one model run </a:t>
            </a:r>
          </a:p>
          <a:p>
            <a:pPr algn="l" eaLnBrk="1" hangingPunct="1"/>
            <a:r>
              <a:rPr kumimoji="0" lang="en-US" altLang="en-US" sz="1800">
                <a:solidFill>
                  <a:schemeClr val="tx1"/>
                </a:solidFill>
                <a:latin typeface="Arial" panose="020B0604020202020204" pitchFamily="34" charset="0"/>
              </a:rPr>
              <a:t>	63000 timesteps:		 4-9 minutes</a:t>
            </a:r>
          </a:p>
          <a:p>
            <a:pPr algn="l" eaLnBrk="1" hangingPunct="1"/>
            <a:r>
              <a:rPr kumimoji="0" lang="en-US" altLang="en-US" sz="1800">
                <a:solidFill>
                  <a:schemeClr val="tx1"/>
                </a:solidFill>
                <a:latin typeface="Arial" panose="020B0604020202020204" pitchFamily="34" charset="0"/>
              </a:rPr>
              <a:t>	Model elements:		9-21	</a:t>
            </a:r>
          </a:p>
        </p:txBody>
      </p:sp>
      <p:sp>
        <p:nvSpPr>
          <p:cNvPr id="462854" name="Rectangle 6">
            <a:extLst>
              <a:ext uri="{FF2B5EF4-FFF2-40B4-BE49-F238E27FC236}">
                <a16:creationId xmlns:a16="http://schemas.microsoft.com/office/drawing/2014/main" id="{8565E3BF-9893-4052-9BB3-606594823B44}"/>
              </a:ext>
            </a:extLst>
          </p:cNvPr>
          <p:cNvSpPr>
            <a:spLocks noChangeArrowheads="1"/>
          </p:cNvSpPr>
          <p:nvPr/>
        </p:nvSpPr>
        <p:spPr bwMode="auto">
          <a:xfrm>
            <a:off x="2209800" y="3124200"/>
            <a:ext cx="500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800">
                <a:solidFill>
                  <a:schemeClr val="tx1"/>
                </a:solidFill>
                <a:latin typeface="Arial" panose="020B0604020202020204" pitchFamily="34" charset="0"/>
              </a:rPr>
              <a:t>Parameter Calibration by SCE</a:t>
            </a:r>
          </a:p>
          <a:p>
            <a:pPr algn="l" eaLnBrk="1" hangingPunct="1"/>
            <a:r>
              <a:rPr kumimoji="0" lang="en-US" altLang="en-US" sz="1800">
                <a:solidFill>
                  <a:schemeClr val="tx1"/>
                </a:solidFill>
                <a:latin typeface="Arial" panose="020B0604020202020204" pitchFamily="34" charset="0"/>
              </a:rPr>
              <a:t>	Five parameters:		6-9+ hours </a:t>
            </a:r>
          </a:p>
        </p:txBody>
      </p:sp>
      <p:pic>
        <p:nvPicPr>
          <p:cNvPr id="462855" name="Picture 7" descr="COMPBORD">
            <a:extLst>
              <a:ext uri="{FF2B5EF4-FFF2-40B4-BE49-F238E27FC236}">
                <a16:creationId xmlns:a16="http://schemas.microsoft.com/office/drawing/2014/main" id="{D4AED8A3-4425-4286-9BB7-BA1FC4888F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7123" r="40082"/>
          <a:stretch>
            <a:fillRect/>
          </a:stretch>
        </p:blipFill>
        <p:spPr bwMode="auto">
          <a:xfrm>
            <a:off x="0" y="3962400"/>
            <a:ext cx="3144838" cy="2600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a:extLst>
              <a:ext uri="{FF2B5EF4-FFF2-40B4-BE49-F238E27FC236}">
                <a16:creationId xmlns:a16="http://schemas.microsoft.com/office/drawing/2014/main" id="{1FFD2330-50D9-4045-B0F4-A8096F54C789}"/>
              </a:ext>
            </a:extLst>
          </p:cNvPr>
          <p:cNvSpPr>
            <a:spLocks noChangeArrowheads="1"/>
          </p:cNvSpPr>
          <p:nvPr/>
        </p:nvSpPr>
        <p:spPr bwMode="auto">
          <a:xfrm>
            <a:off x="990600" y="258763"/>
            <a:ext cx="42989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a:defRPr kumimoji="1" sz="2400">
                <a:solidFill>
                  <a:schemeClr val="tx1"/>
                </a:solidFill>
                <a:latin typeface="Times New Roman" panose="02020603050405020304" pitchFamily="18" charset="0"/>
              </a:defRPr>
            </a:lvl1pPr>
            <a:lvl2pPr marL="800100" indent="-342900" algn="l">
              <a:defRPr kumimoji="1" sz="2400">
                <a:solidFill>
                  <a:schemeClr val="tx1"/>
                </a:solidFill>
                <a:latin typeface="Times New Roman" panose="02020603050405020304" pitchFamily="18" charset="0"/>
              </a:defRPr>
            </a:lvl2pPr>
            <a:lvl3pPr marL="1257300" indent="-342900" algn="l">
              <a:defRPr kumimoji="1" sz="2400">
                <a:solidFill>
                  <a:schemeClr val="tx1"/>
                </a:solidFill>
                <a:latin typeface="Times New Roman" panose="02020603050405020304" pitchFamily="18" charset="0"/>
              </a:defRPr>
            </a:lvl3pPr>
            <a:lvl4pPr marL="1714500" indent="-342900" algn="l">
              <a:defRPr kumimoji="1" sz="2400">
                <a:solidFill>
                  <a:schemeClr val="tx1"/>
                </a:solidFill>
                <a:latin typeface="Times New Roman" panose="02020603050405020304" pitchFamily="18" charset="0"/>
              </a:defRPr>
            </a:lvl4pPr>
            <a:lvl5pPr marL="2171700" indent="-342900" algn="l">
              <a:defRPr kumimoji="1" sz="2400">
                <a:solidFill>
                  <a:schemeClr val="tx1"/>
                </a:solidFill>
                <a:latin typeface="Times New Roman" panose="02020603050405020304" pitchFamily="18" charset="0"/>
              </a:defRPr>
            </a:lvl5pPr>
            <a:lvl6pPr marL="2628900" indent="-342900" eaLnBrk="0" fontAlgn="base" hangingPunct="0">
              <a:spcBef>
                <a:spcPct val="0"/>
              </a:spcBef>
              <a:spcAft>
                <a:spcPct val="0"/>
              </a:spcAft>
              <a:defRPr kumimoji="1" sz="2400">
                <a:solidFill>
                  <a:schemeClr val="tx1"/>
                </a:solidFill>
                <a:latin typeface="Times New Roman" panose="02020603050405020304" pitchFamily="18" charset="0"/>
              </a:defRPr>
            </a:lvl6pPr>
            <a:lvl7pPr marL="3086100" indent="-342900" eaLnBrk="0" fontAlgn="base" hangingPunct="0">
              <a:spcBef>
                <a:spcPct val="0"/>
              </a:spcBef>
              <a:spcAft>
                <a:spcPct val="0"/>
              </a:spcAft>
              <a:defRPr kumimoji="1" sz="2400">
                <a:solidFill>
                  <a:schemeClr val="tx1"/>
                </a:solidFill>
                <a:latin typeface="Times New Roman" panose="02020603050405020304" pitchFamily="18" charset="0"/>
              </a:defRPr>
            </a:lvl7pPr>
            <a:lvl8pPr marL="3543300" indent="-342900" eaLnBrk="0" fontAlgn="base" hangingPunct="0">
              <a:spcBef>
                <a:spcPct val="0"/>
              </a:spcBef>
              <a:spcAft>
                <a:spcPct val="0"/>
              </a:spcAft>
              <a:defRPr kumimoji="1" sz="2400">
                <a:solidFill>
                  <a:schemeClr val="tx1"/>
                </a:solidFill>
                <a:latin typeface="Times New Roman" panose="02020603050405020304" pitchFamily="18" charset="0"/>
              </a:defRPr>
            </a:lvl8pPr>
            <a:lvl9pPr marL="4000500" indent="-3429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ct val="50000"/>
              </a:spcBef>
            </a:pPr>
            <a:r>
              <a:rPr kumimoji="0" lang="en-US" altLang="en-US" sz="2800" b="1"/>
              <a:t>Some Results</a:t>
            </a:r>
            <a:r>
              <a:rPr kumimoji="0" lang="en-US" altLang="en-US" sz="2800"/>
              <a:t> </a:t>
            </a:r>
          </a:p>
          <a:p>
            <a:pPr eaLnBrk="1" hangingPunct="1">
              <a:spcBef>
                <a:spcPct val="50000"/>
              </a:spcBef>
            </a:pPr>
            <a:r>
              <a:rPr kumimoji="0" lang="en-US" altLang="en-US"/>
              <a:t>Baron Cumulative Water Balance</a:t>
            </a:r>
          </a:p>
        </p:txBody>
      </p:sp>
      <p:sp>
        <p:nvSpPr>
          <p:cNvPr id="470019" name="Rectangle 3">
            <a:extLst>
              <a:ext uri="{FF2B5EF4-FFF2-40B4-BE49-F238E27FC236}">
                <a16:creationId xmlns:a16="http://schemas.microsoft.com/office/drawing/2014/main" id="{90E1D235-A099-454D-B8EA-21BFD5C8EC47}"/>
              </a:ext>
            </a:extLst>
          </p:cNvPr>
          <p:cNvSpPr>
            <a:spLocks noChangeArrowheads="1"/>
          </p:cNvSpPr>
          <p:nvPr/>
        </p:nvSpPr>
        <p:spPr bwMode="auto">
          <a:xfrm>
            <a:off x="1828800"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70020" name="Picture 4">
            <a:extLst>
              <a:ext uri="{FF2B5EF4-FFF2-40B4-BE49-F238E27FC236}">
                <a16:creationId xmlns:a16="http://schemas.microsoft.com/office/drawing/2014/main" id="{818C64CC-7E6C-464E-A37B-E1C14933D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7263"/>
            <a:ext cx="9144000" cy="5778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DA64D280-7F52-4A29-950D-C8903C09C7D6}"/>
              </a:ext>
            </a:extLst>
          </p:cNvPr>
          <p:cNvSpPr>
            <a:spLocks noChangeArrowheads="1"/>
          </p:cNvSpPr>
          <p:nvPr/>
        </p:nvSpPr>
        <p:spPr bwMode="auto">
          <a:xfrm>
            <a:off x="381000" y="0"/>
            <a:ext cx="8294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a:defRPr kumimoji="1" sz="2400">
                <a:solidFill>
                  <a:schemeClr val="tx1"/>
                </a:solidFill>
                <a:latin typeface="Times New Roman" panose="02020603050405020304" pitchFamily="18" charset="0"/>
              </a:defRPr>
            </a:lvl1pPr>
            <a:lvl2pPr marL="800100" indent="-342900" algn="l">
              <a:defRPr kumimoji="1" sz="2400">
                <a:solidFill>
                  <a:schemeClr val="tx1"/>
                </a:solidFill>
                <a:latin typeface="Times New Roman" panose="02020603050405020304" pitchFamily="18" charset="0"/>
              </a:defRPr>
            </a:lvl2pPr>
            <a:lvl3pPr marL="1257300" indent="-342900" algn="l">
              <a:defRPr kumimoji="1" sz="2400">
                <a:solidFill>
                  <a:schemeClr val="tx1"/>
                </a:solidFill>
                <a:latin typeface="Times New Roman" panose="02020603050405020304" pitchFamily="18" charset="0"/>
              </a:defRPr>
            </a:lvl3pPr>
            <a:lvl4pPr marL="1714500" indent="-342900" algn="l">
              <a:defRPr kumimoji="1" sz="2400">
                <a:solidFill>
                  <a:schemeClr val="tx1"/>
                </a:solidFill>
                <a:latin typeface="Times New Roman" panose="02020603050405020304" pitchFamily="18" charset="0"/>
              </a:defRPr>
            </a:lvl4pPr>
            <a:lvl5pPr marL="2171700" indent="-342900" algn="l">
              <a:defRPr kumimoji="1" sz="2400">
                <a:solidFill>
                  <a:schemeClr val="tx1"/>
                </a:solidFill>
                <a:latin typeface="Times New Roman" panose="02020603050405020304" pitchFamily="18" charset="0"/>
              </a:defRPr>
            </a:lvl5pPr>
            <a:lvl6pPr marL="2628900" indent="-342900" eaLnBrk="0" fontAlgn="base" hangingPunct="0">
              <a:spcBef>
                <a:spcPct val="0"/>
              </a:spcBef>
              <a:spcAft>
                <a:spcPct val="0"/>
              </a:spcAft>
              <a:defRPr kumimoji="1" sz="2400">
                <a:solidFill>
                  <a:schemeClr val="tx1"/>
                </a:solidFill>
                <a:latin typeface="Times New Roman" panose="02020603050405020304" pitchFamily="18" charset="0"/>
              </a:defRPr>
            </a:lvl6pPr>
            <a:lvl7pPr marL="3086100" indent="-342900" eaLnBrk="0" fontAlgn="base" hangingPunct="0">
              <a:spcBef>
                <a:spcPct val="0"/>
              </a:spcBef>
              <a:spcAft>
                <a:spcPct val="0"/>
              </a:spcAft>
              <a:defRPr kumimoji="1" sz="2400">
                <a:solidFill>
                  <a:schemeClr val="tx1"/>
                </a:solidFill>
                <a:latin typeface="Times New Roman" panose="02020603050405020304" pitchFamily="18" charset="0"/>
              </a:defRPr>
            </a:lvl7pPr>
            <a:lvl8pPr marL="3543300" indent="-342900" eaLnBrk="0" fontAlgn="base" hangingPunct="0">
              <a:spcBef>
                <a:spcPct val="0"/>
              </a:spcBef>
              <a:spcAft>
                <a:spcPct val="0"/>
              </a:spcAft>
              <a:defRPr kumimoji="1" sz="2400">
                <a:solidFill>
                  <a:schemeClr val="tx1"/>
                </a:solidFill>
                <a:latin typeface="Times New Roman" panose="02020603050405020304" pitchFamily="18" charset="0"/>
              </a:defRPr>
            </a:lvl8pPr>
            <a:lvl9pPr marL="4000500" indent="-3429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ct val="50000"/>
              </a:spcBef>
            </a:pPr>
            <a:r>
              <a:rPr kumimoji="0" lang="en-US" altLang="en-US" sz="2800"/>
              <a:t>Basin specific Model Outputs for two Baron 1995 events</a:t>
            </a:r>
          </a:p>
        </p:txBody>
      </p:sp>
      <p:sp>
        <p:nvSpPr>
          <p:cNvPr id="463875" name="Rectangle 3">
            <a:extLst>
              <a:ext uri="{FF2B5EF4-FFF2-40B4-BE49-F238E27FC236}">
                <a16:creationId xmlns:a16="http://schemas.microsoft.com/office/drawing/2014/main" id="{33D25C45-DB10-4166-853B-A588D431E0DD}"/>
              </a:ext>
            </a:extLst>
          </p:cNvPr>
          <p:cNvSpPr>
            <a:spLocks noChangeArrowheads="1"/>
          </p:cNvSpPr>
          <p:nvPr/>
        </p:nvSpPr>
        <p:spPr bwMode="auto">
          <a:xfrm>
            <a:off x="457200" y="114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63876" name="Picture 4">
            <a:extLst>
              <a:ext uri="{FF2B5EF4-FFF2-40B4-BE49-F238E27FC236}">
                <a16:creationId xmlns:a16="http://schemas.microsoft.com/office/drawing/2014/main" id="{4C5D43D2-9D3B-4ADE-A6C9-95F667F6B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7848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63877" name="Picture 5">
            <a:extLst>
              <a:ext uri="{FF2B5EF4-FFF2-40B4-BE49-F238E27FC236}">
                <a16:creationId xmlns:a16="http://schemas.microsoft.com/office/drawing/2014/main" id="{7CF10EAE-1DD4-4031-A6E1-2BBA34E5C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62200"/>
            <a:ext cx="3657600"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3878" name="Picture 6">
            <a:extLst>
              <a:ext uri="{FF2B5EF4-FFF2-40B4-BE49-F238E27FC236}">
                <a16:creationId xmlns:a16="http://schemas.microsoft.com/office/drawing/2014/main" id="{FDD8D7C3-A821-46C3-9D87-CAD08FA60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438400"/>
            <a:ext cx="3429000"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3879" name="Picture 7">
            <a:extLst>
              <a:ext uri="{FF2B5EF4-FFF2-40B4-BE49-F238E27FC236}">
                <a16:creationId xmlns:a16="http://schemas.microsoft.com/office/drawing/2014/main" id="{FDFF67A2-BCEE-48A5-ACC6-AF8DFC4F5E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662488"/>
            <a:ext cx="3581400"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3880" name="Picture 8">
            <a:extLst>
              <a:ext uri="{FF2B5EF4-FFF2-40B4-BE49-F238E27FC236}">
                <a16:creationId xmlns:a16="http://schemas.microsoft.com/office/drawing/2014/main" id="{3B0B9C2E-070C-4163-8DD6-F2E9D7DA2E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486275"/>
            <a:ext cx="35814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3881" name="Text Box 9">
            <a:extLst>
              <a:ext uri="{FF2B5EF4-FFF2-40B4-BE49-F238E27FC236}">
                <a16:creationId xmlns:a16="http://schemas.microsoft.com/office/drawing/2014/main" id="{F3D57899-5E2A-4773-A723-16832CA06754}"/>
              </a:ext>
            </a:extLst>
          </p:cNvPr>
          <p:cNvSpPr txBox="1">
            <a:spLocks noChangeArrowheads="1"/>
          </p:cNvSpPr>
          <p:nvPr/>
        </p:nvSpPr>
        <p:spPr bwMode="auto">
          <a:xfrm>
            <a:off x="7924800" y="2895600"/>
            <a:ext cx="10064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kumimoji="0" lang="en-US" altLang="en-US" sz="1800">
                <a:solidFill>
                  <a:schemeClr val="tx1"/>
                </a:solidFill>
                <a:latin typeface="Arial" panose="020B0604020202020204" pitchFamily="34" charset="0"/>
              </a:rPr>
              <a:t>Depth to water table</a:t>
            </a:r>
          </a:p>
        </p:txBody>
      </p:sp>
      <p:sp>
        <p:nvSpPr>
          <p:cNvPr id="463882" name="Text Box 10">
            <a:extLst>
              <a:ext uri="{FF2B5EF4-FFF2-40B4-BE49-F238E27FC236}">
                <a16:creationId xmlns:a16="http://schemas.microsoft.com/office/drawing/2014/main" id="{272996FA-7021-403C-AAFE-64B5F772B95C}"/>
              </a:ext>
            </a:extLst>
          </p:cNvPr>
          <p:cNvSpPr txBox="1">
            <a:spLocks noChangeArrowheads="1"/>
          </p:cNvSpPr>
          <p:nvPr/>
        </p:nvSpPr>
        <p:spPr bwMode="auto">
          <a:xfrm>
            <a:off x="8001000" y="5257800"/>
            <a:ext cx="1295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kumimoji="0" lang="en-US" altLang="en-US" sz="1800">
                <a:solidFill>
                  <a:schemeClr val="tx1"/>
                </a:solidFill>
                <a:latin typeface="Arial" panose="020B0604020202020204" pitchFamily="34" charset="0"/>
              </a:rPr>
              <a:t>Saturation excess runoff</a:t>
            </a:r>
          </a:p>
        </p:txBody>
      </p:sp>
      <p:sp>
        <p:nvSpPr>
          <p:cNvPr id="463883" name="Text Box 11">
            <a:extLst>
              <a:ext uri="{FF2B5EF4-FFF2-40B4-BE49-F238E27FC236}">
                <a16:creationId xmlns:a16="http://schemas.microsoft.com/office/drawing/2014/main" id="{B507033E-30ED-40C5-BA8E-A79C79A0F7F8}"/>
              </a:ext>
            </a:extLst>
          </p:cNvPr>
          <p:cNvSpPr txBox="1">
            <a:spLocks noChangeArrowheads="1"/>
          </p:cNvSpPr>
          <p:nvPr/>
        </p:nvSpPr>
        <p:spPr bwMode="auto">
          <a:xfrm>
            <a:off x="0" y="2895600"/>
            <a:ext cx="1447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kumimoji="0" lang="en-US" altLang="en-US" sz="1800">
                <a:solidFill>
                  <a:schemeClr val="tx1"/>
                </a:solidFill>
                <a:latin typeface="Arial" panose="020B0604020202020204" pitchFamily="34" charset="0"/>
              </a:rPr>
              <a:t>Infiltration excess runoff</a:t>
            </a:r>
          </a:p>
        </p:txBody>
      </p:sp>
      <p:sp>
        <p:nvSpPr>
          <p:cNvPr id="463884" name="Text Box 12">
            <a:extLst>
              <a:ext uri="{FF2B5EF4-FFF2-40B4-BE49-F238E27FC236}">
                <a16:creationId xmlns:a16="http://schemas.microsoft.com/office/drawing/2014/main" id="{E8BD1140-E785-4B7F-BD1B-274A0F1EFD84}"/>
              </a:ext>
            </a:extLst>
          </p:cNvPr>
          <p:cNvSpPr txBox="1">
            <a:spLocks noChangeArrowheads="1"/>
          </p:cNvSpPr>
          <p:nvPr/>
        </p:nvSpPr>
        <p:spPr bwMode="auto">
          <a:xfrm>
            <a:off x="0" y="5181600"/>
            <a:ext cx="10064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kumimoji="0" lang="en-US" altLang="en-US" sz="1800">
                <a:solidFill>
                  <a:schemeClr val="tx1"/>
                </a:solidFill>
                <a:latin typeface="Arial" panose="020B0604020202020204" pitchFamily="34" charset="0"/>
              </a:rPr>
              <a:t>Unsat.</a:t>
            </a:r>
          </a:p>
          <a:p>
            <a:pPr algn="l" eaLnBrk="1" hangingPunct="1"/>
            <a:r>
              <a:rPr kumimoji="0" lang="en-US" altLang="en-US" sz="1800">
                <a:solidFill>
                  <a:schemeClr val="tx1"/>
                </a:solidFill>
                <a:latin typeface="Arial" panose="020B0604020202020204" pitchFamily="34" charset="0"/>
              </a:rPr>
              <a:t>soil zone store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ext Box 2">
            <a:extLst>
              <a:ext uri="{FF2B5EF4-FFF2-40B4-BE49-F238E27FC236}">
                <a16:creationId xmlns:a16="http://schemas.microsoft.com/office/drawing/2014/main" id="{0D897123-2252-4C87-BDD9-7FA199B757DA}"/>
              </a:ext>
            </a:extLst>
          </p:cNvPr>
          <p:cNvSpPr txBox="1">
            <a:spLocks noChangeArrowheads="1"/>
          </p:cNvSpPr>
          <p:nvPr/>
        </p:nvSpPr>
        <p:spPr bwMode="auto">
          <a:xfrm>
            <a:off x="990600" y="457200"/>
            <a:ext cx="2406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a:solidFill>
                  <a:schemeClr val="tx1"/>
                </a:solidFill>
                <a:latin typeface="Arial" panose="020B0604020202020204" pitchFamily="34" charset="0"/>
              </a:rPr>
              <a:t>Modeling results</a:t>
            </a:r>
          </a:p>
        </p:txBody>
      </p:sp>
      <p:pic>
        <p:nvPicPr>
          <p:cNvPr id="464899" name="Picture 3">
            <a:extLst>
              <a:ext uri="{FF2B5EF4-FFF2-40B4-BE49-F238E27FC236}">
                <a16:creationId xmlns:a16="http://schemas.microsoft.com/office/drawing/2014/main" id="{906359D4-D227-4472-B49B-D6E50DD72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1088"/>
            <a:ext cx="9144000" cy="577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066" name="Picture 2">
            <a:extLst>
              <a:ext uri="{FF2B5EF4-FFF2-40B4-BE49-F238E27FC236}">
                <a16:creationId xmlns:a16="http://schemas.microsoft.com/office/drawing/2014/main" id="{1096E693-5314-40F8-9F94-9932E6179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276600"/>
            <a:ext cx="91440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2067" name="Picture 3">
            <a:extLst>
              <a:ext uri="{FF2B5EF4-FFF2-40B4-BE49-F238E27FC236}">
                <a16:creationId xmlns:a16="http://schemas.microsoft.com/office/drawing/2014/main" id="{A710540D-D842-453D-84F4-3E3BB6F3F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91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E67C367F-DB40-4F13-898C-D1F5D1B1CFEF}"/>
              </a:ext>
            </a:extLst>
          </p:cNvPr>
          <p:cNvGraphicFramePr>
            <a:graphicFrameLocks noChangeAspect="1"/>
          </p:cNvGraphicFramePr>
          <p:nvPr/>
        </p:nvGraphicFramePr>
        <p:xfrm>
          <a:off x="2413000" y="355600"/>
          <a:ext cx="4575175" cy="2984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3">
            <a:extLst>
              <a:ext uri="{FF2B5EF4-FFF2-40B4-BE49-F238E27FC236}">
                <a16:creationId xmlns:a16="http://schemas.microsoft.com/office/drawing/2014/main" id="{71328322-2B67-4530-B804-226A8317BF81}"/>
              </a:ext>
            </a:extLst>
          </p:cNvPr>
          <p:cNvGraphicFramePr>
            <a:graphicFrameLocks noChangeAspect="1"/>
          </p:cNvGraphicFramePr>
          <p:nvPr/>
        </p:nvGraphicFramePr>
        <p:xfrm>
          <a:off x="2413000" y="3479800"/>
          <a:ext cx="4584700" cy="29940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1" name="Text Box 3">
            <a:extLst>
              <a:ext uri="{FF2B5EF4-FFF2-40B4-BE49-F238E27FC236}">
                <a16:creationId xmlns:a16="http://schemas.microsoft.com/office/drawing/2014/main" id="{20946445-2C14-4A28-8BE1-8318FD2648CF}"/>
              </a:ext>
            </a:extLst>
          </p:cNvPr>
          <p:cNvSpPr txBox="1">
            <a:spLocks noChangeArrowheads="1"/>
          </p:cNvSpPr>
          <p:nvPr/>
        </p:nvSpPr>
        <p:spPr bwMode="auto">
          <a:xfrm>
            <a:off x="365125" y="5524500"/>
            <a:ext cx="8750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0" lang="en-US" altLang="en-US">
                <a:solidFill>
                  <a:schemeClr val="tx1"/>
                </a:solidFill>
              </a:rPr>
              <a:t>Changes in the slope of the cumulative runoff/cumulative rainfall ratio </a:t>
            </a:r>
          </a:p>
          <a:p>
            <a:pPr eaLnBrk="1" hangingPunct="1"/>
            <a:r>
              <a:rPr kumimoji="0" lang="en-US" altLang="en-US">
                <a:solidFill>
                  <a:schemeClr val="tx1"/>
                </a:solidFill>
              </a:rPr>
              <a:t>used to diagnose biases either in streamflow</a:t>
            </a:r>
          </a:p>
          <a:p>
            <a:pPr eaLnBrk="1" hangingPunct="1"/>
            <a:r>
              <a:rPr kumimoji="0" lang="en-US" altLang="en-US">
                <a:solidFill>
                  <a:schemeClr val="tx1"/>
                </a:solidFill>
              </a:rPr>
              <a:t>or precipitation measurement, most likely precipitation.</a:t>
            </a:r>
          </a:p>
        </p:txBody>
      </p:sp>
      <p:grpSp>
        <p:nvGrpSpPr>
          <p:cNvPr id="467974" name="Group 6">
            <a:extLst>
              <a:ext uri="{FF2B5EF4-FFF2-40B4-BE49-F238E27FC236}">
                <a16:creationId xmlns:a16="http://schemas.microsoft.com/office/drawing/2014/main" id="{81D1E06D-9BEF-420F-B058-CAF405C9B175}"/>
              </a:ext>
            </a:extLst>
          </p:cNvPr>
          <p:cNvGrpSpPr>
            <a:grpSpLocks/>
          </p:cNvGrpSpPr>
          <p:nvPr/>
        </p:nvGrpSpPr>
        <p:grpSpPr bwMode="auto">
          <a:xfrm>
            <a:off x="0" y="-114300"/>
            <a:ext cx="9144000" cy="5778500"/>
            <a:chOff x="0" y="0"/>
            <a:chExt cx="5760" cy="3640"/>
          </a:xfrm>
        </p:grpSpPr>
        <p:pic>
          <p:nvPicPr>
            <p:cNvPr id="467970" name="Picture 2">
              <a:extLst>
                <a:ext uri="{FF2B5EF4-FFF2-40B4-BE49-F238E27FC236}">
                  <a16:creationId xmlns:a16="http://schemas.microsoft.com/office/drawing/2014/main" id="{CE0A44F2-E087-46E1-9319-3F7E8E3C1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640"/>
            </a:xfrm>
            <a:prstGeom prst="rect">
              <a:avLst/>
            </a:prstGeom>
            <a:noFill/>
            <a:extLst>
              <a:ext uri="{909E8E84-426E-40DD-AFC4-6F175D3DCCD1}">
                <a14:hiddenFill xmlns:a14="http://schemas.microsoft.com/office/drawing/2010/main">
                  <a:solidFill>
                    <a:srgbClr val="FFFFFF"/>
                  </a:solidFill>
                </a14:hiddenFill>
              </a:ext>
            </a:extLst>
          </p:spPr>
        </p:pic>
        <p:sp>
          <p:nvSpPr>
            <p:cNvPr id="467972" name="Text Box 4">
              <a:extLst>
                <a:ext uri="{FF2B5EF4-FFF2-40B4-BE49-F238E27FC236}">
                  <a16:creationId xmlns:a16="http://schemas.microsoft.com/office/drawing/2014/main" id="{6162F4C4-9A27-4000-B6A9-4FD80FA36C99}"/>
                </a:ext>
              </a:extLst>
            </p:cNvPr>
            <p:cNvSpPr txBox="1">
              <a:spLocks noChangeArrowheads="1"/>
            </p:cNvSpPr>
            <p:nvPr/>
          </p:nvSpPr>
          <p:spPr bwMode="auto">
            <a:xfrm>
              <a:off x="712" y="1921"/>
              <a:ext cx="66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400">
                  <a:solidFill>
                    <a:schemeClr val="tx1"/>
                  </a:solidFill>
                  <a:latin typeface="Arial" panose="020B0604020202020204" pitchFamily="34" charset="0"/>
                </a:rPr>
                <a:t>Oct,1,1993</a:t>
              </a:r>
            </a:p>
          </p:txBody>
        </p:sp>
        <p:sp>
          <p:nvSpPr>
            <p:cNvPr id="467973" name="Text Box 5">
              <a:extLst>
                <a:ext uri="{FF2B5EF4-FFF2-40B4-BE49-F238E27FC236}">
                  <a16:creationId xmlns:a16="http://schemas.microsoft.com/office/drawing/2014/main" id="{E7720360-1FB6-4D2F-85FA-99314DB15C63}"/>
                </a:ext>
              </a:extLst>
            </p:cNvPr>
            <p:cNvSpPr txBox="1">
              <a:spLocks noChangeArrowheads="1"/>
            </p:cNvSpPr>
            <p:nvPr/>
          </p:nvSpPr>
          <p:spPr bwMode="auto">
            <a:xfrm>
              <a:off x="4620" y="1448"/>
              <a:ext cx="66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400">
                  <a:solidFill>
                    <a:schemeClr val="tx1"/>
                  </a:solidFill>
                  <a:latin typeface="Arial" panose="020B0604020202020204" pitchFamily="34" charset="0"/>
                </a:rPr>
                <a:t>Oct,1,1999</a:t>
              </a:r>
            </a:p>
          </p:txBody>
        </p:sp>
      </p:grpSp>
      <p:sp>
        <p:nvSpPr>
          <p:cNvPr id="467975" name="Text Box 7">
            <a:extLst>
              <a:ext uri="{FF2B5EF4-FFF2-40B4-BE49-F238E27FC236}">
                <a16:creationId xmlns:a16="http://schemas.microsoft.com/office/drawing/2014/main" id="{01317656-057A-4EFC-898C-C9C4C3DD2607}"/>
              </a:ext>
            </a:extLst>
          </p:cNvPr>
          <p:cNvSpPr txBox="1">
            <a:spLocks noChangeArrowheads="1"/>
          </p:cNvSpPr>
          <p:nvPr/>
        </p:nvSpPr>
        <p:spPr bwMode="auto">
          <a:xfrm>
            <a:off x="2051050" y="3871913"/>
            <a:ext cx="628650"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tx1"/>
                </a:solidFill>
              </a:rPr>
              <a:t>0.48</a:t>
            </a:r>
          </a:p>
        </p:txBody>
      </p:sp>
      <p:sp>
        <p:nvSpPr>
          <p:cNvPr id="467976" name="Text Box 8">
            <a:extLst>
              <a:ext uri="{FF2B5EF4-FFF2-40B4-BE49-F238E27FC236}">
                <a16:creationId xmlns:a16="http://schemas.microsoft.com/office/drawing/2014/main" id="{66E620E0-3878-4E36-82D1-4E9668DB0469}"/>
              </a:ext>
            </a:extLst>
          </p:cNvPr>
          <p:cNvSpPr txBox="1">
            <a:spLocks noChangeArrowheads="1"/>
          </p:cNvSpPr>
          <p:nvPr/>
        </p:nvSpPr>
        <p:spPr bwMode="auto">
          <a:xfrm>
            <a:off x="3003550" y="3509963"/>
            <a:ext cx="628650"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tx1"/>
                </a:solidFill>
              </a:rPr>
              <a:t>0.42</a:t>
            </a:r>
          </a:p>
        </p:txBody>
      </p:sp>
      <p:sp>
        <p:nvSpPr>
          <p:cNvPr id="467977" name="Text Box 9">
            <a:extLst>
              <a:ext uri="{FF2B5EF4-FFF2-40B4-BE49-F238E27FC236}">
                <a16:creationId xmlns:a16="http://schemas.microsoft.com/office/drawing/2014/main" id="{76689A17-8919-4778-A396-8CADF3F7CE4D}"/>
              </a:ext>
            </a:extLst>
          </p:cNvPr>
          <p:cNvSpPr txBox="1">
            <a:spLocks noChangeArrowheads="1"/>
          </p:cNvSpPr>
          <p:nvPr/>
        </p:nvSpPr>
        <p:spPr bwMode="auto">
          <a:xfrm>
            <a:off x="3835400" y="3140075"/>
            <a:ext cx="628650"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tx1"/>
                </a:solidFill>
              </a:rPr>
              <a:t>0.14</a:t>
            </a:r>
          </a:p>
        </p:txBody>
      </p:sp>
      <p:sp>
        <p:nvSpPr>
          <p:cNvPr id="467978" name="Text Box 10">
            <a:extLst>
              <a:ext uri="{FF2B5EF4-FFF2-40B4-BE49-F238E27FC236}">
                <a16:creationId xmlns:a16="http://schemas.microsoft.com/office/drawing/2014/main" id="{371CBAD0-699C-4B05-9DAD-B31D7F5ECA77}"/>
              </a:ext>
            </a:extLst>
          </p:cNvPr>
          <p:cNvSpPr txBox="1">
            <a:spLocks noChangeArrowheads="1"/>
          </p:cNvSpPr>
          <p:nvPr/>
        </p:nvSpPr>
        <p:spPr bwMode="auto">
          <a:xfrm>
            <a:off x="4657725" y="2974975"/>
            <a:ext cx="628650"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tx1"/>
                </a:solidFill>
              </a:rPr>
              <a:t>0.26</a:t>
            </a:r>
          </a:p>
        </p:txBody>
      </p:sp>
      <p:sp>
        <p:nvSpPr>
          <p:cNvPr id="467979" name="Text Box 11">
            <a:extLst>
              <a:ext uri="{FF2B5EF4-FFF2-40B4-BE49-F238E27FC236}">
                <a16:creationId xmlns:a16="http://schemas.microsoft.com/office/drawing/2014/main" id="{0AB4841D-5D41-4FB7-9D05-049D2A59D8C0}"/>
              </a:ext>
            </a:extLst>
          </p:cNvPr>
          <p:cNvSpPr txBox="1">
            <a:spLocks noChangeArrowheads="1"/>
          </p:cNvSpPr>
          <p:nvPr/>
        </p:nvSpPr>
        <p:spPr bwMode="auto">
          <a:xfrm>
            <a:off x="5707063" y="2616200"/>
            <a:ext cx="628650"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tx1"/>
                </a:solidFill>
              </a:rPr>
              <a:t>0.25</a:t>
            </a:r>
          </a:p>
        </p:txBody>
      </p:sp>
      <p:sp>
        <p:nvSpPr>
          <p:cNvPr id="467980" name="Text Box 12">
            <a:extLst>
              <a:ext uri="{FF2B5EF4-FFF2-40B4-BE49-F238E27FC236}">
                <a16:creationId xmlns:a16="http://schemas.microsoft.com/office/drawing/2014/main" id="{B33F9265-D58E-4DD8-9DE0-422A31304398}"/>
              </a:ext>
            </a:extLst>
          </p:cNvPr>
          <p:cNvSpPr txBox="1">
            <a:spLocks noChangeArrowheads="1"/>
          </p:cNvSpPr>
          <p:nvPr/>
        </p:nvSpPr>
        <p:spPr bwMode="auto">
          <a:xfrm>
            <a:off x="2058988" y="3027363"/>
            <a:ext cx="628650"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3366FF"/>
                </a:solidFill>
              </a:rPr>
              <a:t>0.50</a:t>
            </a:r>
          </a:p>
        </p:txBody>
      </p:sp>
      <p:sp>
        <p:nvSpPr>
          <p:cNvPr id="467981" name="Text Box 13">
            <a:extLst>
              <a:ext uri="{FF2B5EF4-FFF2-40B4-BE49-F238E27FC236}">
                <a16:creationId xmlns:a16="http://schemas.microsoft.com/office/drawing/2014/main" id="{E114BB9A-5DD2-4201-8246-CBFA2946EA66}"/>
              </a:ext>
            </a:extLst>
          </p:cNvPr>
          <p:cNvSpPr txBox="1">
            <a:spLocks noChangeArrowheads="1"/>
          </p:cNvSpPr>
          <p:nvPr/>
        </p:nvSpPr>
        <p:spPr bwMode="auto">
          <a:xfrm>
            <a:off x="2890838" y="2554288"/>
            <a:ext cx="628650"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3366FF"/>
                </a:solidFill>
              </a:rPr>
              <a:t>0.50</a:t>
            </a:r>
          </a:p>
        </p:txBody>
      </p:sp>
      <p:sp>
        <p:nvSpPr>
          <p:cNvPr id="467982" name="Text Box 14">
            <a:extLst>
              <a:ext uri="{FF2B5EF4-FFF2-40B4-BE49-F238E27FC236}">
                <a16:creationId xmlns:a16="http://schemas.microsoft.com/office/drawing/2014/main" id="{3C806370-7861-4DC8-AAE8-97B74CC1BD5C}"/>
              </a:ext>
            </a:extLst>
          </p:cNvPr>
          <p:cNvSpPr txBox="1">
            <a:spLocks noChangeArrowheads="1"/>
          </p:cNvSpPr>
          <p:nvPr/>
        </p:nvSpPr>
        <p:spPr bwMode="auto">
          <a:xfrm>
            <a:off x="3794125" y="2286000"/>
            <a:ext cx="628650"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3366FF"/>
                </a:solidFill>
              </a:rPr>
              <a:t>0.20</a:t>
            </a:r>
          </a:p>
        </p:txBody>
      </p:sp>
      <p:sp>
        <p:nvSpPr>
          <p:cNvPr id="467983" name="Text Box 15">
            <a:extLst>
              <a:ext uri="{FF2B5EF4-FFF2-40B4-BE49-F238E27FC236}">
                <a16:creationId xmlns:a16="http://schemas.microsoft.com/office/drawing/2014/main" id="{E87CA264-9893-4FBC-8682-A99FF95F05D1}"/>
              </a:ext>
            </a:extLst>
          </p:cNvPr>
          <p:cNvSpPr txBox="1">
            <a:spLocks noChangeArrowheads="1"/>
          </p:cNvSpPr>
          <p:nvPr/>
        </p:nvSpPr>
        <p:spPr bwMode="auto">
          <a:xfrm>
            <a:off x="4676775" y="1987550"/>
            <a:ext cx="628650"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3366FF"/>
                </a:solidFill>
              </a:rPr>
              <a:t>0.44</a:t>
            </a:r>
          </a:p>
        </p:txBody>
      </p:sp>
      <p:sp>
        <p:nvSpPr>
          <p:cNvPr id="467984" name="Text Box 16">
            <a:extLst>
              <a:ext uri="{FF2B5EF4-FFF2-40B4-BE49-F238E27FC236}">
                <a16:creationId xmlns:a16="http://schemas.microsoft.com/office/drawing/2014/main" id="{0C6085A1-C5F0-4026-847D-76F9734670E7}"/>
              </a:ext>
            </a:extLst>
          </p:cNvPr>
          <p:cNvSpPr txBox="1">
            <a:spLocks noChangeArrowheads="1"/>
          </p:cNvSpPr>
          <p:nvPr/>
        </p:nvSpPr>
        <p:spPr bwMode="auto">
          <a:xfrm>
            <a:off x="5621338" y="1495425"/>
            <a:ext cx="628650"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3366FF"/>
                </a:solidFill>
              </a:rPr>
              <a:t>0.46</a:t>
            </a:r>
          </a:p>
        </p:txBody>
      </p:sp>
      <p:sp>
        <p:nvSpPr>
          <p:cNvPr id="467985" name="Text Box 17">
            <a:extLst>
              <a:ext uri="{FF2B5EF4-FFF2-40B4-BE49-F238E27FC236}">
                <a16:creationId xmlns:a16="http://schemas.microsoft.com/office/drawing/2014/main" id="{C45C5A1D-96D2-4FAE-AF35-AFA4C5B6987D}"/>
              </a:ext>
            </a:extLst>
          </p:cNvPr>
          <p:cNvSpPr txBox="1">
            <a:spLocks noChangeArrowheads="1"/>
          </p:cNvSpPr>
          <p:nvPr/>
        </p:nvSpPr>
        <p:spPr bwMode="auto">
          <a:xfrm>
            <a:off x="6599238" y="1093788"/>
            <a:ext cx="628650"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3366FF"/>
                </a:solidFill>
              </a:rPr>
              <a:t>0.48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a:extLst>
              <a:ext uri="{FF2B5EF4-FFF2-40B4-BE49-F238E27FC236}">
                <a16:creationId xmlns:a16="http://schemas.microsoft.com/office/drawing/2014/main" id="{FB9F1A63-F343-4A4A-A518-67ED284F34E7}"/>
              </a:ext>
            </a:extLst>
          </p:cNvPr>
          <p:cNvSpPr>
            <a:spLocks noChangeArrowheads="1"/>
          </p:cNvSpPr>
          <p:nvPr/>
        </p:nvSpPr>
        <p:spPr bwMode="auto">
          <a:xfrm>
            <a:off x="1828800"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66947" name="Rectangle 3">
            <a:extLst>
              <a:ext uri="{FF2B5EF4-FFF2-40B4-BE49-F238E27FC236}">
                <a16:creationId xmlns:a16="http://schemas.microsoft.com/office/drawing/2014/main" id="{0B9A2C21-291C-49AE-A742-066C29126725}"/>
              </a:ext>
            </a:extLst>
          </p:cNvPr>
          <p:cNvSpPr>
            <a:spLocks noChangeArrowheads="1"/>
          </p:cNvSpPr>
          <p:nvPr/>
        </p:nvSpPr>
        <p:spPr bwMode="auto">
          <a:xfrm>
            <a:off x="0" y="828675"/>
            <a:ext cx="91440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kumimoji="0" lang="en-US" altLang="en-US" sz="1100">
                <a:solidFill>
                  <a:schemeClr val="tx1"/>
                </a:solidFill>
              </a:rPr>
              <a:t> </a:t>
            </a:r>
            <a:endParaRPr kumimoji="0" lang="en-US" altLang="en-US" sz="2400">
              <a:solidFill>
                <a:schemeClr val="tx1"/>
              </a:solidFill>
            </a:endParaRPr>
          </a:p>
        </p:txBody>
      </p:sp>
      <p:pic>
        <p:nvPicPr>
          <p:cNvPr id="466948" name="Picture 4">
            <a:extLst>
              <a:ext uri="{FF2B5EF4-FFF2-40B4-BE49-F238E27FC236}">
                <a16:creationId xmlns:a16="http://schemas.microsoft.com/office/drawing/2014/main" id="{79DF7113-A3ED-4F92-BA2B-4953E2B69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057400"/>
            <a:ext cx="40386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466949" name="Picture 5">
            <a:extLst>
              <a:ext uri="{FF2B5EF4-FFF2-40B4-BE49-F238E27FC236}">
                <a16:creationId xmlns:a16="http://schemas.microsoft.com/office/drawing/2014/main" id="{2B49E657-9E6A-4454-A81F-D2DF97FC1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0"/>
            <a:ext cx="3886200" cy="2455863"/>
          </a:xfrm>
          <a:prstGeom prst="rect">
            <a:avLst/>
          </a:prstGeom>
          <a:noFill/>
          <a:extLst>
            <a:ext uri="{909E8E84-426E-40DD-AFC4-6F175D3DCCD1}">
              <a14:hiddenFill xmlns:a14="http://schemas.microsoft.com/office/drawing/2010/main">
                <a:solidFill>
                  <a:srgbClr val="FFFFFF"/>
                </a:solidFill>
              </a14:hiddenFill>
            </a:ext>
          </a:extLst>
        </p:spPr>
      </p:pic>
      <p:pic>
        <p:nvPicPr>
          <p:cNvPr id="466950" name="Picture 6">
            <a:extLst>
              <a:ext uri="{FF2B5EF4-FFF2-40B4-BE49-F238E27FC236}">
                <a16:creationId xmlns:a16="http://schemas.microsoft.com/office/drawing/2014/main" id="{C48FF599-E820-4B5D-B9BA-27AE2E840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3810000" cy="2408238"/>
          </a:xfrm>
          <a:prstGeom prst="rect">
            <a:avLst/>
          </a:prstGeom>
          <a:noFill/>
          <a:extLst>
            <a:ext uri="{909E8E84-426E-40DD-AFC4-6F175D3DCCD1}">
              <a14:hiddenFill xmlns:a14="http://schemas.microsoft.com/office/drawing/2010/main">
                <a:solidFill>
                  <a:srgbClr val="FFFFFF"/>
                </a:solidFill>
              </a14:hiddenFill>
            </a:ext>
          </a:extLst>
        </p:spPr>
      </p:pic>
      <p:sp>
        <p:nvSpPr>
          <p:cNvPr id="466951" name="Rectangle 7">
            <a:extLst>
              <a:ext uri="{FF2B5EF4-FFF2-40B4-BE49-F238E27FC236}">
                <a16:creationId xmlns:a16="http://schemas.microsoft.com/office/drawing/2014/main" id="{5EBB886D-9301-410D-8264-AE4B935175DD}"/>
              </a:ext>
            </a:extLst>
          </p:cNvPr>
          <p:cNvSpPr>
            <a:spLocks noChangeArrowheads="1"/>
          </p:cNvSpPr>
          <p:nvPr/>
        </p:nvSpPr>
        <p:spPr bwMode="auto">
          <a:xfrm>
            <a:off x="0" y="828675"/>
            <a:ext cx="914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kumimoji="0" lang="en-US" altLang="en-US" sz="1200">
                <a:solidFill>
                  <a:schemeClr val="tx1"/>
                </a:solidFill>
                <a:cs typeface="Times New Roman" panose="02020603050405020304" pitchFamily="18" charset="0"/>
              </a:rPr>
              <a:t>          </a:t>
            </a:r>
            <a:endParaRPr kumimoji="0" lang="en-US" altLang="en-US" sz="2400">
              <a:solidFill>
                <a:schemeClr val="tx1"/>
              </a:solidFill>
            </a:endParaRPr>
          </a:p>
        </p:txBody>
      </p:sp>
      <p:pic>
        <p:nvPicPr>
          <p:cNvPr id="466952" name="Picture 8">
            <a:extLst>
              <a:ext uri="{FF2B5EF4-FFF2-40B4-BE49-F238E27FC236}">
                <a16:creationId xmlns:a16="http://schemas.microsoft.com/office/drawing/2014/main" id="{E7303F27-85DD-46D2-A5FB-3E944E9710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57675"/>
            <a:ext cx="41148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466953" name="Picture 9">
            <a:extLst>
              <a:ext uri="{FF2B5EF4-FFF2-40B4-BE49-F238E27FC236}">
                <a16:creationId xmlns:a16="http://schemas.microsoft.com/office/drawing/2014/main" id="{88BAC114-515D-4AC3-99B1-8ACB8BE54C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305300"/>
            <a:ext cx="4038600" cy="255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040" name="Picture 8">
            <a:extLst>
              <a:ext uri="{FF2B5EF4-FFF2-40B4-BE49-F238E27FC236}">
                <a16:creationId xmlns:a16="http://schemas.microsoft.com/office/drawing/2014/main" id="{B1E71F46-BA5F-4A11-B486-D01CB6F02DCA}"/>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6963" y="796925"/>
            <a:ext cx="4397375" cy="5435600"/>
          </a:xfrm>
          <a:noFill/>
          <a:ln/>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cap="flat" cmpd="sng">
                <a:solidFill>
                  <a:schemeClr val="bg2"/>
                </a:solidFill>
                <a:prstDash val="solid"/>
                <a:miter lim="800000"/>
                <a:headEnd/>
                <a:tailEnd/>
              </a14:hiddenLine>
            </a:ext>
          </a:extLst>
        </p:spPr>
      </p:pic>
      <p:sp>
        <p:nvSpPr>
          <p:cNvPr id="428034" name="Rectangle 2">
            <a:extLst>
              <a:ext uri="{FF2B5EF4-FFF2-40B4-BE49-F238E27FC236}">
                <a16:creationId xmlns:a16="http://schemas.microsoft.com/office/drawing/2014/main" id="{9C971848-9239-4487-96C3-C2C253900C2F}"/>
              </a:ext>
            </a:extLst>
          </p:cNvPr>
          <p:cNvSpPr>
            <a:spLocks noGrp="1" noChangeArrowheads="1"/>
          </p:cNvSpPr>
          <p:nvPr>
            <p:ph type="title"/>
          </p:nvPr>
        </p:nvSpPr>
        <p:spPr>
          <a:xfrm>
            <a:off x="493713" y="104775"/>
            <a:ext cx="8229600" cy="430213"/>
          </a:xfrm>
        </p:spPr>
        <p:txBody>
          <a:bodyPr/>
          <a:lstStyle/>
          <a:p>
            <a:r>
              <a:rPr lang="en-US" altLang="en-US" sz="4000"/>
              <a:t>Spatial Representation</a:t>
            </a:r>
          </a:p>
        </p:txBody>
      </p:sp>
      <p:sp>
        <p:nvSpPr>
          <p:cNvPr id="428038" name="Text Box 6">
            <a:extLst>
              <a:ext uri="{FF2B5EF4-FFF2-40B4-BE49-F238E27FC236}">
                <a16:creationId xmlns:a16="http://schemas.microsoft.com/office/drawing/2014/main" id="{94E2E4E7-DE97-4272-8341-AD21340963A9}"/>
              </a:ext>
            </a:extLst>
          </p:cNvPr>
          <p:cNvSpPr txBox="1">
            <a:spLocks noChangeArrowheads="1"/>
          </p:cNvSpPr>
          <p:nvPr/>
        </p:nvSpPr>
        <p:spPr bwMode="auto">
          <a:xfrm>
            <a:off x="5614988" y="836613"/>
            <a:ext cx="3346450" cy="31400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kumimoji="1" sz="2400">
                <a:solidFill>
                  <a:schemeClr val="tx1"/>
                </a:solidFill>
                <a:latin typeface="Times New Roman" panose="02020603050405020304" pitchFamily="18" charset="0"/>
              </a:defRPr>
            </a:lvl1pPr>
            <a:lvl2pPr algn="l">
              <a:defRPr kumimoji="1" sz="2400">
                <a:solidFill>
                  <a:schemeClr val="tx1"/>
                </a:solidFill>
                <a:latin typeface="Times New Roman" panose="02020603050405020304" pitchFamily="18" charset="0"/>
              </a:defRPr>
            </a:lvl2pPr>
            <a:lvl3pPr algn="l">
              <a:defRPr kumimoji="1" sz="2400">
                <a:solidFill>
                  <a:schemeClr val="tx1"/>
                </a:solidFill>
                <a:latin typeface="Times New Roman" panose="02020603050405020304" pitchFamily="18" charset="0"/>
              </a:defRPr>
            </a:lvl3pPr>
            <a:lvl4pPr algn="l">
              <a:defRPr kumimoji="1" sz="2400">
                <a:solidFill>
                  <a:schemeClr val="tx1"/>
                </a:solidFill>
                <a:latin typeface="Times New Roman" panose="02020603050405020304" pitchFamily="18" charset="0"/>
              </a:defRPr>
            </a:lvl4pPr>
            <a:lvl5pPr algn="l">
              <a:defRPr kumimoji="1" sz="2400">
                <a:solidFill>
                  <a:schemeClr val="tx1"/>
                </a:solidFill>
                <a:latin typeface="Times New Roman" panose="02020603050405020304" pitchFamily="18" charset="0"/>
              </a:defRPr>
            </a:lvl5pPr>
            <a:lvl6pPr eaLnBrk="0" fontAlgn="base" hangingPunct="0">
              <a:spcBef>
                <a:spcPct val="0"/>
              </a:spcBef>
              <a:spcAft>
                <a:spcPct val="0"/>
              </a:spcAft>
              <a:defRPr kumimoji="1" sz="2400">
                <a:solidFill>
                  <a:schemeClr val="tx1"/>
                </a:solidFill>
                <a:latin typeface="Times New Roman" panose="02020603050405020304" pitchFamily="18" charset="0"/>
              </a:defRPr>
            </a:lvl6pPr>
            <a:lvl7pPr eaLnBrk="0" fontAlgn="base" hangingPunct="0">
              <a:spcBef>
                <a:spcPct val="0"/>
              </a:spcBef>
              <a:spcAft>
                <a:spcPct val="0"/>
              </a:spcAft>
              <a:defRPr kumimoji="1" sz="2400">
                <a:solidFill>
                  <a:schemeClr val="tx1"/>
                </a:solidFill>
                <a:latin typeface="Times New Roman" panose="02020603050405020304" pitchFamily="18" charset="0"/>
              </a:defRPr>
            </a:lvl7pPr>
            <a:lvl8pPr eaLnBrk="0" fontAlgn="base" hangingPunct="0">
              <a:spcBef>
                <a:spcPct val="0"/>
              </a:spcBef>
              <a:spcAft>
                <a:spcPct val="0"/>
              </a:spcAft>
              <a:defRPr kumimoji="1" sz="2400">
                <a:solidFill>
                  <a:schemeClr val="tx1"/>
                </a:solidFill>
                <a:latin typeface="Times New Roman" panose="02020603050405020304" pitchFamily="18" charset="0"/>
              </a:defRPr>
            </a:lvl8pPr>
            <a:lvl9pPr eaLnBrk="0" fontAlgn="base" hangingPunct="0">
              <a:spcBef>
                <a:spcPct val="0"/>
              </a:spcBef>
              <a:spcAft>
                <a:spcPct val="0"/>
              </a:spcAft>
              <a:defRPr kumimoji="1" sz="2400">
                <a:solidFill>
                  <a:schemeClr val="tx1"/>
                </a:solidFill>
                <a:latin typeface="Times New Roman" panose="02020603050405020304" pitchFamily="18" charset="0"/>
              </a:defRPr>
            </a:lvl9pPr>
          </a:lstStyle>
          <a:p>
            <a:pPr>
              <a:buFontTx/>
              <a:buChar char="•"/>
            </a:pPr>
            <a:r>
              <a:rPr lang="en-US" altLang="en-US" sz="2000"/>
              <a:t>Subwatershed and channel reach model elements</a:t>
            </a:r>
          </a:p>
          <a:p>
            <a:pPr>
              <a:buFontTx/>
              <a:buChar char="•"/>
            </a:pPr>
            <a:r>
              <a:rPr lang="en-US" altLang="en-US" sz="2000"/>
              <a:t>Model is lumped at the scale of each subwatershed</a:t>
            </a:r>
          </a:p>
          <a:p>
            <a:pPr>
              <a:buFontTx/>
              <a:buChar char="•"/>
            </a:pPr>
            <a:r>
              <a:rPr lang="en-US" altLang="en-US" sz="2000"/>
              <a:t>Binary topological linkage with internal reaches split into two logical reaches with flow from reach watershed entering at midpoint</a:t>
            </a:r>
          </a:p>
          <a:p>
            <a:pPr>
              <a:buFontTx/>
              <a:buChar char="•"/>
            </a:pPr>
            <a:endParaRPr lang="en-US" altLang="en-US" sz="2000"/>
          </a:p>
        </p:txBody>
      </p:sp>
      <p:grpSp>
        <p:nvGrpSpPr>
          <p:cNvPr id="428105" name="Group 73">
            <a:extLst>
              <a:ext uri="{FF2B5EF4-FFF2-40B4-BE49-F238E27FC236}">
                <a16:creationId xmlns:a16="http://schemas.microsoft.com/office/drawing/2014/main" id="{4DB26C38-854C-4A94-8317-B06B00E32929}"/>
              </a:ext>
            </a:extLst>
          </p:cNvPr>
          <p:cNvGrpSpPr>
            <a:grpSpLocks/>
          </p:cNvGrpSpPr>
          <p:nvPr/>
        </p:nvGrpSpPr>
        <p:grpSpPr bwMode="auto">
          <a:xfrm>
            <a:off x="273050" y="320675"/>
            <a:ext cx="3094038" cy="5508625"/>
            <a:chOff x="172" y="244"/>
            <a:chExt cx="1949" cy="3470"/>
          </a:xfrm>
        </p:grpSpPr>
        <p:sp>
          <p:nvSpPr>
            <p:cNvPr id="428046" name="Rectangle 14">
              <a:extLst>
                <a:ext uri="{FF2B5EF4-FFF2-40B4-BE49-F238E27FC236}">
                  <a16:creationId xmlns:a16="http://schemas.microsoft.com/office/drawing/2014/main" id="{5DDAB89A-B1CD-4ED6-B5E7-D23C0BED2663}"/>
                </a:ext>
              </a:extLst>
            </p:cNvPr>
            <p:cNvSpPr>
              <a:spLocks noChangeArrowheads="1"/>
            </p:cNvSpPr>
            <p:nvPr/>
          </p:nvSpPr>
          <p:spPr bwMode="auto">
            <a:xfrm>
              <a:off x="1879" y="3066"/>
              <a:ext cx="242" cy="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solidFill>
                    <a:schemeClr val="tx1"/>
                  </a:solidFill>
                </a:rPr>
                <a:t>1</a:t>
              </a:r>
            </a:p>
          </p:txBody>
        </p:sp>
        <p:sp>
          <p:nvSpPr>
            <p:cNvPr id="428050" name="Rectangle 18">
              <a:extLst>
                <a:ext uri="{FF2B5EF4-FFF2-40B4-BE49-F238E27FC236}">
                  <a16:creationId xmlns:a16="http://schemas.microsoft.com/office/drawing/2014/main" id="{43725349-9445-40B6-953A-4F32521DDC25}"/>
                </a:ext>
              </a:extLst>
            </p:cNvPr>
            <p:cNvSpPr>
              <a:spLocks noChangeArrowheads="1"/>
            </p:cNvSpPr>
            <p:nvPr/>
          </p:nvSpPr>
          <p:spPr bwMode="auto">
            <a:xfrm>
              <a:off x="984" y="2885"/>
              <a:ext cx="242" cy="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solidFill>
                    <a:schemeClr val="tx1"/>
                  </a:solidFill>
                </a:rPr>
                <a:t>9</a:t>
              </a:r>
            </a:p>
          </p:txBody>
        </p:sp>
        <p:sp>
          <p:nvSpPr>
            <p:cNvPr id="428051" name="Rectangle 19">
              <a:extLst>
                <a:ext uri="{FF2B5EF4-FFF2-40B4-BE49-F238E27FC236}">
                  <a16:creationId xmlns:a16="http://schemas.microsoft.com/office/drawing/2014/main" id="{4C1E75B8-53BB-4BE0-8392-3ECB81B34D16}"/>
                </a:ext>
              </a:extLst>
            </p:cNvPr>
            <p:cNvSpPr>
              <a:spLocks noChangeArrowheads="1"/>
            </p:cNvSpPr>
            <p:nvPr/>
          </p:nvSpPr>
          <p:spPr bwMode="auto">
            <a:xfrm>
              <a:off x="1755" y="2387"/>
              <a:ext cx="241" cy="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solidFill>
                    <a:schemeClr val="tx1"/>
                  </a:solidFill>
                </a:rPr>
                <a:t>2</a:t>
              </a:r>
            </a:p>
          </p:txBody>
        </p:sp>
        <p:sp>
          <p:nvSpPr>
            <p:cNvPr id="428054" name="Rectangle 22">
              <a:extLst>
                <a:ext uri="{FF2B5EF4-FFF2-40B4-BE49-F238E27FC236}">
                  <a16:creationId xmlns:a16="http://schemas.microsoft.com/office/drawing/2014/main" id="{F7827B82-A8D5-41B2-879E-F07B46D0F4FB}"/>
                </a:ext>
              </a:extLst>
            </p:cNvPr>
            <p:cNvSpPr>
              <a:spLocks noChangeArrowheads="1"/>
            </p:cNvSpPr>
            <p:nvPr/>
          </p:nvSpPr>
          <p:spPr bwMode="auto">
            <a:xfrm>
              <a:off x="643" y="1472"/>
              <a:ext cx="241" cy="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solidFill>
                    <a:schemeClr val="tx1"/>
                  </a:solidFill>
                </a:rPr>
                <a:t>4</a:t>
              </a:r>
            </a:p>
          </p:txBody>
        </p:sp>
        <p:sp>
          <p:nvSpPr>
            <p:cNvPr id="428055" name="Rectangle 23">
              <a:extLst>
                <a:ext uri="{FF2B5EF4-FFF2-40B4-BE49-F238E27FC236}">
                  <a16:creationId xmlns:a16="http://schemas.microsoft.com/office/drawing/2014/main" id="{D5BDAA14-DE0A-4CF5-9C60-0D7723E650EB}"/>
                </a:ext>
              </a:extLst>
            </p:cNvPr>
            <p:cNvSpPr>
              <a:spLocks noChangeArrowheads="1"/>
            </p:cNvSpPr>
            <p:nvPr/>
          </p:nvSpPr>
          <p:spPr bwMode="auto">
            <a:xfrm>
              <a:off x="1098" y="897"/>
              <a:ext cx="241"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solidFill>
                    <a:schemeClr val="tx1"/>
                  </a:solidFill>
                </a:rPr>
                <a:t>5</a:t>
              </a:r>
            </a:p>
          </p:txBody>
        </p:sp>
        <p:sp>
          <p:nvSpPr>
            <p:cNvPr id="428056" name="Rectangle 24">
              <a:extLst>
                <a:ext uri="{FF2B5EF4-FFF2-40B4-BE49-F238E27FC236}">
                  <a16:creationId xmlns:a16="http://schemas.microsoft.com/office/drawing/2014/main" id="{28D84543-6718-418E-A8EA-43828F90A2A7}"/>
                </a:ext>
              </a:extLst>
            </p:cNvPr>
            <p:cNvSpPr>
              <a:spLocks noChangeArrowheads="1"/>
            </p:cNvSpPr>
            <p:nvPr/>
          </p:nvSpPr>
          <p:spPr bwMode="auto">
            <a:xfrm>
              <a:off x="688" y="244"/>
              <a:ext cx="241" cy="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solidFill>
                    <a:schemeClr val="tx1"/>
                  </a:solidFill>
                </a:rPr>
                <a:t>6</a:t>
              </a:r>
            </a:p>
          </p:txBody>
        </p:sp>
        <p:sp>
          <p:nvSpPr>
            <p:cNvPr id="428065" name="Line 33">
              <a:extLst>
                <a:ext uri="{FF2B5EF4-FFF2-40B4-BE49-F238E27FC236}">
                  <a16:creationId xmlns:a16="http://schemas.microsoft.com/office/drawing/2014/main" id="{06FEB0A3-34E1-4141-B45A-389F61EA8FA0}"/>
                </a:ext>
              </a:extLst>
            </p:cNvPr>
            <p:cNvSpPr>
              <a:spLocks noChangeShapeType="1"/>
            </p:cNvSpPr>
            <p:nvPr/>
          </p:nvSpPr>
          <p:spPr bwMode="auto">
            <a:xfrm flipV="1">
              <a:off x="1225" y="2989"/>
              <a:ext cx="387" cy="5"/>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64" name="Line 32">
              <a:extLst>
                <a:ext uri="{FF2B5EF4-FFF2-40B4-BE49-F238E27FC236}">
                  <a16:creationId xmlns:a16="http://schemas.microsoft.com/office/drawing/2014/main" id="{C661E635-CB98-484A-BD98-8E34ECD514AA}"/>
                </a:ext>
              </a:extLst>
            </p:cNvPr>
            <p:cNvSpPr>
              <a:spLocks noChangeShapeType="1"/>
            </p:cNvSpPr>
            <p:nvPr/>
          </p:nvSpPr>
          <p:spPr bwMode="auto">
            <a:xfrm>
              <a:off x="1600" y="2978"/>
              <a:ext cx="310" cy="664"/>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66" name="Line 34">
              <a:extLst>
                <a:ext uri="{FF2B5EF4-FFF2-40B4-BE49-F238E27FC236}">
                  <a16:creationId xmlns:a16="http://schemas.microsoft.com/office/drawing/2014/main" id="{DA5024D3-ED9F-4830-9365-9A29F12A4525}"/>
                </a:ext>
              </a:extLst>
            </p:cNvPr>
            <p:cNvSpPr>
              <a:spLocks noChangeShapeType="1"/>
            </p:cNvSpPr>
            <p:nvPr/>
          </p:nvSpPr>
          <p:spPr bwMode="auto">
            <a:xfrm>
              <a:off x="1423" y="2257"/>
              <a:ext cx="183" cy="734"/>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67" name="Line 35">
              <a:extLst>
                <a:ext uri="{FF2B5EF4-FFF2-40B4-BE49-F238E27FC236}">
                  <a16:creationId xmlns:a16="http://schemas.microsoft.com/office/drawing/2014/main" id="{C796AA18-05DC-4CEC-A01C-E4214B93FCA2}"/>
                </a:ext>
              </a:extLst>
            </p:cNvPr>
            <p:cNvSpPr>
              <a:spLocks noChangeShapeType="1"/>
            </p:cNvSpPr>
            <p:nvPr/>
          </p:nvSpPr>
          <p:spPr bwMode="auto">
            <a:xfrm flipV="1">
              <a:off x="1424" y="1875"/>
              <a:ext cx="296" cy="383"/>
            </a:xfrm>
            <a:prstGeom prst="line">
              <a:avLst/>
            </a:prstGeom>
            <a:noFill/>
            <a:ln w="381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68" name="Line 36">
              <a:extLst>
                <a:ext uri="{FF2B5EF4-FFF2-40B4-BE49-F238E27FC236}">
                  <a16:creationId xmlns:a16="http://schemas.microsoft.com/office/drawing/2014/main" id="{448FAEA2-2ED2-4D0F-BEE6-EB6B5A805F98}"/>
                </a:ext>
              </a:extLst>
            </p:cNvPr>
            <p:cNvSpPr>
              <a:spLocks noChangeShapeType="1"/>
            </p:cNvSpPr>
            <p:nvPr/>
          </p:nvSpPr>
          <p:spPr bwMode="auto">
            <a:xfrm>
              <a:off x="1202" y="1656"/>
              <a:ext cx="219" cy="599"/>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69" name="Line 37">
              <a:extLst>
                <a:ext uri="{FF2B5EF4-FFF2-40B4-BE49-F238E27FC236}">
                  <a16:creationId xmlns:a16="http://schemas.microsoft.com/office/drawing/2014/main" id="{D9264706-4A74-4294-A1FE-956B0CAE113D}"/>
                </a:ext>
              </a:extLst>
            </p:cNvPr>
            <p:cNvSpPr>
              <a:spLocks noChangeShapeType="1"/>
            </p:cNvSpPr>
            <p:nvPr/>
          </p:nvSpPr>
          <p:spPr bwMode="auto">
            <a:xfrm>
              <a:off x="928" y="1282"/>
              <a:ext cx="265" cy="35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70" name="Line 38">
              <a:extLst>
                <a:ext uri="{FF2B5EF4-FFF2-40B4-BE49-F238E27FC236}">
                  <a16:creationId xmlns:a16="http://schemas.microsoft.com/office/drawing/2014/main" id="{99F06903-E26B-45C1-9E2E-CEDBB1B804ED}"/>
                </a:ext>
              </a:extLst>
            </p:cNvPr>
            <p:cNvSpPr>
              <a:spLocks noChangeShapeType="1"/>
            </p:cNvSpPr>
            <p:nvPr/>
          </p:nvSpPr>
          <p:spPr bwMode="auto">
            <a:xfrm>
              <a:off x="398" y="978"/>
              <a:ext cx="536" cy="309"/>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71" name="Line 39">
              <a:extLst>
                <a:ext uri="{FF2B5EF4-FFF2-40B4-BE49-F238E27FC236}">
                  <a16:creationId xmlns:a16="http://schemas.microsoft.com/office/drawing/2014/main" id="{817A5406-DE08-46EB-BD79-B1D3557EF413}"/>
                </a:ext>
              </a:extLst>
            </p:cNvPr>
            <p:cNvSpPr>
              <a:spLocks noChangeShapeType="1"/>
            </p:cNvSpPr>
            <p:nvPr/>
          </p:nvSpPr>
          <p:spPr bwMode="auto">
            <a:xfrm>
              <a:off x="906" y="766"/>
              <a:ext cx="26" cy="515"/>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72" name="Line 40">
              <a:extLst>
                <a:ext uri="{FF2B5EF4-FFF2-40B4-BE49-F238E27FC236}">
                  <a16:creationId xmlns:a16="http://schemas.microsoft.com/office/drawing/2014/main" id="{2BE745DD-CAE5-4144-B256-9F5301A38F75}"/>
                </a:ext>
              </a:extLst>
            </p:cNvPr>
            <p:cNvSpPr>
              <a:spLocks noChangeShapeType="1"/>
            </p:cNvSpPr>
            <p:nvPr/>
          </p:nvSpPr>
          <p:spPr bwMode="auto">
            <a:xfrm>
              <a:off x="816" y="483"/>
              <a:ext cx="89" cy="27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74" name="Line 42">
              <a:extLst>
                <a:ext uri="{FF2B5EF4-FFF2-40B4-BE49-F238E27FC236}">
                  <a16:creationId xmlns:a16="http://schemas.microsoft.com/office/drawing/2014/main" id="{E3FACC25-2C32-4AA7-AF9D-A907E7CA7AC9}"/>
                </a:ext>
              </a:extLst>
            </p:cNvPr>
            <p:cNvSpPr>
              <a:spLocks noChangeShapeType="1"/>
            </p:cNvSpPr>
            <p:nvPr/>
          </p:nvSpPr>
          <p:spPr bwMode="auto">
            <a:xfrm flipH="1">
              <a:off x="1752" y="3209"/>
              <a:ext cx="120" cy="76"/>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75" name="Line 43">
              <a:extLst>
                <a:ext uri="{FF2B5EF4-FFF2-40B4-BE49-F238E27FC236}">
                  <a16:creationId xmlns:a16="http://schemas.microsoft.com/office/drawing/2014/main" id="{386C72B0-264C-4F5D-8068-A19AD7355442}"/>
                </a:ext>
              </a:extLst>
            </p:cNvPr>
            <p:cNvSpPr>
              <a:spLocks noChangeShapeType="1"/>
            </p:cNvSpPr>
            <p:nvPr/>
          </p:nvSpPr>
          <p:spPr bwMode="auto">
            <a:xfrm flipH="1">
              <a:off x="1505" y="2518"/>
              <a:ext cx="247" cy="66"/>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76" name="Text Box 44">
              <a:extLst>
                <a:ext uri="{FF2B5EF4-FFF2-40B4-BE49-F238E27FC236}">
                  <a16:creationId xmlns:a16="http://schemas.microsoft.com/office/drawing/2014/main" id="{FDFE05BC-8AE8-441A-BD19-94FEAD74E0F3}"/>
                </a:ext>
              </a:extLst>
            </p:cNvPr>
            <p:cNvSpPr txBox="1">
              <a:spLocks noChangeArrowheads="1"/>
            </p:cNvSpPr>
            <p:nvPr/>
          </p:nvSpPr>
          <p:spPr bwMode="auto">
            <a:xfrm>
              <a:off x="1597" y="3373"/>
              <a:ext cx="244" cy="2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1"/>
                  </a:solidFill>
                </a:rPr>
                <a:t>18</a:t>
              </a:r>
            </a:p>
          </p:txBody>
        </p:sp>
        <p:sp>
          <p:nvSpPr>
            <p:cNvPr id="428077" name="Text Box 45">
              <a:extLst>
                <a:ext uri="{FF2B5EF4-FFF2-40B4-BE49-F238E27FC236}">
                  <a16:creationId xmlns:a16="http://schemas.microsoft.com/office/drawing/2014/main" id="{0E4E4BFC-E9C2-4260-A601-A005851863DD}"/>
                </a:ext>
              </a:extLst>
            </p:cNvPr>
            <p:cNvSpPr txBox="1">
              <a:spLocks noChangeArrowheads="1"/>
            </p:cNvSpPr>
            <p:nvPr/>
          </p:nvSpPr>
          <p:spPr bwMode="auto">
            <a:xfrm>
              <a:off x="1474" y="3064"/>
              <a:ext cx="244" cy="2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1"/>
                  </a:solidFill>
                </a:rPr>
                <a:t>19</a:t>
              </a:r>
            </a:p>
          </p:txBody>
        </p:sp>
        <p:sp>
          <p:nvSpPr>
            <p:cNvPr id="428078" name="Text Box 46">
              <a:extLst>
                <a:ext uri="{FF2B5EF4-FFF2-40B4-BE49-F238E27FC236}">
                  <a16:creationId xmlns:a16="http://schemas.microsoft.com/office/drawing/2014/main" id="{32F75B68-3D5C-4030-8276-3C9DB9122360}"/>
                </a:ext>
              </a:extLst>
            </p:cNvPr>
            <p:cNvSpPr txBox="1">
              <a:spLocks noChangeArrowheads="1"/>
            </p:cNvSpPr>
            <p:nvPr/>
          </p:nvSpPr>
          <p:spPr bwMode="auto">
            <a:xfrm>
              <a:off x="1528" y="2637"/>
              <a:ext cx="244" cy="2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1"/>
                  </a:solidFill>
                </a:rPr>
                <a:t>20</a:t>
              </a:r>
            </a:p>
          </p:txBody>
        </p:sp>
        <p:sp>
          <p:nvSpPr>
            <p:cNvPr id="428079" name="Text Box 47">
              <a:extLst>
                <a:ext uri="{FF2B5EF4-FFF2-40B4-BE49-F238E27FC236}">
                  <a16:creationId xmlns:a16="http://schemas.microsoft.com/office/drawing/2014/main" id="{CEDAA596-C449-47FC-BB29-DDCC47B6BFE3}"/>
                </a:ext>
              </a:extLst>
            </p:cNvPr>
            <p:cNvSpPr txBox="1">
              <a:spLocks noChangeArrowheads="1"/>
            </p:cNvSpPr>
            <p:nvPr/>
          </p:nvSpPr>
          <p:spPr bwMode="auto">
            <a:xfrm>
              <a:off x="1277" y="2812"/>
              <a:ext cx="244" cy="2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1"/>
                  </a:solidFill>
                </a:rPr>
                <a:t>31</a:t>
              </a:r>
            </a:p>
          </p:txBody>
        </p:sp>
        <p:sp>
          <p:nvSpPr>
            <p:cNvPr id="428080" name="Text Box 48">
              <a:extLst>
                <a:ext uri="{FF2B5EF4-FFF2-40B4-BE49-F238E27FC236}">
                  <a16:creationId xmlns:a16="http://schemas.microsoft.com/office/drawing/2014/main" id="{28342437-5876-43C0-AF41-BDEFB34C9D6B}"/>
                </a:ext>
              </a:extLst>
            </p:cNvPr>
            <p:cNvSpPr txBox="1">
              <a:spLocks noChangeArrowheads="1"/>
            </p:cNvSpPr>
            <p:nvPr/>
          </p:nvSpPr>
          <p:spPr bwMode="auto">
            <a:xfrm>
              <a:off x="1440" y="2307"/>
              <a:ext cx="244" cy="2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1"/>
                  </a:solidFill>
                </a:rPr>
                <a:t>21</a:t>
              </a:r>
            </a:p>
          </p:txBody>
        </p:sp>
        <p:sp>
          <p:nvSpPr>
            <p:cNvPr id="428081" name="Text Box 49">
              <a:extLst>
                <a:ext uri="{FF2B5EF4-FFF2-40B4-BE49-F238E27FC236}">
                  <a16:creationId xmlns:a16="http://schemas.microsoft.com/office/drawing/2014/main" id="{74F21BCC-062C-489B-8C0B-332E6938F580}"/>
                </a:ext>
              </a:extLst>
            </p:cNvPr>
            <p:cNvSpPr txBox="1">
              <a:spLocks noChangeArrowheads="1"/>
            </p:cNvSpPr>
            <p:nvPr/>
          </p:nvSpPr>
          <p:spPr bwMode="auto">
            <a:xfrm>
              <a:off x="1294" y="1894"/>
              <a:ext cx="244" cy="2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1"/>
                  </a:solidFill>
                </a:rPr>
                <a:t>22</a:t>
              </a:r>
            </a:p>
          </p:txBody>
        </p:sp>
        <p:sp>
          <p:nvSpPr>
            <p:cNvPr id="428082" name="Text Box 50">
              <a:extLst>
                <a:ext uri="{FF2B5EF4-FFF2-40B4-BE49-F238E27FC236}">
                  <a16:creationId xmlns:a16="http://schemas.microsoft.com/office/drawing/2014/main" id="{B7233FFA-CE43-47E9-B879-FB8CCA16F4BB}"/>
                </a:ext>
              </a:extLst>
            </p:cNvPr>
            <p:cNvSpPr txBox="1">
              <a:spLocks noChangeArrowheads="1"/>
            </p:cNvSpPr>
            <p:nvPr/>
          </p:nvSpPr>
          <p:spPr bwMode="auto">
            <a:xfrm>
              <a:off x="1528" y="2041"/>
              <a:ext cx="244" cy="2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1"/>
                  </a:solidFill>
                </a:rPr>
                <a:t>30</a:t>
              </a:r>
            </a:p>
          </p:txBody>
        </p:sp>
        <p:sp>
          <p:nvSpPr>
            <p:cNvPr id="428083" name="Line 51">
              <a:extLst>
                <a:ext uri="{FF2B5EF4-FFF2-40B4-BE49-F238E27FC236}">
                  <a16:creationId xmlns:a16="http://schemas.microsoft.com/office/drawing/2014/main" id="{D7AAC96F-54E6-4866-A066-D3BD6F35BD25}"/>
                </a:ext>
              </a:extLst>
            </p:cNvPr>
            <p:cNvSpPr>
              <a:spLocks noChangeShapeType="1"/>
            </p:cNvSpPr>
            <p:nvPr/>
          </p:nvSpPr>
          <p:spPr bwMode="auto">
            <a:xfrm flipV="1">
              <a:off x="1149" y="1927"/>
              <a:ext cx="142" cy="65"/>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84" name="Text Box 52">
              <a:extLst>
                <a:ext uri="{FF2B5EF4-FFF2-40B4-BE49-F238E27FC236}">
                  <a16:creationId xmlns:a16="http://schemas.microsoft.com/office/drawing/2014/main" id="{1B9DCB22-4D46-4F34-A617-75B6D49E8F45}"/>
                </a:ext>
              </a:extLst>
            </p:cNvPr>
            <p:cNvSpPr txBox="1">
              <a:spLocks noChangeArrowheads="1"/>
            </p:cNvSpPr>
            <p:nvPr/>
          </p:nvSpPr>
          <p:spPr bwMode="auto">
            <a:xfrm>
              <a:off x="1193" y="1618"/>
              <a:ext cx="244" cy="2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1"/>
                  </a:solidFill>
                </a:rPr>
                <a:t>23</a:t>
              </a:r>
            </a:p>
          </p:txBody>
        </p:sp>
        <p:sp>
          <p:nvSpPr>
            <p:cNvPr id="428085" name="Text Box 53">
              <a:extLst>
                <a:ext uri="{FF2B5EF4-FFF2-40B4-BE49-F238E27FC236}">
                  <a16:creationId xmlns:a16="http://schemas.microsoft.com/office/drawing/2014/main" id="{18DD75B7-0772-45D3-9FBB-2024DC0B456B}"/>
                </a:ext>
              </a:extLst>
            </p:cNvPr>
            <p:cNvSpPr txBox="1">
              <a:spLocks noChangeArrowheads="1"/>
            </p:cNvSpPr>
            <p:nvPr/>
          </p:nvSpPr>
          <p:spPr bwMode="auto">
            <a:xfrm>
              <a:off x="1068" y="1383"/>
              <a:ext cx="244" cy="2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1"/>
                  </a:solidFill>
                </a:rPr>
                <a:t>24</a:t>
              </a:r>
            </a:p>
          </p:txBody>
        </p:sp>
        <p:sp>
          <p:nvSpPr>
            <p:cNvPr id="428086" name="Oval 54">
              <a:extLst>
                <a:ext uri="{FF2B5EF4-FFF2-40B4-BE49-F238E27FC236}">
                  <a16:creationId xmlns:a16="http://schemas.microsoft.com/office/drawing/2014/main" id="{CB5005F1-C76F-4DDF-904B-B8A2B0C5E32A}"/>
                </a:ext>
              </a:extLst>
            </p:cNvPr>
            <p:cNvSpPr>
              <a:spLocks noChangeArrowheads="1"/>
            </p:cNvSpPr>
            <p:nvPr/>
          </p:nvSpPr>
          <p:spPr bwMode="auto">
            <a:xfrm>
              <a:off x="1137" y="1622"/>
              <a:ext cx="110" cy="110"/>
            </a:xfrm>
            <a:prstGeom prst="ellipse">
              <a:avLst/>
            </a:prstGeom>
            <a:solidFill>
              <a:srgbClr val="33CC33"/>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87" name="Oval 55">
              <a:extLst>
                <a:ext uri="{FF2B5EF4-FFF2-40B4-BE49-F238E27FC236}">
                  <a16:creationId xmlns:a16="http://schemas.microsoft.com/office/drawing/2014/main" id="{B10ED6A1-FA80-4C8B-ABA5-97EE103DAB9D}"/>
                </a:ext>
              </a:extLst>
            </p:cNvPr>
            <p:cNvSpPr>
              <a:spLocks noChangeArrowheads="1"/>
            </p:cNvSpPr>
            <p:nvPr/>
          </p:nvSpPr>
          <p:spPr bwMode="auto">
            <a:xfrm>
              <a:off x="1854" y="3605"/>
              <a:ext cx="109" cy="109"/>
            </a:xfrm>
            <a:prstGeom prst="ellipse">
              <a:avLst/>
            </a:prstGeom>
            <a:solidFill>
              <a:srgbClr val="33CC33"/>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88" name="Line 56">
              <a:extLst>
                <a:ext uri="{FF2B5EF4-FFF2-40B4-BE49-F238E27FC236}">
                  <a16:creationId xmlns:a16="http://schemas.microsoft.com/office/drawing/2014/main" id="{EEBD08CF-DA16-466B-932D-4888CB7CCCB2}"/>
                </a:ext>
              </a:extLst>
            </p:cNvPr>
            <p:cNvSpPr>
              <a:spLocks noChangeShapeType="1"/>
            </p:cNvSpPr>
            <p:nvPr/>
          </p:nvSpPr>
          <p:spPr bwMode="auto">
            <a:xfrm flipV="1">
              <a:off x="884" y="1461"/>
              <a:ext cx="161" cy="95"/>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89" name="Text Box 57">
              <a:extLst>
                <a:ext uri="{FF2B5EF4-FFF2-40B4-BE49-F238E27FC236}">
                  <a16:creationId xmlns:a16="http://schemas.microsoft.com/office/drawing/2014/main" id="{68D221C2-02BF-4FD7-B5BB-D2F2F510F828}"/>
                </a:ext>
              </a:extLst>
            </p:cNvPr>
            <p:cNvSpPr txBox="1">
              <a:spLocks noChangeArrowheads="1"/>
            </p:cNvSpPr>
            <p:nvPr/>
          </p:nvSpPr>
          <p:spPr bwMode="auto">
            <a:xfrm>
              <a:off x="792" y="1297"/>
              <a:ext cx="244" cy="2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1"/>
                  </a:solidFill>
                </a:rPr>
                <a:t>25</a:t>
              </a:r>
            </a:p>
          </p:txBody>
        </p:sp>
        <p:sp>
          <p:nvSpPr>
            <p:cNvPr id="428090" name="Text Box 58">
              <a:extLst>
                <a:ext uri="{FF2B5EF4-FFF2-40B4-BE49-F238E27FC236}">
                  <a16:creationId xmlns:a16="http://schemas.microsoft.com/office/drawing/2014/main" id="{D31F0C0E-5B79-472B-BEA4-1A4206D5A0AD}"/>
                </a:ext>
              </a:extLst>
            </p:cNvPr>
            <p:cNvSpPr txBox="1">
              <a:spLocks noChangeArrowheads="1"/>
            </p:cNvSpPr>
            <p:nvPr/>
          </p:nvSpPr>
          <p:spPr bwMode="auto">
            <a:xfrm>
              <a:off x="466" y="1094"/>
              <a:ext cx="244" cy="2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1"/>
                  </a:solidFill>
                </a:rPr>
                <a:t>29</a:t>
              </a:r>
            </a:p>
          </p:txBody>
        </p:sp>
        <p:sp>
          <p:nvSpPr>
            <p:cNvPr id="428091" name="Line 59">
              <a:extLst>
                <a:ext uri="{FF2B5EF4-FFF2-40B4-BE49-F238E27FC236}">
                  <a16:creationId xmlns:a16="http://schemas.microsoft.com/office/drawing/2014/main" id="{AD572EBE-BE37-4E4E-BF34-E51937247EE6}"/>
                </a:ext>
              </a:extLst>
            </p:cNvPr>
            <p:cNvSpPr>
              <a:spLocks noChangeShapeType="1"/>
            </p:cNvSpPr>
            <p:nvPr/>
          </p:nvSpPr>
          <p:spPr bwMode="auto">
            <a:xfrm flipH="1" flipV="1">
              <a:off x="924" y="1022"/>
              <a:ext cx="169" cy="6"/>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92" name="Text Box 60">
              <a:extLst>
                <a:ext uri="{FF2B5EF4-FFF2-40B4-BE49-F238E27FC236}">
                  <a16:creationId xmlns:a16="http://schemas.microsoft.com/office/drawing/2014/main" id="{976F42CC-A48E-4F31-9E51-2D4C3C052406}"/>
                </a:ext>
              </a:extLst>
            </p:cNvPr>
            <p:cNvSpPr txBox="1">
              <a:spLocks noChangeArrowheads="1"/>
            </p:cNvSpPr>
            <p:nvPr/>
          </p:nvSpPr>
          <p:spPr bwMode="auto">
            <a:xfrm>
              <a:off x="888" y="1044"/>
              <a:ext cx="244" cy="2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1"/>
                  </a:solidFill>
                </a:rPr>
                <a:t>26</a:t>
              </a:r>
            </a:p>
          </p:txBody>
        </p:sp>
        <p:sp>
          <p:nvSpPr>
            <p:cNvPr id="428093" name="Text Box 61">
              <a:extLst>
                <a:ext uri="{FF2B5EF4-FFF2-40B4-BE49-F238E27FC236}">
                  <a16:creationId xmlns:a16="http://schemas.microsoft.com/office/drawing/2014/main" id="{386E3096-B52E-4E7E-8222-B6B68B587510}"/>
                </a:ext>
              </a:extLst>
            </p:cNvPr>
            <p:cNvSpPr txBox="1">
              <a:spLocks noChangeArrowheads="1"/>
            </p:cNvSpPr>
            <p:nvPr/>
          </p:nvSpPr>
          <p:spPr bwMode="auto">
            <a:xfrm>
              <a:off x="707" y="822"/>
              <a:ext cx="244" cy="2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1"/>
                  </a:solidFill>
                </a:rPr>
                <a:t>27</a:t>
              </a:r>
            </a:p>
          </p:txBody>
        </p:sp>
        <p:sp>
          <p:nvSpPr>
            <p:cNvPr id="428094" name="Text Box 62">
              <a:extLst>
                <a:ext uri="{FF2B5EF4-FFF2-40B4-BE49-F238E27FC236}">
                  <a16:creationId xmlns:a16="http://schemas.microsoft.com/office/drawing/2014/main" id="{B3B4671C-946D-42C0-B3CA-85CAF84A2793}"/>
                </a:ext>
              </a:extLst>
            </p:cNvPr>
            <p:cNvSpPr txBox="1">
              <a:spLocks noChangeArrowheads="1"/>
            </p:cNvSpPr>
            <p:nvPr/>
          </p:nvSpPr>
          <p:spPr bwMode="auto">
            <a:xfrm>
              <a:off x="834" y="492"/>
              <a:ext cx="244" cy="2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1"/>
                  </a:solidFill>
                </a:rPr>
                <a:t>28</a:t>
              </a:r>
            </a:p>
          </p:txBody>
        </p:sp>
        <p:sp>
          <p:nvSpPr>
            <p:cNvPr id="428095" name="Oval 63">
              <a:extLst>
                <a:ext uri="{FF2B5EF4-FFF2-40B4-BE49-F238E27FC236}">
                  <a16:creationId xmlns:a16="http://schemas.microsoft.com/office/drawing/2014/main" id="{2DEB8436-BB66-49FB-B868-74589CFCA675}"/>
                </a:ext>
              </a:extLst>
            </p:cNvPr>
            <p:cNvSpPr>
              <a:spLocks noChangeArrowheads="1"/>
            </p:cNvSpPr>
            <p:nvPr/>
          </p:nvSpPr>
          <p:spPr bwMode="auto">
            <a:xfrm>
              <a:off x="845" y="722"/>
              <a:ext cx="110" cy="110"/>
            </a:xfrm>
            <a:prstGeom prst="ellipse">
              <a:avLst/>
            </a:prstGeom>
            <a:solidFill>
              <a:srgbClr val="33CC33"/>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057" name="Rectangle 25">
              <a:extLst>
                <a:ext uri="{FF2B5EF4-FFF2-40B4-BE49-F238E27FC236}">
                  <a16:creationId xmlns:a16="http://schemas.microsoft.com/office/drawing/2014/main" id="{C13097E5-EEF2-4421-A1A7-77C2941B1C2D}"/>
                </a:ext>
              </a:extLst>
            </p:cNvPr>
            <p:cNvSpPr>
              <a:spLocks noChangeArrowheads="1"/>
            </p:cNvSpPr>
            <p:nvPr/>
          </p:nvSpPr>
          <p:spPr bwMode="auto">
            <a:xfrm>
              <a:off x="172" y="871"/>
              <a:ext cx="242" cy="24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solidFill>
                    <a:schemeClr val="tx1"/>
                  </a:solidFill>
                </a:rPr>
                <a:t>7</a:t>
              </a:r>
            </a:p>
          </p:txBody>
        </p:sp>
        <p:sp>
          <p:nvSpPr>
            <p:cNvPr id="428053" name="Rectangle 21">
              <a:extLst>
                <a:ext uri="{FF2B5EF4-FFF2-40B4-BE49-F238E27FC236}">
                  <a16:creationId xmlns:a16="http://schemas.microsoft.com/office/drawing/2014/main" id="{FABD8831-7F9C-4816-9962-AC43180B0E15}"/>
                </a:ext>
              </a:extLst>
            </p:cNvPr>
            <p:cNvSpPr>
              <a:spLocks noChangeArrowheads="1"/>
            </p:cNvSpPr>
            <p:nvPr/>
          </p:nvSpPr>
          <p:spPr bwMode="auto">
            <a:xfrm>
              <a:off x="913" y="1905"/>
              <a:ext cx="242"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solidFill>
                    <a:schemeClr val="tx1"/>
                  </a:solidFill>
                </a:rPr>
                <a:t>3</a:t>
              </a:r>
            </a:p>
          </p:txBody>
        </p:sp>
        <p:sp>
          <p:nvSpPr>
            <p:cNvPr id="428052" name="Rectangle 20">
              <a:extLst>
                <a:ext uri="{FF2B5EF4-FFF2-40B4-BE49-F238E27FC236}">
                  <a16:creationId xmlns:a16="http://schemas.microsoft.com/office/drawing/2014/main" id="{C1BEA37C-F8AE-4905-A6CF-DB6A7561DEF1}"/>
                </a:ext>
              </a:extLst>
            </p:cNvPr>
            <p:cNvSpPr>
              <a:spLocks noChangeArrowheads="1"/>
            </p:cNvSpPr>
            <p:nvPr/>
          </p:nvSpPr>
          <p:spPr bwMode="auto">
            <a:xfrm>
              <a:off x="1707" y="1738"/>
              <a:ext cx="242" cy="24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solidFill>
                    <a:schemeClr val="tx1"/>
                  </a:solidFill>
                </a:rPr>
                <a:t>8</a:t>
              </a:r>
            </a:p>
          </p:txBody>
        </p:sp>
      </p:grpSp>
      <p:grpSp>
        <p:nvGrpSpPr>
          <p:cNvPr id="428104" name="Group 72">
            <a:extLst>
              <a:ext uri="{FF2B5EF4-FFF2-40B4-BE49-F238E27FC236}">
                <a16:creationId xmlns:a16="http://schemas.microsoft.com/office/drawing/2014/main" id="{1AF6C81E-96C5-434A-9244-879B617473E9}"/>
              </a:ext>
            </a:extLst>
          </p:cNvPr>
          <p:cNvGrpSpPr>
            <a:grpSpLocks/>
          </p:cNvGrpSpPr>
          <p:nvPr/>
        </p:nvGrpSpPr>
        <p:grpSpPr bwMode="auto">
          <a:xfrm>
            <a:off x="215900" y="5046663"/>
            <a:ext cx="2130425" cy="1287462"/>
            <a:chOff x="190" y="3395"/>
            <a:chExt cx="1342" cy="811"/>
          </a:xfrm>
        </p:grpSpPr>
        <p:sp>
          <p:nvSpPr>
            <p:cNvPr id="428097" name="Rectangle 65">
              <a:extLst>
                <a:ext uri="{FF2B5EF4-FFF2-40B4-BE49-F238E27FC236}">
                  <a16:creationId xmlns:a16="http://schemas.microsoft.com/office/drawing/2014/main" id="{1C8F2A53-F4A3-46AF-AFA3-DFFACECF625F}"/>
                </a:ext>
              </a:extLst>
            </p:cNvPr>
            <p:cNvSpPr>
              <a:spLocks noChangeArrowheads="1"/>
            </p:cNvSpPr>
            <p:nvPr/>
          </p:nvSpPr>
          <p:spPr bwMode="auto">
            <a:xfrm>
              <a:off x="201" y="3395"/>
              <a:ext cx="242" cy="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600">
                  <a:solidFill>
                    <a:schemeClr val="tx1"/>
                  </a:solidFill>
                </a:rPr>
                <a:t>1</a:t>
              </a:r>
            </a:p>
          </p:txBody>
        </p:sp>
        <p:sp>
          <p:nvSpPr>
            <p:cNvPr id="428098" name="Text Box 66">
              <a:extLst>
                <a:ext uri="{FF2B5EF4-FFF2-40B4-BE49-F238E27FC236}">
                  <a16:creationId xmlns:a16="http://schemas.microsoft.com/office/drawing/2014/main" id="{A582178A-B7EB-4BA9-86A6-86D95A674DA6}"/>
                </a:ext>
              </a:extLst>
            </p:cNvPr>
            <p:cNvSpPr txBox="1">
              <a:spLocks noChangeArrowheads="1"/>
            </p:cNvSpPr>
            <p:nvPr/>
          </p:nvSpPr>
          <p:spPr bwMode="auto">
            <a:xfrm>
              <a:off x="492" y="3397"/>
              <a:ext cx="1013" cy="2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Subwatershed</a:t>
              </a:r>
            </a:p>
          </p:txBody>
        </p:sp>
        <p:sp>
          <p:nvSpPr>
            <p:cNvPr id="428099" name="Line 67">
              <a:extLst>
                <a:ext uri="{FF2B5EF4-FFF2-40B4-BE49-F238E27FC236}">
                  <a16:creationId xmlns:a16="http://schemas.microsoft.com/office/drawing/2014/main" id="{092EBC81-37C3-44E7-9C45-40517FCDE6B1}"/>
                </a:ext>
              </a:extLst>
            </p:cNvPr>
            <p:cNvSpPr>
              <a:spLocks noChangeShapeType="1"/>
            </p:cNvSpPr>
            <p:nvPr/>
          </p:nvSpPr>
          <p:spPr bwMode="auto">
            <a:xfrm>
              <a:off x="196" y="3902"/>
              <a:ext cx="317" cy="5"/>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00" name="Text Box 68">
              <a:extLst>
                <a:ext uri="{FF2B5EF4-FFF2-40B4-BE49-F238E27FC236}">
                  <a16:creationId xmlns:a16="http://schemas.microsoft.com/office/drawing/2014/main" id="{CCC4F23B-5451-4FF9-9AD3-3945E1399BB7}"/>
                </a:ext>
              </a:extLst>
            </p:cNvPr>
            <p:cNvSpPr txBox="1">
              <a:spLocks noChangeArrowheads="1"/>
            </p:cNvSpPr>
            <p:nvPr/>
          </p:nvSpPr>
          <p:spPr bwMode="auto">
            <a:xfrm>
              <a:off x="190" y="3696"/>
              <a:ext cx="244" cy="2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1"/>
                  </a:solidFill>
                </a:rPr>
                <a:t>18</a:t>
              </a:r>
            </a:p>
          </p:txBody>
        </p:sp>
        <p:sp>
          <p:nvSpPr>
            <p:cNvPr id="428101" name="Text Box 69">
              <a:extLst>
                <a:ext uri="{FF2B5EF4-FFF2-40B4-BE49-F238E27FC236}">
                  <a16:creationId xmlns:a16="http://schemas.microsoft.com/office/drawing/2014/main" id="{D94329F6-BDC9-4910-A939-FE7344B3DE9E}"/>
                </a:ext>
              </a:extLst>
            </p:cNvPr>
            <p:cNvSpPr txBox="1">
              <a:spLocks noChangeArrowheads="1"/>
            </p:cNvSpPr>
            <p:nvPr/>
          </p:nvSpPr>
          <p:spPr bwMode="auto">
            <a:xfrm>
              <a:off x="488" y="3704"/>
              <a:ext cx="1035" cy="2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Channel reach</a:t>
              </a:r>
            </a:p>
          </p:txBody>
        </p:sp>
        <p:sp>
          <p:nvSpPr>
            <p:cNvPr id="428102" name="Oval 70">
              <a:extLst>
                <a:ext uri="{FF2B5EF4-FFF2-40B4-BE49-F238E27FC236}">
                  <a16:creationId xmlns:a16="http://schemas.microsoft.com/office/drawing/2014/main" id="{A2A48F2F-3822-4835-B38B-7CE5C1ACF9EE}"/>
                </a:ext>
              </a:extLst>
            </p:cNvPr>
            <p:cNvSpPr>
              <a:spLocks noChangeArrowheads="1"/>
            </p:cNvSpPr>
            <p:nvPr/>
          </p:nvSpPr>
          <p:spPr bwMode="auto">
            <a:xfrm>
              <a:off x="233" y="4041"/>
              <a:ext cx="109" cy="109"/>
            </a:xfrm>
            <a:prstGeom prst="ellipse">
              <a:avLst/>
            </a:prstGeom>
            <a:solidFill>
              <a:srgbClr val="33CC33"/>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8103" name="Text Box 71">
              <a:extLst>
                <a:ext uri="{FF2B5EF4-FFF2-40B4-BE49-F238E27FC236}">
                  <a16:creationId xmlns:a16="http://schemas.microsoft.com/office/drawing/2014/main" id="{AF327F2A-1CED-409F-90D7-803C47E5F279}"/>
                </a:ext>
              </a:extLst>
            </p:cNvPr>
            <p:cNvSpPr txBox="1">
              <a:spLocks noChangeArrowheads="1"/>
            </p:cNvSpPr>
            <p:nvPr/>
          </p:nvSpPr>
          <p:spPr bwMode="auto">
            <a:xfrm>
              <a:off x="515" y="3956"/>
              <a:ext cx="1017" cy="2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Flow recorder</a:t>
              </a:r>
            </a:p>
          </p:txBody>
        </p:sp>
      </p:grpSp>
      <p:sp>
        <p:nvSpPr>
          <p:cNvPr id="428106" name="Text Box 74">
            <a:extLst>
              <a:ext uri="{FF2B5EF4-FFF2-40B4-BE49-F238E27FC236}">
                <a16:creationId xmlns:a16="http://schemas.microsoft.com/office/drawing/2014/main" id="{DD502D55-163D-4CDC-A6DB-15F5E43D93AD}"/>
              </a:ext>
            </a:extLst>
          </p:cNvPr>
          <p:cNvSpPr txBox="1">
            <a:spLocks noChangeArrowheads="1"/>
          </p:cNvSpPr>
          <p:nvPr/>
        </p:nvSpPr>
        <p:spPr bwMode="auto">
          <a:xfrm>
            <a:off x="1377950" y="6265863"/>
            <a:ext cx="2009775"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Logical Topology</a:t>
            </a:r>
          </a:p>
        </p:txBody>
      </p:sp>
      <p:sp>
        <p:nvSpPr>
          <p:cNvPr id="428107" name="Text Box 75">
            <a:extLst>
              <a:ext uri="{FF2B5EF4-FFF2-40B4-BE49-F238E27FC236}">
                <a16:creationId xmlns:a16="http://schemas.microsoft.com/office/drawing/2014/main" id="{26DA7B4F-872C-463F-97C6-8C1FE88979D5}"/>
              </a:ext>
            </a:extLst>
          </p:cNvPr>
          <p:cNvSpPr txBox="1">
            <a:spLocks noChangeArrowheads="1"/>
          </p:cNvSpPr>
          <p:nvPr/>
        </p:nvSpPr>
        <p:spPr bwMode="auto">
          <a:xfrm>
            <a:off x="3843338" y="6270625"/>
            <a:ext cx="1739900"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Physical layout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8994" name="Object 2">
            <a:extLst>
              <a:ext uri="{FF2B5EF4-FFF2-40B4-BE49-F238E27FC236}">
                <a16:creationId xmlns:a16="http://schemas.microsoft.com/office/drawing/2014/main" id="{6367BF2A-142D-406C-BB4A-5310A590C83C}"/>
              </a:ext>
            </a:extLst>
          </p:cNvPr>
          <p:cNvGraphicFramePr>
            <a:graphicFrameLocks noChangeAspect="1"/>
          </p:cNvGraphicFramePr>
          <p:nvPr>
            <p:extLst>
              <p:ext uri="{D42A27DB-BD31-4B8C-83A1-F6EECF244321}">
                <p14:modId xmlns:p14="http://schemas.microsoft.com/office/powerpoint/2010/main" val="3726179338"/>
              </p:ext>
            </p:extLst>
          </p:nvPr>
        </p:nvGraphicFramePr>
        <p:xfrm>
          <a:off x="142875" y="2524125"/>
          <a:ext cx="8858250" cy="1809750"/>
        </p:xfrm>
        <a:graphic>
          <a:graphicData uri="http://schemas.openxmlformats.org/presentationml/2006/ole">
            <mc:AlternateContent xmlns:mc="http://schemas.openxmlformats.org/markup-compatibility/2006">
              <mc:Choice xmlns:v="urn:schemas-microsoft-com:vml" Requires="v">
                <p:oleObj spid="_x0000_s468997" name="Worksheet" r:id="rId3" imgW="8858331" imgH="1809853" progId="Excel.Sheet.8">
                  <p:embed/>
                </p:oleObj>
              </mc:Choice>
              <mc:Fallback>
                <p:oleObj name="Worksheet" r:id="rId3" imgW="8858331" imgH="1809853" progId="Excel.Sheet.8">
                  <p:embed/>
                  <p:pic>
                    <p:nvPicPr>
                      <p:cNvPr id="0" name="Object 2"/>
                      <p:cNvPicPr>
                        <a:picLocks noChangeAspect="1" noChangeArrowheads="1"/>
                      </p:cNvPicPr>
                      <p:nvPr/>
                    </p:nvPicPr>
                    <p:blipFill>
                      <a:blip r:embed="rId4"/>
                      <a:srcRect/>
                      <a:stretch>
                        <a:fillRect/>
                      </a:stretch>
                    </p:blipFill>
                    <p:spPr bwMode="auto">
                      <a:xfrm>
                        <a:off x="142875" y="2524125"/>
                        <a:ext cx="88582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8995" name="Text Box 3">
            <a:extLst>
              <a:ext uri="{FF2B5EF4-FFF2-40B4-BE49-F238E27FC236}">
                <a16:creationId xmlns:a16="http://schemas.microsoft.com/office/drawing/2014/main" id="{738A872A-6728-4176-8F62-4ADF75FB5A5E}"/>
              </a:ext>
            </a:extLst>
          </p:cNvPr>
          <p:cNvSpPr txBox="1">
            <a:spLocks noChangeArrowheads="1"/>
          </p:cNvSpPr>
          <p:nvPr/>
        </p:nvSpPr>
        <p:spPr bwMode="auto">
          <a:xfrm>
            <a:off x="2438400" y="914400"/>
            <a:ext cx="4565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800" b="1">
                <a:solidFill>
                  <a:schemeClr val="tx1"/>
                </a:solidFill>
              </a:rPr>
              <a:t>DMIP Annual Runoff Ratios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Text Box 2">
            <a:extLst>
              <a:ext uri="{FF2B5EF4-FFF2-40B4-BE49-F238E27FC236}">
                <a16:creationId xmlns:a16="http://schemas.microsoft.com/office/drawing/2014/main" id="{DCCCC0D1-5B0F-4EA6-AA92-D2EBB6415D5C}"/>
              </a:ext>
            </a:extLst>
          </p:cNvPr>
          <p:cNvSpPr txBox="1">
            <a:spLocks noChangeArrowheads="1"/>
          </p:cNvSpPr>
          <p:nvPr/>
        </p:nvSpPr>
        <p:spPr bwMode="auto">
          <a:xfrm>
            <a:off x="0" y="-179388"/>
            <a:ext cx="89154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912" tIns="219456" rIns="438912" bIns="219456">
            <a:spAutoFit/>
          </a:bodyPr>
          <a:lstStyle>
            <a:lvl1pPr algn="l" defTabSz="4389438">
              <a:defRPr kumimoji="1" sz="2400">
                <a:solidFill>
                  <a:schemeClr val="tx1"/>
                </a:solidFill>
                <a:latin typeface="Times New Roman" panose="02020603050405020304" pitchFamily="18" charset="0"/>
              </a:defRPr>
            </a:lvl1pPr>
            <a:lvl2pPr marL="2193925" algn="l" defTabSz="4389438">
              <a:defRPr kumimoji="1" sz="2400">
                <a:solidFill>
                  <a:schemeClr val="tx1"/>
                </a:solidFill>
                <a:latin typeface="Times New Roman" panose="02020603050405020304" pitchFamily="18" charset="0"/>
              </a:defRPr>
            </a:lvl2pPr>
            <a:lvl3pPr marL="4389438" algn="l" defTabSz="4389438">
              <a:defRPr kumimoji="1" sz="2400">
                <a:solidFill>
                  <a:schemeClr val="tx1"/>
                </a:solidFill>
                <a:latin typeface="Times New Roman" panose="02020603050405020304" pitchFamily="18" charset="0"/>
              </a:defRPr>
            </a:lvl3pPr>
            <a:lvl4pPr marL="6583363" algn="l" defTabSz="4389438">
              <a:defRPr kumimoji="1" sz="2400">
                <a:solidFill>
                  <a:schemeClr val="tx1"/>
                </a:solidFill>
                <a:latin typeface="Times New Roman" panose="02020603050405020304" pitchFamily="18" charset="0"/>
              </a:defRPr>
            </a:lvl4pPr>
            <a:lvl5pPr marL="8778875" algn="l" defTabSz="4389438">
              <a:defRPr kumimoji="1" sz="2400">
                <a:solidFill>
                  <a:schemeClr val="tx1"/>
                </a:solidFill>
                <a:latin typeface="Times New Roman" panose="02020603050405020304" pitchFamily="18" charset="0"/>
              </a:defRPr>
            </a:lvl5pPr>
            <a:lvl6pPr marL="9236075" defTabSz="4389438" eaLnBrk="0" fontAlgn="base" hangingPunct="0">
              <a:spcBef>
                <a:spcPct val="0"/>
              </a:spcBef>
              <a:spcAft>
                <a:spcPct val="0"/>
              </a:spcAft>
              <a:defRPr kumimoji="1" sz="2400">
                <a:solidFill>
                  <a:schemeClr val="tx1"/>
                </a:solidFill>
                <a:latin typeface="Times New Roman" panose="02020603050405020304" pitchFamily="18" charset="0"/>
              </a:defRPr>
            </a:lvl6pPr>
            <a:lvl7pPr marL="9693275" defTabSz="4389438" eaLnBrk="0" fontAlgn="base" hangingPunct="0">
              <a:spcBef>
                <a:spcPct val="0"/>
              </a:spcBef>
              <a:spcAft>
                <a:spcPct val="0"/>
              </a:spcAft>
              <a:defRPr kumimoji="1" sz="2400">
                <a:solidFill>
                  <a:schemeClr val="tx1"/>
                </a:solidFill>
                <a:latin typeface="Times New Roman" panose="02020603050405020304" pitchFamily="18" charset="0"/>
              </a:defRPr>
            </a:lvl7pPr>
            <a:lvl8pPr marL="10150475" defTabSz="4389438" eaLnBrk="0" fontAlgn="base" hangingPunct="0">
              <a:spcBef>
                <a:spcPct val="0"/>
              </a:spcBef>
              <a:spcAft>
                <a:spcPct val="0"/>
              </a:spcAft>
              <a:defRPr kumimoji="1" sz="2400">
                <a:solidFill>
                  <a:schemeClr val="tx1"/>
                </a:solidFill>
                <a:latin typeface="Times New Roman" panose="02020603050405020304" pitchFamily="18" charset="0"/>
              </a:defRPr>
            </a:lvl8pPr>
            <a:lvl9pPr marL="10607675" defTabSz="4389438"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pPr>
            <a:r>
              <a:rPr kumimoji="0" lang="en-US" altLang="en-US" sz="4800" b="1" u="sng">
                <a:latin typeface="Korinna BT" pitchFamily="18" charset="0"/>
              </a:rPr>
              <a:t>Lessons Learned</a:t>
            </a:r>
          </a:p>
        </p:txBody>
      </p:sp>
      <p:sp>
        <p:nvSpPr>
          <p:cNvPr id="473091" name="Text Box 3">
            <a:extLst>
              <a:ext uri="{FF2B5EF4-FFF2-40B4-BE49-F238E27FC236}">
                <a16:creationId xmlns:a16="http://schemas.microsoft.com/office/drawing/2014/main" id="{6CF4D61A-4D25-463E-993E-069BC1F7954C}"/>
              </a:ext>
            </a:extLst>
          </p:cNvPr>
          <p:cNvSpPr txBox="1">
            <a:spLocks noChangeArrowheads="1"/>
          </p:cNvSpPr>
          <p:nvPr/>
        </p:nvSpPr>
        <p:spPr bwMode="auto">
          <a:xfrm>
            <a:off x="152400" y="839788"/>
            <a:ext cx="8991600" cy="537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kumimoji="1" sz="2400">
                <a:solidFill>
                  <a:schemeClr val="tx1"/>
                </a:solidFill>
                <a:latin typeface="Times New Roman" panose="02020603050405020304" pitchFamily="18" charset="0"/>
              </a:defRPr>
            </a:lvl1pPr>
            <a:lvl2pPr marL="639763" algn="l">
              <a:defRPr kumimoji="1" sz="2400">
                <a:solidFill>
                  <a:schemeClr val="tx1"/>
                </a:solidFill>
                <a:latin typeface="Times New Roman" panose="02020603050405020304" pitchFamily="18" charset="0"/>
              </a:defRPr>
            </a:lvl2pPr>
            <a:lvl3pPr algn="l">
              <a:defRPr kumimoji="1" sz="2400">
                <a:solidFill>
                  <a:schemeClr val="tx1"/>
                </a:solidFill>
                <a:latin typeface="Times New Roman" panose="02020603050405020304" pitchFamily="18" charset="0"/>
              </a:defRPr>
            </a:lvl3pPr>
            <a:lvl4pPr algn="l">
              <a:defRPr kumimoji="1" sz="2400">
                <a:solidFill>
                  <a:schemeClr val="tx1"/>
                </a:solidFill>
                <a:latin typeface="Times New Roman" panose="02020603050405020304" pitchFamily="18" charset="0"/>
              </a:defRPr>
            </a:lvl4pPr>
            <a:lvl5pPr algn="l">
              <a:defRPr kumimoji="1" sz="2400">
                <a:solidFill>
                  <a:schemeClr val="tx1"/>
                </a:solidFill>
                <a:latin typeface="Times New Roman" panose="02020603050405020304" pitchFamily="18" charset="0"/>
              </a:defRPr>
            </a:lvl5pPr>
            <a:lvl6pPr eaLnBrk="0" fontAlgn="base" hangingPunct="0">
              <a:spcBef>
                <a:spcPct val="0"/>
              </a:spcBef>
              <a:spcAft>
                <a:spcPct val="0"/>
              </a:spcAft>
              <a:defRPr kumimoji="1" sz="2400">
                <a:solidFill>
                  <a:schemeClr val="tx1"/>
                </a:solidFill>
                <a:latin typeface="Times New Roman" panose="02020603050405020304" pitchFamily="18" charset="0"/>
              </a:defRPr>
            </a:lvl6pPr>
            <a:lvl7pPr eaLnBrk="0" fontAlgn="base" hangingPunct="0">
              <a:spcBef>
                <a:spcPct val="0"/>
              </a:spcBef>
              <a:spcAft>
                <a:spcPct val="0"/>
              </a:spcAft>
              <a:defRPr kumimoji="1" sz="2400">
                <a:solidFill>
                  <a:schemeClr val="tx1"/>
                </a:solidFill>
                <a:latin typeface="Times New Roman" panose="02020603050405020304" pitchFamily="18" charset="0"/>
              </a:defRPr>
            </a:lvl7pPr>
            <a:lvl8pPr eaLnBrk="0" fontAlgn="base" hangingPunct="0">
              <a:spcBef>
                <a:spcPct val="0"/>
              </a:spcBef>
              <a:spcAft>
                <a:spcPct val="0"/>
              </a:spcAft>
              <a:defRPr kumimoji="1" sz="2400">
                <a:solidFill>
                  <a:schemeClr val="tx1"/>
                </a:solidFill>
                <a:latin typeface="Times New Roman" panose="02020603050405020304" pitchFamily="18" charset="0"/>
              </a:defRPr>
            </a:lvl8pPr>
            <a:lvl9pPr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en-US" sz="2000"/>
              <a:t>DMIP Data</a:t>
            </a:r>
            <a:r>
              <a:rPr kumimoji="0" lang="en-US" altLang="en-US" sz="2000">
                <a:solidFill>
                  <a:schemeClr val="bg2"/>
                </a:solidFill>
              </a:rPr>
              <a:t> </a:t>
            </a:r>
          </a:p>
          <a:p>
            <a:pPr>
              <a:buFontTx/>
              <a:buChar char="•"/>
            </a:pPr>
            <a:r>
              <a:rPr kumimoji="0" lang="en-US" altLang="en-US" sz="1800"/>
              <a:t>Data exhibits changing annual runoff ratio with relatively higher observed flow in years with smaller precipitation and visa versa.  We believe this is most likely due to biases in the precipitation input. Calibration to attempt to match this is unreasonable.</a:t>
            </a:r>
          </a:p>
          <a:p>
            <a:endParaRPr kumimoji="0" lang="en-US" altLang="en-US" sz="1800"/>
          </a:p>
          <a:p>
            <a:r>
              <a:rPr kumimoji="0" lang="en-US" altLang="en-US" sz="2000"/>
              <a:t>Our model</a:t>
            </a:r>
            <a:r>
              <a:rPr kumimoji="0" lang="en-US" altLang="en-US" sz="2000">
                <a:solidFill>
                  <a:schemeClr val="bg2"/>
                </a:solidFill>
              </a:rPr>
              <a:t> </a:t>
            </a:r>
          </a:p>
          <a:p>
            <a:pPr>
              <a:buFontTx/>
              <a:buChar char="•"/>
            </a:pPr>
            <a:r>
              <a:rPr kumimoji="0" lang="en-US" altLang="en-US" sz="1800"/>
              <a:t>A simple exponential functional form of baseflow response,                        , limits the capability of the model to match  recessions in both low and high flow conditions.  </a:t>
            </a:r>
          </a:p>
          <a:p>
            <a:pPr>
              <a:buFontTx/>
              <a:buChar char="•"/>
            </a:pPr>
            <a:endParaRPr kumimoji="0" lang="en-US" altLang="en-US" sz="1800"/>
          </a:p>
          <a:p>
            <a:pPr>
              <a:buFontTx/>
              <a:buChar char="•"/>
            </a:pPr>
            <a:r>
              <a:rPr kumimoji="0" lang="en-US" altLang="en-US" sz="1800"/>
              <a:t>Fitting to mse doesn’t help with cumulative mass balance.  Need to consider use of cumulative time series in calibration.  </a:t>
            </a:r>
          </a:p>
          <a:p>
            <a:pPr>
              <a:buFontTx/>
              <a:buChar char="•"/>
            </a:pPr>
            <a:endParaRPr kumimoji="0" lang="en-US" altLang="en-US" sz="1800"/>
          </a:p>
          <a:p>
            <a:r>
              <a:rPr kumimoji="0" lang="en-US" altLang="en-US" sz="1800"/>
              <a:t>Future work</a:t>
            </a:r>
          </a:p>
          <a:p>
            <a:pPr>
              <a:buFontTx/>
              <a:buChar char="•"/>
            </a:pPr>
            <a:r>
              <a:rPr kumimoji="0" lang="en-US" altLang="en-US" sz="1800"/>
              <a:t>Model element scale questions</a:t>
            </a:r>
          </a:p>
          <a:p>
            <a:pPr>
              <a:buFontTx/>
              <a:buChar char="•"/>
            </a:pPr>
            <a:r>
              <a:rPr kumimoji="0" lang="en-US" altLang="en-US" sz="1800"/>
              <a:t>Connections between calibrated parameters and soil and veg attributes</a:t>
            </a:r>
          </a:p>
          <a:p>
            <a:pPr>
              <a:buFontTx/>
              <a:buChar char="•"/>
            </a:pPr>
            <a:r>
              <a:rPr kumimoji="0" lang="en-US" altLang="en-US" sz="1800"/>
              <a:t>Alternative generalized baseflow storage – discharge functions</a:t>
            </a:r>
          </a:p>
          <a:p>
            <a:pPr>
              <a:buFontTx/>
              <a:buChar char="•"/>
            </a:pPr>
            <a:r>
              <a:rPr kumimoji="0" lang="en-US" altLang="en-US" sz="1800"/>
              <a:t>Decouple K in soil and saturated store</a:t>
            </a:r>
          </a:p>
          <a:p>
            <a:pPr>
              <a:buFontTx/>
              <a:buChar char="•"/>
            </a:pPr>
            <a:r>
              <a:rPr kumimoji="0" lang="en-US" altLang="en-US" sz="1800"/>
              <a:t>Add impervious areas </a:t>
            </a:r>
          </a:p>
          <a:p>
            <a:pPr>
              <a:buFontTx/>
              <a:buChar char="•"/>
            </a:pPr>
            <a:r>
              <a:rPr kumimoji="0" lang="en-US" altLang="en-US" sz="1800"/>
              <a:t>Add snow</a:t>
            </a:r>
          </a:p>
        </p:txBody>
      </p:sp>
      <p:graphicFrame>
        <p:nvGraphicFramePr>
          <p:cNvPr id="473092" name="Object 4">
            <a:extLst>
              <a:ext uri="{FF2B5EF4-FFF2-40B4-BE49-F238E27FC236}">
                <a16:creationId xmlns:a16="http://schemas.microsoft.com/office/drawing/2014/main" id="{EF7631C6-4EE0-4279-866D-789120209FD5}"/>
              </a:ext>
            </a:extLst>
          </p:cNvPr>
          <p:cNvGraphicFramePr>
            <a:graphicFrameLocks noChangeAspect="1"/>
          </p:cNvGraphicFramePr>
          <p:nvPr/>
        </p:nvGraphicFramePr>
        <p:xfrm>
          <a:off x="6219825" y="2454275"/>
          <a:ext cx="1066800" cy="500063"/>
        </p:xfrm>
        <a:graphic>
          <a:graphicData uri="http://schemas.openxmlformats.org/presentationml/2006/ole">
            <mc:AlternateContent xmlns:mc="http://schemas.openxmlformats.org/markup-compatibility/2006">
              <mc:Choice xmlns:v="urn:schemas-microsoft-com:vml" Requires="v">
                <p:oleObj spid="_x0000_s473097" name="Equation" r:id="rId3" imgW="761760" imgH="253800" progId="Equation.3">
                  <p:embed/>
                </p:oleObj>
              </mc:Choice>
              <mc:Fallback>
                <p:oleObj name="Equation" r:id="rId3" imgW="761760" imgH="253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825" y="2454275"/>
                        <a:ext cx="10668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5922" name="Object 2">
            <a:extLst>
              <a:ext uri="{FF2B5EF4-FFF2-40B4-BE49-F238E27FC236}">
                <a16:creationId xmlns:a16="http://schemas.microsoft.com/office/drawing/2014/main" id="{D3EC85DD-6A00-49C8-AF26-A7B63FAD121A}"/>
              </a:ext>
            </a:extLst>
          </p:cNvPr>
          <p:cNvGraphicFramePr>
            <a:graphicFrameLocks noChangeAspect="1"/>
          </p:cNvGraphicFramePr>
          <p:nvPr>
            <p:extLst>
              <p:ext uri="{D42A27DB-BD31-4B8C-83A1-F6EECF244321}">
                <p14:modId xmlns:p14="http://schemas.microsoft.com/office/powerpoint/2010/main" val="3521308222"/>
              </p:ext>
            </p:extLst>
          </p:nvPr>
        </p:nvGraphicFramePr>
        <p:xfrm>
          <a:off x="509588" y="481013"/>
          <a:ext cx="8124825" cy="5895975"/>
        </p:xfrm>
        <a:graphic>
          <a:graphicData uri="http://schemas.openxmlformats.org/presentationml/2006/ole">
            <mc:AlternateContent xmlns:mc="http://schemas.openxmlformats.org/markup-compatibility/2006">
              <mc:Choice xmlns:v="urn:schemas-microsoft-com:vml" Requires="v">
                <p:oleObj spid="_x0000_s465924" name="Worksheet" r:id="rId3" imgW="8124899" imgH="5895821" progId="Excel.Sheet.8">
                  <p:embed/>
                </p:oleObj>
              </mc:Choice>
              <mc:Fallback>
                <p:oleObj name="Worksheet" r:id="rId3" imgW="8124899" imgH="5895821" progId="Excel.Sheet.8">
                  <p:embed/>
                  <p:pic>
                    <p:nvPicPr>
                      <p:cNvPr id="0" name="Object 2"/>
                      <p:cNvPicPr>
                        <a:picLocks noChangeAspect="1" noChangeArrowheads="1"/>
                      </p:cNvPicPr>
                      <p:nvPr/>
                    </p:nvPicPr>
                    <p:blipFill>
                      <a:blip r:embed="rId4"/>
                      <a:srcRect/>
                      <a:stretch>
                        <a:fillRect/>
                      </a:stretch>
                    </p:blipFill>
                    <p:spPr bwMode="auto">
                      <a:xfrm>
                        <a:off x="509588" y="481013"/>
                        <a:ext cx="8124825"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0862580D-712C-43F9-A448-EBB3E2F23605}"/>
              </a:ext>
            </a:extLst>
          </p:cNvPr>
          <p:cNvSpPr>
            <a:spLocks noGrp="1" noChangeArrowheads="1"/>
          </p:cNvSpPr>
          <p:nvPr>
            <p:ph type="title"/>
          </p:nvPr>
        </p:nvSpPr>
        <p:spPr>
          <a:xfrm>
            <a:off x="658813" y="227013"/>
            <a:ext cx="7772400" cy="381000"/>
          </a:xfrm>
        </p:spPr>
        <p:txBody>
          <a:bodyPr/>
          <a:lstStyle/>
          <a:p>
            <a:r>
              <a:rPr lang="en-US" altLang="en-US" sz="2400"/>
              <a:t>Some model details</a:t>
            </a:r>
          </a:p>
        </p:txBody>
      </p:sp>
      <p:sp>
        <p:nvSpPr>
          <p:cNvPr id="437251" name="Rectangle 3">
            <a:extLst>
              <a:ext uri="{FF2B5EF4-FFF2-40B4-BE49-F238E27FC236}">
                <a16:creationId xmlns:a16="http://schemas.microsoft.com/office/drawing/2014/main" id="{F511B5D2-9C83-4215-8949-0185AFF9A4D5}"/>
              </a:ext>
            </a:extLst>
          </p:cNvPr>
          <p:cNvSpPr>
            <a:spLocks noGrp="1" noChangeArrowheads="1"/>
          </p:cNvSpPr>
          <p:nvPr>
            <p:ph type="body" idx="1"/>
          </p:nvPr>
        </p:nvSpPr>
        <p:spPr>
          <a:xfrm>
            <a:off x="762000" y="971550"/>
            <a:ext cx="7848600" cy="6172200"/>
          </a:xfrm>
        </p:spPr>
        <p:txBody>
          <a:bodyPr/>
          <a:lstStyle/>
          <a:p>
            <a:pPr>
              <a:buFontTx/>
              <a:buNone/>
              <a:tabLst>
                <a:tab pos="3652838" algn="l"/>
                <a:tab pos="4110038" algn="l"/>
              </a:tabLst>
            </a:pPr>
            <a:r>
              <a:rPr lang="en-US" altLang="en-US" sz="2000" u="sng"/>
              <a:t>Assumption 1.</a:t>
            </a:r>
            <a:endParaRPr lang="en-US" altLang="en-US" sz="2000"/>
          </a:p>
          <a:p>
            <a:pPr>
              <a:buFontTx/>
              <a:buNone/>
              <a:tabLst>
                <a:tab pos="3652838" algn="l"/>
                <a:tab pos="4110038" algn="l"/>
              </a:tabLst>
            </a:pPr>
            <a:r>
              <a:rPr lang="en-US" altLang="en-US" sz="2000"/>
              <a:t>Hydraulic conductivity decreasing with depth - sensitivity parameter f</a:t>
            </a:r>
          </a:p>
          <a:p>
            <a:pPr>
              <a:buFontTx/>
              <a:buNone/>
              <a:tabLst>
                <a:tab pos="3652838" algn="l"/>
                <a:tab pos="4110038" algn="l"/>
              </a:tabLst>
            </a:pPr>
            <a:endParaRPr lang="en-US" altLang="en-US" sz="2000"/>
          </a:p>
          <a:p>
            <a:pPr>
              <a:buFontTx/>
              <a:buNone/>
              <a:tabLst>
                <a:tab pos="3652838" algn="l"/>
                <a:tab pos="4110038" algn="l"/>
              </a:tabLst>
            </a:pPr>
            <a:endParaRPr lang="en-US" altLang="en-US" sz="2000"/>
          </a:p>
          <a:p>
            <a:pPr>
              <a:buFontTx/>
              <a:buNone/>
              <a:tabLst>
                <a:tab pos="3652838" algn="l"/>
                <a:tab pos="4110038" algn="l"/>
              </a:tabLst>
            </a:pPr>
            <a:r>
              <a:rPr lang="en-US" altLang="en-US" sz="2000" u="sng"/>
              <a:t>Assumption 2.</a:t>
            </a:r>
            <a:r>
              <a:rPr lang="en-US" altLang="en-US" sz="2000"/>
              <a:t>  </a:t>
            </a:r>
          </a:p>
          <a:p>
            <a:pPr>
              <a:buFontTx/>
              <a:buNone/>
              <a:tabLst>
                <a:tab pos="3652838" algn="l"/>
                <a:tab pos="4110038" algn="l"/>
              </a:tabLst>
            </a:pPr>
            <a:r>
              <a:rPr lang="en-US" altLang="en-US" sz="2000"/>
              <a:t>Saturated lateral flow driven by topographic gradient and controlled by depth to water table (soil moisture deficit).</a:t>
            </a:r>
          </a:p>
          <a:p>
            <a:pPr>
              <a:buFontTx/>
              <a:buNone/>
              <a:tabLst>
                <a:tab pos="3652838" algn="l"/>
                <a:tab pos="4110038" algn="l"/>
              </a:tabLst>
            </a:pPr>
            <a:endParaRPr lang="en-US" altLang="en-US" sz="2000"/>
          </a:p>
          <a:p>
            <a:pPr>
              <a:buFontTx/>
              <a:buNone/>
              <a:tabLst>
                <a:tab pos="3652838" algn="l"/>
                <a:tab pos="4110038" algn="l"/>
              </a:tabLst>
            </a:pPr>
            <a:endParaRPr lang="en-US" altLang="en-US" sz="2000"/>
          </a:p>
          <a:p>
            <a:pPr>
              <a:buFontTx/>
              <a:buNone/>
              <a:tabLst>
                <a:tab pos="3652838" algn="l"/>
                <a:tab pos="4110038" algn="l"/>
              </a:tabLst>
            </a:pPr>
            <a:r>
              <a:rPr lang="en-US" altLang="en-US" sz="2000" u="sng"/>
              <a:t>Assumption 3.</a:t>
            </a:r>
            <a:r>
              <a:rPr lang="en-US" altLang="en-US" sz="2000"/>
              <a:t>  </a:t>
            </a:r>
          </a:p>
          <a:p>
            <a:pPr>
              <a:buFontTx/>
              <a:buNone/>
              <a:tabLst>
                <a:tab pos="3652838" algn="l"/>
                <a:tab pos="4110038" algn="l"/>
              </a:tabLst>
            </a:pPr>
            <a:r>
              <a:rPr lang="en-US" altLang="en-US" sz="2000"/>
              <a:t>Steady state.  Saturated lateral flow related to equilibrium recharge rate.</a:t>
            </a:r>
          </a:p>
          <a:p>
            <a:pPr>
              <a:buFontTx/>
              <a:buNone/>
              <a:tabLst>
                <a:tab pos="3652838" algn="l"/>
                <a:tab pos="4110038" algn="l"/>
              </a:tabLst>
            </a:pPr>
            <a:endParaRPr lang="en-US" altLang="en-US" sz="2000"/>
          </a:p>
          <a:p>
            <a:pPr>
              <a:buFontTx/>
              <a:buNone/>
              <a:tabLst>
                <a:tab pos="3652838" algn="l"/>
                <a:tab pos="4110038" algn="l"/>
              </a:tabLst>
            </a:pPr>
            <a:r>
              <a:rPr lang="en-US" altLang="en-US" sz="2000"/>
              <a:t>		Determines depth to water table and</a:t>
            </a:r>
          </a:p>
          <a:p>
            <a:pPr>
              <a:spcBef>
                <a:spcPct val="0"/>
              </a:spcBef>
              <a:buFontTx/>
              <a:buNone/>
              <a:tabLst>
                <a:tab pos="3652838" algn="l"/>
                <a:tab pos="4110038" algn="l"/>
              </a:tabLst>
            </a:pPr>
            <a:r>
              <a:rPr lang="en-US" altLang="en-US" sz="2000"/>
              <a:t>		saturation excess runoff generation</a:t>
            </a:r>
          </a:p>
          <a:p>
            <a:pPr>
              <a:spcBef>
                <a:spcPct val="0"/>
              </a:spcBef>
              <a:buFontTx/>
              <a:buNone/>
              <a:tabLst>
                <a:tab pos="3652838" algn="l"/>
                <a:tab pos="4110038" algn="l"/>
              </a:tabLst>
            </a:pPr>
            <a:r>
              <a:rPr lang="en-US" altLang="en-US" sz="2000"/>
              <a:t>			when z &lt; 0</a:t>
            </a:r>
          </a:p>
          <a:p>
            <a:pPr>
              <a:buFontTx/>
              <a:buNone/>
              <a:tabLst>
                <a:tab pos="3652838" algn="l"/>
                <a:tab pos="4110038" algn="l"/>
              </a:tabLst>
            </a:pPr>
            <a:endParaRPr lang="en-US" altLang="en-US" sz="2000"/>
          </a:p>
          <a:p>
            <a:pPr>
              <a:buFontTx/>
              <a:buNone/>
              <a:tabLst>
                <a:tab pos="3652838" algn="l"/>
                <a:tab pos="4110038" algn="l"/>
              </a:tabLst>
            </a:pPr>
            <a:endParaRPr lang="en-US" altLang="en-US" sz="2000"/>
          </a:p>
        </p:txBody>
      </p:sp>
      <p:graphicFrame>
        <p:nvGraphicFramePr>
          <p:cNvPr id="437252" name="Object 4">
            <a:extLst>
              <a:ext uri="{FF2B5EF4-FFF2-40B4-BE49-F238E27FC236}">
                <a16:creationId xmlns:a16="http://schemas.microsoft.com/office/drawing/2014/main" id="{F432D18E-7B5F-44AB-A409-8607B6618CBE}"/>
              </a:ext>
            </a:extLst>
          </p:cNvPr>
          <p:cNvGraphicFramePr>
            <a:graphicFrameLocks noChangeAspect="1"/>
          </p:cNvGraphicFramePr>
          <p:nvPr/>
        </p:nvGraphicFramePr>
        <p:xfrm>
          <a:off x="1219200" y="1809750"/>
          <a:ext cx="1574800" cy="404813"/>
        </p:xfrm>
        <a:graphic>
          <a:graphicData uri="http://schemas.openxmlformats.org/presentationml/2006/ole">
            <mc:AlternateContent xmlns:mc="http://schemas.openxmlformats.org/markup-compatibility/2006">
              <mc:Choice xmlns:v="urn:schemas-microsoft-com:vml" Requires="v">
                <p:oleObj spid="_x0000_s437257" name="Equation" r:id="rId5" imgW="1574640" imgH="406080" progId="Equation.3">
                  <p:embed/>
                </p:oleObj>
              </mc:Choice>
              <mc:Fallback>
                <p:oleObj name="Equation" r:id="rId5" imgW="1574640" imgH="4060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809750"/>
                        <a:ext cx="1574800"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7253" name="Object 5">
            <a:extLst>
              <a:ext uri="{FF2B5EF4-FFF2-40B4-BE49-F238E27FC236}">
                <a16:creationId xmlns:a16="http://schemas.microsoft.com/office/drawing/2014/main" id="{3E41421C-A190-4080-BE91-99330827FC6F}"/>
              </a:ext>
            </a:extLst>
          </p:cNvPr>
          <p:cNvGraphicFramePr>
            <a:graphicFrameLocks noChangeAspect="1"/>
          </p:cNvGraphicFramePr>
          <p:nvPr/>
        </p:nvGraphicFramePr>
        <p:xfrm>
          <a:off x="1143000" y="3486150"/>
          <a:ext cx="5321300" cy="620713"/>
        </p:xfrm>
        <a:graphic>
          <a:graphicData uri="http://schemas.openxmlformats.org/presentationml/2006/ole">
            <mc:AlternateContent xmlns:mc="http://schemas.openxmlformats.org/markup-compatibility/2006">
              <mc:Choice xmlns:v="urn:schemas-microsoft-com:vml" Requires="v">
                <p:oleObj spid="_x0000_s437258" name="Equation" r:id="rId7" imgW="5321160" imgH="622080" progId="Equation.3">
                  <p:embed/>
                </p:oleObj>
              </mc:Choice>
              <mc:Fallback>
                <p:oleObj name="Equation" r:id="rId7" imgW="5321160" imgH="62208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486150"/>
                        <a:ext cx="5321300" cy="62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7254" name="Object 6">
            <a:extLst>
              <a:ext uri="{FF2B5EF4-FFF2-40B4-BE49-F238E27FC236}">
                <a16:creationId xmlns:a16="http://schemas.microsoft.com/office/drawing/2014/main" id="{36FD3970-F76F-4212-905E-BA024D7C7848}"/>
              </a:ext>
            </a:extLst>
          </p:cNvPr>
          <p:cNvGraphicFramePr>
            <a:graphicFrameLocks noChangeAspect="1"/>
          </p:cNvGraphicFramePr>
          <p:nvPr/>
        </p:nvGraphicFramePr>
        <p:xfrm>
          <a:off x="990600" y="5467350"/>
          <a:ext cx="3200400" cy="341313"/>
        </p:xfrm>
        <a:graphic>
          <a:graphicData uri="http://schemas.openxmlformats.org/presentationml/2006/ole">
            <mc:AlternateContent xmlns:mc="http://schemas.openxmlformats.org/markup-compatibility/2006">
              <mc:Choice xmlns:v="urn:schemas-microsoft-com:vml" Requires="v">
                <p:oleObj spid="_x0000_s437259" name="Equation" r:id="rId9" imgW="3200400" imgH="342720" progId="Equation.3">
                  <p:embed/>
                </p:oleObj>
              </mc:Choice>
              <mc:Fallback>
                <p:oleObj name="Equation" r:id="rId9" imgW="3200400" imgH="34272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5467350"/>
                        <a:ext cx="3200400"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7255" name="Object 7">
            <a:extLst>
              <a:ext uri="{FF2B5EF4-FFF2-40B4-BE49-F238E27FC236}">
                <a16:creationId xmlns:a16="http://schemas.microsoft.com/office/drawing/2014/main" id="{CF5AFC39-A189-4D57-9150-2B2F510327AA}"/>
              </a:ext>
            </a:extLst>
          </p:cNvPr>
          <p:cNvGraphicFramePr>
            <a:graphicFrameLocks noChangeAspect="1"/>
          </p:cNvGraphicFramePr>
          <p:nvPr/>
        </p:nvGraphicFramePr>
        <p:xfrm>
          <a:off x="2286000" y="6076950"/>
          <a:ext cx="2286000" cy="531813"/>
        </p:xfrm>
        <a:graphic>
          <a:graphicData uri="http://schemas.openxmlformats.org/presentationml/2006/ole">
            <mc:AlternateContent xmlns:mc="http://schemas.openxmlformats.org/markup-compatibility/2006">
              <mc:Choice xmlns:v="urn:schemas-microsoft-com:vml" Requires="v">
                <p:oleObj spid="_x0000_s437260" name="Equation" r:id="rId11" imgW="2286000" imgH="533160" progId="Equation.3">
                  <p:embed/>
                </p:oleObj>
              </mc:Choice>
              <mc:Fallback>
                <p:oleObj name="Equation" r:id="rId11" imgW="2286000" imgH="533160"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6076950"/>
                        <a:ext cx="2286000"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7256" name="Line 8">
            <a:extLst>
              <a:ext uri="{FF2B5EF4-FFF2-40B4-BE49-F238E27FC236}">
                <a16:creationId xmlns:a16="http://schemas.microsoft.com/office/drawing/2014/main" id="{2AEA97DF-EE67-408B-9AB0-60E0B81642F6}"/>
              </a:ext>
            </a:extLst>
          </p:cNvPr>
          <p:cNvSpPr>
            <a:spLocks noChangeShapeType="1"/>
          </p:cNvSpPr>
          <p:nvPr/>
        </p:nvSpPr>
        <p:spPr bwMode="auto">
          <a:xfrm flipV="1">
            <a:off x="2362200" y="577215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a:extLst>
              <a:ext uri="{FF2B5EF4-FFF2-40B4-BE49-F238E27FC236}">
                <a16:creationId xmlns:a16="http://schemas.microsoft.com/office/drawing/2014/main" id="{6EA04188-5D82-4780-94C3-5AFDA30A3B08}"/>
              </a:ext>
            </a:extLst>
          </p:cNvPr>
          <p:cNvSpPr>
            <a:spLocks noGrp="1" noChangeArrowheads="1"/>
          </p:cNvSpPr>
          <p:nvPr>
            <p:ph type="title"/>
          </p:nvPr>
        </p:nvSpPr>
        <p:spPr>
          <a:xfrm>
            <a:off x="685800" y="0"/>
            <a:ext cx="7772400" cy="457200"/>
          </a:xfrm>
        </p:spPr>
        <p:txBody>
          <a:bodyPr/>
          <a:lstStyle/>
          <a:p>
            <a:r>
              <a:rPr lang="en-US" altLang="en-US" sz="2400"/>
              <a:t>Additions and Modifications</a:t>
            </a:r>
          </a:p>
        </p:txBody>
      </p:sp>
      <p:graphicFrame>
        <p:nvGraphicFramePr>
          <p:cNvPr id="439299" name="Object 3">
            <a:extLst>
              <a:ext uri="{FF2B5EF4-FFF2-40B4-BE49-F238E27FC236}">
                <a16:creationId xmlns:a16="http://schemas.microsoft.com/office/drawing/2014/main" id="{74EFBBC2-6B6D-4693-A110-7D54AD35F1A8}"/>
              </a:ext>
            </a:extLst>
          </p:cNvPr>
          <p:cNvGraphicFramePr>
            <a:graphicFrameLocks noChangeAspect="1"/>
          </p:cNvGraphicFramePr>
          <p:nvPr/>
        </p:nvGraphicFramePr>
        <p:xfrm>
          <a:off x="990600" y="498475"/>
          <a:ext cx="7097713" cy="6202363"/>
        </p:xfrm>
        <a:graphic>
          <a:graphicData uri="http://schemas.openxmlformats.org/presentationml/2006/ole">
            <mc:AlternateContent xmlns:mc="http://schemas.openxmlformats.org/markup-compatibility/2006">
              <mc:Choice xmlns:v="urn:schemas-microsoft-com:vml" Requires="v">
                <p:oleObj spid="_x0000_s439300" name="Picture" r:id="rId5" imgW="7095960" imgH="6200640" progId="Word.Picture.8">
                  <p:embed/>
                </p:oleObj>
              </mc:Choice>
              <mc:Fallback>
                <p:oleObj name="Picture" r:id="rId5" imgW="7095960" imgH="6200640" progId="Word.Picture.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98475"/>
                        <a:ext cx="7097713" cy="620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a:extLst>
              <a:ext uri="{FF2B5EF4-FFF2-40B4-BE49-F238E27FC236}">
                <a16:creationId xmlns:a16="http://schemas.microsoft.com/office/drawing/2014/main" id="{630C0016-C592-45B8-9C6B-15B3C5F42DF5}"/>
              </a:ext>
            </a:extLst>
          </p:cNvPr>
          <p:cNvSpPr>
            <a:spLocks noGrp="1" noChangeArrowheads="1"/>
          </p:cNvSpPr>
          <p:nvPr>
            <p:ph type="title"/>
          </p:nvPr>
        </p:nvSpPr>
        <p:spPr>
          <a:xfrm>
            <a:off x="762000" y="0"/>
            <a:ext cx="8077200" cy="1524000"/>
          </a:xfrm>
        </p:spPr>
        <p:txBody>
          <a:bodyPr/>
          <a:lstStyle/>
          <a:p>
            <a:r>
              <a:rPr lang="en-US" altLang="en-US" sz="2800"/>
              <a:t>Potential Evapotranspiration </a:t>
            </a:r>
            <a:r>
              <a:rPr lang="en-US" altLang="en-US" sz="2000"/>
              <a:t>(following Maidment D. R. (editor), 1993, Handbook of Hydrology, Chapter 4 on Evaporation by W J Shuttleworth.)</a:t>
            </a:r>
            <a:endParaRPr lang="en-US" altLang="en-US"/>
          </a:p>
        </p:txBody>
      </p:sp>
      <p:grpSp>
        <p:nvGrpSpPr>
          <p:cNvPr id="441352" name="Group 8">
            <a:extLst>
              <a:ext uri="{FF2B5EF4-FFF2-40B4-BE49-F238E27FC236}">
                <a16:creationId xmlns:a16="http://schemas.microsoft.com/office/drawing/2014/main" id="{2BF65AD7-7115-4370-8D0C-BFEBF590AF85}"/>
              </a:ext>
            </a:extLst>
          </p:cNvPr>
          <p:cNvGrpSpPr>
            <a:grpSpLocks/>
          </p:cNvGrpSpPr>
          <p:nvPr/>
        </p:nvGrpSpPr>
        <p:grpSpPr bwMode="auto">
          <a:xfrm>
            <a:off x="914400" y="1447800"/>
            <a:ext cx="7564438" cy="4719638"/>
            <a:chOff x="576" y="912"/>
            <a:chExt cx="4765" cy="2973"/>
          </a:xfrm>
        </p:grpSpPr>
        <p:graphicFrame>
          <p:nvGraphicFramePr>
            <p:cNvPr id="441347" name="Object 3">
              <a:extLst>
                <a:ext uri="{FF2B5EF4-FFF2-40B4-BE49-F238E27FC236}">
                  <a16:creationId xmlns:a16="http://schemas.microsoft.com/office/drawing/2014/main" id="{027F5442-049E-4924-9B1A-43F78487D8D7}"/>
                </a:ext>
              </a:extLst>
            </p:cNvPr>
            <p:cNvGraphicFramePr>
              <a:graphicFrameLocks noChangeAspect="1"/>
            </p:cNvGraphicFramePr>
            <p:nvPr/>
          </p:nvGraphicFramePr>
          <p:xfrm>
            <a:off x="624" y="912"/>
            <a:ext cx="1416" cy="376"/>
          </p:xfrm>
          <a:graphic>
            <a:graphicData uri="http://schemas.openxmlformats.org/presentationml/2006/ole">
              <mc:AlternateContent xmlns:mc="http://schemas.openxmlformats.org/markup-compatibility/2006">
                <mc:Choice xmlns:v="urn:schemas-microsoft-com:vml" Requires="v">
                  <p:oleObj spid="_x0000_s441353" name="Equation" r:id="rId5" imgW="2247840" imgH="596880" progId="Equation.3">
                    <p:embed/>
                  </p:oleObj>
                </mc:Choice>
                <mc:Fallback>
                  <p:oleObj name="Equation" r:id="rId5" imgW="2247840" imgH="5968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 y="912"/>
                          <a:ext cx="1416" cy="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1348" name="Text Box 4">
              <a:extLst>
                <a:ext uri="{FF2B5EF4-FFF2-40B4-BE49-F238E27FC236}">
                  <a16:creationId xmlns:a16="http://schemas.microsoft.com/office/drawing/2014/main" id="{A4299C0E-FAC2-45FD-A169-846DD2FBBECE}"/>
                </a:ext>
              </a:extLst>
            </p:cNvPr>
            <p:cNvSpPr txBox="1">
              <a:spLocks noChangeArrowheads="1"/>
            </p:cNvSpPr>
            <p:nvPr/>
          </p:nvSpPr>
          <p:spPr bwMode="auto">
            <a:xfrm>
              <a:off x="576" y="1248"/>
              <a:ext cx="47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A = Available energy = (1-</a:t>
              </a:r>
              <a:r>
                <a:rPr kumimoji="0" lang="en-US" altLang="en-US" sz="1800">
                  <a:solidFill>
                    <a:schemeClr val="tx1"/>
                  </a:solidFill>
                  <a:latin typeface="Symbol" panose="05050102010706020507" pitchFamily="18" charset="2"/>
                </a:rPr>
                <a:t>a</a:t>
              </a:r>
              <a:r>
                <a:rPr kumimoji="0" lang="en-US" altLang="en-US" sz="1800">
                  <a:solidFill>
                    <a:schemeClr val="tx1"/>
                  </a:solidFill>
                </a:rPr>
                <a:t>)T</a:t>
              </a:r>
              <a:r>
                <a:rPr kumimoji="0" lang="en-US" altLang="en-US" sz="1800" baseline="-25000">
                  <a:solidFill>
                    <a:schemeClr val="tx1"/>
                  </a:solidFill>
                </a:rPr>
                <a:t>f</a:t>
              </a:r>
              <a:r>
                <a:rPr kumimoji="0" lang="en-US" altLang="en-US" sz="1800">
                  <a:solidFill>
                    <a:schemeClr val="tx1"/>
                  </a:solidFill>
                </a:rPr>
                <a:t> S</a:t>
              </a:r>
              <a:r>
                <a:rPr kumimoji="0" lang="en-US" altLang="en-US" sz="1800" baseline="-25000">
                  <a:solidFill>
                    <a:schemeClr val="tx1"/>
                  </a:solidFill>
                </a:rPr>
                <a:t>o</a:t>
              </a:r>
              <a:r>
                <a:rPr kumimoji="0" lang="en-US" altLang="en-US" sz="1800">
                  <a:solidFill>
                    <a:schemeClr val="tx1"/>
                  </a:solidFill>
                </a:rPr>
                <a:t> - f </a:t>
              </a:r>
              <a:r>
                <a:rPr kumimoji="0" lang="en-US" altLang="en-US" sz="1800">
                  <a:solidFill>
                    <a:schemeClr val="tx1"/>
                  </a:solidFill>
                  <a:latin typeface="Symbol" panose="05050102010706020507" pitchFamily="18" charset="2"/>
                </a:rPr>
                <a:t>e</a:t>
              </a:r>
              <a:r>
                <a:rPr kumimoji="0" lang="en-US" altLang="en-US" sz="1800">
                  <a:solidFill>
                    <a:schemeClr val="tx1"/>
                  </a:solidFill>
                </a:rPr>
                <a:t>’ </a:t>
              </a:r>
              <a:r>
                <a:rPr kumimoji="0" lang="en-US" altLang="en-US" sz="1800">
                  <a:solidFill>
                    <a:schemeClr val="tx1"/>
                  </a:solidFill>
                  <a:latin typeface="Symbol" panose="05050102010706020507" pitchFamily="18" charset="2"/>
                </a:rPr>
                <a:t>s</a:t>
              </a:r>
              <a:r>
                <a:rPr kumimoji="0" lang="en-US" altLang="en-US" sz="1800">
                  <a:solidFill>
                    <a:schemeClr val="tx1"/>
                  </a:solidFill>
                </a:rPr>
                <a:t> T</a:t>
              </a:r>
              <a:r>
                <a:rPr kumimoji="0" lang="en-US" altLang="en-US" sz="1800" baseline="30000">
                  <a:solidFill>
                    <a:schemeClr val="tx1"/>
                  </a:solidFill>
                </a:rPr>
                <a:t>4</a:t>
              </a:r>
              <a:endParaRPr kumimoji="0" lang="en-US" altLang="en-US" sz="1800">
                <a:solidFill>
                  <a:schemeClr val="tx1"/>
                </a:solidFill>
              </a:endParaRPr>
            </a:p>
          </p:txBody>
        </p:sp>
        <p:graphicFrame>
          <p:nvGraphicFramePr>
            <p:cNvPr id="441349" name="Object 5">
              <a:extLst>
                <a:ext uri="{FF2B5EF4-FFF2-40B4-BE49-F238E27FC236}">
                  <a16:creationId xmlns:a16="http://schemas.microsoft.com/office/drawing/2014/main" id="{D942B453-BF2E-452E-BDF6-398110C51452}"/>
                </a:ext>
              </a:extLst>
            </p:cNvPr>
            <p:cNvGraphicFramePr>
              <a:graphicFrameLocks noChangeAspect="1"/>
            </p:cNvGraphicFramePr>
            <p:nvPr/>
          </p:nvGraphicFramePr>
          <p:xfrm>
            <a:off x="623" y="1575"/>
            <a:ext cx="3777" cy="726"/>
          </p:xfrm>
          <a:graphic>
            <a:graphicData uri="http://schemas.openxmlformats.org/presentationml/2006/ole">
              <mc:AlternateContent xmlns:mc="http://schemas.openxmlformats.org/markup-compatibility/2006">
                <mc:Choice xmlns:v="urn:schemas-microsoft-com:vml" Requires="v">
                  <p:oleObj spid="_x0000_s441354" name="Equation" r:id="rId7" imgW="3759120" imgH="723600" progId="Equation.3">
                    <p:embed/>
                  </p:oleObj>
                </mc:Choice>
                <mc:Fallback>
                  <p:oleObj name="Equation" r:id="rId7" imgW="3759120" imgH="723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 y="1575"/>
                          <a:ext cx="3777" cy="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1350" name="Text Box 6">
              <a:extLst>
                <a:ext uri="{FF2B5EF4-FFF2-40B4-BE49-F238E27FC236}">
                  <a16:creationId xmlns:a16="http://schemas.microsoft.com/office/drawing/2014/main" id="{9F4924DF-6249-4690-8FC7-24044125C661}"/>
                </a:ext>
              </a:extLst>
            </p:cNvPr>
            <p:cNvSpPr txBox="1">
              <a:spLocks noChangeArrowheads="1"/>
            </p:cNvSpPr>
            <p:nvPr/>
          </p:nvSpPr>
          <p:spPr bwMode="auto">
            <a:xfrm>
              <a:off x="589" y="2354"/>
              <a:ext cx="4752" cy="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f = T</a:t>
              </a:r>
              <a:r>
                <a:rPr kumimoji="0" lang="en-US" altLang="en-US" sz="1800" baseline="-25000">
                  <a:solidFill>
                    <a:schemeClr val="tx1"/>
                  </a:solidFill>
                </a:rPr>
                <a:t>f</a:t>
              </a:r>
              <a:r>
                <a:rPr kumimoji="0" lang="en-US" altLang="en-US" sz="1800">
                  <a:solidFill>
                    <a:schemeClr val="tx1"/>
                  </a:solidFill>
                </a:rPr>
                <a:t>/a    Cloudiness factor</a:t>
              </a:r>
            </a:p>
            <a:p>
              <a:pPr algn="l">
                <a:spcBef>
                  <a:spcPct val="50000"/>
                </a:spcBef>
              </a:pPr>
              <a:r>
                <a:rPr kumimoji="0" lang="en-US" altLang="en-US" sz="1800">
                  <a:solidFill>
                    <a:schemeClr val="tx1"/>
                  </a:solidFill>
                  <a:latin typeface="Symbol" panose="05050102010706020507" pitchFamily="18" charset="2"/>
                </a:rPr>
                <a:t>D</a:t>
              </a:r>
              <a:r>
                <a:rPr kumimoji="0" lang="en-US" altLang="en-US" sz="1800">
                  <a:solidFill>
                    <a:schemeClr val="tx1"/>
                  </a:solidFill>
                </a:rPr>
                <a:t> = gradient of saturated vapor pressure - temperature curve at air temperature</a:t>
              </a:r>
            </a:p>
            <a:p>
              <a:pPr algn="l">
                <a:spcBef>
                  <a:spcPct val="50000"/>
                </a:spcBef>
              </a:pPr>
              <a:r>
                <a:rPr kumimoji="0" lang="en-US" altLang="en-US" sz="1800">
                  <a:solidFill>
                    <a:schemeClr val="tx1"/>
                  </a:solidFill>
                  <a:latin typeface="Symbol" panose="05050102010706020507" pitchFamily="18" charset="2"/>
                </a:rPr>
                <a:t>g</a:t>
              </a:r>
              <a:r>
                <a:rPr kumimoji="0" lang="en-US" altLang="en-US" sz="1800">
                  <a:solidFill>
                    <a:schemeClr val="tx1"/>
                  </a:solidFill>
                </a:rPr>
                <a:t> = psychometric constant at air temperature and pressure</a:t>
              </a:r>
            </a:p>
            <a:p>
              <a:pPr algn="l">
                <a:spcBef>
                  <a:spcPct val="50000"/>
                </a:spcBef>
              </a:pPr>
              <a:r>
                <a:rPr kumimoji="0" lang="en-US" altLang="en-US" sz="1800">
                  <a:solidFill>
                    <a:schemeClr val="tx1"/>
                  </a:solidFill>
                  <a:latin typeface="Symbol" panose="05050102010706020507" pitchFamily="18" charset="2"/>
                </a:rPr>
                <a:t>e</a:t>
              </a:r>
              <a:r>
                <a:rPr kumimoji="0" lang="en-US" altLang="en-US" sz="1800">
                  <a:solidFill>
                    <a:schemeClr val="tx1"/>
                  </a:solidFill>
                </a:rPr>
                <a:t>’ = net emmissivity based upon dew point</a:t>
              </a:r>
            </a:p>
            <a:p>
              <a:pPr algn="l">
                <a:spcBef>
                  <a:spcPct val="50000"/>
                </a:spcBef>
              </a:pPr>
              <a:r>
                <a:rPr kumimoji="0" lang="en-US" altLang="en-US" sz="1800">
                  <a:solidFill>
                    <a:schemeClr val="tx1"/>
                  </a:solidFill>
                </a:rPr>
                <a:t>	a</a:t>
              </a:r>
              <a:r>
                <a:rPr kumimoji="0" lang="en-US" altLang="en-US" sz="1800" baseline="-25000">
                  <a:solidFill>
                    <a:schemeClr val="tx1"/>
                  </a:solidFill>
                </a:rPr>
                <a:t>e</a:t>
              </a:r>
              <a:r>
                <a:rPr kumimoji="0" lang="en-US" altLang="en-US" sz="1800">
                  <a:solidFill>
                    <a:schemeClr val="tx1"/>
                  </a:solidFill>
                </a:rPr>
                <a:t> = 0.34   b</a:t>
              </a:r>
              <a:r>
                <a:rPr kumimoji="0" lang="en-US" altLang="en-US" sz="1800" baseline="-25000">
                  <a:solidFill>
                    <a:schemeClr val="tx1"/>
                  </a:solidFill>
                </a:rPr>
                <a:t>e</a:t>
              </a:r>
              <a:r>
                <a:rPr kumimoji="0" lang="en-US" altLang="en-US" sz="1800">
                  <a:solidFill>
                    <a:schemeClr val="tx1"/>
                  </a:solidFill>
                </a:rPr>
                <a:t> = -0.14 kPa</a:t>
              </a:r>
              <a:r>
                <a:rPr kumimoji="0" lang="en-US" altLang="en-US" sz="1800" baseline="30000">
                  <a:solidFill>
                    <a:schemeClr val="tx1"/>
                  </a:solidFill>
                </a:rPr>
                <a:t>-1/2</a:t>
              </a:r>
              <a:endParaRPr kumimoji="0" lang="en-US" altLang="en-US" sz="1800">
                <a:solidFill>
                  <a:schemeClr val="tx1"/>
                </a:solidFill>
              </a:endParaRPr>
            </a:p>
            <a:p>
              <a:pPr algn="l">
                <a:spcBef>
                  <a:spcPct val="50000"/>
                </a:spcBef>
              </a:pPr>
              <a:r>
                <a:rPr kumimoji="0" lang="en-US" altLang="en-US" sz="1800">
                  <a:solidFill>
                    <a:schemeClr val="tx1"/>
                  </a:solidFill>
                </a:rPr>
                <a:t>Temperature and dew point lapsed from measurements at measurement location</a:t>
              </a:r>
            </a:p>
          </p:txBody>
        </p:sp>
        <p:graphicFrame>
          <p:nvGraphicFramePr>
            <p:cNvPr id="441351" name="Object 7">
              <a:extLst>
                <a:ext uri="{FF2B5EF4-FFF2-40B4-BE49-F238E27FC236}">
                  <a16:creationId xmlns:a16="http://schemas.microsoft.com/office/drawing/2014/main" id="{36820BCA-48A9-4ADA-AF77-7965B88798A8}"/>
                </a:ext>
              </a:extLst>
            </p:cNvPr>
            <p:cNvGraphicFramePr>
              <a:graphicFrameLocks noChangeAspect="1"/>
            </p:cNvGraphicFramePr>
            <p:nvPr/>
          </p:nvGraphicFramePr>
          <p:xfrm>
            <a:off x="3236" y="3155"/>
            <a:ext cx="816" cy="215"/>
          </p:xfrm>
          <a:graphic>
            <a:graphicData uri="http://schemas.openxmlformats.org/presentationml/2006/ole">
              <mc:AlternateContent xmlns:mc="http://schemas.openxmlformats.org/markup-compatibility/2006">
                <mc:Choice xmlns:v="urn:schemas-microsoft-com:vml" Requires="v">
                  <p:oleObj spid="_x0000_s441355" name="Equation" r:id="rId9" imgW="1295280" imgH="342720" progId="Equation.3">
                    <p:embed/>
                  </p:oleObj>
                </mc:Choice>
                <mc:Fallback>
                  <p:oleObj name="Equation" r:id="rId9" imgW="1295280" imgH="34272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6" y="3155"/>
                          <a:ext cx="816" cy="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overrideClrMapping bg1="lt1" tx1="dk1" bg2="lt2" tx2="dk2" accent1="accent1" accent2="accent2" accent3="accent3" accent4="accent4" accent5="accent5" accent6="accent6" hlink="hlink" folHlink="folHlink"/>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406" name="Rectangle 14">
            <a:extLst>
              <a:ext uri="{FF2B5EF4-FFF2-40B4-BE49-F238E27FC236}">
                <a16:creationId xmlns:a16="http://schemas.microsoft.com/office/drawing/2014/main" id="{C6F5289C-0E52-40D9-AED5-4FEB7B6A6429}"/>
              </a:ext>
            </a:extLst>
          </p:cNvPr>
          <p:cNvSpPr>
            <a:spLocks noChangeArrowheads="1"/>
          </p:cNvSpPr>
          <p:nvPr/>
        </p:nvSpPr>
        <p:spPr bwMode="auto">
          <a:xfrm>
            <a:off x="6718300" y="3667125"/>
            <a:ext cx="284163" cy="457200"/>
          </a:xfrm>
          <a:prstGeom prst="rect">
            <a:avLst/>
          </a:prstGeom>
          <a:solidFill>
            <a:srgbClr val="FFFF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94" name="Rectangle 2">
            <a:extLst>
              <a:ext uri="{FF2B5EF4-FFF2-40B4-BE49-F238E27FC236}">
                <a16:creationId xmlns:a16="http://schemas.microsoft.com/office/drawing/2014/main" id="{B2CFCC9B-6E3C-4236-98B0-977A16268CCC}"/>
              </a:ext>
            </a:extLst>
          </p:cNvPr>
          <p:cNvSpPr>
            <a:spLocks noGrp="1" noChangeArrowheads="1"/>
          </p:cNvSpPr>
          <p:nvPr>
            <p:ph type="title"/>
          </p:nvPr>
        </p:nvSpPr>
        <p:spPr>
          <a:xfrm>
            <a:off x="1143000" y="762000"/>
            <a:ext cx="7050088" cy="477838"/>
          </a:xfrm>
        </p:spPr>
        <p:txBody>
          <a:bodyPr/>
          <a:lstStyle/>
          <a:p>
            <a:r>
              <a:rPr lang="en-US" altLang="en-US" sz="2400"/>
              <a:t>Interception (adapted following Ibbitt, 1971)</a:t>
            </a:r>
          </a:p>
        </p:txBody>
      </p:sp>
      <p:sp>
        <p:nvSpPr>
          <p:cNvPr id="443395" name="Line 3">
            <a:extLst>
              <a:ext uri="{FF2B5EF4-FFF2-40B4-BE49-F238E27FC236}">
                <a16:creationId xmlns:a16="http://schemas.microsoft.com/office/drawing/2014/main" id="{6AF60225-D4D5-4EEB-800D-D94E115FAEB6}"/>
              </a:ext>
            </a:extLst>
          </p:cNvPr>
          <p:cNvSpPr>
            <a:spLocks noChangeShapeType="1"/>
          </p:cNvSpPr>
          <p:nvPr/>
        </p:nvSpPr>
        <p:spPr bwMode="auto">
          <a:xfrm flipV="1">
            <a:off x="1951038" y="2398713"/>
            <a:ext cx="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96" name="Line 4">
            <a:extLst>
              <a:ext uri="{FF2B5EF4-FFF2-40B4-BE49-F238E27FC236}">
                <a16:creationId xmlns:a16="http://schemas.microsoft.com/office/drawing/2014/main" id="{5C4FD05A-8CA3-46B0-8712-7BE02F6E9FDD}"/>
              </a:ext>
            </a:extLst>
          </p:cNvPr>
          <p:cNvSpPr>
            <a:spLocks noChangeShapeType="1"/>
          </p:cNvSpPr>
          <p:nvPr/>
        </p:nvSpPr>
        <p:spPr bwMode="auto">
          <a:xfrm>
            <a:off x="1951038" y="4608513"/>
            <a:ext cx="2895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97" name="Arc 5">
            <a:extLst>
              <a:ext uri="{FF2B5EF4-FFF2-40B4-BE49-F238E27FC236}">
                <a16:creationId xmlns:a16="http://schemas.microsoft.com/office/drawing/2014/main" id="{21F85BFA-D223-495D-82C2-DE25DAD5D861}"/>
              </a:ext>
            </a:extLst>
          </p:cNvPr>
          <p:cNvSpPr>
            <a:spLocks/>
          </p:cNvSpPr>
          <p:nvPr/>
        </p:nvSpPr>
        <p:spPr bwMode="auto">
          <a:xfrm flipH="1">
            <a:off x="1951038" y="2855913"/>
            <a:ext cx="2286000" cy="1752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98" name="Text Box 6">
            <a:extLst>
              <a:ext uri="{FF2B5EF4-FFF2-40B4-BE49-F238E27FC236}">
                <a16:creationId xmlns:a16="http://schemas.microsoft.com/office/drawing/2014/main" id="{53C13391-74A9-4567-86B0-8BDF26B9465E}"/>
              </a:ext>
            </a:extLst>
          </p:cNvPr>
          <p:cNvSpPr txBox="1">
            <a:spLocks noChangeArrowheads="1"/>
          </p:cNvSpPr>
          <p:nvPr/>
        </p:nvSpPr>
        <p:spPr bwMode="auto">
          <a:xfrm rot="-5400000">
            <a:off x="314325" y="3121025"/>
            <a:ext cx="2424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a:solidFill>
                  <a:schemeClr val="tx1"/>
                </a:solidFill>
              </a:rPr>
              <a:t>Throughfall</a:t>
            </a:r>
            <a:r>
              <a:rPr kumimoji="0" lang="en-US" altLang="en-US" sz="2800">
                <a:solidFill>
                  <a:schemeClr val="tx1"/>
                </a:solidFill>
              </a:rPr>
              <a:t>  f(CV)</a:t>
            </a:r>
          </a:p>
        </p:txBody>
      </p:sp>
      <p:sp>
        <p:nvSpPr>
          <p:cNvPr id="443399" name="Text Box 7">
            <a:extLst>
              <a:ext uri="{FF2B5EF4-FFF2-40B4-BE49-F238E27FC236}">
                <a16:creationId xmlns:a16="http://schemas.microsoft.com/office/drawing/2014/main" id="{6C71CDD7-5506-485E-9082-17B1BA77AD72}"/>
              </a:ext>
            </a:extLst>
          </p:cNvPr>
          <p:cNvSpPr txBox="1">
            <a:spLocks noChangeArrowheads="1"/>
          </p:cNvSpPr>
          <p:nvPr/>
        </p:nvSpPr>
        <p:spPr bwMode="auto">
          <a:xfrm>
            <a:off x="2027238" y="4989513"/>
            <a:ext cx="3840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a:solidFill>
                  <a:schemeClr val="tx1"/>
                </a:solidFill>
              </a:rPr>
              <a:t>Relative intercepted storage CV/CC</a:t>
            </a:r>
          </a:p>
        </p:txBody>
      </p:sp>
      <p:sp>
        <p:nvSpPr>
          <p:cNvPr id="443400" name="Line 8">
            <a:extLst>
              <a:ext uri="{FF2B5EF4-FFF2-40B4-BE49-F238E27FC236}">
                <a16:creationId xmlns:a16="http://schemas.microsoft.com/office/drawing/2014/main" id="{C3D5FDB2-5360-4233-944E-B1D131EA4686}"/>
              </a:ext>
            </a:extLst>
          </p:cNvPr>
          <p:cNvSpPr>
            <a:spLocks noChangeShapeType="1"/>
          </p:cNvSpPr>
          <p:nvPr/>
        </p:nvSpPr>
        <p:spPr bwMode="auto">
          <a:xfrm flipH="1" flipV="1">
            <a:off x="4313238" y="4532313"/>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01" name="Text Box 9">
            <a:extLst>
              <a:ext uri="{FF2B5EF4-FFF2-40B4-BE49-F238E27FC236}">
                <a16:creationId xmlns:a16="http://schemas.microsoft.com/office/drawing/2014/main" id="{FE59BEA8-7369-445A-BC10-7FD97BEB10E4}"/>
              </a:ext>
            </a:extLst>
          </p:cNvPr>
          <p:cNvSpPr txBox="1">
            <a:spLocks noChangeArrowheads="1"/>
          </p:cNvSpPr>
          <p:nvPr/>
        </p:nvSpPr>
        <p:spPr bwMode="auto">
          <a:xfrm>
            <a:off x="4160838" y="467995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1600">
                <a:solidFill>
                  <a:schemeClr val="tx1"/>
                </a:solidFill>
              </a:rPr>
              <a:t>1</a:t>
            </a:r>
          </a:p>
        </p:txBody>
      </p:sp>
      <p:graphicFrame>
        <p:nvGraphicFramePr>
          <p:cNvPr id="443402" name="Object 10">
            <a:extLst>
              <a:ext uri="{FF2B5EF4-FFF2-40B4-BE49-F238E27FC236}">
                <a16:creationId xmlns:a16="http://schemas.microsoft.com/office/drawing/2014/main" id="{B4A3D8E2-9245-44EF-8B34-E1229954444C}"/>
              </a:ext>
            </a:extLst>
          </p:cNvPr>
          <p:cNvGraphicFramePr>
            <a:graphicFrameLocks noChangeAspect="1"/>
          </p:cNvGraphicFramePr>
          <p:nvPr/>
        </p:nvGraphicFramePr>
        <p:xfrm>
          <a:off x="4465638" y="2855913"/>
          <a:ext cx="2133600" cy="596900"/>
        </p:xfrm>
        <a:graphic>
          <a:graphicData uri="http://schemas.openxmlformats.org/presentationml/2006/ole">
            <mc:AlternateContent xmlns:mc="http://schemas.openxmlformats.org/markup-compatibility/2006">
              <mc:Choice xmlns:v="urn:schemas-microsoft-com:vml" Requires="v">
                <p:oleObj spid="_x0000_s443407" name="Equation" r:id="rId4" imgW="2133360" imgH="596880" progId="Equation.3">
                  <p:embed/>
                </p:oleObj>
              </mc:Choice>
              <mc:Fallback>
                <p:oleObj name="Equation" r:id="rId4" imgW="2133360" imgH="59688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5638" y="2855913"/>
                        <a:ext cx="21336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3403" name="Object 11">
            <a:extLst>
              <a:ext uri="{FF2B5EF4-FFF2-40B4-BE49-F238E27FC236}">
                <a16:creationId xmlns:a16="http://schemas.microsoft.com/office/drawing/2014/main" id="{B6106342-E2B2-4F1C-A694-5C32726ABADF}"/>
              </a:ext>
            </a:extLst>
          </p:cNvPr>
          <p:cNvGraphicFramePr>
            <a:graphicFrameLocks noChangeAspect="1"/>
          </p:cNvGraphicFramePr>
          <p:nvPr/>
        </p:nvGraphicFramePr>
        <p:xfrm>
          <a:off x="4465638" y="3617913"/>
          <a:ext cx="3213100" cy="558800"/>
        </p:xfrm>
        <a:graphic>
          <a:graphicData uri="http://schemas.openxmlformats.org/presentationml/2006/ole">
            <mc:AlternateContent xmlns:mc="http://schemas.openxmlformats.org/markup-compatibility/2006">
              <mc:Choice xmlns:v="urn:schemas-microsoft-com:vml" Requires="v">
                <p:oleObj spid="_x0000_s443408" name="Equation" r:id="rId6" imgW="3213000" imgH="558720" progId="Equation.3">
                  <p:embed/>
                </p:oleObj>
              </mc:Choice>
              <mc:Fallback>
                <p:oleObj name="Equation" r:id="rId6" imgW="3213000" imgH="55872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5638" y="3617913"/>
                        <a:ext cx="32131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3404" name="Line 12">
            <a:extLst>
              <a:ext uri="{FF2B5EF4-FFF2-40B4-BE49-F238E27FC236}">
                <a16:creationId xmlns:a16="http://schemas.microsoft.com/office/drawing/2014/main" id="{643D4C39-3A16-4EC3-838C-CA515B3C67EC}"/>
              </a:ext>
            </a:extLst>
          </p:cNvPr>
          <p:cNvSpPr>
            <a:spLocks noChangeShapeType="1"/>
          </p:cNvSpPr>
          <p:nvPr/>
        </p:nvSpPr>
        <p:spPr bwMode="auto">
          <a:xfrm>
            <a:off x="1951038" y="2855913"/>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05" name="Text Box 13">
            <a:extLst>
              <a:ext uri="{FF2B5EF4-FFF2-40B4-BE49-F238E27FC236}">
                <a16:creationId xmlns:a16="http://schemas.microsoft.com/office/drawing/2014/main" id="{AB5DAEAB-5013-4292-B71C-6E7112DC9624}"/>
              </a:ext>
            </a:extLst>
          </p:cNvPr>
          <p:cNvSpPr txBox="1">
            <a:spLocks noChangeArrowheads="1"/>
          </p:cNvSpPr>
          <p:nvPr/>
        </p:nvSpPr>
        <p:spPr bwMode="auto">
          <a:xfrm>
            <a:off x="1722438" y="2703513"/>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1600">
                <a:solidFill>
                  <a:schemeClr val="tx1"/>
                </a:solidFill>
              </a:rPr>
              <a:t>1</a:t>
            </a:r>
            <a:endParaRPr kumimoji="0" lang="en-US" altLang="en-US" sz="2800">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a:extLst>
              <a:ext uri="{FF2B5EF4-FFF2-40B4-BE49-F238E27FC236}">
                <a16:creationId xmlns:a16="http://schemas.microsoft.com/office/drawing/2014/main" id="{E692C4DE-7781-4EDA-B03C-B9043627B1E8}"/>
              </a:ext>
            </a:extLst>
          </p:cNvPr>
          <p:cNvSpPr>
            <a:spLocks noGrp="1" noChangeArrowheads="1"/>
          </p:cNvSpPr>
          <p:nvPr>
            <p:ph type="title"/>
          </p:nvPr>
        </p:nvSpPr>
        <p:spPr>
          <a:xfrm>
            <a:off x="0" y="300038"/>
            <a:ext cx="3200400" cy="457200"/>
          </a:xfrm>
        </p:spPr>
        <p:txBody>
          <a:bodyPr/>
          <a:lstStyle/>
          <a:p>
            <a:r>
              <a:rPr lang="en-US" altLang="en-US" sz="2400"/>
              <a:t>Soil Zone</a:t>
            </a:r>
            <a:endParaRPr lang="en-US" altLang="en-US"/>
          </a:p>
        </p:txBody>
      </p:sp>
      <p:sp>
        <p:nvSpPr>
          <p:cNvPr id="444419" name="Text Box 3">
            <a:extLst>
              <a:ext uri="{FF2B5EF4-FFF2-40B4-BE49-F238E27FC236}">
                <a16:creationId xmlns:a16="http://schemas.microsoft.com/office/drawing/2014/main" id="{699525DB-331F-49CC-89CC-C45CCD996D1D}"/>
              </a:ext>
            </a:extLst>
          </p:cNvPr>
          <p:cNvSpPr txBox="1">
            <a:spLocks noChangeArrowheads="1"/>
          </p:cNvSpPr>
          <p:nvPr/>
        </p:nvSpPr>
        <p:spPr bwMode="auto">
          <a:xfrm>
            <a:off x="290513" y="1274763"/>
            <a:ext cx="3394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800">
                <a:solidFill>
                  <a:schemeClr val="tx1"/>
                </a:solidFill>
              </a:rPr>
              <a:t>Green-Ampt like infiltration </a:t>
            </a:r>
          </a:p>
          <a:p>
            <a:pPr algn="l"/>
            <a:r>
              <a:rPr kumimoji="0" lang="en-US" altLang="en-US" sz="1800">
                <a:solidFill>
                  <a:schemeClr val="tx1"/>
                </a:solidFill>
              </a:rPr>
              <a:t>excess rate formulation</a:t>
            </a:r>
            <a:r>
              <a:rPr kumimoji="0" lang="en-US" altLang="en-US">
                <a:solidFill>
                  <a:schemeClr val="tx1"/>
                </a:solidFill>
              </a:rPr>
              <a:t> </a:t>
            </a:r>
          </a:p>
        </p:txBody>
      </p:sp>
      <p:sp>
        <p:nvSpPr>
          <p:cNvPr id="444420" name="Rectangle 4">
            <a:extLst>
              <a:ext uri="{FF2B5EF4-FFF2-40B4-BE49-F238E27FC236}">
                <a16:creationId xmlns:a16="http://schemas.microsoft.com/office/drawing/2014/main" id="{0A1633C7-C484-42EE-8F4E-AE70ACA643B5}"/>
              </a:ext>
            </a:extLst>
          </p:cNvPr>
          <p:cNvSpPr>
            <a:spLocks noChangeArrowheads="1"/>
          </p:cNvSpPr>
          <p:nvPr/>
        </p:nvSpPr>
        <p:spPr bwMode="auto">
          <a:xfrm>
            <a:off x="5211763" y="2139950"/>
            <a:ext cx="2316162" cy="13112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0" lang="en-US" altLang="en-US" sz="2800">
              <a:solidFill>
                <a:schemeClr val="tx1"/>
              </a:solidFill>
            </a:endParaRPr>
          </a:p>
        </p:txBody>
      </p:sp>
      <p:sp>
        <p:nvSpPr>
          <p:cNvPr id="444421" name="Line 5">
            <a:extLst>
              <a:ext uri="{FF2B5EF4-FFF2-40B4-BE49-F238E27FC236}">
                <a16:creationId xmlns:a16="http://schemas.microsoft.com/office/drawing/2014/main" id="{DE7E1CDE-3B3F-4BB8-91E7-3C33F6D440BC}"/>
              </a:ext>
            </a:extLst>
          </p:cNvPr>
          <p:cNvSpPr>
            <a:spLocks noChangeShapeType="1"/>
          </p:cNvSpPr>
          <p:nvPr/>
        </p:nvSpPr>
        <p:spPr bwMode="auto">
          <a:xfrm>
            <a:off x="6264275" y="2139950"/>
            <a:ext cx="0" cy="13255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422" name="Text Box 6">
            <a:extLst>
              <a:ext uri="{FF2B5EF4-FFF2-40B4-BE49-F238E27FC236}">
                <a16:creationId xmlns:a16="http://schemas.microsoft.com/office/drawing/2014/main" id="{A1630BC4-322E-4442-A208-ED3100243476}"/>
              </a:ext>
            </a:extLst>
          </p:cNvPr>
          <p:cNvSpPr txBox="1">
            <a:spLocks noChangeArrowheads="1"/>
          </p:cNvSpPr>
          <p:nvPr/>
        </p:nvSpPr>
        <p:spPr bwMode="auto">
          <a:xfrm>
            <a:off x="5211763" y="2189163"/>
            <a:ext cx="294957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Plant </a:t>
            </a:r>
          </a:p>
          <a:p>
            <a:pPr algn="l">
              <a:spcBef>
                <a:spcPct val="50000"/>
              </a:spcBef>
            </a:pPr>
            <a:r>
              <a:rPr kumimoji="0" lang="en-US" altLang="en-US" sz="1800">
                <a:solidFill>
                  <a:schemeClr val="tx1"/>
                </a:solidFill>
              </a:rPr>
              <a:t>Available</a:t>
            </a:r>
          </a:p>
        </p:txBody>
      </p:sp>
      <p:sp>
        <p:nvSpPr>
          <p:cNvPr id="444423" name="Text Box 7">
            <a:extLst>
              <a:ext uri="{FF2B5EF4-FFF2-40B4-BE49-F238E27FC236}">
                <a16:creationId xmlns:a16="http://schemas.microsoft.com/office/drawing/2014/main" id="{BB3785B2-16C4-497D-8C92-0555025DEF69}"/>
              </a:ext>
            </a:extLst>
          </p:cNvPr>
          <p:cNvSpPr txBox="1">
            <a:spLocks noChangeArrowheads="1"/>
          </p:cNvSpPr>
          <p:nvPr/>
        </p:nvSpPr>
        <p:spPr bwMode="auto">
          <a:xfrm>
            <a:off x="6264275" y="2189163"/>
            <a:ext cx="14049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Drainable</a:t>
            </a:r>
          </a:p>
        </p:txBody>
      </p:sp>
      <p:sp>
        <p:nvSpPr>
          <p:cNvPr id="444424" name="Text Box 8">
            <a:extLst>
              <a:ext uri="{FF2B5EF4-FFF2-40B4-BE49-F238E27FC236}">
                <a16:creationId xmlns:a16="http://schemas.microsoft.com/office/drawing/2014/main" id="{276F7FE2-6097-4042-9C25-1E80519AA47B}"/>
              </a:ext>
            </a:extLst>
          </p:cNvPr>
          <p:cNvSpPr txBox="1">
            <a:spLocks noChangeArrowheads="1"/>
          </p:cNvSpPr>
          <p:nvPr/>
        </p:nvSpPr>
        <p:spPr bwMode="auto">
          <a:xfrm>
            <a:off x="5492750" y="2995613"/>
            <a:ext cx="631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Symbol" panose="05050102010706020507" pitchFamily="18" charset="2"/>
              </a:rPr>
              <a:t>Dq</a:t>
            </a:r>
            <a:r>
              <a:rPr kumimoji="0" lang="en-US" altLang="en-US" sz="1800" baseline="-25000">
                <a:solidFill>
                  <a:schemeClr val="tx1"/>
                </a:solidFill>
              </a:rPr>
              <a:t>2</a:t>
            </a:r>
            <a:endParaRPr kumimoji="0" lang="en-US" altLang="en-US" sz="2800">
              <a:solidFill>
                <a:schemeClr val="tx1"/>
              </a:solidFill>
            </a:endParaRPr>
          </a:p>
        </p:txBody>
      </p:sp>
      <p:sp>
        <p:nvSpPr>
          <p:cNvPr id="444425" name="Rectangle 9">
            <a:extLst>
              <a:ext uri="{FF2B5EF4-FFF2-40B4-BE49-F238E27FC236}">
                <a16:creationId xmlns:a16="http://schemas.microsoft.com/office/drawing/2014/main" id="{3C204C78-37D1-4433-A1CC-A501345EF2EA}"/>
              </a:ext>
            </a:extLst>
          </p:cNvPr>
          <p:cNvSpPr>
            <a:spLocks noChangeArrowheads="1"/>
          </p:cNvSpPr>
          <p:nvPr/>
        </p:nvSpPr>
        <p:spPr bwMode="auto">
          <a:xfrm>
            <a:off x="6615113" y="2595563"/>
            <a:ext cx="519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1800">
                <a:solidFill>
                  <a:schemeClr val="tx1"/>
                </a:solidFill>
                <a:latin typeface="Symbol" panose="05050102010706020507" pitchFamily="18" charset="2"/>
              </a:rPr>
              <a:t>Dq</a:t>
            </a:r>
            <a:r>
              <a:rPr kumimoji="0" lang="en-US" altLang="en-US" sz="1800" baseline="-25000">
                <a:solidFill>
                  <a:schemeClr val="tx1"/>
                </a:solidFill>
              </a:rPr>
              <a:t>1</a:t>
            </a:r>
          </a:p>
        </p:txBody>
      </p:sp>
      <p:sp>
        <p:nvSpPr>
          <p:cNvPr id="444426" name="Line 10">
            <a:extLst>
              <a:ext uri="{FF2B5EF4-FFF2-40B4-BE49-F238E27FC236}">
                <a16:creationId xmlns:a16="http://schemas.microsoft.com/office/drawing/2014/main" id="{FC0AACF9-7A4A-4B88-A5CE-274D94CDA7A8}"/>
              </a:ext>
            </a:extLst>
          </p:cNvPr>
          <p:cNvSpPr>
            <a:spLocks noChangeShapeType="1"/>
          </p:cNvSpPr>
          <p:nvPr/>
        </p:nvSpPr>
        <p:spPr bwMode="auto">
          <a:xfrm>
            <a:off x="4789488" y="2139950"/>
            <a:ext cx="0" cy="12858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427" name="Rectangle 11">
            <a:extLst>
              <a:ext uri="{FF2B5EF4-FFF2-40B4-BE49-F238E27FC236}">
                <a16:creationId xmlns:a16="http://schemas.microsoft.com/office/drawing/2014/main" id="{15F54079-E4AC-4B8D-B28F-64159F5D3BDA}"/>
              </a:ext>
            </a:extLst>
          </p:cNvPr>
          <p:cNvSpPr>
            <a:spLocks noChangeArrowheads="1"/>
          </p:cNvSpPr>
          <p:nvPr/>
        </p:nvSpPr>
        <p:spPr bwMode="auto">
          <a:xfrm>
            <a:off x="4438650" y="25447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1800">
                <a:solidFill>
                  <a:schemeClr val="tx1"/>
                </a:solidFill>
              </a:rPr>
              <a:t>z</a:t>
            </a:r>
            <a:r>
              <a:rPr kumimoji="0" lang="en-US" altLang="en-US" sz="1800" baseline="-25000">
                <a:solidFill>
                  <a:schemeClr val="tx1"/>
                </a:solidFill>
              </a:rPr>
              <a:t>r</a:t>
            </a:r>
          </a:p>
        </p:txBody>
      </p:sp>
      <p:graphicFrame>
        <p:nvGraphicFramePr>
          <p:cNvPr id="444428" name="Object 12">
            <a:extLst>
              <a:ext uri="{FF2B5EF4-FFF2-40B4-BE49-F238E27FC236}">
                <a16:creationId xmlns:a16="http://schemas.microsoft.com/office/drawing/2014/main" id="{B6470705-6DC4-4300-AA23-213DD875BEE4}"/>
              </a:ext>
            </a:extLst>
          </p:cNvPr>
          <p:cNvGraphicFramePr>
            <a:graphicFrameLocks noChangeAspect="1"/>
          </p:cNvGraphicFramePr>
          <p:nvPr/>
        </p:nvGraphicFramePr>
        <p:xfrm>
          <a:off x="4368800" y="365125"/>
          <a:ext cx="4775200" cy="1887538"/>
        </p:xfrm>
        <a:graphic>
          <a:graphicData uri="http://schemas.openxmlformats.org/presentationml/2006/ole">
            <mc:AlternateContent xmlns:mc="http://schemas.openxmlformats.org/markup-compatibility/2006">
              <mc:Choice xmlns:v="urn:schemas-microsoft-com:vml" Requires="v">
                <p:oleObj spid="_x0000_s444440" name="Document" r:id="rId4" imgW="2400840" imgH="1314360" progId="Word.Document.8">
                  <p:embed/>
                </p:oleObj>
              </mc:Choice>
              <mc:Fallback>
                <p:oleObj name="Document" r:id="rId4" imgW="2400840" imgH="1314360" progId="Word.Document.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800" y="365125"/>
                        <a:ext cx="4775200" cy="188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4429" name="Text Box 13">
            <a:extLst>
              <a:ext uri="{FF2B5EF4-FFF2-40B4-BE49-F238E27FC236}">
                <a16:creationId xmlns:a16="http://schemas.microsoft.com/office/drawing/2014/main" id="{9FC51C13-BB11-40EE-9531-C1616D3D1D4D}"/>
              </a:ext>
            </a:extLst>
          </p:cNvPr>
          <p:cNvSpPr txBox="1">
            <a:spLocks noChangeArrowheads="1"/>
          </p:cNvSpPr>
          <p:nvPr/>
        </p:nvSpPr>
        <p:spPr bwMode="auto">
          <a:xfrm>
            <a:off x="3878263" y="833438"/>
            <a:ext cx="129222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a:solidFill>
                  <a:schemeClr val="tx1"/>
                </a:solidFill>
              </a:rPr>
              <a:t>ET/PET</a:t>
            </a:r>
            <a:endParaRPr kumimoji="0" lang="en-US" altLang="en-US" sz="2800">
              <a:solidFill>
                <a:schemeClr val="tx1"/>
              </a:solidFill>
            </a:endParaRPr>
          </a:p>
        </p:txBody>
      </p:sp>
      <p:sp>
        <p:nvSpPr>
          <p:cNvPr id="444430" name="Text Box 14">
            <a:extLst>
              <a:ext uri="{FF2B5EF4-FFF2-40B4-BE49-F238E27FC236}">
                <a16:creationId xmlns:a16="http://schemas.microsoft.com/office/drawing/2014/main" id="{FCBAB05F-1BA9-4988-9E7E-4A51373660EA}"/>
              </a:ext>
            </a:extLst>
          </p:cNvPr>
          <p:cNvSpPr txBox="1">
            <a:spLocks noChangeArrowheads="1"/>
          </p:cNvSpPr>
          <p:nvPr/>
        </p:nvSpPr>
        <p:spPr bwMode="auto">
          <a:xfrm>
            <a:off x="5410200" y="3811588"/>
            <a:ext cx="234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SOILC = z</a:t>
            </a:r>
            <a:r>
              <a:rPr kumimoji="0" lang="en-US" altLang="en-US" sz="1800" baseline="-25000">
                <a:solidFill>
                  <a:schemeClr val="tx1"/>
                </a:solidFill>
              </a:rPr>
              <a:t>r</a:t>
            </a:r>
            <a:r>
              <a:rPr kumimoji="0" lang="en-US" altLang="en-US" sz="1800">
                <a:solidFill>
                  <a:schemeClr val="tx1"/>
                </a:solidFill>
              </a:rPr>
              <a:t> (</a:t>
            </a:r>
            <a:r>
              <a:rPr kumimoji="0" lang="en-US" altLang="en-US" sz="1800">
                <a:solidFill>
                  <a:schemeClr val="tx1"/>
                </a:solidFill>
                <a:latin typeface="Symbol" panose="05050102010706020507" pitchFamily="18" charset="2"/>
              </a:rPr>
              <a:t>Dq</a:t>
            </a:r>
            <a:r>
              <a:rPr kumimoji="0" lang="en-US" altLang="en-US" sz="1800" baseline="-25000">
                <a:solidFill>
                  <a:schemeClr val="tx1"/>
                </a:solidFill>
              </a:rPr>
              <a:t>1</a:t>
            </a:r>
            <a:r>
              <a:rPr kumimoji="0" lang="en-US" altLang="en-US" sz="1800">
                <a:solidFill>
                  <a:schemeClr val="tx1"/>
                </a:solidFill>
              </a:rPr>
              <a:t>+ </a:t>
            </a:r>
            <a:r>
              <a:rPr kumimoji="0" lang="en-US" altLang="en-US" sz="1800">
                <a:solidFill>
                  <a:schemeClr val="tx1"/>
                </a:solidFill>
                <a:latin typeface="Symbol" panose="05050102010706020507" pitchFamily="18" charset="2"/>
              </a:rPr>
              <a:t>Dq</a:t>
            </a:r>
            <a:r>
              <a:rPr kumimoji="0" lang="en-US" altLang="en-US" sz="1800" baseline="-25000">
                <a:solidFill>
                  <a:schemeClr val="tx1"/>
                </a:solidFill>
              </a:rPr>
              <a:t>2</a:t>
            </a:r>
            <a:r>
              <a:rPr kumimoji="0" lang="en-US" altLang="en-US" sz="1800">
                <a:solidFill>
                  <a:schemeClr val="tx1"/>
                </a:solidFill>
              </a:rPr>
              <a:t>)</a:t>
            </a:r>
            <a:endParaRPr kumimoji="0" lang="en-US" altLang="en-US" sz="2800">
              <a:solidFill>
                <a:schemeClr val="tx1"/>
              </a:solidFill>
            </a:endParaRPr>
          </a:p>
        </p:txBody>
      </p:sp>
      <p:graphicFrame>
        <p:nvGraphicFramePr>
          <p:cNvPr id="444431" name="Object 15">
            <a:extLst>
              <a:ext uri="{FF2B5EF4-FFF2-40B4-BE49-F238E27FC236}">
                <a16:creationId xmlns:a16="http://schemas.microsoft.com/office/drawing/2014/main" id="{EA73BA13-2BD2-4ECB-AEB2-50D0736F16C3}"/>
              </a:ext>
            </a:extLst>
          </p:cNvPr>
          <p:cNvGraphicFramePr>
            <a:graphicFrameLocks noChangeAspect="1"/>
          </p:cNvGraphicFramePr>
          <p:nvPr/>
        </p:nvGraphicFramePr>
        <p:xfrm>
          <a:off x="669925" y="2471738"/>
          <a:ext cx="1930400" cy="609600"/>
        </p:xfrm>
        <a:graphic>
          <a:graphicData uri="http://schemas.openxmlformats.org/presentationml/2006/ole">
            <mc:AlternateContent xmlns:mc="http://schemas.openxmlformats.org/markup-compatibility/2006">
              <mc:Choice xmlns:v="urn:schemas-microsoft-com:vml" Requires="v">
                <p:oleObj spid="_x0000_s444441" name="Equation" r:id="rId6" imgW="1930320" imgH="609480" progId="Equation.3">
                  <p:embed/>
                </p:oleObj>
              </mc:Choice>
              <mc:Fallback>
                <p:oleObj name="Equation" r:id="rId6" imgW="1930320" imgH="609480"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925" y="2471738"/>
                        <a:ext cx="193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4432" name="Object 16">
            <a:extLst>
              <a:ext uri="{FF2B5EF4-FFF2-40B4-BE49-F238E27FC236}">
                <a16:creationId xmlns:a16="http://schemas.microsoft.com/office/drawing/2014/main" id="{B0B7CD4B-4933-48BD-B2CE-D398EB4379A0}"/>
              </a:ext>
            </a:extLst>
          </p:cNvPr>
          <p:cNvGraphicFramePr>
            <a:graphicFrameLocks noChangeAspect="1"/>
          </p:cNvGraphicFramePr>
          <p:nvPr/>
        </p:nvGraphicFramePr>
        <p:xfrm>
          <a:off x="685800" y="2051050"/>
          <a:ext cx="1993900" cy="290513"/>
        </p:xfrm>
        <a:graphic>
          <a:graphicData uri="http://schemas.openxmlformats.org/presentationml/2006/ole">
            <mc:AlternateContent xmlns:mc="http://schemas.openxmlformats.org/markup-compatibility/2006">
              <mc:Choice xmlns:v="urn:schemas-microsoft-com:vml" Requires="v">
                <p:oleObj spid="_x0000_s444442" name="Equation" r:id="rId8" imgW="1993680" imgH="291960" progId="Equation.3">
                  <p:embed/>
                </p:oleObj>
              </mc:Choice>
              <mc:Fallback>
                <p:oleObj name="Equation" r:id="rId8" imgW="1993680" imgH="291960" progId="Equation.3">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2051050"/>
                        <a:ext cx="19939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4433" name="Text Box 17">
            <a:extLst>
              <a:ext uri="{FF2B5EF4-FFF2-40B4-BE49-F238E27FC236}">
                <a16:creationId xmlns:a16="http://schemas.microsoft.com/office/drawing/2014/main" id="{E2A10C96-3F69-4D09-BE4C-6F2004C8FBD8}"/>
              </a:ext>
            </a:extLst>
          </p:cNvPr>
          <p:cNvSpPr txBox="1">
            <a:spLocks noChangeArrowheads="1"/>
          </p:cNvSpPr>
          <p:nvPr/>
        </p:nvSpPr>
        <p:spPr bwMode="auto">
          <a:xfrm>
            <a:off x="388938" y="3749675"/>
            <a:ext cx="1816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800">
                <a:solidFill>
                  <a:schemeClr val="tx1"/>
                </a:solidFill>
              </a:rPr>
              <a:t>Soil Drainage</a:t>
            </a:r>
            <a:r>
              <a:rPr kumimoji="0" lang="en-US" altLang="en-US">
                <a:solidFill>
                  <a:schemeClr val="tx1"/>
                </a:solidFill>
              </a:rPr>
              <a:t> </a:t>
            </a:r>
          </a:p>
        </p:txBody>
      </p:sp>
      <p:graphicFrame>
        <p:nvGraphicFramePr>
          <p:cNvPr id="444434" name="Object 18">
            <a:extLst>
              <a:ext uri="{FF2B5EF4-FFF2-40B4-BE49-F238E27FC236}">
                <a16:creationId xmlns:a16="http://schemas.microsoft.com/office/drawing/2014/main" id="{802CD22A-6142-4A60-9F49-0A6CB5F034FB}"/>
              </a:ext>
            </a:extLst>
          </p:cNvPr>
          <p:cNvGraphicFramePr>
            <a:graphicFrameLocks noChangeAspect="1"/>
          </p:cNvGraphicFramePr>
          <p:nvPr/>
        </p:nvGraphicFramePr>
        <p:xfrm>
          <a:off x="615950" y="4048125"/>
          <a:ext cx="3378200" cy="749300"/>
        </p:xfrm>
        <a:graphic>
          <a:graphicData uri="http://schemas.openxmlformats.org/presentationml/2006/ole">
            <mc:AlternateContent xmlns:mc="http://schemas.openxmlformats.org/markup-compatibility/2006">
              <mc:Choice xmlns:v="urn:schemas-microsoft-com:vml" Requires="v">
                <p:oleObj spid="_x0000_s444443" name="Equation" r:id="rId10" imgW="3377880" imgH="749160" progId="Equation.3">
                  <p:embed/>
                </p:oleObj>
              </mc:Choice>
              <mc:Fallback>
                <p:oleObj name="Equation" r:id="rId10" imgW="3377880" imgH="749160" progId="Equation.3">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950" y="4048125"/>
                        <a:ext cx="3378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4435" name="Text Box 19">
            <a:extLst>
              <a:ext uri="{FF2B5EF4-FFF2-40B4-BE49-F238E27FC236}">
                <a16:creationId xmlns:a16="http://schemas.microsoft.com/office/drawing/2014/main" id="{30E0678F-1647-43BD-83FA-5C7193A68CC0}"/>
              </a:ext>
            </a:extLst>
          </p:cNvPr>
          <p:cNvSpPr txBox="1">
            <a:spLocks noChangeArrowheads="1"/>
          </p:cNvSpPr>
          <p:nvPr/>
        </p:nvSpPr>
        <p:spPr bwMode="auto">
          <a:xfrm>
            <a:off x="4918075" y="835025"/>
            <a:ext cx="325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600">
                <a:solidFill>
                  <a:schemeClr val="tx1"/>
                </a:solidFill>
              </a:rPr>
              <a:t>1</a:t>
            </a:r>
          </a:p>
        </p:txBody>
      </p:sp>
      <p:sp>
        <p:nvSpPr>
          <p:cNvPr id="444436" name="Line 20">
            <a:extLst>
              <a:ext uri="{FF2B5EF4-FFF2-40B4-BE49-F238E27FC236}">
                <a16:creationId xmlns:a16="http://schemas.microsoft.com/office/drawing/2014/main" id="{06207814-C433-4437-B698-9A11CD9D63D3}"/>
              </a:ext>
            </a:extLst>
          </p:cNvPr>
          <p:cNvSpPr>
            <a:spLocks noChangeShapeType="1"/>
          </p:cNvSpPr>
          <p:nvPr/>
        </p:nvSpPr>
        <p:spPr bwMode="auto">
          <a:xfrm flipV="1">
            <a:off x="5257800" y="44958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437" name="Line 21">
            <a:extLst>
              <a:ext uri="{FF2B5EF4-FFF2-40B4-BE49-F238E27FC236}">
                <a16:creationId xmlns:a16="http://schemas.microsoft.com/office/drawing/2014/main" id="{E0DA5E5D-05E3-407D-B4D7-159E37278FFD}"/>
              </a:ext>
            </a:extLst>
          </p:cNvPr>
          <p:cNvSpPr>
            <a:spLocks noChangeShapeType="1"/>
          </p:cNvSpPr>
          <p:nvPr/>
        </p:nvSpPr>
        <p:spPr bwMode="auto">
          <a:xfrm>
            <a:off x="5257800" y="5715000"/>
            <a:ext cx="2514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438" name="Arc 22">
            <a:extLst>
              <a:ext uri="{FF2B5EF4-FFF2-40B4-BE49-F238E27FC236}">
                <a16:creationId xmlns:a16="http://schemas.microsoft.com/office/drawing/2014/main" id="{4528EAF1-3F5B-40B5-8FF5-0C99EDC9CE4B}"/>
              </a:ext>
            </a:extLst>
          </p:cNvPr>
          <p:cNvSpPr>
            <a:spLocks/>
          </p:cNvSpPr>
          <p:nvPr/>
        </p:nvSpPr>
        <p:spPr bwMode="auto">
          <a:xfrm flipV="1">
            <a:off x="6324600" y="4648200"/>
            <a:ext cx="1219200" cy="1066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439" name="Text Box 23">
            <a:extLst>
              <a:ext uri="{FF2B5EF4-FFF2-40B4-BE49-F238E27FC236}">
                <a16:creationId xmlns:a16="http://schemas.microsoft.com/office/drawing/2014/main" id="{89AE3B94-1658-40D0-B262-AAA731E7E6E6}"/>
              </a:ext>
            </a:extLst>
          </p:cNvPr>
          <p:cNvSpPr txBox="1">
            <a:spLocks noChangeArrowheads="1"/>
          </p:cNvSpPr>
          <p:nvPr/>
        </p:nvSpPr>
        <p:spPr bwMode="auto">
          <a:xfrm rot="-5400000">
            <a:off x="3749675" y="4708525"/>
            <a:ext cx="2438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600">
                <a:solidFill>
                  <a:schemeClr val="tx1"/>
                </a:solidFill>
              </a:rPr>
              <a:t>Drainage/Recharge   r</a:t>
            </a:r>
            <a:endParaRPr kumimoji="0" lang="en-US" altLang="en-US" sz="2800">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92754642-DE9A-4B92-A27D-7007347512AB}"/>
              </a:ext>
            </a:extLst>
          </p:cNvPr>
          <p:cNvSpPr>
            <a:spLocks noGrp="1" noChangeArrowheads="1"/>
          </p:cNvSpPr>
          <p:nvPr>
            <p:ph type="title"/>
          </p:nvPr>
        </p:nvSpPr>
        <p:spPr>
          <a:xfrm>
            <a:off x="2593975" y="395288"/>
            <a:ext cx="6096000" cy="1143000"/>
          </a:xfrm>
        </p:spPr>
        <p:txBody>
          <a:bodyPr/>
          <a:lstStyle/>
          <a:p>
            <a:r>
              <a:rPr lang="en-US" altLang="en-US"/>
              <a:t>Inputs Forcing</a:t>
            </a:r>
          </a:p>
        </p:txBody>
      </p:sp>
      <p:sp>
        <p:nvSpPr>
          <p:cNvPr id="421891" name="Rectangle 3">
            <a:extLst>
              <a:ext uri="{FF2B5EF4-FFF2-40B4-BE49-F238E27FC236}">
                <a16:creationId xmlns:a16="http://schemas.microsoft.com/office/drawing/2014/main" id="{F722C29C-F989-4304-A934-DEAFBA6AC622}"/>
              </a:ext>
            </a:extLst>
          </p:cNvPr>
          <p:cNvSpPr>
            <a:spLocks noGrp="1" noChangeArrowheads="1"/>
          </p:cNvSpPr>
          <p:nvPr>
            <p:ph type="body" idx="1"/>
          </p:nvPr>
        </p:nvSpPr>
        <p:spPr>
          <a:xfrm>
            <a:off x="2160588" y="1587500"/>
            <a:ext cx="6096000" cy="4114800"/>
          </a:xfrm>
        </p:spPr>
        <p:txBody>
          <a:bodyPr/>
          <a:lstStyle/>
          <a:p>
            <a:pPr>
              <a:buFont typeface="Monotype Sorts" pitchFamily="2" charset="2"/>
              <a:buNone/>
            </a:pPr>
            <a:endParaRPr lang="en-US" altLang="en-US" sz="2400"/>
          </a:p>
          <a:p>
            <a:r>
              <a:rPr lang="en-US" altLang="en-US" sz="2400"/>
              <a:t>Precipitation at each radar grid location.  Subwatershed precipitation by Delauney triangle weighted averaging over each subwatershed.</a:t>
            </a:r>
          </a:p>
          <a:p>
            <a:endParaRPr lang="en-US" altLang="en-US" sz="2400"/>
          </a:p>
          <a:p>
            <a:r>
              <a:rPr lang="en-US" altLang="en-US" sz="2400"/>
              <a:t>Air Temperature, Dew Point at single location, adjusted to center of each subwatershed using lapse rate.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RANCHTO" val="0"/>
  <p:tag name="HOTSPOTTYPE" val="NextSlide"/>
  <p:tag name="DEFINEDINNAVIGATOR" val="False"/>
</p:tagLst>
</file>

<file path=ppt/theme/theme1.xml><?xml version="1.0" encoding="utf-8"?>
<a:theme xmlns:a="http://schemas.openxmlformats.org/drawingml/2006/main" name="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7.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docProps/app.xml><?xml version="1.0" encoding="utf-8"?>
<Properties xmlns="http://schemas.openxmlformats.org/officeDocument/2006/extended-properties" xmlns:vt="http://schemas.openxmlformats.org/officeDocument/2006/docPropsVTypes">
  <Template/>
  <TotalTime>1978</TotalTime>
  <Words>1866</Words>
  <Application>Microsoft Office PowerPoint</Application>
  <PresentationFormat>On-screen Show (4:3)</PresentationFormat>
  <Paragraphs>405</Paragraphs>
  <Slides>32</Slides>
  <Notes>7</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6</vt:i4>
      </vt:variant>
      <vt:variant>
        <vt:lpstr>Slide Titles</vt:lpstr>
      </vt:variant>
      <vt:variant>
        <vt:i4>32</vt:i4>
      </vt:variant>
    </vt:vector>
  </HeadingPairs>
  <TitlesOfParts>
    <vt:vector size="49" baseType="lpstr">
      <vt:lpstr>Times New Roman</vt:lpstr>
      <vt:lpstr>Arial Narrow</vt:lpstr>
      <vt:lpstr>Arial</vt:lpstr>
      <vt:lpstr>Monotype Sorts</vt:lpstr>
      <vt:lpstr>Symbol</vt:lpstr>
      <vt:lpstr>Wingdings 3</vt:lpstr>
      <vt:lpstr>Korinna BT</vt:lpstr>
      <vt:lpstr>Courier New</vt:lpstr>
      <vt:lpstr>Generic (Online)</vt:lpstr>
      <vt:lpstr>Default Design</vt:lpstr>
      <vt:lpstr>Blank Presentation</vt:lpstr>
      <vt:lpstr>SPLUS GraphSheet</vt:lpstr>
      <vt:lpstr>Microsoft Equation 3.0</vt:lpstr>
      <vt:lpstr>Microsoft Word Picture</vt:lpstr>
      <vt:lpstr>Microsoft Word 97 - 2003 Document</vt:lpstr>
      <vt:lpstr>Microsoft Excel 97-2003 Worksheet</vt:lpstr>
      <vt:lpstr>ESRI ArcMap Document</vt:lpstr>
      <vt:lpstr>Application of TopNet to DMIP </vt:lpstr>
      <vt:lpstr>TOPNET</vt:lpstr>
      <vt:lpstr>Spatial Representation</vt:lpstr>
      <vt:lpstr>Some model details</vt:lpstr>
      <vt:lpstr>Additions and Modifications</vt:lpstr>
      <vt:lpstr>Potential Evapotranspiration (following Maidment D. R. (editor), 1993, Handbook of Hydrology, Chapter 4 on Evaporation by W J Shuttleworth.)</vt:lpstr>
      <vt:lpstr>Interception (adapted following Ibbitt, 1971)</vt:lpstr>
      <vt:lpstr>Soil Zone</vt:lpstr>
      <vt:lpstr>Inputs Forcing</vt:lpstr>
      <vt:lpstr>Outputs</vt:lpstr>
      <vt:lpstr>Objective delineation of channel networks using digital elevation models</vt:lpstr>
      <vt:lpstr>DEM based channel network delineation using local curvature and constant drop analysis to have objective and spatially variable drainage density</vt:lpstr>
      <vt:lpstr>PowerPoint Presentation</vt:lpstr>
      <vt:lpstr>Control of Spatial Resolution</vt:lpstr>
      <vt:lpstr>Parameters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Hydrologic Properties of the Landscape</dc:title>
  <dc:creator>David Tarboton</dc:creator>
  <cp:lastModifiedBy>Levi Sanchez</cp:lastModifiedBy>
  <cp:revision>106</cp:revision>
  <cp:lastPrinted>1999-10-21T15:24:25Z</cp:lastPrinted>
  <dcterms:created xsi:type="dcterms:W3CDTF">1999-10-21T04:51:37Z</dcterms:created>
  <dcterms:modified xsi:type="dcterms:W3CDTF">2023-03-11T00:35:03Z</dcterms:modified>
</cp:coreProperties>
</file>