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5.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1" r:id="rId3"/>
    <p:sldMasterId id="2147483653" r:id="rId4"/>
    <p:sldMasterId id="2147483655" r:id="rId5"/>
    <p:sldMasterId id="2147483656" r:id="rId6"/>
  </p:sldMasterIdLst>
  <p:notesMasterIdLst>
    <p:notesMasterId r:id="rId57"/>
  </p:notesMasterIdLst>
  <p:handoutMasterIdLst>
    <p:handoutMasterId r:id="rId58"/>
  </p:handoutMasterIdLst>
  <p:sldIdLst>
    <p:sldId id="545" r:id="rId7"/>
    <p:sldId id="435" r:id="rId8"/>
    <p:sldId id="561" r:id="rId9"/>
    <p:sldId id="562" r:id="rId10"/>
    <p:sldId id="563" r:id="rId11"/>
    <p:sldId id="504" r:id="rId12"/>
    <p:sldId id="527" r:id="rId13"/>
    <p:sldId id="564" r:id="rId14"/>
    <p:sldId id="436" r:id="rId15"/>
    <p:sldId id="441" r:id="rId16"/>
    <p:sldId id="443" r:id="rId17"/>
    <p:sldId id="555" r:id="rId18"/>
    <p:sldId id="556" r:id="rId19"/>
    <p:sldId id="557" r:id="rId20"/>
    <p:sldId id="453" r:id="rId21"/>
    <p:sldId id="455" r:id="rId22"/>
    <p:sldId id="554" r:id="rId23"/>
    <p:sldId id="597" r:id="rId24"/>
    <p:sldId id="569" r:id="rId25"/>
    <p:sldId id="566" r:id="rId26"/>
    <p:sldId id="532" r:id="rId27"/>
    <p:sldId id="533" r:id="rId28"/>
    <p:sldId id="570" r:id="rId29"/>
    <p:sldId id="571" r:id="rId30"/>
    <p:sldId id="572" r:id="rId31"/>
    <p:sldId id="574" r:id="rId32"/>
    <p:sldId id="575" r:id="rId33"/>
    <p:sldId id="576" r:id="rId34"/>
    <p:sldId id="578" r:id="rId35"/>
    <p:sldId id="577" r:id="rId36"/>
    <p:sldId id="579" r:id="rId37"/>
    <p:sldId id="580" r:id="rId38"/>
    <p:sldId id="581" r:id="rId39"/>
    <p:sldId id="582" r:id="rId40"/>
    <p:sldId id="583" r:id="rId41"/>
    <p:sldId id="584" r:id="rId42"/>
    <p:sldId id="585" r:id="rId43"/>
    <p:sldId id="586" r:id="rId44"/>
    <p:sldId id="587" r:id="rId45"/>
    <p:sldId id="588" r:id="rId46"/>
    <p:sldId id="589" r:id="rId47"/>
    <p:sldId id="590" r:id="rId48"/>
    <p:sldId id="591" r:id="rId49"/>
    <p:sldId id="592" r:id="rId50"/>
    <p:sldId id="593" r:id="rId51"/>
    <p:sldId id="594" r:id="rId52"/>
    <p:sldId id="595" r:id="rId53"/>
    <p:sldId id="596" r:id="rId54"/>
    <p:sldId id="600" r:id="rId55"/>
    <p:sldId id="598" r:id="rId56"/>
  </p:sldIdLst>
  <p:sldSz cx="9144000" cy="6858000" type="screen4x3"/>
  <p:notesSz cx="7102475" cy="8991600"/>
  <p:custDataLst>
    <p:tags r:id="rId59"/>
  </p:custDataLst>
  <p:defaultTextStyle>
    <a:defPPr>
      <a:defRPr lang="en-US"/>
    </a:defPPr>
    <a:lvl1pPr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1pPr>
    <a:lvl2pPr marL="4572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2pPr>
    <a:lvl3pPr marL="9144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5pPr>
    <a:lvl6pPr marL="2286000" algn="l" defTabSz="914400" rtl="0" eaLnBrk="1" latinLnBrk="0" hangingPunct="1">
      <a:defRPr kumimoji="1" sz="2000" kern="1200">
        <a:solidFill>
          <a:schemeClr val="bg2"/>
        </a:solidFill>
        <a:latin typeface="Times New Roman" panose="02020603050405020304" pitchFamily="18" charset="0"/>
        <a:ea typeface="+mn-ea"/>
        <a:cs typeface="+mn-cs"/>
      </a:defRPr>
    </a:lvl6pPr>
    <a:lvl7pPr marL="2743200" algn="l" defTabSz="914400" rtl="0" eaLnBrk="1" latinLnBrk="0" hangingPunct="1">
      <a:defRPr kumimoji="1" sz="2000" kern="1200">
        <a:solidFill>
          <a:schemeClr val="bg2"/>
        </a:solidFill>
        <a:latin typeface="Times New Roman" panose="02020603050405020304" pitchFamily="18" charset="0"/>
        <a:ea typeface="+mn-ea"/>
        <a:cs typeface="+mn-cs"/>
      </a:defRPr>
    </a:lvl7pPr>
    <a:lvl8pPr marL="3200400" algn="l" defTabSz="914400" rtl="0" eaLnBrk="1" latinLnBrk="0" hangingPunct="1">
      <a:defRPr kumimoji="1" sz="2000" kern="1200">
        <a:solidFill>
          <a:schemeClr val="bg2"/>
        </a:solidFill>
        <a:latin typeface="Times New Roman" panose="02020603050405020304" pitchFamily="18" charset="0"/>
        <a:ea typeface="+mn-ea"/>
        <a:cs typeface="+mn-cs"/>
      </a:defRPr>
    </a:lvl8pPr>
    <a:lvl9pPr marL="3657600" algn="l" defTabSz="914400" rtl="0" eaLnBrk="1" latinLnBrk="0" hangingPunct="1">
      <a:defRPr kumimoji="1" sz="2000" kern="1200">
        <a:solidFill>
          <a:schemeClr val="bg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a:srgbClr val="99FFFF"/>
    <a:srgbClr val="CCE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14" autoAdjust="0"/>
  </p:normalViewPr>
  <p:slideViewPr>
    <p:cSldViewPr snapToGrid="0">
      <p:cViewPr varScale="1">
        <p:scale>
          <a:sx n="106" d="100"/>
          <a:sy n="106" d="100"/>
        </p:scale>
        <p:origin x="3432" y="11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png"/><Relationship Id="rId7" Type="http://schemas.openxmlformats.org/officeDocument/2006/relationships/image" Target="../media/image61.wmf"/><Relationship Id="rId2" Type="http://schemas.openxmlformats.org/officeDocument/2006/relationships/image" Target="../media/image56.png"/><Relationship Id="rId1" Type="http://schemas.openxmlformats.org/officeDocument/2006/relationships/image" Target="../media/image55.emf"/><Relationship Id="rId6" Type="http://schemas.openxmlformats.org/officeDocument/2006/relationships/image" Target="../media/image60.wmf"/><Relationship Id="rId5" Type="http://schemas.openxmlformats.org/officeDocument/2006/relationships/image" Target="../media/image59.emf"/><Relationship Id="rId10" Type="http://schemas.openxmlformats.org/officeDocument/2006/relationships/image" Target="../media/image64.emf"/><Relationship Id="rId4" Type="http://schemas.openxmlformats.org/officeDocument/2006/relationships/image" Target="../media/image58.emf"/><Relationship Id="rId9" Type="http://schemas.openxmlformats.org/officeDocument/2006/relationships/image" Target="../media/image6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image" Target="../media/image101.wmf"/><Relationship Id="rId7" Type="http://schemas.openxmlformats.org/officeDocument/2006/relationships/image" Target="../media/image105.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 Id="rId9" Type="http://schemas.openxmlformats.org/officeDocument/2006/relationships/image" Target="../media/image107.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30.e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AAF3923-2303-4C33-B7E2-A1A1109C0F80}"/>
              </a:ext>
            </a:extLst>
          </p:cNvPr>
          <p:cNvSpPr>
            <a:spLocks noGrp="1" noChangeArrowheads="1"/>
          </p:cNvSpPr>
          <p:nvPr>
            <p:ph type="hdr" sz="quarter"/>
          </p:nvPr>
        </p:nvSpPr>
        <p:spPr bwMode="auto">
          <a:xfrm>
            <a:off x="0" y="0"/>
            <a:ext cx="3078163" cy="44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200">
                <a:solidFill>
                  <a:schemeClr val="tx1"/>
                </a:solidFill>
              </a:defRPr>
            </a:lvl1pPr>
          </a:lstStyle>
          <a:p>
            <a:endParaRPr lang="en-US" altLang="en-US"/>
          </a:p>
        </p:txBody>
      </p:sp>
      <p:sp>
        <p:nvSpPr>
          <p:cNvPr id="14339" name="Rectangle 3">
            <a:extLst>
              <a:ext uri="{FF2B5EF4-FFF2-40B4-BE49-F238E27FC236}">
                <a16:creationId xmlns:a16="http://schemas.microsoft.com/office/drawing/2014/main" id="{C9ED20A8-C2B8-4F6D-9C24-7978EBFB4859}"/>
              </a:ext>
            </a:extLst>
          </p:cNvPr>
          <p:cNvSpPr>
            <a:spLocks noGrp="1" noChangeArrowheads="1"/>
          </p:cNvSpPr>
          <p:nvPr>
            <p:ph type="dt" sz="quarter" idx="1"/>
          </p:nvPr>
        </p:nvSpPr>
        <p:spPr bwMode="auto">
          <a:xfrm>
            <a:off x="4024313" y="0"/>
            <a:ext cx="3078162" cy="44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solidFill>
                  <a:schemeClr val="tx1"/>
                </a:solidFill>
              </a:defRPr>
            </a:lvl1pPr>
          </a:lstStyle>
          <a:p>
            <a:fld id="{FE9D95CC-79C3-4E80-B09A-84DFD300C3DD}" type="datetime1">
              <a:rPr lang="en-US" altLang="en-US"/>
              <a:pPr/>
              <a:t>3/10/2023</a:t>
            </a:fld>
            <a:endParaRPr lang="en-US" altLang="en-US"/>
          </a:p>
        </p:txBody>
      </p:sp>
      <p:sp>
        <p:nvSpPr>
          <p:cNvPr id="14340" name="Rectangle 4">
            <a:extLst>
              <a:ext uri="{FF2B5EF4-FFF2-40B4-BE49-F238E27FC236}">
                <a16:creationId xmlns:a16="http://schemas.microsoft.com/office/drawing/2014/main" id="{70F9BFED-AE59-425A-AFD0-65CABC508572}"/>
              </a:ext>
            </a:extLst>
          </p:cNvPr>
          <p:cNvSpPr>
            <a:spLocks noGrp="1" noChangeArrowheads="1"/>
          </p:cNvSpPr>
          <p:nvPr>
            <p:ph type="ftr" sz="quarter" idx="2"/>
          </p:nvPr>
        </p:nvSpPr>
        <p:spPr bwMode="auto">
          <a:xfrm>
            <a:off x="0" y="8542338"/>
            <a:ext cx="3078163" cy="44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kumimoji="0" sz="1200">
                <a:solidFill>
                  <a:schemeClr val="tx1"/>
                </a:solidFill>
              </a:defRPr>
            </a:lvl1pPr>
          </a:lstStyle>
          <a:p>
            <a:endParaRPr lang="en-US" altLang="en-US"/>
          </a:p>
        </p:txBody>
      </p:sp>
      <p:sp>
        <p:nvSpPr>
          <p:cNvPr id="14341" name="Rectangle 5">
            <a:extLst>
              <a:ext uri="{FF2B5EF4-FFF2-40B4-BE49-F238E27FC236}">
                <a16:creationId xmlns:a16="http://schemas.microsoft.com/office/drawing/2014/main" id="{977F9E34-F1DE-45AB-BA7C-DC60C3403994}"/>
              </a:ext>
            </a:extLst>
          </p:cNvPr>
          <p:cNvSpPr>
            <a:spLocks noGrp="1" noChangeArrowheads="1"/>
          </p:cNvSpPr>
          <p:nvPr>
            <p:ph type="sldNum" sz="quarter" idx="3"/>
          </p:nvPr>
        </p:nvSpPr>
        <p:spPr bwMode="auto">
          <a:xfrm>
            <a:off x="4024313" y="8542338"/>
            <a:ext cx="3078162" cy="44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solidFill>
                  <a:schemeClr val="tx1"/>
                </a:solidFill>
              </a:defRPr>
            </a:lvl1pPr>
          </a:lstStyle>
          <a:p>
            <a:fld id="{1F884F8B-E8C5-40A4-A7D6-1D1ABC3799B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E9945B83-20C7-4524-9745-3BA62BB90200}"/>
              </a:ext>
            </a:extLst>
          </p:cNvPr>
          <p:cNvSpPr>
            <a:spLocks noGrp="1" noChangeArrowheads="1"/>
          </p:cNvSpPr>
          <p:nvPr>
            <p:ph type="hdr" sz="quarter"/>
          </p:nvPr>
        </p:nvSpPr>
        <p:spPr bwMode="auto">
          <a:xfrm>
            <a:off x="0" y="0"/>
            <a:ext cx="3078163" cy="44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200">
                <a:solidFill>
                  <a:schemeClr val="tx1"/>
                </a:solidFill>
              </a:defRPr>
            </a:lvl1pPr>
          </a:lstStyle>
          <a:p>
            <a:endParaRPr lang="en-US" altLang="en-US"/>
          </a:p>
        </p:txBody>
      </p:sp>
      <p:sp>
        <p:nvSpPr>
          <p:cNvPr id="2057" name="Rectangle 9">
            <a:extLst>
              <a:ext uri="{FF2B5EF4-FFF2-40B4-BE49-F238E27FC236}">
                <a16:creationId xmlns:a16="http://schemas.microsoft.com/office/drawing/2014/main" id="{F5DDE596-902B-4F35-AE9A-815A44D89B31}"/>
              </a:ext>
            </a:extLst>
          </p:cNvPr>
          <p:cNvSpPr>
            <a:spLocks noChangeArrowheads="1"/>
          </p:cNvSpPr>
          <p:nvPr>
            <p:ph type="sldImg" idx="2"/>
          </p:nvPr>
        </p:nvSpPr>
        <p:spPr bwMode="auto">
          <a:xfrm>
            <a:off x="1303338" y="674688"/>
            <a:ext cx="4495800" cy="3371850"/>
          </a:xfrm>
          <a:prstGeom prst="rect">
            <a:avLst/>
          </a:prstGeom>
          <a:noFill/>
          <a:ln w="9525">
            <a:solidFill>
              <a:srgbClr val="000000"/>
            </a:solidFill>
            <a:miter lim="800000"/>
            <a:headEnd/>
            <a:tailEnd/>
          </a:ln>
        </p:spPr>
      </p:sp>
      <p:sp>
        <p:nvSpPr>
          <p:cNvPr id="2058" name="Rectangle 10">
            <a:extLst>
              <a:ext uri="{FF2B5EF4-FFF2-40B4-BE49-F238E27FC236}">
                <a16:creationId xmlns:a16="http://schemas.microsoft.com/office/drawing/2014/main" id="{E90ABD2C-6F9E-457C-9D89-51F5CC176F6E}"/>
              </a:ext>
            </a:extLst>
          </p:cNvPr>
          <p:cNvSpPr>
            <a:spLocks noGrp="1" noChangeArrowheads="1"/>
          </p:cNvSpPr>
          <p:nvPr>
            <p:ph type="body" sz="quarter" idx="3"/>
          </p:nvPr>
        </p:nvSpPr>
        <p:spPr bwMode="auto">
          <a:xfrm>
            <a:off x="947738" y="4270375"/>
            <a:ext cx="5207000" cy="404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9" name="Rectangle 11">
            <a:extLst>
              <a:ext uri="{FF2B5EF4-FFF2-40B4-BE49-F238E27FC236}">
                <a16:creationId xmlns:a16="http://schemas.microsoft.com/office/drawing/2014/main" id="{65C0DFB2-4750-4BB9-86C5-59286283B9D2}"/>
              </a:ext>
            </a:extLst>
          </p:cNvPr>
          <p:cNvSpPr>
            <a:spLocks noGrp="1" noChangeArrowheads="1"/>
          </p:cNvSpPr>
          <p:nvPr>
            <p:ph type="dt" idx="1"/>
          </p:nvPr>
        </p:nvSpPr>
        <p:spPr bwMode="auto">
          <a:xfrm>
            <a:off x="4024313" y="0"/>
            <a:ext cx="3078162" cy="44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solidFill>
                  <a:schemeClr val="tx1"/>
                </a:solidFill>
              </a:defRPr>
            </a:lvl1pPr>
          </a:lstStyle>
          <a:p>
            <a:fld id="{7110EEFC-5A02-4C1A-A837-0640B69A1AB6}" type="datetime1">
              <a:rPr lang="en-US" altLang="en-US"/>
              <a:pPr/>
              <a:t>3/10/2023</a:t>
            </a:fld>
            <a:endParaRPr lang="en-US" altLang="en-US"/>
          </a:p>
        </p:txBody>
      </p:sp>
      <p:sp>
        <p:nvSpPr>
          <p:cNvPr id="2060" name="Rectangle 12">
            <a:extLst>
              <a:ext uri="{FF2B5EF4-FFF2-40B4-BE49-F238E27FC236}">
                <a16:creationId xmlns:a16="http://schemas.microsoft.com/office/drawing/2014/main" id="{20025132-BD03-46F0-8F49-EC71D349BC8C}"/>
              </a:ext>
            </a:extLst>
          </p:cNvPr>
          <p:cNvSpPr>
            <a:spLocks noGrp="1" noChangeArrowheads="1"/>
          </p:cNvSpPr>
          <p:nvPr>
            <p:ph type="ftr" sz="quarter" idx="4"/>
          </p:nvPr>
        </p:nvSpPr>
        <p:spPr bwMode="auto">
          <a:xfrm>
            <a:off x="0" y="8542338"/>
            <a:ext cx="3078163" cy="44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kumimoji="0" sz="1200">
                <a:solidFill>
                  <a:schemeClr val="tx1"/>
                </a:solidFill>
              </a:defRPr>
            </a:lvl1pPr>
          </a:lstStyle>
          <a:p>
            <a:endParaRPr lang="en-US" altLang="en-US"/>
          </a:p>
        </p:txBody>
      </p:sp>
      <p:sp>
        <p:nvSpPr>
          <p:cNvPr id="2061" name="Rectangle 13">
            <a:extLst>
              <a:ext uri="{FF2B5EF4-FFF2-40B4-BE49-F238E27FC236}">
                <a16:creationId xmlns:a16="http://schemas.microsoft.com/office/drawing/2014/main" id="{2E0E253B-1F51-4FD1-8CCF-F858E77349E2}"/>
              </a:ext>
            </a:extLst>
          </p:cNvPr>
          <p:cNvSpPr>
            <a:spLocks noGrp="1" noChangeArrowheads="1"/>
          </p:cNvSpPr>
          <p:nvPr>
            <p:ph type="sldNum" sz="quarter" idx="5"/>
          </p:nvPr>
        </p:nvSpPr>
        <p:spPr bwMode="auto">
          <a:xfrm>
            <a:off x="4024313" y="8542338"/>
            <a:ext cx="3078162" cy="449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solidFill>
                  <a:schemeClr val="tx1"/>
                </a:solidFill>
              </a:defRPr>
            </a:lvl1pPr>
          </a:lstStyle>
          <a:p>
            <a:fld id="{94B28402-141D-4047-A6B8-5F8CB2CBFED0}"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906402B5-5002-4741-930D-A800F287C216}"/>
              </a:ext>
            </a:extLst>
          </p:cNvPr>
          <p:cNvSpPr>
            <a:spLocks noGrp="1" noChangeArrowheads="1"/>
          </p:cNvSpPr>
          <p:nvPr>
            <p:ph type="dt" idx="1"/>
          </p:nvPr>
        </p:nvSpPr>
        <p:spPr>
          <a:ln/>
        </p:spPr>
        <p:txBody>
          <a:bodyPr/>
          <a:lstStyle/>
          <a:p>
            <a:fld id="{BCF709F9-1108-4D48-93A6-FBF60B941EF2}" type="datetime1">
              <a:rPr lang="en-US" altLang="en-US"/>
              <a:pPr/>
              <a:t>3/10/2023</a:t>
            </a:fld>
            <a:endParaRPr lang="en-US" altLang="en-US"/>
          </a:p>
        </p:txBody>
      </p:sp>
      <p:sp>
        <p:nvSpPr>
          <p:cNvPr id="7" name="Rectangle 13">
            <a:extLst>
              <a:ext uri="{FF2B5EF4-FFF2-40B4-BE49-F238E27FC236}">
                <a16:creationId xmlns:a16="http://schemas.microsoft.com/office/drawing/2014/main" id="{E466FE6C-E06A-497E-98E5-AC523C16FE6A}"/>
              </a:ext>
            </a:extLst>
          </p:cNvPr>
          <p:cNvSpPr>
            <a:spLocks noGrp="1" noChangeArrowheads="1"/>
          </p:cNvSpPr>
          <p:nvPr>
            <p:ph type="sldNum" sz="quarter" idx="5"/>
          </p:nvPr>
        </p:nvSpPr>
        <p:spPr>
          <a:ln/>
        </p:spPr>
        <p:txBody>
          <a:bodyPr/>
          <a:lstStyle/>
          <a:p>
            <a:fld id="{265E0C29-95F5-40A0-8B87-63D8BAC44367}" type="slidenum">
              <a:rPr lang="en-US" altLang="en-US"/>
              <a:pPr/>
              <a:t>1</a:t>
            </a:fld>
            <a:endParaRPr lang="en-US" altLang="en-US"/>
          </a:p>
        </p:txBody>
      </p:sp>
      <p:sp>
        <p:nvSpPr>
          <p:cNvPr id="403458" name="Rectangle 2">
            <a:extLst>
              <a:ext uri="{FF2B5EF4-FFF2-40B4-BE49-F238E27FC236}">
                <a16:creationId xmlns:a16="http://schemas.microsoft.com/office/drawing/2014/main" id="{4C0B3404-9592-4DC6-A4D8-3BA63D4D13A7}"/>
              </a:ext>
            </a:extLst>
          </p:cNvPr>
          <p:cNvSpPr>
            <a:spLocks noChangeArrowheads="1" noTextEdit="1"/>
          </p:cNvSpPr>
          <p:nvPr>
            <p:ph type="sldImg"/>
          </p:nvPr>
        </p:nvSpPr>
        <p:spPr>
          <a:xfrm>
            <a:off x="1323975" y="690563"/>
            <a:ext cx="4508500" cy="3381375"/>
          </a:xfrm>
          <a:ln/>
        </p:spPr>
      </p:sp>
      <p:sp>
        <p:nvSpPr>
          <p:cNvPr id="403459" name="Rectangle 3">
            <a:extLst>
              <a:ext uri="{FF2B5EF4-FFF2-40B4-BE49-F238E27FC236}">
                <a16:creationId xmlns:a16="http://schemas.microsoft.com/office/drawing/2014/main" id="{9D639C8B-8C54-4365-9234-DB5D2C09D1EF}"/>
              </a:ext>
            </a:extLst>
          </p:cNvPr>
          <p:cNvSpPr>
            <a:spLocks noGrp="1" noChangeArrowheads="1"/>
          </p:cNvSpPr>
          <p:nvPr>
            <p:ph type="body" idx="1"/>
          </p:nvPr>
        </p:nvSpPr>
        <p:spPr>
          <a:xfrm>
            <a:off x="965200" y="4279900"/>
            <a:ext cx="5227638" cy="4071938"/>
          </a:xfrm>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617C08FA-4D04-4F27-9C15-77D8A76695BA}"/>
              </a:ext>
            </a:extLst>
          </p:cNvPr>
          <p:cNvSpPr>
            <a:spLocks noGrp="1" noChangeArrowheads="1"/>
          </p:cNvSpPr>
          <p:nvPr>
            <p:ph type="dt" idx="1"/>
          </p:nvPr>
        </p:nvSpPr>
        <p:spPr>
          <a:ln/>
        </p:spPr>
        <p:txBody>
          <a:bodyPr/>
          <a:lstStyle/>
          <a:p>
            <a:fld id="{2529A814-C8E5-4CEC-9F0C-AF65755A125B}" type="datetime1">
              <a:rPr lang="en-US" altLang="en-US"/>
              <a:pPr/>
              <a:t>3/10/2023</a:t>
            </a:fld>
            <a:endParaRPr lang="en-US" altLang="en-US"/>
          </a:p>
        </p:txBody>
      </p:sp>
      <p:sp>
        <p:nvSpPr>
          <p:cNvPr id="7" name="Rectangle 13">
            <a:extLst>
              <a:ext uri="{FF2B5EF4-FFF2-40B4-BE49-F238E27FC236}">
                <a16:creationId xmlns:a16="http://schemas.microsoft.com/office/drawing/2014/main" id="{0D1545B3-161F-49CD-AB34-EA33BAD3F73F}"/>
              </a:ext>
            </a:extLst>
          </p:cNvPr>
          <p:cNvSpPr>
            <a:spLocks noGrp="1" noChangeArrowheads="1"/>
          </p:cNvSpPr>
          <p:nvPr>
            <p:ph type="sldNum" sz="quarter" idx="5"/>
          </p:nvPr>
        </p:nvSpPr>
        <p:spPr>
          <a:ln/>
        </p:spPr>
        <p:txBody>
          <a:bodyPr/>
          <a:lstStyle/>
          <a:p>
            <a:fld id="{CC46EDAA-22B6-4503-98A0-13255971F212}" type="slidenum">
              <a:rPr lang="en-US" altLang="en-US"/>
              <a:pPr/>
              <a:t>4</a:t>
            </a:fld>
            <a:endParaRPr lang="en-US" altLang="en-US"/>
          </a:p>
        </p:txBody>
      </p:sp>
      <p:sp>
        <p:nvSpPr>
          <p:cNvPr id="425986" name="Rectangle 2">
            <a:extLst>
              <a:ext uri="{FF2B5EF4-FFF2-40B4-BE49-F238E27FC236}">
                <a16:creationId xmlns:a16="http://schemas.microsoft.com/office/drawing/2014/main" id="{75EBD8A0-C655-46B6-98C6-A95FDB40A6B5}"/>
              </a:ext>
            </a:extLst>
          </p:cNvPr>
          <p:cNvSpPr>
            <a:spLocks noChangeArrowheads="1" noTextEdit="1"/>
          </p:cNvSpPr>
          <p:nvPr>
            <p:ph type="sldImg"/>
          </p:nvPr>
        </p:nvSpPr>
        <p:spPr>
          <a:xfrm>
            <a:off x="1277938" y="666750"/>
            <a:ext cx="4548187" cy="3411538"/>
          </a:xfrm>
          <a:ln/>
        </p:spPr>
      </p:sp>
      <p:sp>
        <p:nvSpPr>
          <p:cNvPr id="425987" name="Rectangle 3">
            <a:extLst>
              <a:ext uri="{FF2B5EF4-FFF2-40B4-BE49-F238E27FC236}">
                <a16:creationId xmlns:a16="http://schemas.microsoft.com/office/drawing/2014/main" id="{3E4D25BA-E947-4344-9F56-344A474E6862}"/>
              </a:ext>
            </a:extLst>
          </p:cNvPr>
          <p:cNvSpPr>
            <a:spLocks noGrp="1" noChangeArrowheads="1"/>
          </p:cNvSpPr>
          <p:nvPr>
            <p:ph type="body" idx="1"/>
          </p:nvPr>
        </p:nvSpPr>
        <p:spPr>
          <a:xfrm>
            <a:off x="963613" y="4316413"/>
            <a:ext cx="5140325" cy="4027487"/>
          </a:xfrm>
        </p:spPr>
        <p:txBody>
          <a:bodyPr lIns="92402" tIns="46201" rIns="92402" bIns="46201"/>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A53B7BA8-9355-484A-A7C0-BA4ADFDFCC95}"/>
              </a:ext>
            </a:extLst>
          </p:cNvPr>
          <p:cNvSpPr>
            <a:spLocks noGrp="1" noChangeArrowheads="1"/>
          </p:cNvSpPr>
          <p:nvPr>
            <p:ph type="dt" idx="1"/>
          </p:nvPr>
        </p:nvSpPr>
        <p:spPr>
          <a:ln/>
        </p:spPr>
        <p:txBody>
          <a:bodyPr/>
          <a:lstStyle/>
          <a:p>
            <a:fld id="{1D49036C-BD50-4A9B-92CA-F8DF68612FEC}" type="datetime1">
              <a:rPr lang="en-US" altLang="en-US"/>
              <a:pPr/>
              <a:t>3/10/2023</a:t>
            </a:fld>
            <a:endParaRPr lang="en-US" altLang="en-US"/>
          </a:p>
        </p:txBody>
      </p:sp>
      <p:sp>
        <p:nvSpPr>
          <p:cNvPr id="7" name="Rectangle 13">
            <a:extLst>
              <a:ext uri="{FF2B5EF4-FFF2-40B4-BE49-F238E27FC236}">
                <a16:creationId xmlns:a16="http://schemas.microsoft.com/office/drawing/2014/main" id="{63C3040D-4CFD-4264-8DF4-12599698D9A5}"/>
              </a:ext>
            </a:extLst>
          </p:cNvPr>
          <p:cNvSpPr>
            <a:spLocks noGrp="1" noChangeArrowheads="1"/>
          </p:cNvSpPr>
          <p:nvPr>
            <p:ph type="sldNum" sz="quarter" idx="5"/>
          </p:nvPr>
        </p:nvSpPr>
        <p:spPr>
          <a:ln/>
        </p:spPr>
        <p:txBody>
          <a:bodyPr/>
          <a:lstStyle/>
          <a:p>
            <a:fld id="{6C2493E6-FA68-496D-AE72-11701D701360}" type="slidenum">
              <a:rPr lang="en-US" altLang="en-US"/>
              <a:pPr/>
              <a:t>21</a:t>
            </a:fld>
            <a:endParaRPr lang="en-US" altLang="en-US"/>
          </a:p>
        </p:txBody>
      </p:sp>
      <p:sp>
        <p:nvSpPr>
          <p:cNvPr id="388098" name="Rectangle 2">
            <a:extLst>
              <a:ext uri="{FF2B5EF4-FFF2-40B4-BE49-F238E27FC236}">
                <a16:creationId xmlns:a16="http://schemas.microsoft.com/office/drawing/2014/main" id="{0CFAFEDD-A167-45A0-BA1E-8E1FCAF066E5}"/>
              </a:ext>
            </a:extLst>
          </p:cNvPr>
          <p:cNvSpPr>
            <a:spLocks noChangeArrowheads="1" noTextEdit="1"/>
          </p:cNvSpPr>
          <p:nvPr>
            <p:ph type="sldImg"/>
          </p:nvPr>
        </p:nvSpPr>
        <p:spPr>
          <a:xfrm>
            <a:off x="1325563" y="690563"/>
            <a:ext cx="4508500" cy="3381375"/>
          </a:xfrm>
          <a:ln/>
        </p:spPr>
      </p:sp>
      <p:sp>
        <p:nvSpPr>
          <p:cNvPr id="388099" name="Rectangle 3">
            <a:extLst>
              <a:ext uri="{FF2B5EF4-FFF2-40B4-BE49-F238E27FC236}">
                <a16:creationId xmlns:a16="http://schemas.microsoft.com/office/drawing/2014/main" id="{FA3A3857-51AD-40C9-AAEA-1268FE7E6071}"/>
              </a:ext>
            </a:extLst>
          </p:cNvPr>
          <p:cNvSpPr>
            <a:spLocks noGrp="1" noChangeArrowheads="1"/>
          </p:cNvSpPr>
          <p:nvPr>
            <p:ph type="body" idx="1"/>
          </p:nvPr>
        </p:nvSpPr>
        <p:spPr>
          <a:xfrm>
            <a:off x="965200" y="4279900"/>
            <a:ext cx="5227638" cy="4071938"/>
          </a:xfrm>
        </p:spPr>
        <p:txBody>
          <a:bodyPr lIns="92418" tIns="46209" rIns="92418" bIns="46209"/>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B3668449-2982-4075-ABD0-F1434837CA93}"/>
              </a:ext>
            </a:extLst>
          </p:cNvPr>
          <p:cNvSpPr>
            <a:spLocks noGrp="1" noChangeArrowheads="1"/>
          </p:cNvSpPr>
          <p:nvPr>
            <p:ph type="dt" idx="1"/>
          </p:nvPr>
        </p:nvSpPr>
        <p:spPr>
          <a:ln/>
        </p:spPr>
        <p:txBody>
          <a:bodyPr/>
          <a:lstStyle/>
          <a:p>
            <a:fld id="{96BADDFC-B8C3-400A-9970-2BC30C905849}" type="datetime1">
              <a:rPr lang="en-US" altLang="en-US"/>
              <a:pPr/>
              <a:t>3/10/2023</a:t>
            </a:fld>
            <a:endParaRPr lang="en-US" altLang="en-US"/>
          </a:p>
        </p:txBody>
      </p:sp>
      <p:sp>
        <p:nvSpPr>
          <p:cNvPr id="7" name="Rectangle 13">
            <a:extLst>
              <a:ext uri="{FF2B5EF4-FFF2-40B4-BE49-F238E27FC236}">
                <a16:creationId xmlns:a16="http://schemas.microsoft.com/office/drawing/2014/main" id="{8F5C386C-37F8-4832-8A72-BE54C7E58FA0}"/>
              </a:ext>
            </a:extLst>
          </p:cNvPr>
          <p:cNvSpPr>
            <a:spLocks noGrp="1" noChangeArrowheads="1"/>
          </p:cNvSpPr>
          <p:nvPr>
            <p:ph type="sldNum" sz="quarter" idx="5"/>
          </p:nvPr>
        </p:nvSpPr>
        <p:spPr>
          <a:ln/>
        </p:spPr>
        <p:txBody>
          <a:bodyPr/>
          <a:lstStyle/>
          <a:p>
            <a:fld id="{687F93AD-093B-4D22-923B-DC0A2807E30D}" type="slidenum">
              <a:rPr lang="en-US" altLang="en-US"/>
              <a:pPr/>
              <a:t>22</a:t>
            </a:fld>
            <a:endParaRPr lang="en-US" altLang="en-US"/>
          </a:p>
        </p:txBody>
      </p:sp>
      <p:sp>
        <p:nvSpPr>
          <p:cNvPr id="390146" name="Rectangle 2">
            <a:extLst>
              <a:ext uri="{FF2B5EF4-FFF2-40B4-BE49-F238E27FC236}">
                <a16:creationId xmlns:a16="http://schemas.microsoft.com/office/drawing/2014/main" id="{8B15F95B-EA97-4147-B40E-DB8710CDCBE7}"/>
              </a:ext>
            </a:extLst>
          </p:cNvPr>
          <p:cNvSpPr>
            <a:spLocks noChangeArrowheads="1" noTextEdit="1"/>
          </p:cNvSpPr>
          <p:nvPr>
            <p:ph type="sldImg"/>
          </p:nvPr>
        </p:nvSpPr>
        <p:spPr>
          <a:xfrm>
            <a:off x="1325563" y="690563"/>
            <a:ext cx="4508500" cy="3381375"/>
          </a:xfrm>
          <a:ln/>
        </p:spPr>
      </p:sp>
      <p:sp>
        <p:nvSpPr>
          <p:cNvPr id="390147" name="Rectangle 3">
            <a:extLst>
              <a:ext uri="{FF2B5EF4-FFF2-40B4-BE49-F238E27FC236}">
                <a16:creationId xmlns:a16="http://schemas.microsoft.com/office/drawing/2014/main" id="{742899B6-CA33-4415-901F-33D3C25C6EAF}"/>
              </a:ext>
            </a:extLst>
          </p:cNvPr>
          <p:cNvSpPr>
            <a:spLocks noGrp="1" noChangeArrowheads="1"/>
          </p:cNvSpPr>
          <p:nvPr>
            <p:ph type="body" idx="1"/>
          </p:nvPr>
        </p:nvSpPr>
        <p:spPr>
          <a:xfrm>
            <a:off x="965200" y="4279900"/>
            <a:ext cx="5227638" cy="4071938"/>
          </a:xfrm>
        </p:spPr>
        <p:txBody>
          <a:bodyPr lIns="92418" tIns="46209" rIns="92418" bIns="46209"/>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B79077A2-AF8D-42F5-AA01-A09F4C7207F8}"/>
              </a:ext>
            </a:extLst>
          </p:cNvPr>
          <p:cNvSpPr>
            <a:spLocks noGrp="1" noChangeArrowheads="1"/>
          </p:cNvSpPr>
          <p:nvPr>
            <p:ph type="dt" idx="1"/>
          </p:nvPr>
        </p:nvSpPr>
        <p:spPr>
          <a:ln/>
        </p:spPr>
        <p:txBody>
          <a:bodyPr/>
          <a:lstStyle/>
          <a:p>
            <a:fld id="{F5CD0D69-D55C-452D-BAB5-DDED7F9D2222}" type="datetime1">
              <a:rPr lang="en-US" altLang="en-US"/>
              <a:pPr/>
              <a:t>3/10/2023</a:t>
            </a:fld>
            <a:endParaRPr lang="en-US" altLang="en-US"/>
          </a:p>
        </p:txBody>
      </p:sp>
      <p:sp>
        <p:nvSpPr>
          <p:cNvPr id="7" name="Rectangle 13">
            <a:extLst>
              <a:ext uri="{FF2B5EF4-FFF2-40B4-BE49-F238E27FC236}">
                <a16:creationId xmlns:a16="http://schemas.microsoft.com/office/drawing/2014/main" id="{CFDF383B-9C65-4F21-AC3A-B89845424ADF}"/>
              </a:ext>
            </a:extLst>
          </p:cNvPr>
          <p:cNvSpPr>
            <a:spLocks noGrp="1" noChangeArrowheads="1"/>
          </p:cNvSpPr>
          <p:nvPr>
            <p:ph type="sldNum" sz="quarter" idx="5"/>
          </p:nvPr>
        </p:nvSpPr>
        <p:spPr>
          <a:ln/>
        </p:spPr>
        <p:txBody>
          <a:bodyPr/>
          <a:lstStyle/>
          <a:p>
            <a:fld id="{44132BD2-C479-4E62-9DB2-D76EA239AAEA}" type="slidenum">
              <a:rPr lang="en-US" altLang="en-US"/>
              <a:pPr/>
              <a:t>36</a:t>
            </a:fld>
            <a:endParaRPr lang="en-US" altLang="en-US"/>
          </a:p>
        </p:txBody>
      </p:sp>
      <p:sp>
        <p:nvSpPr>
          <p:cNvPr id="454658" name="Rectangle 2">
            <a:extLst>
              <a:ext uri="{FF2B5EF4-FFF2-40B4-BE49-F238E27FC236}">
                <a16:creationId xmlns:a16="http://schemas.microsoft.com/office/drawing/2014/main" id="{EB4711BC-C196-41A8-BB5F-C3DC72067C5C}"/>
              </a:ext>
            </a:extLst>
          </p:cNvPr>
          <p:cNvSpPr>
            <a:spLocks noChangeArrowheads="1" noTextEdit="1"/>
          </p:cNvSpPr>
          <p:nvPr>
            <p:ph type="sldImg"/>
          </p:nvPr>
        </p:nvSpPr>
        <p:spPr>
          <a:xfrm>
            <a:off x="1279525" y="665163"/>
            <a:ext cx="4533900" cy="3400425"/>
          </a:xfrm>
          <a:ln/>
        </p:spPr>
      </p:sp>
      <p:sp>
        <p:nvSpPr>
          <p:cNvPr id="454659" name="Rectangle 3">
            <a:extLst>
              <a:ext uri="{FF2B5EF4-FFF2-40B4-BE49-F238E27FC236}">
                <a16:creationId xmlns:a16="http://schemas.microsoft.com/office/drawing/2014/main" id="{54D30A7A-BC50-48A7-936E-B3666A01D469}"/>
              </a:ext>
            </a:extLst>
          </p:cNvPr>
          <p:cNvSpPr>
            <a:spLocks noGrp="1" noChangeArrowheads="1"/>
          </p:cNvSpPr>
          <p:nvPr>
            <p:ph type="body" idx="1"/>
          </p:nvPr>
        </p:nvSpPr>
        <p:spPr>
          <a:xfrm>
            <a:off x="925513" y="4286250"/>
            <a:ext cx="5241925" cy="4065588"/>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Line 2">
            <a:extLst>
              <a:ext uri="{FF2B5EF4-FFF2-40B4-BE49-F238E27FC236}">
                <a16:creationId xmlns:a16="http://schemas.microsoft.com/office/drawing/2014/main" id="{1130E336-2D04-4E40-938D-8AD93ADE2E37}"/>
              </a:ext>
            </a:extLst>
          </p:cNvPr>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 name="Arc 3">
            <a:extLst>
              <a:ext uri="{FF2B5EF4-FFF2-40B4-BE49-F238E27FC236}">
                <a16:creationId xmlns:a16="http://schemas.microsoft.com/office/drawing/2014/main" id="{FA9D7768-3C2D-4CC6-BB64-8FD759A4BD5B}"/>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6" name="Rectangle 4">
            <a:extLst>
              <a:ext uri="{FF2B5EF4-FFF2-40B4-BE49-F238E27FC236}">
                <a16:creationId xmlns:a16="http://schemas.microsoft.com/office/drawing/2014/main" id="{5E00BD11-574C-44CA-97D7-51DA87BA7C97}"/>
              </a:ext>
            </a:extLst>
          </p:cNvPr>
          <p:cNvSpPr>
            <a:spLocks noGrp="1" noChangeArrowheads="1"/>
          </p:cNvSpPr>
          <p:nvPr>
            <p:ph type="ctrTitle" sz="quarter"/>
          </p:nvPr>
        </p:nvSpPr>
        <p:spPr>
          <a:xfrm>
            <a:off x="2590800" y="781050"/>
            <a:ext cx="6248400" cy="1143000"/>
          </a:xfrm>
        </p:spPr>
        <p:txBody>
          <a:bodyPr anchor="b"/>
          <a:lstStyle>
            <a:lvl1pPr>
              <a:defRPr sz="6600"/>
            </a:lvl1pPr>
          </a:lstStyle>
          <a:p>
            <a:pPr lvl="0"/>
            <a:r>
              <a:rPr lang="en-US" altLang="en-US" noProof="0"/>
              <a:t>Click to edit Master title style</a:t>
            </a:r>
          </a:p>
        </p:txBody>
      </p:sp>
      <p:sp>
        <p:nvSpPr>
          <p:cNvPr id="3077" name="Rectangle 5">
            <a:extLst>
              <a:ext uri="{FF2B5EF4-FFF2-40B4-BE49-F238E27FC236}">
                <a16:creationId xmlns:a16="http://schemas.microsoft.com/office/drawing/2014/main" id="{AE2E1FBF-1176-4D58-9578-A1C7C9FDC3A5}"/>
              </a:ext>
            </a:extLst>
          </p:cNvPr>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en-US" altLang="en-US" noProof="0"/>
              <a:t>Click to edit Master subtitle style</a:t>
            </a:r>
          </a:p>
        </p:txBody>
      </p:sp>
      <p:sp>
        <p:nvSpPr>
          <p:cNvPr id="3083" name="Rectangle 11">
            <a:extLst>
              <a:ext uri="{FF2B5EF4-FFF2-40B4-BE49-F238E27FC236}">
                <a16:creationId xmlns:a16="http://schemas.microsoft.com/office/drawing/2014/main" id="{1C55F702-7B1F-4485-BB2F-9993B6C91DF9}"/>
              </a:ext>
            </a:extLst>
          </p:cNvPr>
          <p:cNvSpPr>
            <a:spLocks noGrp="1" noChangeArrowheads="1"/>
          </p:cNvSpPr>
          <p:nvPr>
            <p:ph type="dt" sz="quarter" idx="2"/>
          </p:nvPr>
        </p:nvSpPr>
        <p:spPr>
          <a:xfrm>
            <a:off x="152400" y="5486400"/>
            <a:ext cx="1905000" cy="304800"/>
          </a:xfrm>
        </p:spPr>
        <p:txBody>
          <a:bodyPr/>
          <a:lstStyle>
            <a:lvl1pPr>
              <a:defRPr/>
            </a:lvl1pPr>
          </a:lstStyle>
          <a:p>
            <a:endParaRPr lang="en-US" altLang="en-US"/>
          </a:p>
        </p:txBody>
      </p:sp>
      <p:sp>
        <p:nvSpPr>
          <p:cNvPr id="3084" name="Rectangle 12">
            <a:extLst>
              <a:ext uri="{FF2B5EF4-FFF2-40B4-BE49-F238E27FC236}">
                <a16:creationId xmlns:a16="http://schemas.microsoft.com/office/drawing/2014/main" id="{378D60AD-1828-468B-ABA9-1B848FE34231}"/>
              </a:ext>
            </a:extLst>
          </p:cNvPr>
          <p:cNvSpPr>
            <a:spLocks noGrp="1" noChangeArrowheads="1"/>
          </p:cNvSpPr>
          <p:nvPr>
            <p:ph type="ftr" sz="quarter" idx="3"/>
          </p:nvPr>
        </p:nvSpPr>
        <p:spPr>
          <a:xfrm>
            <a:off x="152400" y="5791200"/>
            <a:ext cx="2667000" cy="304800"/>
          </a:xfrm>
        </p:spPr>
        <p:txBody>
          <a:bodyPr/>
          <a:lstStyle>
            <a:lvl1pPr>
              <a:defRPr/>
            </a:lvl1pPr>
          </a:lstStyle>
          <a:p>
            <a:endParaRPr lang="en-US" altLang="en-US"/>
          </a:p>
        </p:txBody>
      </p:sp>
      <p:sp>
        <p:nvSpPr>
          <p:cNvPr id="3085" name="Rectangle 13">
            <a:extLst>
              <a:ext uri="{FF2B5EF4-FFF2-40B4-BE49-F238E27FC236}">
                <a16:creationId xmlns:a16="http://schemas.microsoft.com/office/drawing/2014/main" id="{86D576DE-8882-4498-A52D-1278B6AB12D6}"/>
              </a:ext>
            </a:extLst>
          </p:cNvPr>
          <p:cNvSpPr>
            <a:spLocks noGrp="1" noChangeArrowheads="1"/>
          </p:cNvSpPr>
          <p:nvPr>
            <p:ph type="sldNum" sz="quarter" idx="4"/>
          </p:nvPr>
        </p:nvSpPr>
        <p:spPr/>
        <p:txBody>
          <a:bodyPr/>
          <a:lstStyle>
            <a:lvl1pPr>
              <a:defRPr/>
            </a:lvl1pPr>
          </a:lstStyle>
          <a:p>
            <a:fld id="{9FFE9AC0-7F68-4A85-812A-D83C01A8D256}"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F1B0-5A3D-4C34-9908-158941E405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9F62CA-458A-468F-84CD-5A98A8EF62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1C86B-0BF2-4236-A218-90C8314D989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B7EEC5C-68EF-427D-9FAC-6E371F9BCB6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8AC381E-60E0-4026-94E2-8588B4E893BE}"/>
              </a:ext>
            </a:extLst>
          </p:cNvPr>
          <p:cNvSpPr>
            <a:spLocks noGrp="1"/>
          </p:cNvSpPr>
          <p:nvPr>
            <p:ph type="sldNum" sz="quarter" idx="12"/>
          </p:nvPr>
        </p:nvSpPr>
        <p:spPr/>
        <p:txBody>
          <a:bodyPr/>
          <a:lstStyle>
            <a:lvl1pPr>
              <a:defRPr/>
            </a:lvl1pPr>
          </a:lstStyle>
          <a:p>
            <a:fld id="{C41A7C54-B6D7-43C9-8DBE-4E63046E514D}" type="slidenum">
              <a:rPr lang="en-US" altLang="en-US"/>
              <a:pPr/>
              <a:t>‹#›</a:t>
            </a:fld>
            <a:endParaRPr lang="en-US" altLang="en-US"/>
          </a:p>
        </p:txBody>
      </p:sp>
    </p:spTree>
    <p:extLst>
      <p:ext uri="{BB962C8B-B14F-4D97-AF65-F5344CB8AC3E}">
        <p14:creationId xmlns:p14="http://schemas.microsoft.com/office/powerpoint/2010/main" val="80746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958259-75C0-464D-8EC6-B110848D3019}"/>
              </a:ext>
            </a:extLst>
          </p:cNvPr>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5D1594-4D71-4FB3-91BD-F84E95500253}"/>
              </a:ext>
            </a:extLst>
          </p:cNvPr>
          <p:cNvSpPr>
            <a:spLocks noGrp="1"/>
          </p:cNvSpPr>
          <p:nvPr>
            <p:ph type="body" orient="vert" idx="1"/>
          </p:nvPr>
        </p:nvSpPr>
        <p:spPr>
          <a:xfrm>
            <a:off x="2819400" y="609600"/>
            <a:ext cx="4419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0E6B6-B780-413B-BF0A-00E19AC3CEE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E90154A-26BC-4DFE-AA48-8F428E68066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14204C0-62B7-4A08-9A75-467ADBAD9530}"/>
              </a:ext>
            </a:extLst>
          </p:cNvPr>
          <p:cNvSpPr>
            <a:spLocks noGrp="1"/>
          </p:cNvSpPr>
          <p:nvPr>
            <p:ph type="sldNum" sz="quarter" idx="12"/>
          </p:nvPr>
        </p:nvSpPr>
        <p:spPr/>
        <p:txBody>
          <a:bodyPr/>
          <a:lstStyle>
            <a:lvl1pPr>
              <a:defRPr/>
            </a:lvl1pPr>
          </a:lstStyle>
          <a:p>
            <a:fld id="{940FCFE2-2CDA-4DE3-B210-C4A0CD4722F3}" type="slidenum">
              <a:rPr lang="en-US" altLang="en-US"/>
              <a:pPr/>
              <a:t>‹#›</a:t>
            </a:fld>
            <a:endParaRPr lang="en-US" altLang="en-US"/>
          </a:p>
        </p:txBody>
      </p:sp>
    </p:spTree>
    <p:extLst>
      <p:ext uri="{BB962C8B-B14F-4D97-AF65-F5344CB8AC3E}">
        <p14:creationId xmlns:p14="http://schemas.microsoft.com/office/powerpoint/2010/main" val="428758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0DEE-7B41-4D5F-BFCE-691C7C30F446}"/>
              </a:ext>
            </a:extLst>
          </p:cNvPr>
          <p:cNvSpPr>
            <a:spLocks noGrp="1"/>
          </p:cNvSpPr>
          <p:nvPr>
            <p:ph type="title"/>
          </p:nvPr>
        </p:nvSpPr>
        <p:spPr>
          <a:xfrm>
            <a:off x="2819400" y="609600"/>
            <a:ext cx="6096000"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E39F0537-E889-41F6-AF03-F48587BE4F4B}"/>
              </a:ext>
            </a:extLst>
          </p:cNvPr>
          <p:cNvSpPr>
            <a:spLocks noGrp="1"/>
          </p:cNvSpPr>
          <p:nvPr>
            <p:ph type="clipArt" sz="half" idx="1"/>
          </p:nvPr>
        </p:nvSpPr>
        <p:spPr>
          <a:xfrm>
            <a:off x="2819400" y="1981200"/>
            <a:ext cx="2971800" cy="4114800"/>
          </a:xfrm>
        </p:spPr>
        <p:txBody>
          <a:bodyPr/>
          <a:lstStyle/>
          <a:p>
            <a:endParaRPr lang="en-US"/>
          </a:p>
        </p:txBody>
      </p:sp>
      <p:sp>
        <p:nvSpPr>
          <p:cNvPr id="4" name="Text Placeholder 3">
            <a:extLst>
              <a:ext uri="{FF2B5EF4-FFF2-40B4-BE49-F238E27FC236}">
                <a16:creationId xmlns:a16="http://schemas.microsoft.com/office/drawing/2014/main" id="{5E550ED5-20F1-4E83-8ADC-22407382B0B4}"/>
              </a:ext>
            </a:extLst>
          </p:cNvPr>
          <p:cNvSpPr>
            <a:spLocks noGrp="1"/>
          </p:cNvSpPr>
          <p:nvPr>
            <p:ph type="body"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73745B-B15E-4014-B6AD-1C6BF96B24B3}"/>
              </a:ext>
            </a:extLst>
          </p:cNvPr>
          <p:cNvSpPr>
            <a:spLocks noGrp="1"/>
          </p:cNvSpPr>
          <p:nvPr>
            <p:ph type="dt" sz="half" idx="10"/>
          </p:nvPr>
        </p:nvSpPr>
        <p:spPr>
          <a:xfrm>
            <a:off x="152400" y="5562600"/>
            <a:ext cx="1905000" cy="3048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41AE3C3-BEDA-4FB1-A445-D678E7FB18DE}"/>
              </a:ext>
            </a:extLst>
          </p:cNvPr>
          <p:cNvSpPr>
            <a:spLocks noGrp="1"/>
          </p:cNvSpPr>
          <p:nvPr>
            <p:ph type="ftr" sz="quarter" idx="11"/>
          </p:nvPr>
        </p:nvSpPr>
        <p:spPr>
          <a:xfrm>
            <a:off x="152400" y="5867400"/>
            <a:ext cx="2590800" cy="3048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6C3CC9E-4EB3-4AD3-89A3-63144387A35D}"/>
              </a:ext>
            </a:extLst>
          </p:cNvPr>
          <p:cNvSpPr>
            <a:spLocks noGrp="1"/>
          </p:cNvSpPr>
          <p:nvPr>
            <p:ph type="sldNum" sz="quarter" idx="12"/>
          </p:nvPr>
        </p:nvSpPr>
        <p:spPr>
          <a:xfrm>
            <a:off x="152400" y="6248400"/>
            <a:ext cx="1905000" cy="457200"/>
          </a:xfrm>
        </p:spPr>
        <p:txBody>
          <a:bodyPr/>
          <a:lstStyle>
            <a:lvl1pPr>
              <a:defRPr/>
            </a:lvl1pPr>
          </a:lstStyle>
          <a:p>
            <a:fld id="{1A67AF6D-64E8-4737-8BD9-471CF37F7F14}" type="slidenum">
              <a:rPr lang="en-US" altLang="en-US"/>
              <a:pPr/>
              <a:t>‹#›</a:t>
            </a:fld>
            <a:endParaRPr lang="en-US" altLang="en-US"/>
          </a:p>
        </p:txBody>
      </p:sp>
    </p:spTree>
    <p:extLst>
      <p:ext uri="{BB962C8B-B14F-4D97-AF65-F5344CB8AC3E}">
        <p14:creationId xmlns:p14="http://schemas.microsoft.com/office/powerpoint/2010/main" val="3364281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3E0DA-4B50-41F8-B976-A708D754772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72C2C2-0214-44B2-A3D1-3646AB576DE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5D204D-EE6A-4DAA-9D68-B0814542C8B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BF44573-C1BB-450B-9269-965158FA54E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577896F-795B-40D7-AD89-7BE2A7E74B1E}"/>
              </a:ext>
            </a:extLst>
          </p:cNvPr>
          <p:cNvSpPr>
            <a:spLocks noGrp="1"/>
          </p:cNvSpPr>
          <p:nvPr>
            <p:ph type="sldNum" sz="quarter" idx="12"/>
          </p:nvPr>
        </p:nvSpPr>
        <p:spPr/>
        <p:txBody>
          <a:bodyPr/>
          <a:lstStyle>
            <a:lvl1pPr>
              <a:defRPr/>
            </a:lvl1pPr>
          </a:lstStyle>
          <a:p>
            <a:fld id="{51522BD0-1F84-445B-AB60-2245C18BAD22}" type="slidenum">
              <a:rPr lang="en-US" altLang="en-US"/>
              <a:pPr/>
              <a:t>‹#›</a:t>
            </a:fld>
            <a:endParaRPr lang="en-US" altLang="en-US"/>
          </a:p>
        </p:txBody>
      </p:sp>
    </p:spTree>
    <p:extLst>
      <p:ext uri="{BB962C8B-B14F-4D97-AF65-F5344CB8AC3E}">
        <p14:creationId xmlns:p14="http://schemas.microsoft.com/office/powerpoint/2010/main" val="258784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B051-173C-422B-ADC5-41A4FB9066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7A2743-888A-4FCC-913A-352FB9347F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E55CC-9FB6-4039-B601-4632180D675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AD50CD1-82A4-4172-B215-14E42DEAC92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4843A36-F242-4B99-990B-21546CD19D34}"/>
              </a:ext>
            </a:extLst>
          </p:cNvPr>
          <p:cNvSpPr>
            <a:spLocks noGrp="1"/>
          </p:cNvSpPr>
          <p:nvPr>
            <p:ph type="sldNum" sz="quarter" idx="12"/>
          </p:nvPr>
        </p:nvSpPr>
        <p:spPr/>
        <p:txBody>
          <a:bodyPr/>
          <a:lstStyle>
            <a:lvl1pPr>
              <a:defRPr/>
            </a:lvl1pPr>
          </a:lstStyle>
          <a:p>
            <a:fld id="{D7AD2A62-CF63-42C3-AEE7-95ECD4C369A1}" type="slidenum">
              <a:rPr lang="en-US" altLang="en-US"/>
              <a:pPr/>
              <a:t>‹#›</a:t>
            </a:fld>
            <a:endParaRPr lang="en-US" altLang="en-US"/>
          </a:p>
        </p:txBody>
      </p:sp>
    </p:spTree>
    <p:extLst>
      <p:ext uri="{BB962C8B-B14F-4D97-AF65-F5344CB8AC3E}">
        <p14:creationId xmlns:p14="http://schemas.microsoft.com/office/powerpoint/2010/main" val="2145326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53C8-1677-423D-AB0C-564C419B149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6099EB-56C4-48D7-AA2A-D3EAA46A9C4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AE365774-B23B-46F5-B304-8DEECC91CAC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9B4CB85-20A3-4167-91E6-DE35AC765CF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A2A62F4-B72B-49F3-8F0D-3746DCD98E2E}"/>
              </a:ext>
            </a:extLst>
          </p:cNvPr>
          <p:cNvSpPr>
            <a:spLocks noGrp="1"/>
          </p:cNvSpPr>
          <p:nvPr>
            <p:ph type="sldNum" sz="quarter" idx="12"/>
          </p:nvPr>
        </p:nvSpPr>
        <p:spPr/>
        <p:txBody>
          <a:bodyPr/>
          <a:lstStyle>
            <a:lvl1pPr>
              <a:defRPr/>
            </a:lvl1pPr>
          </a:lstStyle>
          <a:p>
            <a:fld id="{418996B6-9FE6-400A-BA60-A22B99319A70}" type="slidenum">
              <a:rPr lang="en-US" altLang="en-US"/>
              <a:pPr/>
              <a:t>‹#›</a:t>
            </a:fld>
            <a:endParaRPr lang="en-US" altLang="en-US"/>
          </a:p>
        </p:txBody>
      </p:sp>
    </p:spTree>
    <p:extLst>
      <p:ext uri="{BB962C8B-B14F-4D97-AF65-F5344CB8AC3E}">
        <p14:creationId xmlns:p14="http://schemas.microsoft.com/office/powerpoint/2010/main" val="16792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5E1E4-0E4D-4506-ADDF-814936DE0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FAA16F-529C-4A07-8455-F2AB1DD90540}"/>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AE21AD-D0F2-4167-BD6B-909C4B707B5D}"/>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FDA73-E2A9-46B7-B231-527C830FE8F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6B14F2C-3272-4046-894C-FEB20563A6E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A802CAB-B19F-48EC-A30E-D0726E477A21}"/>
              </a:ext>
            </a:extLst>
          </p:cNvPr>
          <p:cNvSpPr>
            <a:spLocks noGrp="1"/>
          </p:cNvSpPr>
          <p:nvPr>
            <p:ph type="sldNum" sz="quarter" idx="12"/>
          </p:nvPr>
        </p:nvSpPr>
        <p:spPr/>
        <p:txBody>
          <a:bodyPr/>
          <a:lstStyle>
            <a:lvl1pPr>
              <a:defRPr/>
            </a:lvl1pPr>
          </a:lstStyle>
          <a:p>
            <a:fld id="{0A95B521-AA20-4633-AB59-33D6377BD1FC}" type="slidenum">
              <a:rPr lang="en-US" altLang="en-US"/>
              <a:pPr/>
              <a:t>‹#›</a:t>
            </a:fld>
            <a:endParaRPr lang="en-US" altLang="en-US"/>
          </a:p>
        </p:txBody>
      </p:sp>
    </p:spTree>
    <p:extLst>
      <p:ext uri="{BB962C8B-B14F-4D97-AF65-F5344CB8AC3E}">
        <p14:creationId xmlns:p14="http://schemas.microsoft.com/office/powerpoint/2010/main" val="3922320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4D47-BE0D-428D-9EDE-989F0051653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7A819-10A4-4E6C-B473-EF4E174E41D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70F765-13F5-478A-9AF7-2F648163E72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64335A-B8EA-45BB-8918-C3CB4B45D43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17C9C1-98EF-4B9B-8D6B-DF93E30BA4A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4E81E7-B3D0-4A98-BBCC-8DDA0AA8C0C1}"/>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6D21D53-C042-4F5D-AA9A-30AA925900C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B26AF3E-9649-4A6A-8913-0CE5BAF61471}"/>
              </a:ext>
            </a:extLst>
          </p:cNvPr>
          <p:cNvSpPr>
            <a:spLocks noGrp="1"/>
          </p:cNvSpPr>
          <p:nvPr>
            <p:ph type="sldNum" sz="quarter" idx="12"/>
          </p:nvPr>
        </p:nvSpPr>
        <p:spPr/>
        <p:txBody>
          <a:bodyPr/>
          <a:lstStyle>
            <a:lvl1pPr>
              <a:defRPr/>
            </a:lvl1pPr>
          </a:lstStyle>
          <a:p>
            <a:fld id="{DB869BC2-6D18-4984-A25B-C492E353FA68}" type="slidenum">
              <a:rPr lang="en-US" altLang="en-US"/>
              <a:pPr/>
              <a:t>‹#›</a:t>
            </a:fld>
            <a:endParaRPr lang="en-US" altLang="en-US"/>
          </a:p>
        </p:txBody>
      </p:sp>
    </p:spTree>
    <p:extLst>
      <p:ext uri="{BB962C8B-B14F-4D97-AF65-F5344CB8AC3E}">
        <p14:creationId xmlns:p14="http://schemas.microsoft.com/office/powerpoint/2010/main" val="1647179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89F2-C2C7-4859-AE86-1FA40101F2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0A54C-F330-49B6-9A2D-C6DE3ED8856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0D7626B-24E7-44DC-9FF3-F82CC995C34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32E7044-B99D-4549-913C-81581B8583F3}"/>
              </a:ext>
            </a:extLst>
          </p:cNvPr>
          <p:cNvSpPr>
            <a:spLocks noGrp="1"/>
          </p:cNvSpPr>
          <p:nvPr>
            <p:ph type="sldNum" sz="quarter" idx="12"/>
          </p:nvPr>
        </p:nvSpPr>
        <p:spPr/>
        <p:txBody>
          <a:bodyPr/>
          <a:lstStyle>
            <a:lvl1pPr>
              <a:defRPr/>
            </a:lvl1pPr>
          </a:lstStyle>
          <a:p>
            <a:fld id="{DE7F883F-BD2E-4320-A450-3830AFD803A0}" type="slidenum">
              <a:rPr lang="en-US" altLang="en-US"/>
              <a:pPr/>
              <a:t>‹#›</a:t>
            </a:fld>
            <a:endParaRPr lang="en-US" altLang="en-US"/>
          </a:p>
        </p:txBody>
      </p:sp>
    </p:spTree>
    <p:extLst>
      <p:ext uri="{BB962C8B-B14F-4D97-AF65-F5344CB8AC3E}">
        <p14:creationId xmlns:p14="http://schemas.microsoft.com/office/powerpoint/2010/main" val="3159488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BB3058-8F3A-43B8-867D-40E74A9726E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A1D0C9F-7F23-4BC6-B706-B8B7AC8CF5C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A1146E4-6C0F-4C80-86FA-EA7C67F3831D}"/>
              </a:ext>
            </a:extLst>
          </p:cNvPr>
          <p:cNvSpPr>
            <a:spLocks noGrp="1"/>
          </p:cNvSpPr>
          <p:nvPr>
            <p:ph type="sldNum" sz="quarter" idx="12"/>
          </p:nvPr>
        </p:nvSpPr>
        <p:spPr/>
        <p:txBody>
          <a:bodyPr/>
          <a:lstStyle>
            <a:lvl1pPr>
              <a:defRPr/>
            </a:lvl1pPr>
          </a:lstStyle>
          <a:p>
            <a:fld id="{BFEEC400-7776-4421-8BB1-97F80D718D5C}" type="slidenum">
              <a:rPr lang="en-US" altLang="en-US"/>
              <a:pPr/>
              <a:t>‹#›</a:t>
            </a:fld>
            <a:endParaRPr lang="en-US" altLang="en-US"/>
          </a:p>
        </p:txBody>
      </p:sp>
    </p:spTree>
    <p:extLst>
      <p:ext uri="{BB962C8B-B14F-4D97-AF65-F5344CB8AC3E}">
        <p14:creationId xmlns:p14="http://schemas.microsoft.com/office/powerpoint/2010/main" val="72542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5DE96-CE3C-4BB0-95EE-C6C531C78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5C778D-6C39-4F67-A6DE-5F8D6C9455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3B9690-8819-4A3B-B845-FBD07B3390F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9B852F3-2B22-41D4-BD6A-0CDDF4C9881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A09EFD5-798F-4C0A-835F-EFDF0AA908C0}"/>
              </a:ext>
            </a:extLst>
          </p:cNvPr>
          <p:cNvSpPr>
            <a:spLocks noGrp="1"/>
          </p:cNvSpPr>
          <p:nvPr>
            <p:ph type="sldNum" sz="quarter" idx="12"/>
          </p:nvPr>
        </p:nvSpPr>
        <p:spPr/>
        <p:txBody>
          <a:bodyPr/>
          <a:lstStyle>
            <a:lvl1pPr>
              <a:defRPr/>
            </a:lvl1pPr>
          </a:lstStyle>
          <a:p>
            <a:fld id="{522003C3-A831-4034-AD46-B6CE12341667}" type="slidenum">
              <a:rPr lang="en-US" altLang="en-US"/>
              <a:pPr/>
              <a:t>‹#›</a:t>
            </a:fld>
            <a:endParaRPr lang="en-US" altLang="en-US"/>
          </a:p>
        </p:txBody>
      </p:sp>
    </p:spTree>
    <p:extLst>
      <p:ext uri="{BB962C8B-B14F-4D97-AF65-F5344CB8AC3E}">
        <p14:creationId xmlns:p14="http://schemas.microsoft.com/office/powerpoint/2010/main" val="1859774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95436-1EF8-41EC-822F-7C7FE43231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FC166F-66D0-4DAB-BFAD-77D7AF73305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752B96-DE1A-4605-8928-80B99EDBF3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9EDE8B-D528-4B78-95FC-A5711153F82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A82436C-9CED-4EC4-8B4E-6E411F9B2D8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A81D4A4-8575-4769-9FE7-0F87BE015B38}"/>
              </a:ext>
            </a:extLst>
          </p:cNvPr>
          <p:cNvSpPr>
            <a:spLocks noGrp="1"/>
          </p:cNvSpPr>
          <p:nvPr>
            <p:ph type="sldNum" sz="quarter" idx="12"/>
          </p:nvPr>
        </p:nvSpPr>
        <p:spPr/>
        <p:txBody>
          <a:bodyPr/>
          <a:lstStyle>
            <a:lvl1pPr>
              <a:defRPr/>
            </a:lvl1pPr>
          </a:lstStyle>
          <a:p>
            <a:fld id="{E1A69F32-7042-4B61-B4F1-D8286396F4B4}" type="slidenum">
              <a:rPr lang="en-US" altLang="en-US"/>
              <a:pPr/>
              <a:t>‹#›</a:t>
            </a:fld>
            <a:endParaRPr lang="en-US" altLang="en-US"/>
          </a:p>
        </p:txBody>
      </p:sp>
    </p:spTree>
    <p:extLst>
      <p:ext uri="{BB962C8B-B14F-4D97-AF65-F5344CB8AC3E}">
        <p14:creationId xmlns:p14="http://schemas.microsoft.com/office/powerpoint/2010/main" val="3830311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6C37-6C75-45FF-BC7D-3BD8887C46B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98F259-F506-4E6B-83C8-C1115822FD4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47A689-76E3-40DC-9F58-44A90A0FE9B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52784E-913E-4A19-A91D-8AE41E472C1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CF43873-7D1A-4837-AD41-82CAAFA1994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B3CF3A0-76A9-46FC-9CCE-330B27A46878}"/>
              </a:ext>
            </a:extLst>
          </p:cNvPr>
          <p:cNvSpPr>
            <a:spLocks noGrp="1"/>
          </p:cNvSpPr>
          <p:nvPr>
            <p:ph type="sldNum" sz="quarter" idx="12"/>
          </p:nvPr>
        </p:nvSpPr>
        <p:spPr/>
        <p:txBody>
          <a:bodyPr/>
          <a:lstStyle>
            <a:lvl1pPr>
              <a:defRPr/>
            </a:lvl1pPr>
          </a:lstStyle>
          <a:p>
            <a:fld id="{72D95B9A-A445-49AA-82A1-D2B2B9A02313}" type="slidenum">
              <a:rPr lang="en-US" altLang="en-US"/>
              <a:pPr/>
              <a:t>‹#›</a:t>
            </a:fld>
            <a:endParaRPr lang="en-US" altLang="en-US"/>
          </a:p>
        </p:txBody>
      </p:sp>
    </p:spTree>
    <p:extLst>
      <p:ext uri="{BB962C8B-B14F-4D97-AF65-F5344CB8AC3E}">
        <p14:creationId xmlns:p14="http://schemas.microsoft.com/office/powerpoint/2010/main" val="3045413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0C69-D63B-4B5E-B0FC-182935E7E5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4A7B72-F3D4-454D-A88B-6AD5BE1409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7852C-1191-4771-A12D-89B4E9452C5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921DAA2-83F6-46C3-91FF-E1104488DFC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BDCC482-FE1D-4D60-A84A-8FA662F67B09}"/>
              </a:ext>
            </a:extLst>
          </p:cNvPr>
          <p:cNvSpPr>
            <a:spLocks noGrp="1"/>
          </p:cNvSpPr>
          <p:nvPr>
            <p:ph type="sldNum" sz="quarter" idx="12"/>
          </p:nvPr>
        </p:nvSpPr>
        <p:spPr/>
        <p:txBody>
          <a:bodyPr/>
          <a:lstStyle>
            <a:lvl1pPr>
              <a:defRPr/>
            </a:lvl1pPr>
          </a:lstStyle>
          <a:p>
            <a:fld id="{73ADF75E-485B-4431-B451-51CEAF691D78}" type="slidenum">
              <a:rPr lang="en-US" altLang="en-US"/>
              <a:pPr/>
              <a:t>‹#›</a:t>
            </a:fld>
            <a:endParaRPr lang="en-US" altLang="en-US"/>
          </a:p>
        </p:txBody>
      </p:sp>
    </p:spTree>
    <p:extLst>
      <p:ext uri="{BB962C8B-B14F-4D97-AF65-F5344CB8AC3E}">
        <p14:creationId xmlns:p14="http://schemas.microsoft.com/office/powerpoint/2010/main" val="1201096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023504-B53F-4857-B8D6-9FE76C71A73D}"/>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2C9C59-C9FA-4890-A752-A1323082CECD}"/>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78941-47BB-46A8-AAD1-D50FA2AC029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F37616A-3E43-4E37-B4B0-5E28D17015E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D8080F7-C811-4D66-9844-834D34682138}"/>
              </a:ext>
            </a:extLst>
          </p:cNvPr>
          <p:cNvSpPr>
            <a:spLocks noGrp="1"/>
          </p:cNvSpPr>
          <p:nvPr>
            <p:ph type="sldNum" sz="quarter" idx="12"/>
          </p:nvPr>
        </p:nvSpPr>
        <p:spPr/>
        <p:txBody>
          <a:bodyPr/>
          <a:lstStyle>
            <a:lvl1pPr>
              <a:defRPr/>
            </a:lvl1pPr>
          </a:lstStyle>
          <a:p>
            <a:fld id="{6A7139EA-05CF-41C8-9343-41D1106501FE}" type="slidenum">
              <a:rPr lang="en-US" altLang="en-US"/>
              <a:pPr/>
              <a:t>‹#›</a:t>
            </a:fld>
            <a:endParaRPr lang="en-US" altLang="en-US"/>
          </a:p>
        </p:txBody>
      </p:sp>
    </p:spTree>
    <p:extLst>
      <p:ext uri="{BB962C8B-B14F-4D97-AF65-F5344CB8AC3E}">
        <p14:creationId xmlns:p14="http://schemas.microsoft.com/office/powerpoint/2010/main" val="851253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41346" name="Rectangle 2">
            <a:extLst>
              <a:ext uri="{FF2B5EF4-FFF2-40B4-BE49-F238E27FC236}">
                <a16:creationId xmlns:a16="http://schemas.microsoft.com/office/drawing/2014/main" id="{BBD591CB-E218-4BD3-B132-4A76D0F591FC}"/>
              </a:ext>
            </a:extLst>
          </p:cNvPr>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a:t>Click to edit Master title style</a:t>
            </a:r>
          </a:p>
        </p:txBody>
      </p:sp>
      <p:sp>
        <p:nvSpPr>
          <p:cNvPr id="441347" name="Rectangle 3">
            <a:extLst>
              <a:ext uri="{FF2B5EF4-FFF2-40B4-BE49-F238E27FC236}">
                <a16:creationId xmlns:a16="http://schemas.microsoft.com/office/drawing/2014/main" id="{AFF708B4-BFBC-4306-B314-3FCA7A75212F}"/>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441348" name="Rectangle 4">
            <a:extLst>
              <a:ext uri="{FF2B5EF4-FFF2-40B4-BE49-F238E27FC236}">
                <a16:creationId xmlns:a16="http://schemas.microsoft.com/office/drawing/2014/main" id="{6FC86FFD-0675-4865-BC5A-F88DAC9889E7}"/>
              </a:ext>
            </a:extLst>
          </p:cNvPr>
          <p:cNvSpPr>
            <a:spLocks noGrp="1" noChangeArrowheads="1"/>
          </p:cNvSpPr>
          <p:nvPr>
            <p:ph type="dt" sz="quarter" idx="2"/>
          </p:nvPr>
        </p:nvSpPr>
        <p:spPr/>
        <p:txBody>
          <a:bodyPr/>
          <a:lstStyle>
            <a:lvl1pPr>
              <a:defRPr/>
            </a:lvl1pPr>
          </a:lstStyle>
          <a:p>
            <a:endParaRPr lang="en-US" altLang="en-US"/>
          </a:p>
        </p:txBody>
      </p:sp>
      <p:sp>
        <p:nvSpPr>
          <p:cNvPr id="441349" name="Rectangle 5">
            <a:extLst>
              <a:ext uri="{FF2B5EF4-FFF2-40B4-BE49-F238E27FC236}">
                <a16:creationId xmlns:a16="http://schemas.microsoft.com/office/drawing/2014/main" id="{1FA2B24D-946F-4004-8B94-E44AD1F9CACC}"/>
              </a:ext>
            </a:extLst>
          </p:cNvPr>
          <p:cNvSpPr>
            <a:spLocks noGrp="1" noChangeArrowheads="1"/>
          </p:cNvSpPr>
          <p:nvPr>
            <p:ph type="ftr" sz="quarter" idx="3"/>
          </p:nvPr>
        </p:nvSpPr>
        <p:spPr/>
        <p:txBody>
          <a:bodyPr/>
          <a:lstStyle>
            <a:lvl1pPr>
              <a:defRPr/>
            </a:lvl1pPr>
          </a:lstStyle>
          <a:p>
            <a:endParaRPr lang="en-US" altLang="en-US"/>
          </a:p>
        </p:txBody>
      </p:sp>
      <p:sp>
        <p:nvSpPr>
          <p:cNvPr id="441350" name="Rectangle 6">
            <a:extLst>
              <a:ext uri="{FF2B5EF4-FFF2-40B4-BE49-F238E27FC236}">
                <a16:creationId xmlns:a16="http://schemas.microsoft.com/office/drawing/2014/main" id="{55F9AB2B-10E1-4ED8-A35A-CFA3B80779BE}"/>
              </a:ext>
            </a:extLst>
          </p:cNvPr>
          <p:cNvSpPr>
            <a:spLocks noGrp="1" noChangeArrowheads="1"/>
          </p:cNvSpPr>
          <p:nvPr>
            <p:ph type="sldNum" sz="quarter" idx="4"/>
          </p:nvPr>
        </p:nvSpPr>
        <p:spPr/>
        <p:txBody>
          <a:bodyPr/>
          <a:lstStyle>
            <a:lvl1pPr>
              <a:defRPr/>
            </a:lvl1pPr>
          </a:lstStyle>
          <a:p>
            <a:fld id="{F3F7CAA5-156D-42FB-AAE9-F86946D04A07}" type="slidenum">
              <a:rPr lang="en-US" altLang="en-US"/>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3D34-35F0-4C81-A73E-1B59F31B4D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F8F48-78EE-421C-95B9-06A65EDEA4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ACE6A-6236-4E3F-B8B5-EED0D9986CF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67D6C9C-5CEA-458D-A699-A2ECD74AE64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0A857F6-B4B7-44EC-AB9E-87629059E415}"/>
              </a:ext>
            </a:extLst>
          </p:cNvPr>
          <p:cNvSpPr>
            <a:spLocks noGrp="1"/>
          </p:cNvSpPr>
          <p:nvPr>
            <p:ph type="sldNum" sz="quarter" idx="12"/>
          </p:nvPr>
        </p:nvSpPr>
        <p:spPr/>
        <p:txBody>
          <a:bodyPr/>
          <a:lstStyle>
            <a:lvl1pPr>
              <a:defRPr/>
            </a:lvl1pPr>
          </a:lstStyle>
          <a:p>
            <a:fld id="{6C352EBE-F70F-47CC-878D-43EE0BFD403A}" type="slidenum">
              <a:rPr lang="en-US" altLang="en-US"/>
              <a:pPr/>
              <a:t>‹#›</a:t>
            </a:fld>
            <a:endParaRPr lang="en-US" altLang="en-US"/>
          </a:p>
        </p:txBody>
      </p:sp>
    </p:spTree>
    <p:extLst>
      <p:ext uri="{BB962C8B-B14F-4D97-AF65-F5344CB8AC3E}">
        <p14:creationId xmlns:p14="http://schemas.microsoft.com/office/powerpoint/2010/main" val="3240727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9C6B-176E-4344-8671-A85F635CD5F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C0BA7B-36DF-4BE8-989D-29B3E523497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65A3C719-D18D-4DC7-B9A1-A304306041B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AA573C2-4730-4B8A-A013-A643112D41C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4CE36C0-1CB8-478E-9FDD-4A8B91E71636}"/>
              </a:ext>
            </a:extLst>
          </p:cNvPr>
          <p:cNvSpPr>
            <a:spLocks noGrp="1"/>
          </p:cNvSpPr>
          <p:nvPr>
            <p:ph type="sldNum" sz="quarter" idx="12"/>
          </p:nvPr>
        </p:nvSpPr>
        <p:spPr/>
        <p:txBody>
          <a:bodyPr/>
          <a:lstStyle>
            <a:lvl1pPr>
              <a:defRPr/>
            </a:lvl1pPr>
          </a:lstStyle>
          <a:p>
            <a:fld id="{019C8B22-0554-43D6-ADCA-7A000221778A}" type="slidenum">
              <a:rPr lang="en-US" altLang="en-US"/>
              <a:pPr/>
              <a:t>‹#›</a:t>
            </a:fld>
            <a:endParaRPr lang="en-US" altLang="en-US"/>
          </a:p>
        </p:txBody>
      </p:sp>
    </p:spTree>
    <p:extLst>
      <p:ext uri="{BB962C8B-B14F-4D97-AF65-F5344CB8AC3E}">
        <p14:creationId xmlns:p14="http://schemas.microsoft.com/office/powerpoint/2010/main" val="4264054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8F1FB-7110-43B9-8AC7-9117E27FE8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7D8AB1-0198-4D95-94B9-68E3A0E3049E}"/>
              </a:ext>
            </a:extLst>
          </p:cNvPr>
          <p:cNvSpPr>
            <a:spLocks noGrp="1"/>
          </p:cNvSpPr>
          <p:nvPr>
            <p:ph sz="half" idx="1"/>
          </p:nvPr>
        </p:nvSpPr>
        <p:spPr>
          <a:xfrm>
            <a:off x="457200" y="1981200"/>
            <a:ext cx="4038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CCFE1-F01C-4285-9E78-EC50C1EDE0B8}"/>
              </a:ext>
            </a:extLst>
          </p:cNvPr>
          <p:cNvSpPr>
            <a:spLocks noGrp="1"/>
          </p:cNvSpPr>
          <p:nvPr>
            <p:ph sz="half" idx="2"/>
          </p:nvPr>
        </p:nvSpPr>
        <p:spPr>
          <a:xfrm>
            <a:off x="4648200" y="1981200"/>
            <a:ext cx="4038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2793F0-3D32-4133-AE8D-6C704E0E654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278D154-47A8-405B-9616-27C1C0FA59F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C854A26-6E0B-4DD5-9C94-4688A724249E}"/>
              </a:ext>
            </a:extLst>
          </p:cNvPr>
          <p:cNvSpPr>
            <a:spLocks noGrp="1"/>
          </p:cNvSpPr>
          <p:nvPr>
            <p:ph type="sldNum" sz="quarter" idx="12"/>
          </p:nvPr>
        </p:nvSpPr>
        <p:spPr/>
        <p:txBody>
          <a:bodyPr/>
          <a:lstStyle>
            <a:lvl1pPr>
              <a:defRPr/>
            </a:lvl1pPr>
          </a:lstStyle>
          <a:p>
            <a:fld id="{18E27FFA-7FC1-412B-8EBE-5245E761B35E}" type="slidenum">
              <a:rPr lang="en-US" altLang="en-US"/>
              <a:pPr/>
              <a:t>‹#›</a:t>
            </a:fld>
            <a:endParaRPr lang="en-US" altLang="en-US"/>
          </a:p>
        </p:txBody>
      </p:sp>
    </p:spTree>
    <p:extLst>
      <p:ext uri="{BB962C8B-B14F-4D97-AF65-F5344CB8AC3E}">
        <p14:creationId xmlns:p14="http://schemas.microsoft.com/office/powerpoint/2010/main" val="104874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23F3-1CF3-4DEC-A0B8-029F071633C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8C0116-7510-4F13-9717-AB4F78E7385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B5DAF6-D0E0-4407-BDB2-6F70EF7D5AA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28C9E7-9724-4C6E-8074-F3B93AFED06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30346F-DFC6-4270-B63F-30EEA54BEBB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AF5145-28B9-43F1-8D8A-A8B5A48AA527}"/>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2241A90-C484-4B21-95E6-FD2A7DFF489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5F75156-B94D-49A3-901B-8C17B488F568}"/>
              </a:ext>
            </a:extLst>
          </p:cNvPr>
          <p:cNvSpPr>
            <a:spLocks noGrp="1"/>
          </p:cNvSpPr>
          <p:nvPr>
            <p:ph type="sldNum" sz="quarter" idx="12"/>
          </p:nvPr>
        </p:nvSpPr>
        <p:spPr/>
        <p:txBody>
          <a:bodyPr/>
          <a:lstStyle>
            <a:lvl1pPr>
              <a:defRPr/>
            </a:lvl1pPr>
          </a:lstStyle>
          <a:p>
            <a:fld id="{FC77A6D9-DF36-4360-8106-743F756B36CF}" type="slidenum">
              <a:rPr lang="en-US" altLang="en-US"/>
              <a:pPr/>
              <a:t>‹#›</a:t>
            </a:fld>
            <a:endParaRPr lang="en-US" altLang="en-US"/>
          </a:p>
        </p:txBody>
      </p:sp>
    </p:spTree>
    <p:extLst>
      <p:ext uri="{BB962C8B-B14F-4D97-AF65-F5344CB8AC3E}">
        <p14:creationId xmlns:p14="http://schemas.microsoft.com/office/powerpoint/2010/main" val="3829629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2C48-091C-4AE0-A85A-9687953849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98B5CE-361E-43A3-946B-37B8F51A195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2E6E39B-9CB5-4362-AA1D-F133D3645D2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4999D61-2CB8-4890-9D40-A91945F71468}"/>
              </a:ext>
            </a:extLst>
          </p:cNvPr>
          <p:cNvSpPr>
            <a:spLocks noGrp="1"/>
          </p:cNvSpPr>
          <p:nvPr>
            <p:ph type="sldNum" sz="quarter" idx="12"/>
          </p:nvPr>
        </p:nvSpPr>
        <p:spPr/>
        <p:txBody>
          <a:bodyPr/>
          <a:lstStyle>
            <a:lvl1pPr>
              <a:defRPr/>
            </a:lvl1pPr>
          </a:lstStyle>
          <a:p>
            <a:fld id="{F76EA3D6-BAFF-429A-9235-8122EE983B4E}" type="slidenum">
              <a:rPr lang="en-US" altLang="en-US"/>
              <a:pPr/>
              <a:t>‹#›</a:t>
            </a:fld>
            <a:endParaRPr lang="en-US" altLang="en-US"/>
          </a:p>
        </p:txBody>
      </p:sp>
    </p:spTree>
    <p:extLst>
      <p:ext uri="{BB962C8B-B14F-4D97-AF65-F5344CB8AC3E}">
        <p14:creationId xmlns:p14="http://schemas.microsoft.com/office/powerpoint/2010/main" val="87231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F48E-EDF7-4A83-B918-56324F6DDED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309706-FC13-4A38-B491-9FD72BCF123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D9C036B0-DD3D-421B-B40D-A3E27704465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F4D144E-2566-4CCE-9AEC-1552E9C36E5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687585B-148B-4364-AFF8-AEE20E7C7D04}"/>
              </a:ext>
            </a:extLst>
          </p:cNvPr>
          <p:cNvSpPr>
            <a:spLocks noGrp="1"/>
          </p:cNvSpPr>
          <p:nvPr>
            <p:ph type="sldNum" sz="quarter" idx="12"/>
          </p:nvPr>
        </p:nvSpPr>
        <p:spPr/>
        <p:txBody>
          <a:bodyPr/>
          <a:lstStyle>
            <a:lvl1pPr>
              <a:defRPr/>
            </a:lvl1pPr>
          </a:lstStyle>
          <a:p>
            <a:fld id="{417F0E66-5BF4-49A3-BF7D-ABCE56DE637A}" type="slidenum">
              <a:rPr lang="en-US" altLang="en-US"/>
              <a:pPr/>
              <a:t>‹#›</a:t>
            </a:fld>
            <a:endParaRPr lang="en-US" altLang="en-US"/>
          </a:p>
        </p:txBody>
      </p:sp>
    </p:spTree>
    <p:extLst>
      <p:ext uri="{BB962C8B-B14F-4D97-AF65-F5344CB8AC3E}">
        <p14:creationId xmlns:p14="http://schemas.microsoft.com/office/powerpoint/2010/main" val="557149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192D9F-79FC-475C-9A14-E198C368505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D0AF975-33B4-4305-AA6C-179C35F00DD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3295D3E-6A21-432C-BAA2-DBD3DEDBED74}"/>
              </a:ext>
            </a:extLst>
          </p:cNvPr>
          <p:cNvSpPr>
            <a:spLocks noGrp="1"/>
          </p:cNvSpPr>
          <p:nvPr>
            <p:ph type="sldNum" sz="quarter" idx="12"/>
          </p:nvPr>
        </p:nvSpPr>
        <p:spPr/>
        <p:txBody>
          <a:bodyPr/>
          <a:lstStyle>
            <a:lvl1pPr>
              <a:defRPr/>
            </a:lvl1pPr>
          </a:lstStyle>
          <a:p>
            <a:fld id="{C45813B0-C312-4EE5-BB1C-8EB16A048DFA}" type="slidenum">
              <a:rPr lang="en-US" altLang="en-US"/>
              <a:pPr/>
              <a:t>‹#›</a:t>
            </a:fld>
            <a:endParaRPr lang="en-US" altLang="en-US"/>
          </a:p>
        </p:txBody>
      </p:sp>
    </p:spTree>
    <p:extLst>
      <p:ext uri="{BB962C8B-B14F-4D97-AF65-F5344CB8AC3E}">
        <p14:creationId xmlns:p14="http://schemas.microsoft.com/office/powerpoint/2010/main" val="1445335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E8DE-0C2D-4C3B-BDD3-41BC039202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1F17CD-D466-476F-B9B4-38A3F484F32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FED655-BEFC-45A9-B19E-97C5F91EDD4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2AD77E-5B40-47F2-911C-FF34248104D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580A3D3-DAD4-4D68-9DAC-E7DAA4AF678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0E6E54F-77E0-4145-87E2-B70EF9CBAB76}"/>
              </a:ext>
            </a:extLst>
          </p:cNvPr>
          <p:cNvSpPr>
            <a:spLocks noGrp="1"/>
          </p:cNvSpPr>
          <p:nvPr>
            <p:ph type="sldNum" sz="quarter" idx="12"/>
          </p:nvPr>
        </p:nvSpPr>
        <p:spPr/>
        <p:txBody>
          <a:bodyPr/>
          <a:lstStyle>
            <a:lvl1pPr>
              <a:defRPr/>
            </a:lvl1pPr>
          </a:lstStyle>
          <a:p>
            <a:fld id="{A97B40D5-E71D-43BB-829B-17BC8E861E9F}" type="slidenum">
              <a:rPr lang="en-US" altLang="en-US"/>
              <a:pPr/>
              <a:t>‹#›</a:t>
            </a:fld>
            <a:endParaRPr lang="en-US" altLang="en-US"/>
          </a:p>
        </p:txBody>
      </p:sp>
    </p:spTree>
    <p:extLst>
      <p:ext uri="{BB962C8B-B14F-4D97-AF65-F5344CB8AC3E}">
        <p14:creationId xmlns:p14="http://schemas.microsoft.com/office/powerpoint/2010/main" val="129308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8E58-5113-4FE4-9E65-C340AF0D55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8C3884-03DB-4FB9-BB03-3FF24CBD83A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7C8345-97D2-4332-B5DA-111F11F963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BA1E2D-598D-4ACE-9B95-B2A9C309AF5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9F423B6-09ED-4D55-BD7B-49FBF2AA7F9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E2B4137-A974-49A8-B82F-25FE3974757E}"/>
              </a:ext>
            </a:extLst>
          </p:cNvPr>
          <p:cNvSpPr>
            <a:spLocks noGrp="1"/>
          </p:cNvSpPr>
          <p:nvPr>
            <p:ph type="sldNum" sz="quarter" idx="12"/>
          </p:nvPr>
        </p:nvSpPr>
        <p:spPr/>
        <p:txBody>
          <a:bodyPr/>
          <a:lstStyle>
            <a:lvl1pPr>
              <a:defRPr/>
            </a:lvl1pPr>
          </a:lstStyle>
          <a:p>
            <a:fld id="{C648138A-7358-4627-BAF7-92D6C15247F8}" type="slidenum">
              <a:rPr lang="en-US" altLang="en-US"/>
              <a:pPr/>
              <a:t>‹#›</a:t>
            </a:fld>
            <a:endParaRPr lang="en-US" altLang="en-US"/>
          </a:p>
        </p:txBody>
      </p:sp>
    </p:spTree>
    <p:extLst>
      <p:ext uri="{BB962C8B-B14F-4D97-AF65-F5344CB8AC3E}">
        <p14:creationId xmlns:p14="http://schemas.microsoft.com/office/powerpoint/2010/main" val="3436562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7DBD-A0CF-4EAB-968E-CF6B7DBA92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81D6AC-D63A-4090-BBFE-2D30496489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E7750-6E6B-401E-8F45-E23ECCD004E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941652D-3E04-4E6E-84F1-FFC4CFD70F4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13D82A1-6FBA-4088-A67F-126DAD2803BD}"/>
              </a:ext>
            </a:extLst>
          </p:cNvPr>
          <p:cNvSpPr>
            <a:spLocks noGrp="1"/>
          </p:cNvSpPr>
          <p:nvPr>
            <p:ph type="sldNum" sz="quarter" idx="12"/>
          </p:nvPr>
        </p:nvSpPr>
        <p:spPr/>
        <p:txBody>
          <a:bodyPr/>
          <a:lstStyle>
            <a:lvl1pPr>
              <a:defRPr/>
            </a:lvl1pPr>
          </a:lstStyle>
          <a:p>
            <a:fld id="{A6CDBE1E-E097-4656-9FD1-2138697E147F}" type="slidenum">
              <a:rPr lang="en-US" altLang="en-US"/>
              <a:pPr/>
              <a:t>‹#›</a:t>
            </a:fld>
            <a:endParaRPr lang="en-US" altLang="en-US"/>
          </a:p>
        </p:txBody>
      </p:sp>
    </p:spTree>
    <p:extLst>
      <p:ext uri="{BB962C8B-B14F-4D97-AF65-F5344CB8AC3E}">
        <p14:creationId xmlns:p14="http://schemas.microsoft.com/office/powerpoint/2010/main" val="1988679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840B3A-1D20-4724-811E-1EDC8C030277}"/>
              </a:ext>
            </a:extLst>
          </p:cNvPr>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F11FA9-C4A0-4BF4-BBC3-6F6F137D8A9E}"/>
              </a:ext>
            </a:extLst>
          </p:cNvPr>
          <p:cNvSpPr>
            <a:spLocks noGrp="1"/>
          </p:cNvSpPr>
          <p:nvPr>
            <p:ph type="body" orient="vert" idx="1"/>
          </p:nvPr>
        </p:nvSpPr>
        <p:spPr>
          <a:xfrm>
            <a:off x="457200" y="381000"/>
            <a:ext cx="6019800" cy="5715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1C461-DFA9-452F-857B-54C1E55D5C6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DB255B-D7DB-45A0-99A5-37ABF0F778B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093D456-3AE7-4EFD-9177-4BE604B696E6}"/>
              </a:ext>
            </a:extLst>
          </p:cNvPr>
          <p:cNvSpPr>
            <a:spLocks noGrp="1"/>
          </p:cNvSpPr>
          <p:nvPr>
            <p:ph type="sldNum" sz="quarter" idx="12"/>
          </p:nvPr>
        </p:nvSpPr>
        <p:spPr/>
        <p:txBody>
          <a:bodyPr/>
          <a:lstStyle>
            <a:lvl1pPr>
              <a:defRPr/>
            </a:lvl1pPr>
          </a:lstStyle>
          <a:p>
            <a:fld id="{19505412-080B-44B8-B634-279CC011654C}" type="slidenum">
              <a:rPr lang="en-US" altLang="en-US"/>
              <a:pPr/>
              <a:t>‹#›</a:t>
            </a:fld>
            <a:endParaRPr lang="en-US" altLang="en-US"/>
          </a:p>
        </p:txBody>
      </p:sp>
    </p:spTree>
    <p:extLst>
      <p:ext uri="{BB962C8B-B14F-4D97-AF65-F5344CB8AC3E}">
        <p14:creationId xmlns:p14="http://schemas.microsoft.com/office/powerpoint/2010/main" val="679792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0C40-BB39-4174-95CD-A7CC461A95DB}"/>
              </a:ext>
            </a:extLst>
          </p:cNvPr>
          <p:cNvSpPr>
            <a:spLocks noGrp="1"/>
          </p:cNvSpPr>
          <p:nvPr>
            <p:ph type="title" sz="quarter"/>
          </p:nvPr>
        </p:nvSpPr>
        <p:spPr>
          <a:xfrm>
            <a:off x="457200" y="381000"/>
            <a:ext cx="8229600" cy="1371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5DFE455-8234-40F9-B54B-B54E9CE7CF79}"/>
              </a:ext>
            </a:extLst>
          </p:cNvPr>
          <p:cNvSpPr>
            <a:spLocks noGrp="1"/>
          </p:cNvSpPr>
          <p:nvPr>
            <p:ph sz="quarter" idx="1"/>
          </p:nvPr>
        </p:nvSpPr>
        <p:spPr>
          <a:xfrm>
            <a:off x="457200" y="1981200"/>
            <a:ext cx="40386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D8B5D1-15C5-4300-A519-E5C070DDE77D}"/>
              </a:ext>
            </a:extLst>
          </p:cNvPr>
          <p:cNvSpPr>
            <a:spLocks noGrp="1"/>
          </p:cNvSpPr>
          <p:nvPr>
            <p:ph sz="quarter" idx="2"/>
          </p:nvPr>
        </p:nvSpPr>
        <p:spPr>
          <a:xfrm>
            <a:off x="4648200" y="1981200"/>
            <a:ext cx="40386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6D4D49D6-26A8-418C-A66C-8702768C7EC1}"/>
              </a:ext>
            </a:extLst>
          </p:cNvPr>
          <p:cNvSpPr>
            <a:spLocks noGrp="1"/>
          </p:cNvSpPr>
          <p:nvPr>
            <p:ph sz="quarter" idx="3"/>
          </p:nvPr>
        </p:nvSpPr>
        <p:spPr>
          <a:xfrm>
            <a:off x="457200" y="4114800"/>
            <a:ext cx="40386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4915C326-39EA-4588-84D8-C14619D9DA4D}"/>
              </a:ext>
            </a:extLst>
          </p:cNvPr>
          <p:cNvSpPr>
            <a:spLocks noGrp="1"/>
          </p:cNvSpPr>
          <p:nvPr>
            <p:ph sz="quarter" idx="4"/>
          </p:nvPr>
        </p:nvSpPr>
        <p:spPr>
          <a:xfrm>
            <a:off x="4648200" y="4114800"/>
            <a:ext cx="40386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17F9A8-CD3A-4D15-8EB3-8906495C01E3}"/>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C766E3C-EB2B-460A-A6AD-63E2A6F73F92}"/>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C53E36DD-5DE2-429B-BF72-E27F86D05FB7}"/>
              </a:ext>
            </a:extLst>
          </p:cNvPr>
          <p:cNvSpPr>
            <a:spLocks noGrp="1"/>
          </p:cNvSpPr>
          <p:nvPr>
            <p:ph type="sldNum" sz="quarter" idx="12"/>
          </p:nvPr>
        </p:nvSpPr>
        <p:spPr>
          <a:xfrm>
            <a:off x="6553200" y="6245225"/>
            <a:ext cx="2133600" cy="476250"/>
          </a:xfrm>
        </p:spPr>
        <p:txBody>
          <a:bodyPr/>
          <a:lstStyle>
            <a:lvl1pPr>
              <a:defRPr/>
            </a:lvl1pPr>
          </a:lstStyle>
          <a:p>
            <a:fld id="{3D892201-118A-451E-A56E-C14EE5718B81}" type="slidenum">
              <a:rPr lang="en-US" altLang="en-US"/>
              <a:pPr/>
              <a:t>‹#›</a:t>
            </a:fld>
            <a:endParaRPr lang="en-US" altLang="en-US"/>
          </a:p>
        </p:txBody>
      </p:sp>
    </p:spTree>
    <p:extLst>
      <p:ext uri="{BB962C8B-B14F-4D97-AF65-F5344CB8AC3E}">
        <p14:creationId xmlns:p14="http://schemas.microsoft.com/office/powerpoint/2010/main" val="2803031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4D80-5823-40E2-953A-E4219D3550B0}"/>
              </a:ext>
            </a:extLst>
          </p:cNvPr>
          <p:cNvSpPr>
            <a:spLocks noGrp="1"/>
          </p:cNvSpPr>
          <p:nvPr>
            <p:ph type="title"/>
          </p:nvPr>
        </p:nvSpPr>
        <p:spPr>
          <a:xfrm>
            <a:off x="457200" y="381000"/>
            <a:ext cx="8229600" cy="1371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6F2C142-2359-4A12-92C4-0450932E46C7}"/>
              </a:ext>
            </a:extLst>
          </p:cNvPr>
          <p:cNvSpPr>
            <a:spLocks noGrp="1"/>
          </p:cNvSpPr>
          <p:nvPr>
            <p:ph sz="half" idx="1"/>
          </p:nvPr>
        </p:nvSpPr>
        <p:spPr>
          <a:xfrm>
            <a:off x="457200" y="1981200"/>
            <a:ext cx="4038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7DE02F-2315-4AA1-A570-11052EF568A6}"/>
              </a:ext>
            </a:extLst>
          </p:cNvPr>
          <p:cNvSpPr>
            <a:spLocks noGrp="1"/>
          </p:cNvSpPr>
          <p:nvPr>
            <p:ph sz="quarter" idx="2"/>
          </p:nvPr>
        </p:nvSpPr>
        <p:spPr>
          <a:xfrm>
            <a:off x="4648200" y="1981200"/>
            <a:ext cx="40386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B39CD650-0144-4AD3-9A8B-FF827BDF3DCA}"/>
              </a:ext>
            </a:extLst>
          </p:cNvPr>
          <p:cNvSpPr>
            <a:spLocks noGrp="1"/>
          </p:cNvSpPr>
          <p:nvPr>
            <p:ph sz="quarter" idx="3"/>
          </p:nvPr>
        </p:nvSpPr>
        <p:spPr>
          <a:xfrm>
            <a:off x="4648200" y="4114800"/>
            <a:ext cx="40386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A7C5D77-AE74-4133-AE63-C549AE4A855F}"/>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BD07C056-A2CF-490E-B49F-5B6D4183F661}"/>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4D4FCC69-5495-4F05-BFA6-E8DB20547987}"/>
              </a:ext>
            </a:extLst>
          </p:cNvPr>
          <p:cNvSpPr>
            <a:spLocks noGrp="1"/>
          </p:cNvSpPr>
          <p:nvPr>
            <p:ph type="sldNum" sz="quarter" idx="12"/>
          </p:nvPr>
        </p:nvSpPr>
        <p:spPr>
          <a:xfrm>
            <a:off x="6553200" y="6245225"/>
            <a:ext cx="2133600" cy="476250"/>
          </a:xfrm>
        </p:spPr>
        <p:txBody>
          <a:bodyPr/>
          <a:lstStyle>
            <a:lvl1pPr>
              <a:defRPr/>
            </a:lvl1pPr>
          </a:lstStyle>
          <a:p>
            <a:fld id="{C8125E29-4FD3-4514-8B9F-68F486F36EDD}" type="slidenum">
              <a:rPr lang="en-US" altLang="en-US"/>
              <a:pPr/>
              <a:t>‹#›</a:t>
            </a:fld>
            <a:endParaRPr lang="en-US" altLang="en-US"/>
          </a:p>
        </p:txBody>
      </p:sp>
    </p:spTree>
    <p:extLst>
      <p:ext uri="{BB962C8B-B14F-4D97-AF65-F5344CB8AC3E}">
        <p14:creationId xmlns:p14="http://schemas.microsoft.com/office/powerpoint/2010/main" val="1246102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5763D1-7350-4041-9176-806C3078C971}"/>
              </a:ext>
            </a:extLst>
          </p:cNvPr>
          <p:cNvSpPr>
            <a:spLocks noGrp="1"/>
          </p:cNvSpPr>
          <p:nvPr>
            <p:ph/>
          </p:nvPr>
        </p:nvSpPr>
        <p:spPr>
          <a:xfrm>
            <a:off x="457200" y="381000"/>
            <a:ext cx="82296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344087F-54B7-47F0-8152-9B21D6209186}"/>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B6E8356-8261-48E7-99FF-04BB2C4D8E3E}"/>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892E98F-C0BF-4251-9731-E2CBD0333C93}"/>
              </a:ext>
            </a:extLst>
          </p:cNvPr>
          <p:cNvSpPr>
            <a:spLocks noGrp="1"/>
          </p:cNvSpPr>
          <p:nvPr>
            <p:ph type="sldNum" sz="quarter" idx="12"/>
          </p:nvPr>
        </p:nvSpPr>
        <p:spPr>
          <a:xfrm>
            <a:off x="6553200" y="6245225"/>
            <a:ext cx="2133600" cy="476250"/>
          </a:xfrm>
        </p:spPr>
        <p:txBody>
          <a:bodyPr/>
          <a:lstStyle>
            <a:lvl1pPr>
              <a:defRPr/>
            </a:lvl1pPr>
          </a:lstStyle>
          <a:p>
            <a:fld id="{74E8C870-6A62-4577-8413-EAC06DB672A0}" type="slidenum">
              <a:rPr lang="en-US" altLang="en-US"/>
              <a:pPr/>
              <a:t>‹#›</a:t>
            </a:fld>
            <a:endParaRPr lang="en-US" altLang="en-US"/>
          </a:p>
        </p:txBody>
      </p:sp>
    </p:spTree>
    <p:extLst>
      <p:ext uri="{BB962C8B-B14F-4D97-AF65-F5344CB8AC3E}">
        <p14:creationId xmlns:p14="http://schemas.microsoft.com/office/powerpoint/2010/main" val="2463914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ABB642CB-9CB3-4ED9-8B0D-977BA30F3198}"/>
              </a:ext>
            </a:extLst>
          </p:cNvPr>
          <p:cNvSpPr>
            <a:spLocks noGrp="1" noChangeArrowheads="1"/>
          </p:cNvSpPr>
          <p:nvPr>
            <p:ph type="ctrTitle"/>
          </p:nvPr>
        </p:nvSpPr>
        <p:spPr>
          <a:xfrm>
            <a:off x="914400" y="685800"/>
            <a:ext cx="7721600" cy="1143000"/>
          </a:xfrm>
        </p:spPr>
        <p:txBody>
          <a:bodyPr/>
          <a:lstStyle>
            <a:lvl1pPr>
              <a:defRPr/>
            </a:lvl1pPr>
          </a:lstStyle>
          <a:p>
            <a:pPr lvl="0"/>
            <a:r>
              <a:rPr lang="en-US" altLang="en-US" noProof="0"/>
              <a:t>Click to edit Master title style</a:t>
            </a:r>
          </a:p>
        </p:txBody>
      </p:sp>
      <p:sp>
        <p:nvSpPr>
          <p:cNvPr id="456707" name="Rectangle 3">
            <a:extLst>
              <a:ext uri="{FF2B5EF4-FFF2-40B4-BE49-F238E27FC236}">
                <a16:creationId xmlns:a16="http://schemas.microsoft.com/office/drawing/2014/main" id="{1FDEA628-845D-4B65-A4A2-29758305FF54}"/>
              </a:ext>
            </a:extLst>
          </p:cNvPr>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vl1pPr>
          </a:lstStyle>
          <a:p>
            <a:pPr lvl="0"/>
            <a:r>
              <a:rPr lang="en-US" altLang="en-US" noProof="0"/>
              <a:t>Click to edit Master subtitle style</a:t>
            </a:r>
          </a:p>
        </p:txBody>
      </p:sp>
      <p:pic>
        <p:nvPicPr>
          <p:cNvPr id="456708" name="Picture 4" descr="paint">
            <a:extLst>
              <a:ext uri="{FF2B5EF4-FFF2-40B4-BE49-F238E27FC236}">
                <a16:creationId xmlns:a16="http://schemas.microsoft.com/office/drawing/2014/main" id="{514D1A90-6665-45AE-8C1F-C38E9FB5DB9B}"/>
              </a:ext>
            </a:extLst>
          </p:cNvPr>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571500" y="1543050"/>
            <a:ext cx="82296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EDD0-F559-423F-BFE5-1C74F31F1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C6B8A0-9F82-4218-90B1-79D9684A42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182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7576-04A5-430B-80A3-75B566B46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385327-21E1-4610-A425-53708D9C1028}"/>
              </a:ext>
            </a:extLst>
          </p:cNvPr>
          <p:cNvSpPr>
            <a:spLocks noGrp="1"/>
          </p:cNvSpPr>
          <p:nvPr>
            <p:ph sz="half" idx="1"/>
          </p:nvPr>
        </p:nvSpPr>
        <p:spPr>
          <a:xfrm>
            <a:off x="28194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7A5088-7604-4D42-8498-99D25F3D2FD3}"/>
              </a:ext>
            </a:extLst>
          </p:cNvPr>
          <p:cNvSpPr>
            <a:spLocks noGrp="1"/>
          </p:cNvSpPr>
          <p:nvPr>
            <p:ph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24E206-EA35-4BE1-8554-25FB7AF245E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8CF24AA-0252-4B4E-819B-8A56A667ECF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6BB4D2A-DE66-46CE-A0B0-6D988BCED762}"/>
              </a:ext>
            </a:extLst>
          </p:cNvPr>
          <p:cNvSpPr>
            <a:spLocks noGrp="1"/>
          </p:cNvSpPr>
          <p:nvPr>
            <p:ph type="sldNum" sz="quarter" idx="12"/>
          </p:nvPr>
        </p:nvSpPr>
        <p:spPr/>
        <p:txBody>
          <a:bodyPr/>
          <a:lstStyle>
            <a:lvl1pPr>
              <a:defRPr/>
            </a:lvl1pPr>
          </a:lstStyle>
          <a:p>
            <a:fld id="{FBFBCDB3-E816-44BC-8517-3B31BDCBF4FA}" type="slidenum">
              <a:rPr lang="en-US" altLang="en-US"/>
              <a:pPr/>
              <a:t>‹#›</a:t>
            </a:fld>
            <a:endParaRPr lang="en-US" altLang="en-US"/>
          </a:p>
        </p:txBody>
      </p:sp>
    </p:spTree>
    <p:extLst>
      <p:ext uri="{BB962C8B-B14F-4D97-AF65-F5344CB8AC3E}">
        <p14:creationId xmlns:p14="http://schemas.microsoft.com/office/powerpoint/2010/main" val="36527020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BA775-A114-47EF-B624-0CE2300AF345}"/>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10989F-422A-4553-AC69-ED0EF017A6E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5200760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740E4-F847-4A1B-8E91-967DCA39A6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C3FC49-7CE8-43BA-8764-840A06E254A6}"/>
              </a:ext>
            </a:extLst>
          </p:cNvPr>
          <p:cNvSpPr>
            <a:spLocks noGrp="1"/>
          </p:cNvSpPr>
          <p:nvPr>
            <p:ph sz="half" idx="1"/>
          </p:nvPr>
        </p:nvSpPr>
        <p:spPr>
          <a:xfrm>
            <a:off x="457200" y="1885950"/>
            <a:ext cx="4013200" cy="4605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81120C-BF08-4638-A54D-C2FD1A3BC174}"/>
              </a:ext>
            </a:extLst>
          </p:cNvPr>
          <p:cNvSpPr>
            <a:spLocks noGrp="1"/>
          </p:cNvSpPr>
          <p:nvPr>
            <p:ph sz="half" idx="2"/>
          </p:nvPr>
        </p:nvSpPr>
        <p:spPr>
          <a:xfrm>
            <a:off x="4622800" y="1885950"/>
            <a:ext cx="4013200" cy="4605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20744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8F0C-24FD-4F88-9891-A83967F4FB2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0427ED-3115-43D9-822C-8D1EF6266BC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DFEFA5-13A7-4D41-B57D-72771F94FAC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0AE22E-C5FC-4056-8928-85DBF57A92C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1569A5-43DF-4B15-BF12-4CE6F4644C8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539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F542-4CB9-437C-8344-59E748877FA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2228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524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02C7-C1B7-4F29-A697-1C02CAC37BA8}"/>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FAFFC2-C3B7-4E04-98B7-A35693194A4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5D3AC6-A125-4F13-826F-F246A44D6BB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34383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BC145-9E8D-4B6D-8327-09DA275117FB}"/>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24564A-D421-4BE4-B7F9-B63A7DD06F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DA65DB-277A-4E44-9404-A03BE2A3B53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490010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4D0B5-338D-40A9-92EF-7D22DC40FD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BFB6AE-9844-4250-A197-924CD47B13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87342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A60930-5350-4F59-AFEA-D931C5D5AABB}"/>
              </a:ext>
            </a:extLst>
          </p:cNvPr>
          <p:cNvSpPr>
            <a:spLocks noGrp="1"/>
          </p:cNvSpPr>
          <p:nvPr>
            <p:ph type="title" orient="vert"/>
          </p:nvPr>
        </p:nvSpPr>
        <p:spPr>
          <a:xfrm>
            <a:off x="6578600" y="228600"/>
            <a:ext cx="2057400" cy="626268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D53516-77B0-408E-9EFB-0A633C477E88}"/>
              </a:ext>
            </a:extLst>
          </p:cNvPr>
          <p:cNvSpPr>
            <a:spLocks noGrp="1"/>
          </p:cNvSpPr>
          <p:nvPr>
            <p:ph type="body" orient="vert" idx="1"/>
          </p:nvPr>
        </p:nvSpPr>
        <p:spPr>
          <a:xfrm>
            <a:off x="406400" y="228600"/>
            <a:ext cx="6019800" cy="62626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450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35070-89B5-46A2-85B2-C1F8B1C28FE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2319AE-273C-4D98-BCC7-B3CE4502EF9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1CE8BE-5FF9-46EA-B296-DDFB16E2D9A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72AEF66-68A8-4CD7-A8AF-2BFCDE0240A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EC984C7-3FC8-48F0-84CD-50E6C1F03D14}"/>
              </a:ext>
            </a:extLst>
          </p:cNvPr>
          <p:cNvSpPr>
            <a:spLocks noGrp="1"/>
          </p:cNvSpPr>
          <p:nvPr>
            <p:ph type="sldNum" sz="quarter" idx="12"/>
          </p:nvPr>
        </p:nvSpPr>
        <p:spPr/>
        <p:txBody>
          <a:bodyPr/>
          <a:lstStyle>
            <a:lvl1pPr>
              <a:defRPr/>
            </a:lvl1pPr>
          </a:lstStyle>
          <a:p>
            <a:fld id="{194FB46C-78FF-45A3-B64A-3362AF612946}" type="slidenum">
              <a:rPr lang="en-US" altLang="en-US"/>
              <a:pPr/>
              <a:t>‹#›</a:t>
            </a:fld>
            <a:endParaRPr lang="en-US" altLang="en-US"/>
          </a:p>
        </p:txBody>
      </p:sp>
    </p:spTree>
    <p:extLst>
      <p:ext uri="{BB962C8B-B14F-4D97-AF65-F5344CB8AC3E}">
        <p14:creationId xmlns:p14="http://schemas.microsoft.com/office/powerpoint/2010/main" val="241176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069D9-72F4-478B-8961-40F9DDEF62A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C8C291-23DA-4B07-9314-31CFDED303C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3548A8-F168-4C58-B456-CF2D939AD093}"/>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FD7AAD-33C5-4B57-9320-C89A169FA27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D5195F-C53A-4816-80D1-FAD1B2221D39}"/>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F2B05A-DCF2-4111-9B89-26C3688F069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3F07A4A-4203-42D3-BD0C-267E3DEDA9B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2F1EB9D-2559-4C82-8E57-D3AD009B2A8A}"/>
              </a:ext>
            </a:extLst>
          </p:cNvPr>
          <p:cNvSpPr>
            <a:spLocks noGrp="1"/>
          </p:cNvSpPr>
          <p:nvPr>
            <p:ph type="sldNum" sz="quarter" idx="12"/>
          </p:nvPr>
        </p:nvSpPr>
        <p:spPr/>
        <p:txBody>
          <a:bodyPr/>
          <a:lstStyle>
            <a:lvl1pPr>
              <a:defRPr/>
            </a:lvl1pPr>
          </a:lstStyle>
          <a:p>
            <a:fld id="{291FBA20-26FD-41C7-B357-5404D3DEDFD0}" type="slidenum">
              <a:rPr lang="en-US" altLang="en-US"/>
              <a:pPr/>
              <a:t>‹#›</a:t>
            </a:fld>
            <a:endParaRPr lang="en-US" altLang="en-US"/>
          </a:p>
        </p:txBody>
      </p:sp>
    </p:spTree>
    <p:extLst>
      <p:ext uri="{BB962C8B-B14F-4D97-AF65-F5344CB8AC3E}">
        <p14:creationId xmlns:p14="http://schemas.microsoft.com/office/powerpoint/2010/main" val="8903571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3E33-D95F-4584-B7B2-E3222D2626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E21A3B-11EF-47EE-8B45-A15A8AEDE0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F6786-80E8-4A03-9083-DFC2C0548F8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65537D4-05B9-4956-9912-2167003FBB1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9B4D0A3-B8DD-4CA5-9DA4-395C851BD178}"/>
              </a:ext>
            </a:extLst>
          </p:cNvPr>
          <p:cNvSpPr>
            <a:spLocks noGrp="1"/>
          </p:cNvSpPr>
          <p:nvPr>
            <p:ph type="sldNum" sz="quarter" idx="12"/>
          </p:nvPr>
        </p:nvSpPr>
        <p:spPr/>
        <p:txBody>
          <a:bodyPr/>
          <a:lstStyle>
            <a:lvl1pPr>
              <a:defRPr/>
            </a:lvl1pPr>
          </a:lstStyle>
          <a:p>
            <a:fld id="{D1AD4280-4903-44A9-B119-ABE07DD88B96}" type="slidenum">
              <a:rPr lang="en-US" altLang="en-US"/>
              <a:pPr/>
              <a:t>‹#›</a:t>
            </a:fld>
            <a:endParaRPr lang="en-US" altLang="en-US"/>
          </a:p>
        </p:txBody>
      </p:sp>
    </p:spTree>
    <p:extLst>
      <p:ext uri="{BB962C8B-B14F-4D97-AF65-F5344CB8AC3E}">
        <p14:creationId xmlns:p14="http://schemas.microsoft.com/office/powerpoint/2010/main" val="35132524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0ED8C-5B80-4984-AE29-3452CB37CB5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896198-B6DE-44EA-AF64-8CC74BE8ACD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90BDD26C-B46B-4D8D-B486-4073A9AE44E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C8397A8-70E9-49BC-AE17-29C5156FD19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7464449-4BFE-4F6C-B733-DAADFF4007E4}"/>
              </a:ext>
            </a:extLst>
          </p:cNvPr>
          <p:cNvSpPr>
            <a:spLocks noGrp="1"/>
          </p:cNvSpPr>
          <p:nvPr>
            <p:ph type="sldNum" sz="quarter" idx="12"/>
          </p:nvPr>
        </p:nvSpPr>
        <p:spPr/>
        <p:txBody>
          <a:bodyPr/>
          <a:lstStyle>
            <a:lvl1pPr>
              <a:defRPr/>
            </a:lvl1pPr>
          </a:lstStyle>
          <a:p>
            <a:fld id="{56034035-552C-4160-88FF-AAF08050AAF3}" type="slidenum">
              <a:rPr lang="en-US" altLang="en-US"/>
              <a:pPr/>
              <a:t>‹#›</a:t>
            </a:fld>
            <a:endParaRPr lang="en-US" altLang="en-US"/>
          </a:p>
        </p:txBody>
      </p:sp>
    </p:spTree>
    <p:extLst>
      <p:ext uri="{BB962C8B-B14F-4D97-AF65-F5344CB8AC3E}">
        <p14:creationId xmlns:p14="http://schemas.microsoft.com/office/powerpoint/2010/main" val="38783368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6ACE0-1584-4B72-9E40-CCFBDFBD22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F76C8-972A-49D0-A527-32705C44E576}"/>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960767-FB8E-4809-B85D-26F17CE76F60}"/>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5CF73B-9B2D-4029-BB42-63836687060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7F1C402-9844-4790-BBA6-CA31DBDD3AA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560F809-ECC5-4B21-9919-91AFD6B7451E}"/>
              </a:ext>
            </a:extLst>
          </p:cNvPr>
          <p:cNvSpPr>
            <a:spLocks noGrp="1"/>
          </p:cNvSpPr>
          <p:nvPr>
            <p:ph type="sldNum" sz="quarter" idx="12"/>
          </p:nvPr>
        </p:nvSpPr>
        <p:spPr/>
        <p:txBody>
          <a:bodyPr/>
          <a:lstStyle>
            <a:lvl1pPr>
              <a:defRPr/>
            </a:lvl1pPr>
          </a:lstStyle>
          <a:p>
            <a:fld id="{5319FE16-48DD-4AC9-AFB0-56270223E91C}" type="slidenum">
              <a:rPr lang="en-US" altLang="en-US"/>
              <a:pPr/>
              <a:t>‹#›</a:t>
            </a:fld>
            <a:endParaRPr lang="en-US" altLang="en-US"/>
          </a:p>
        </p:txBody>
      </p:sp>
    </p:spTree>
    <p:extLst>
      <p:ext uri="{BB962C8B-B14F-4D97-AF65-F5344CB8AC3E}">
        <p14:creationId xmlns:p14="http://schemas.microsoft.com/office/powerpoint/2010/main" val="39686058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9D566-C9D0-447B-97FD-7F18BD5A36C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035161-C530-4458-BF01-22A002B2B96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2E5156-E11C-4171-8A8F-50121530E42C}"/>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48D38C-E927-4CF9-BBB0-05E65FB2A23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1691256-830F-4E19-9C3F-D839250C3B0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D7EA52-1D4E-4247-BCC2-314E7EF3ACB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0B97DA4-2E8E-4BF6-8944-0267DB53A40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753BF2F-43F9-4BA7-85D2-8224B9774DF7}"/>
              </a:ext>
            </a:extLst>
          </p:cNvPr>
          <p:cNvSpPr>
            <a:spLocks noGrp="1"/>
          </p:cNvSpPr>
          <p:nvPr>
            <p:ph type="sldNum" sz="quarter" idx="12"/>
          </p:nvPr>
        </p:nvSpPr>
        <p:spPr/>
        <p:txBody>
          <a:bodyPr/>
          <a:lstStyle>
            <a:lvl1pPr>
              <a:defRPr/>
            </a:lvl1pPr>
          </a:lstStyle>
          <a:p>
            <a:fld id="{D36DA96A-ECCB-4367-932A-F5BC2F372CE0}" type="slidenum">
              <a:rPr lang="en-US" altLang="en-US"/>
              <a:pPr/>
              <a:t>‹#›</a:t>
            </a:fld>
            <a:endParaRPr lang="en-US" altLang="en-US"/>
          </a:p>
        </p:txBody>
      </p:sp>
    </p:spTree>
    <p:extLst>
      <p:ext uri="{BB962C8B-B14F-4D97-AF65-F5344CB8AC3E}">
        <p14:creationId xmlns:p14="http://schemas.microsoft.com/office/powerpoint/2010/main" val="2075351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0AF1-3D91-4DD6-B406-EA2D8E78E7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6122F5-B41C-4182-BC66-7A3DD944B7A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42676C4-FDB3-48F5-B557-D2BC645D66C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076F1DA-E6B4-438C-ACBB-9A52A5BED740}"/>
              </a:ext>
            </a:extLst>
          </p:cNvPr>
          <p:cNvSpPr>
            <a:spLocks noGrp="1"/>
          </p:cNvSpPr>
          <p:nvPr>
            <p:ph type="sldNum" sz="quarter" idx="12"/>
          </p:nvPr>
        </p:nvSpPr>
        <p:spPr/>
        <p:txBody>
          <a:bodyPr/>
          <a:lstStyle>
            <a:lvl1pPr>
              <a:defRPr/>
            </a:lvl1pPr>
          </a:lstStyle>
          <a:p>
            <a:fld id="{10787550-A491-47F1-9E92-445D2953DD3E}" type="slidenum">
              <a:rPr lang="en-US" altLang="en-US"/>
              <a:pPr/>
              <a:t>‹#›</a:t>
            </a:fld>
            <a:endParaRPr lang="en-US" altLang="en-US"/>
          </a:p>
        </p:txBody>
      </p:sp>
    </p:spTree>
    <p:extLst>
      <p:ext uri="{BB962C8B-B14F-4D97-AF65-F5344CB8AC3E}">
        <p14:creationId xmlns:p14="http://schemas.microsoft.com/office/powerpoint/2010/main" val="34228106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A04ECF-C84D-4051-A4BA-AF5F0D2CF9F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0D5A773-33EA-4C37-9EBD-42C5003FC7D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78DD675-17FE-410A-A290-5F8F0BF91B11}"/>
              </a:ext>
            </a:extLst>
          </p:cNvPr>
          <p:cNvSpPr>
            <a:spLocks noGrp="1"/>
          </p:cNvSpPr>
          <p:nvPr>
            <p:ph type="sldNum" sz="quarter" idx="12"/>
          </p:nvPr>
        </p:nvSpPr>
        <p:spPr/>
        <p:txBody>
          <a:bodyPr/>
          <a:lstStyle>
            <a:lvl1pPr>
              <a:defRPr/>
            </a:lvl1pPr>
          </a:lstStyle>
          <a:p>
            <a:fld id="{D64B814A-3A13-4BDB-82FE-933DA432FA91}" type="slidenum">
              <a:rPr lang="en-US" altLang="en-US"/>
              <a:pPr/>
              <a:t>‹#›</a:t>
            </a:fld>
            <a:endParaRPr lang="en-US" altLang="en-US"/>
          </a:p>
        </p:txBody>
      </p:sp>
    </p:spTree>
    <p:extLst>
      <p:ext uri="{BB962C8B-B14F-4D97-AF65-F5344CB8AC3E}">
        <p14:creationId xmlns:p14="http://schemas.microsoft.com/office/powerpoint/2010/main" val="37172473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EC03-3788-4E68-B89D-4A232FB642A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8B0C85-96C5-4733-8808-9D796E9D2D0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3C6A7A-F36A-4E86-A4C1-A92A2A3753C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F0FD3F-2CFE-4895-B5BF-C456858CF59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3DCA6B1-067B-4550-9137-E76CA08D8D4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65135D2-97D7-42B1-9B2A-9C9C6B6D4792}"/>
              </a:ext>
            </a:extLst>
          </p:cNvPr>
          <p:cNvSpPr>
            <a:spLocks noGrp="1"/>
          </p:cNvSpPr>
          <p:nvPr>
            <p:ph type="sldNum" sz="quarter" idx="12"/>
          </p:nvPr>
        </p:nvSpPr>
        <p:spPr/>
        <p:txBody>
          <a:bodyPr/>
          <a:lstStyle>
            <a:lvl1pPr>
              <a:defRPr/>
            </a:lvl1pPr>
          </a:lstStyle>
          <a:p>
            <a:fld id="{7EAF53B8-525F-44C8-A220-2F11BA24206D}" type="slidenum">
              <a:rPr lang="en-US" altLang="en-US"/>
              <a:pPr/>
              <a:t>‹#›</a:t>
            </a:fld>
            <a:endParaRPr lang="en-US" altLang="en-US"/>
          </a:p>
        </p:txBody>
      </p:sp>
    </p:spTree>
    <p:extLst>
      <p:ext uri="{BB962C8B-B14F-4D97-AF65-F5344CB8AC3E}">
        <p14:creationId xmlns:p14="http://schemas.microsoft.com/office/powerpoint/2010/main" val="3761453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30AF-76E8-4246-A364-0F16ADE0A9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E3B6DF-5CEC-479C-8F07-EEC853FAB65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A0D59C-CEE8-422A-9A7C-6EABDABBF49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7562D7-D4F6-4281-81D4-F1CAF4BB4B2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DFE9073-59FE-4084-B6DB-9530EC83856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75D18C4-EB3B-4FD7-A463-582BFD097AB6}"/>
              </a:ext>
            </a:extLst>
          </p:cNvPr>
          <p:cNvSpPr>
            <a:spLocks noGrp="1"/>
          </p:cNvSpPr>
          <p:nvPr>
            <p:ph type="sldNum" sz="quarter" idx="12"/>
          </p:nvPr>
        </p:nvSpPr>
        <p:spPr/>
        <p:txBody>
          <a:bodyPr/>
          <a:lstStyle>
            <a:lvl1pPr>
              <a:defRPr/>
            </a:lvl1pPr>
          </a:lstStyle>
          <a:p>
            <a:fld id="{0E04D868-3B0D-4E17-978E-A1F330FACE94}" type="slidenum">
              <a:rPr lang="en-US" altLang="en-US"/>
              <a:pPr/>
              <a:t>‹#›</a:t>
            </a:fld>
            <a:endParaRPr lang="en-US" altLang="en-US"/>
          </a:p>
        </p:txBody>
      </p:sp>
    </p:spTree>
    <p:extLst>
      <p:ext uri="{BB962C8B-B14F-4D97-AF65-F5344CB8AC3E}">
        <p14:creationId xmlns:p14="http://schemas.microsoft.com/office/powerpoint/2010/main" val="231144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E618-7EC5-40D5-8C3D-6CAE54F03E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672682-791D-4496-8ED0-071673286C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A8EF9-6572-4520-B4D3-25CC97DC9DB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406A08A-246D-41A9-861F-BE56C5C18C5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7F8F271-7CDF-40DD-8B37-C11FB517B374}"/>
              </a:ext>
            </a:extLst>
          </p:cNvPr>
          <p:cNvSpPr>
            <a:spLocks noGrp="1"/>
          </p:cNvSpPr>
          <p:nvPr>
            <p:ph type="sldNum" sz="quarter" idx="12"/>
          </p:nvPr>
        </p:nvSpPr>
        <p:spPr/>
        <p:txBody>
          <a:bodyPr/>
          <a:lstStyle>
            <a:lvl1pPr>
              <a:defRPr/>
            </a:lvl1pPr>
          </a:lstStyle>
          <a:p>
            <a:fld id="{D2C0413B-298E-4768-87EA-48D411F7CDAA}" type="slidenum">
              <a:rPr lang="en-US" altLang="en-US"/>
              <a:pPr/>
              <a:t>‹#›</a:t>
            </a:fld>
            <a:endParaRPr lang="en-US" altLang="en-US"/>
          </a:p>
        </p:txBody>
      </p:sp>
    </p:spTree>
    <p:extLst>
      <p:ext uri="{BB962C8B-B14F-4D97-AF65-F5344CB8AC3E}">
        <p14:creationId xmlns:p14="http://schemas.microsoft.com/office/powerpoint/2010/main" val="14222647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9173C-8E64-4B39-8A82-8F5C3C13A148}"/>
              </a:ext>
            </a:extLst>
          </p:cNvPr>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A5268C-8EC0-420A-97D6-B546A6937EF3}"/>
              </a:ext>
            </a:extLst>
          </p:cNvPr>
          <p:cNvSpPr>
            <a:spLocks noGrp="1"/>
          </p:cNvSpPr>
          <p:nvPr>
            <p:ph type="body" orient="vert" idx="1"/>
          </p:nvPr>
        </p:nvSpPr>
        <p:spPr>
          <a:xfrm>
            <a:off x="685800" y="304800"/>
            <a:ext cx="5676900" cy="579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A82B6-0B8C-4723-BA30-B721DCE640E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F222810-AC8E-4181-84BA-FEB3B6B0A36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84C9942-9982-4EE4-B0E8-73677D2092F1}"/>
              </a:ext>
            </a:extLst>
          </p:cNvPr>
          <p:cNvSpPr>
            <a:spLocks noGrp="1"/>
          </p:cNvSpPr>
          <p:nvPr>
            <p:ph type="sldNum" sz="quarter" idx="12"/>
          </p:nvPr>
        </p:nvSpPr>
        <p:spPr/>
        <p:txBody>
          <a:bodyPr/>
          <a:lstStyle>
            <a:lvl1pPr>
              <a:defRPr/>
            </a:lvl1pPr>
          </a:lstStyle>
          <a:p>
            <a:fld id="{921AA7D3-423B-451D-B78D-5607D21C2E48}" type="slidenum">
              <a:rPr lang="en-US" altLang="en-US"/>
              <a:pPr/>
              <a:t>‹#›</a:t>
            </a:fld>
            <a:endParaRPr lang="en-US" altLang="en-US"/>
          </a:p>
        </p:txBody>
      </p:sp>
    </p:spTree>
    <p:extLst>
      <p:ext uri="{BB962C8B-B14F-4D97-AF65-F5344CB8AC3E}">
        <p14:creationId xmlns:p14="http://schemas.microsoft.com/office/powerpoint/2010/main" val="372234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3E435-AEDB-4E3E-9A32-22C30728AE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75F3D4-3238-40D3-BB8C-3FF6BD5F3DA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334E00A-6025-4D5F-A3D1-47F82B0752A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FF093E0-29AC-4960-885F-BD816B21B0D7}"/>
              </a:ext>
            </a:extLst>
          </p:cNvPr>
          <p:cNvSpPr>
            <a:spLocks noGrp="1"/>
          </p:cNvSpPr>
          <p:nvPr>
            <p:ph type="sldNum" sz="quarter" idx="12"/>
          </p:nvPr>
        </p:nvSpPr>
        <p:spPr/>
        <p:txBody>
          <a:bodyPr/>
          <a:lstStyle>
            <a:lvl1pPr>
              <a:defRPr/>
            </a:lvl1pPr>
          </a:lstStyle>
          <a:p>
            <a:fld id="{C326CD35-A8BB-442F-9DDE-345F5A22CFFE}" type="slidenum">
              <a:rPr lang="en-US" altLang="en-US"/>
              <a:pPr/>
              <a:t>‹#›</a:t>
            </a:fld>
            <a:endParaRPr lang="en-US" altLang="en-US"/>
          </a:p>
        </p:txBody>
      </p:sp>
    </p:spTree>
    <p:extLst>
      <p:ext uri="{BB962C8B-B14F-4D97-AF65-F5344CB8AC3E}">
        <p14:creationId xmlns:p14="http://schemas.microsoft.com/office/powerpoint/2010/main" val="37926016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71042" name="Group 2">
            <a:extLst>
              <a:ext uri="{FF2B5EF4-FFF2-40B4-BE49-F238E27FC236}">
                <a16:creationId xmlns:a16="http://schemas.microsoft.com/office/drawing/2014/main" id="{08962061-1EB4-481A-82E0-F487B91E4115}"/>
              </a:ext>
            </a:extLst>
          </p:cNvPr>
          <p:cNvGrpSpPr>
            <a:grpSpLocks/>
          </p:cNvGrpSpPr>
          <p:nvPr/>
        </p:nvGrpSpPr>
        <p:grpSpPr bwMode="auto">
          <a:xfrm>
            <a:off x="-6350" y="20638"/>
            <a:ext cx="9144000" cy="6858000"/>
            <a:chOff x="0" y="0"/>
            <a:chExt cx="5760" cy="4320"/>
          </a:xfrm>
        </p:grpSpPr>
        <p:sp>
          <p:nvSpPr>
            <p:cNvPr id="471043" name="Freeform 3">
              <a:extLst>
                <a:ext uri="{FF2B5EF4-FFF2-40B4-BE49-F238E27FC236}">
                  <a16:creationId xmlns:a16="http://schemas.microsoft.com/office/drawing/2014/main" id="{39236364-5198-47B3-BECE-F8445BEC1C23}"/>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044" name="Freeform 4">
              <a:extLst>
                <a:ext uri="{FF2B5EF4-FFF2-40B4-BE49-F238E27FC236}">
                  <a16:creationId xmlns:a16="http://schemas.microsoft.com/office/drawing/2014/main" id="{7F1E8053-C79C-4ECF-9B29-9B6FF7FEF81F}"/>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1045" name="Freeform 5">
            <a:extLst>
              <a:ext uri="{FF2B5EF4-FFF2-40B4-BE49-F238E27FC236}">
                <a16:creationId xmlns:a16="http://schemas.microsoft.com/office/drawing/2014/main" id="{FBBE44B3-5590-4838-A3B6-A24B0FCCC192}"/>
              </a:ext>
            </a:extLst>
          </p:cNvPr>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71046" name="Group 6">
            <a:extLst>
              <a:ext uri="{FF2B5EF4-FFF2-40B4-BE49-F238E27FC236}">
                <a16:creationId xmlns:a16="http://schemas.microsoft.com/office/drawing/2014/main" id="{1FC4A91D-824E-4B83-90B9-DAF0D65A7E1E}"/>
              </a:ext>
            </a:extLst>
          </p:cNvPr>
          <p:cNvGrpSpPr>
            <a:grpSpLocks/>
          </p:cNvGrpSpPr>
          <p:nvPr/>
        </p:nvGrpSpPr>
        <p:grpSpPr bwMode="auto">
          <a:xfrm>
            <a:off x="-1588" y="6034088"/>
            <a:ext cx="7845426" cy="850900"/>
            <a:chOff x="0" y="3792"/>
            <a:chExt cx="4942" cy="536"/>
          </a:xfrm>
        </p:grpSpPr>
        <p:sp>
          <p:nvSpPr>
            <p:cNvPr id="471047" name="Freeform 7">
              <a:extLst>
                <a:ext uri="{FF2B5EF4-FFF2-40B4-BE49-F238E27FC236}">
                  <a16:creationId xmlns:a16="http://schemas.microsoft.com/office/drawing/2014/main" id="{A5705193-B31C-4DD4-96B7-974DD4C238EC}"/>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71048" name="Group 8">
              <a:extLst>
                <a:ext uri="{FF2B5EF4-FFF2-40B4-BE49-F238E27FC236}">
                  <a16:creationId xmlns:a16="http://schemas.microsoft.com/office/drawing/2014/main" id="{3180837C-6B78-42FD-9A02-6B59396DB3D0}"/>
                </a:ext>
              </a:extLst>
            </p:cNvPr>
            <p:cNvGrpSpPr>
              <a:grpSpLocks/>
            </p:cNvGrpSpPr>
            <p:nvPr userDrawn="1"/>
          </p:nvGrpSpPr>
          <p:grpSpPr bwMode="auto">
            <a:xfrm>
              <a:off x="2486" y="3792"/>
              <a:ext cx="2456" cy="536"/>
              <a:chOff x="2486" y="3792"/>
              <a:chExt cx="2456" cy="536"/>
            </a:xfrm>
          </p:grpSpPr>
          <p:sp>
            <p:nvSpPr>
              <p:cNvPr id="471049" name="Freeform 9">
                <a:extLst>
                  <a:ext uri="{FF2B5EF4-FFF2-40B4-BE49-F238E27FC236}">
                    <a16:creationId xmlns:a16="http://schemas.microsoft.com/office/drawing/2014/main" id="{20D59B38-689B-4450-88CC-4B7241151E4A}"/>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050" name="Freeform 10">
                <a:extLst>
                  <a:ext uri="{FF2B5EF4-FFF2-40B4-BE49-F238E27FC236}">
                    <a16:creationId xmlns:a16="http://schemas.microsoft.com/office/drawing/2014/main" id="{4377F3B9-ACFD-4EDF-A4F0-7AC07DD1C1E6}"/>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051" name="Freeform 11">
                <a:extLst>
                  <a:ext uri="{FF2B5EF4-FFF2-40B4-BE49-F238E27FC236}">
                    <a16:creationId xmlns:a16="http://schemas.microsoft.com/office/drawing/2014/main" id="{1F30986D-47C5-4677-92A0-07D10FE9F5EB}"/>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052" name="Freeform 12">
                <a:extLst>
                  <a:ext uri="{FF2B5EF4-FFF2-40B4-BE49-F238E27FC236}">
                    <a16:creationId xmlns:a16="http://schemas.microsoft.com/office/drawing/2014/main" id="{FEF689A6-48FA-47A0-889D-4E3FB9E30882}"/>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053" name="Freeform 13">
                <a:extLst>
                  <a:ext uri="{FF2B5EF4-FFF2-40B4-BE49-F238E27FC236}">
                    <a16:creationId xmlns:a16="http://schemas.microsoft.com/office/drawing/2014/main" id="{18948E96-13C4-4B01-940F-AAF1BAD01271}"/>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1054" name="Freeform 14">
              <a:extLst>
                <a:ext uri="{FF2B5EF4-FFF2-40B4-BE49-F238E27FC236}">
                  <a16:creationId xmlns:a16="http://schemas.microsoft.com/office/drawing/2014/main" id="{06A10154-0D52-45B5-84F6-B5BEE2A8440C}"/>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71055" name="Group 15">
            <a:extLst>
              <a:ext uri="{FF2B5EF4-FFF2-40B4-BE49-F238E27FC236}">
                <a16:creationId xmlns:a16="http://schemas.microsoft.com/office/drawing/2014/main" id="{3C70B0CA-FED0-482B-BF4E-126BAC7FC480}"/>
              </a:ext>
            </a:extLst>
          </p:cNvPr>
          <p:cNvGrpSpPr>
            <a:grpSpLocks/>
          </p:cNvGrpSpPr>
          <p:nvPr/>
        </p:nvGrpSpPr>
        <p:grpSpPr bwMode="auto">
          <a:xfrm>
            <a:off x="627063" y="6021388"/>
            <a:ext cx="5684837" cy="849312"/>
            <a:chOff x="395" y="3793"/>
            <a:chExt cx="3581" cy="535"/>
          </a:xfrm>
        </p:grpSpPr>
        <p:sp>
          <p:nvSpPr>
            <p:cNvPr id="471056" name="Freeform 16">
              <a:extLst>
                <a:ext uri="{FF2B5EF4-FFF2-40B4-BE49-F238E27FC236}">
                  <a16:creationId xmlns:a16="http://schemas.microsoft.com/office/drawing/2014/main" id="{7B0AE336-33AD-4950-A5C3-7CF7E748C713}"/>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057" name="Freeform 17">
              <a:extLst>
                <a:ext uri="{FF2B5EF4-FFF2-40B4-BE49-F238E27FC236}">
                  <a16:creationId xmlns:a16="http://schemas.microsoft.com/office/drawing/2014/main" id="{823BF7DE-75E3-4FFA-9334-D2FAB191B737}"/>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058" name="Freeform 18">
              <a:extLst>
                <a:ext uri="{FF2B5EF4-FFF2-40B4-BE49-F238E27FC236}">
                  <a16:creationId xmlns:a16="http://schemas.microsoft.com/office/drawing/2014/main" id="{8F902CF9-B533-45FF-85EF-F1F203EA9EA8}"/>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059" name="Freeform 19">
              <a:extLst>
                <a:ext uri="{FF2B5EF4-FFF2-40B4-BE49-F238E27FC236}">
                  <a16:creationId xmlns:a16="http://schemas.microsoft.com/office/drawing/2014/main" id="{2AF885CE-5728-44C8-A7CE-4ACEFE223365}"/>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060" name="Freeform 20">
              <a:extLst>
                <a:ext uri="{FF2B5EF4-FFF2-40B4-BE49-F238E27FC236}">
                  <a16:creationId xmlns:a16="http://schemas.microsoft.com/office/drawing/2014/main" id="{1F1B25F5-0408-4400-AC32-CECAA4DACB5D}"/>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061" name="Freeform 21">
              <a:extLst>
                <a:ext uri="{FF2B5EF4-FFF2-40B4-BE49-F238E27FC236}">
                  <a16:creationId xmlns:a16="http://schemas.microsoft.com/office/drawing/2014/main" id="{539B7130-2242-437F-9B0C-43C4F66813C0}"/>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1062" name="Rectangle 22">
            <a:extLst>
              <a:ext uri="{FF2B5EF4-FFF2-40B4-BE49-F238E27FC236}">
                <a16:creationId xmlns:a16="http://schemas.microsoft.com/office/drawing/2014/main" id="{C3221E6B-38BF-4392-B1F0-E7696179976D}"/>
              </a:ext>
            </a:extLst>
          </p:cNvPr>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a:t>Click to edit Master title style</a:t>
            </a:r>
          </a:p>
        </p:txBody>
      </p:sp>
      <p:sp>
        <p:nvSpPr>
          <p:cNvPr id="471063" name="Rectangle 23">
            <a:extLst>
              <a:ext uri="{FF2B5EF4-FFF2-40B4-BE49-F238E27FC236}">
                <a16:creationId xmlns:a16="http://schemas.microsoft.com/office/drawing/2014/main" id="{BA342405-FB0C-44F6-ADBB-799BBF2693E4}"/>
              </a:ext>
            </a:extLst>
          </p:cNvPr>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a:t>Click to edit Master subtitle style</a:t>
            </a:r>
          </a:p>
        </p:txBody>
      </p:sp>
      <p:sp>
        <p:nvSpPr>
          <p:cNvPr id="471064" name="Rectangle 24">
            <a:extLst>
              <a:ext uri="{FF2B5EF4-FFF2-40B4-BE49-F238E27FC236}">
                <a16:creationId xmlns:a16="http://schemas.microsoft.com/office/drawing/2014/main" id="{C4115B15-7824-462E-9CF0-90301D33728A}"/>
              </a:ext>
            </a:extLst>
          </p:cNvPr>
          <p:cNvSpPr>
            <a:spLocks noGrp="1" noChangeArrowheads="1"/>
          </p:cNvSpPr>
          <p:nvPr>
            <p:ph type="dt" sz="quarter" idx="2"/>
          </p:nvPr>
        </p:nvSpPr>
        <p:spPr/>
        <p:txBody>
          <a:bodyPr/>
          <a:lstStyle>
            <a:lvl1pPr>
              <a:defRPr/>
            </a:lvl1pPr>
          </a:lstStyle>
          <a:p>
            <a:endParaRPr lang="en-US" altLang="en-US"/>
          </a:p>
        </p:txBody>
      </p:sp>
      <p:sp>
        <p:nvSpPr>
          <p:cNvPr id="471065" name="Rectangle 25">
            <a:extLst>
              <a:ext uri="{FF2B5EF4-FFF2-40B4-BE49-F238E27FC236}">
                <a16:creationId xmlns:a16="http://schemas.microsoft.com/office/drawing/2014/main" id="{D89774C7-0FB4-4D9B-A0E0-FDCD56875030}"/>
              </a:ext>
            </a:extLst>
          </p:cNvPr>
          <p:cNvSpPr>
            <a:spLocks noGrp="1" noChangeArrowheads="1"/>
          </p:cNvSpPr>
          <p:nvPr>
            <p:ph type="sldNum" sz="quarter" idx="4"/>
          </p:nvPr>
        </p:nvSpPr>
        <p:spPr/>
        <p:txBody>
          <a:bodyPr/>
          <a:lstStyle>
            <a:lvl1pPr>
              <a:defRPr/>
            </a:lvl1pPr>
          </a:lstStyle>
          <a:p>
            <a:fld id="{123EF62E-B283-4EEC-9CF8-EC8B4F458108}" type="slidenum">
              <a:rPr lang="en-US" altLang="en-US"/>
              <a:pPr/>
              <a:t>‹#›</a:t>
            </a:fld>
            <a:endParaRPr lang="en-US" altLang="en-US"/>
          </a:p>
        </p:txBody>
      </p:sp>
      <p:sp>
        <p:nvSpPr>
          <p:cNvPr id="471066" name="Rectangle 26">
            <a:extLst>
              <a:ext uri="{FF2B5EF4-FFF2-40B4-BE49-F238E27FC236}">
                <a16:creationId xmlns:a16="http://schemas.microsoft.com/office/drawing/2014/main" id="{6F9F18D3-A863-4634-A8E3-EB2973B1D418}"/>
              </a:ext>
            </a:extLst>
          </p:cNvPr>
          <p:cNvSpPr>
            <a:spLocks noGrp="1" noChangeArrowheads="1"/>
          </p:cNvSpPr>
          <p:nvPr>
            <p:ph type="ftr" sz="quarter" idx="3"/>
          </p:nvPr>
        </p:nvSpPr>
        <p:spPr/>
        <p:txBody>
          <a:bodyPr/>
          <a:lstStyle>
            <a:lvl1pPr>
              <a:defRPr/>
            </a:lvl1pPr>
          </a:lstStyle>
          <a:p>
            <a:endParaRPr lang="en-US"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B9520-CDD0-49D6-9CD1-82356153AC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365C35-51F0-4790-8F63-E3922433B7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716CE-500E-4C7F-B1CC-DB6383D8557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4FFDD07-A5AB-4E1C-AB5A-8AC453E08FF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5D3600F-D79B-4AFE-822D-051C89A45BC3}"/>
              </a:ext>
            </a:extLst>
          </p:cNvPr>
          <p:cNvSpPr>
            <a:spLocks noGrp="1"/>
          </p:cNvSpPr>
          <p:nvPr>
            <p:ph type="sldNum" sz="quarter" idx="12"/>
          </p:nvPr>
        </p:nvSpPr>
        <p:spPr/>
        <p:txBody>
          <a:bodyPr/>
          <a:lstStyle>
            <a:lvl1pPr>
              <a:defRPr/>
            </a:lvl1pPr>
          </a:lstStyle>
          <a:p>
            <a:fld id="{E79ED1F0-92C1-43DD-AD94-27815849B209}" type="slidenum">
              <a:rPr lang="en-US" altLang="en-US"/>
              <a:pPr/>
              <a:t>‹#›</a:t>
            </a:fld>
            <a:endParaRPr lang="en-US" altLang="en-US"/>
          </a:p>
        </p:txBody>
      </p:sp>
    </p:spTree>
    <p:extLst>
      <p:ext uri="{BB962C8B-B14F-4D97-AF65-F5344CB8AC3E}">
        <p14:creationId xmlns:p14="http://schemas.microsoft.com/office/powerpoint/2010/main" val="35793564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BA7A-C1FD-45F0-B949-D131CD23917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F81F95-AF19-4321-A488-EA4A4547B3D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EEAC5870-22DB-4C26-B45A-C784D9A0370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74AE1D7-F107-4860-8F53-E0F9F9725F6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24ADA75-FE71-45F2-B53E-1E61B3C87A03}"/>
              </a:ext>
            </a:extLst>
          </p:cNvPr>
          <p:cNvSpPr>
            <a:spLocks noGrp="1"/>
          </p:cNvSpPr>
          <p:nvPr>
            <p:ph type="sldNum" sz="quarter" idx="12"/>
          </p:nvPr>
        </p:nvSpPr>
        <p:spPr/>
        <p:txBody>
          <a:bodyPr/>
          <a:lstStyle>
            <a:lvl1pPr>
              <a:defRPr/>
            </a:lvl1pPr>
          </a:lstStyle>
          <a:p>
            <a:fld id="{C54D4500-6A24-4B92-8430-D9B18EA523A8}" type="slidenum">
              <a:rPr lang="en-US" altLang="en-US"/>
              <a:pPr/>
              <a:t>‹#›</a:t>
            </a:fld>
            <a:endParaRPr lang="en-US" altLang="en-US"/>
          </a:p>
        </p:txBody>
      </p:sp>
    </p:spTree>
    <p:extLst>
      <p:ext uri="{BB962C8B-B14F-4D97-AF65-F5344CB8AC3E}">
        <p14:creationId xmlns:p14="http://schemas.microsoft.com/office/powerpoint/2010/main" val="4517932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3F8F-460C-4C1C-9BA1-3C0F71FB77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FCD79-0EEE-4966-929D-96F9E486C761}"/>
              </a:ext>
            </a:extLst>
          </p:cNvPr>
          <p:cNvSpPr>
            <a:spLocks noGrp="1"/>
          </p:cNvSpPr>
          <p:nvPr>
            <p:ph sz="half" idx="1"/>
          </p:nvPr>
        </p:nvSpPr>
        <p:spPr>
          <a:xfrm>
            <a:off x="457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F42B84-5305-4BFD-AFD1-25BAC52FC220}"/>
              </a:ext>
            </a:extLst>
          </p:cNvPr>
          <p:cNvSpPr>
            <a:spLocks noGrp="1"/>
          </p:cNvSpPr>
          <p:nvPr>
            <p:ph sz="half" idx="2"/>
          </p:nvPr>
        </p:nvSpPr>
        <p:spPr>
          <a:xfrm>
            <a:off x="4648200" y="1600200"/>
            <a:ext cx="4038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737816-E2CE-4F06-A47E-2556624E8DD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A6222E4-FFF9-4D2B-8266-31590DF3D8E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2F5D475-3E5D-4FAD-97F1-1290F229AA7E}"/>
              </a:ext>
            </a:extLst>
          </p:cNvPr>
          <p:cNvSpPr>
            <a:spLocks noGrp="1"/>
          </p:cNvSpPr>
          <p:nvPr>
            <p:ph type="sldNum" sz="quarter" idx="12"/>
          </p:nvPr>
        </p:nvSpPr>
        <p:spPr/>
        <p:txBody>
          <a:bodyPr/>
          <a:lstStyle>
            <a:lvl1pPr>
              <a:defRPr/>
            </a:lvl1pPr>
          </a:lstStyle>
          <a:p>
            <a:fld id="{817AA9F8-2A35-4658-9341-4DF7E9D7A914}" type="slidenum">
              <a:rPr lang="en-US" altLang="en-US"/>
              <a:pPr/>
              <a:t>‹#›</a:t>
            </a:fld>
            <a:endParaRPr lang="en-US" altLang="en-US"/>
          </a:p>
        </p:txBody>
      </p:sp>
    </p:spTree>
    <p:extLst>
      <p:ext uri="{BB962C8B-B14F-4D97-AF65-F5344CB8AC3E}">
        <p14:creationId xmlns:p14="http://schemas.microsoft.com/office/powerpoint/2010/main" val="3656360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5EFA-0312-4F42-98CB-DF48E48C4CD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103F72-E300-477F-BF71-33C45055C12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F50DB8-BB62-4016-9806-42AF9EAA82A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BE6043-C2F0-45AE-9B1B-60D77593514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DD83EE-B248-4869-8944-83A0D23FAAB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2CD031-BEC6-4697-B367-089CDA57F21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6D33A5A-442B-450F-BB44-1CF378D09BA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B6BAE5B-0805-4D30-BC21-9D175ABFC58D}"/>
              </a:ext>
            </a:extLst>
          </p:cNvPr>
          <p:cNvSpPr>
            <a:spLocks noGrp="1"/>
          </p:cNvSpPr>
          <p:nvPr>
            <p:ph type="sldNum" sz="quarter" idx="12"/>
          </p:nvPr>
        </p:nvSpPr>
        <p:spPr/>
        <p:txBody>
          <a:bodyPr/>
          <a:lstStyle>
            <a:lvl1pPr>
              <a:defRPr/>
            </a:lvl1pPr>
          </a:lstStyle>
          <a:p>
            <a:fld id="{6C31F489-2D56-4417-A1CA-4B978CFB78BC}" type="slidenum">
              <a:rPr lang="en-US" altLang="en-US"/>
              <a:pPr/>
              <a:t>‹#›</a:t>
            </a:fld>
            <a:endParaRPr lang="en-US" altLang="en-US"/>
          </a:p>
        </p:txBody>
      </p:sp>
    </p:spTree>
    <p:extLst>
      <p:ext uri="{BB962C8B-B14F-4D97-AF65-F5344CB8AC3E}">
        <p14:creationId xmlns:p14="http://schemas.microsoft.com/office/powerpoint/2010/main" val="1222381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2196-6B74-48A7-9340-3A7E23E826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79EC7A-38EC-4710-8F3A-9E896E669DF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EC6CD7-4CE1-4AE9-BFF4-08AE47746AD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DE8DCDB-2EDE-44EC-9B08-921E5D2E82C7}"/>
              </a:ext>
            </a:extLst>
          </p:cNvPr>
          <p:cNvSpPr>
            <a:spLocks noGrp="1"/>
          </p:cNvSpPr>
          <p:nvPr>
            <p:ph type="sldNum" sz="quarter" idx="12"/>
          </p:nvPr>
        </p:nvSpPr>
        <p:spPr/>
        <p:txBody>
          <a:bodyPr/>
          <a:lstStyle>
            <a:lvl1pPr>
              <a:defRPr/>
            </a:lvl1pPr>
          </a:lstStyle>
          <a:p>
            <a:fld id="{476A9BCB-4CF4-4F23-99A0-6BAD4C7C4D1E}" type="slidenum">
              <a:rPr lang="en-US" altLang="en-US"/>
              <a:pPr/>
              <a:t>‹#›</a:t>
            </a:fld>
            <a:endParaRPr lang="en-US" altLang="en-US"/>
          </a:p>
        </p:txBody>
      </p:sp>
    </p:spTree>
    <p:extLst>
      <p:ext uri="{BB962C8B-B14F-4D97-AF65-F5344CB8AC3E}">
        <p14:creationId xmlns:p14="http://schemas.microsoft.com/office/powerpoint/2010/main" val="28013293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20B179-331D-4ABB-8B7A-C97DEF18502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8B46C66-4940-4022-AFA5-79B9C94660DF}"/>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9657B60-74BB-4080-87CA-B9F0839DAE8F}"/>
              </a:ext>
            </a:extLst>
          </p:cNvPr>
          <p:cNvSpPr>
            <a:spLocks noGrp="1"/>
          </p:cNvSpPr>
          <p:nvPr>
            <p:ph type="sldNum" sz="quarter" idx="12"/>
          </p:nvPr>
        </p:nvSpPr>
        <p:spPr/>
        <p:txBody>
          <a:bodyPr/>
          <a:lstStyle>
            <a:lvl1pPr>
              <a:defRPr/>
            </a:lvl1pPr>
          </a:lstStyle>
          <a:p>
            <a:fld id="{4AE93713-86E1-4ECE-AA95-2EF53F3ED22F}" type="slidenum">
              <a:rPr lang="en-US" altLang="en-US"/>
              <a:pPr/>
              <a:t>‹#›</a:t>
            </a:fld>
            <a:endParaRPr lang="en-US" altLang="en-US"/>
          </a:p>
        </p:txBody>
      </p:sp>
    </p:spTree>
    <p:extLst>
      <p:ext uri="{BB962C8B-B14F-4D97-AF65-F5344CB8AC3E}">
        <p14:creationId xmlns:p14="http://schemas.microsoft.com/office/powerpoint/2010/main" val="1291153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CA91A-BCF1-4B29-97BB-AC7F9911029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97E9F3-7423-4BDE-A997-85915915EDA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DA6ECD-AF91-4ED6-AD9A-193B71E2BE8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AA7526-865E-4389-B20F-453E8B4FC1E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E82BD6B-994A-4647-A216-5516B59D7E7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11EB75D-FFB3-403F-8B06-7AFF0E3C3BFA}"/>
              </a:ext>
            </a:extLst>
          </p:cNvPr>
          <p:cNvSpPr>
            <a:spLocks noGrp="1"/>
          </p:cNvSpPr>
          <p:nvPr>
            <p:ph type="sldNum" sz="quarter" idx="12"/>
          </p:nvPr>
        </p:nvSpPr>
        <p:spPr/>
        <p:txBody>
          <a:bodyPr/>
          <a:lstStyle>
            <a:lvl1pPr>
              <a:defRPr/>
            </a:lvl1pPr>
          </a:lstStyle>
          <a:p>
            <a:fld id="{EFB890B5-F18E-478D-A72F-79D2AAA63864}" type="slidenum">
              <a:rPr lang="en-US" altLang="en-US"/>
              <a:pPr/>
              <a:t>‹#›</a:t>
            </a:fld>
            <a:endParaRPr lang="en-US" altLang="en-US"/>
          </a:p>
        </p:txBody>
      </p:sp>
    </p:spTree>
    <p:extLst>
      <p:ext uri="{BB962C8B-B14F-4D97-AF65-F5344CB8AC3E}">
        <p14:creationId xmlns:p14="http://schemas.microsoft.com/office/powerpoint/2010/main" val="5731588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883D-99A9-4966-BC39-4D3711E1AB8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4BE813-9EF6-4AAB-9C0C-DDACB802A99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55CB1E-5505-4DE9-BE37-D6EB070B45D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6DA6B4-CAF8-421D-BB94-854605F26A5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630DE0B-B0B5-465F-8F17-97B57553B1A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1145442-D223-453A-AB94-9F4741EA4B14}"/>
              </a:ext>
            </a:extLst>
          </p:cNvPr>
          <p:cNvSpPr>
            <a:spLocks noGrp="1"/>
          </p:cNvSpPr>
          <p:nvPr>
            <p:ph type="sldNum" sz="quarter" idx="12"/>
          </p:nvPr>
        </p:nvSpPr>
        <p:spPr/>
        <p:txBody>
          <a:bodyPr/>
          <a:lstStyle>
            <a:lvl1pPr>
              <a:defRPr/>
            </a:lvl1pPr>
          </a:lstStyle>
          <a:p>
            <a:fld id="{F734DFD1-6AF6-4B41-B7DB-235D1FE140B8}" type="slidenum">
              <a:rPr lang="en-US" altLang="en-US"/>
              <a:pPr/>
              <a:t>‹#›</a:t>
            </a:fld>
            <a:endParaRPr lang="en-US" altLang="en-US"/>
          </a:p>
        </p:txBody>
      </p:sp>
    </p:spTree>
    <p:extLst>
      <p:ext uri="{BB962C8B-B14F-4D97-AF65-F5344CB8AC3E}">
        <p14:creationId xmlns:p14="http://schemas.microsoft.com/office/powerpoint/2010/main" val="33884549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F950-DB2B-4E92-BA13-2E14781513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7E8815-B129-4C45-B600-3E9CA50D2A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4814A3-F19E-454A-999B-3D97DE526F0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42910F4-D068-4D61-BB1F-B7E9BB0088A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2B1E3BC-2A7E-425C-BA33-55106DFD0ECD}"/>
              </a:ext>
            </a:extLst>
          </p:cNvPr>
          <p:cNvSpPr>
            <a:spLocks noGrp="1"/>
          </p:cNvSpPr>
          <p:nvPr>
            <p:ph type="sldNum" sz="quarter" idx="12"/>
          </p:nvPr>
        </p:nvSpPr>
        <p:spPr/>
        <p:txBody>
          <a:bodyPr/>
          <a:lstStyle>
            <a:lvl1pPr>
              <a:defRPr/>
            </a:lvl1pPr>
          </a:lstStyle>
          <a:p>
            <a:fld id="{8695A7B6-46D2-43B6-955F-9FC9805B9D46}" type="slidenum">
              <a:rPr lang="en-US" altLang="en-US"/>
              <a:pPr/>
              <a:t>‹#›</a:t>
            </a:fld>
            <a:endParaRPr lang="en-US" altLang="en-US"/>
          </a:p>
        </p:txBody>
      </p:sp>
    </p:spTree>
    <p:extLst>
      <p:ext uri="{BB962C8B-B14F-4D97-AF65-F5344CB8AC3E}">
        <p14:creationId xmlns:p14="http://schemas.microsoft.com/office/powerpoint/2010/main" val="208726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37DCAE-DF32-413B-BBDD-3CB810A1BB6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EE2BB59-06B5-4C4B-A38C-0E212F2AC21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D693758-A075-4D12-B03E-C8B92EE61647}"/>
              </a:ext>
            </a:extLst>
          </p:cNvPr>
          <p:cNvSpPr>
            <a:spLocks noGrp="1"/>
          </p:cNvSpPr>
          <p:nvPr>
            <p:ph type="sldNum" sz="quarter" idx="12"/>
          </p:nvPr>
        </p:nvSpPr>
        <p:spPr/>
        <p:txBody>
          <a:bodyPr/>
          <a:lstStyle>
            <a:lvl1pPr>
              <a:defRPr/>
            </a:lvl1pPr>
          </a:lstStyle>
          <a:p>
            <a:fld id="{928B1FEA-5413-4120-9708-F91FEFAC8391}" type="slidenum">
              <a:rPr lang="en-US" altLang="en-US"/>
              <a:pPr/>
              <a:t>‹#›</a:t>
            </a:fld>
            <a:endParaRPr lang="en-US" altLang="en-US"/>
          </a:p>
        </p:txBody>
      </p:sp>
    </p:spTree>
    <p:extLst>
      <p:ext uri="{BB962C8B-B14F-4D97-AF65-F5344CB8AC3E}">
        <p14:creationId xmlns:p14="http://schemas.microsoft.com/office/powerpoint/2010/main" val="31511073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7E6CCD-D06D-4F98-9B6B-D484B0C527D9}"/>
              </a:ext>
            </a:extLst>
          </p:cNvPr>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2817A6-4F7E-4B4C-BD27-E70801049939}"/>
              </a:ext>
            </a:extLst>
          </p:cNvPr>
          <p:cNvSpPr>
            <a:spLocks noGrp="1"/>
          </p:cNvSpPr>
          <p:nvPr>
            <p:ph type="body" orient="vert" idx="1"/>
          </p:nvPr>
        </p:nvSpPr>
        <p:spPr>
          <a:xfrm>
            <a:off x="457200" y="228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1D160-817F-4EF3-8DA7-CC84EBAA7E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CD4183C-8262-4748-944B-B5A0CBA832A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21228E-C869-4074-92A8-D381483952C4}"/>
              </a:ext>
            </a:extLst>
          </p:cNvPr>
          <p:cNvSpPr>
            <a:spLocks noGrp="1"/>
          </p:cNvSpPr>
          <p:nvPr>
            <p:ph type="sldNum" sz="quarter" idx="12"/>
          </p:nvPr>
        </p:nvSpPr>
        <p:spPr/>
        <p:txBody>
          <a:bodyPr/>
          <a:lstStyle>
            <a:lvl1pPr>
              <a:defRPr/>
            </a:lvl1pPr>
          </a:lstStyle>
          <a:p>
            <a:fld id="{1CE14013-6C94-4CB2-A278-0CD34ED05E42}" type="slidenum">
              <a:rPr lang="en-US" altLang="en-US"/>
              <a:pPr/>
              <a:t>‹#›</a:t>
            </a:fld>
            <a:endParaRPr lang="en-US" altLang="en-US"/>
          </a:p>
        </p:txBody>
      </p:sp>
    </p:spTree>
    <p:extLst>
      <p:ext uri="{BB962C8B-B14F-4D97-AF65-F5344CB8AC3E}">
        <p14:creationId xmlns:p14="http://schemas.microsoft.com/office/powerpoint/2010/main" val="20842978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9F849E-1D4A-4A7B-9DAA-6816E5A7A428}"/>
              </a:ext>
            </a:extLst>
          </p:cNvPr>
          <p:cNvSpPr>
            <a:spLocks noGrp="1"/>
          </p:cNvSpPr>
          <p:nvPr>
            <p:ph/>
          </p:nvPr>
        </p:nvSpPr>
        <p:spPr>
          <a:xfrm>
            <a:off x="457200" y="228600"/>
            <a:ext cx="8229600" cy="5867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5737AE3D-0065-42B1-A3DD-C7560F510FD9}"/>
              </a:ext>
            </a:extLst>
          </p:cNvPr>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888B756-F2BE-48C4-82DD-970BAEF86904}"/>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E58C60D-97B1-4A6E-BB9A-3B515261140F}"/>
              </a:ext>
            </a:extLst>
          </p:cNvPr>
          <p:cNvSpPr>
            <a:spLocks noGrp="1"/>
          </p:cNvSpPr>
          <p:nvPr>
            <p:ph type="sldNum" sz="quarter" idx="12"/>
          </p:nvPr>
        </p:nvSpPr>
        <p:spPr>
          <a:xfrm>
            <a:off x="6553200" y="6248400"/>
            <a:ext cx="2133600" cy="457200"/>
          </a:xfrm>
        </p:spPr>
        <p:txBody>
          <a:bodyPr/>
          <a:lstStyle>
            <a:lvl1pPr>
              <a:defRPr/>
            </a:lvl1pPr>
          </a:lstStyle>
          <a:p>
            <a:fld id="{9004B387-9105-45DC-B049-1D1DCFDA318B}" type="slidenum">
              <a:rPr lang="en-US" altLang="en-US"/>
              <a:pPr/>
              <a:t>‹#›</a:t>
            </a:fld>
            <a:endParaRPr lang="en-US" altLang="en-US"/>
          </a:p>
        </p:txBody>
      </p:sp>
    </p:spTree>
    <p:extLst>
      <p:ext uri="{BB962C8B-B14F-4D97-AF65-F5344CB8AC3E}">
        <p14:creationId xmlns:p14="http://schemas.microsoft.com/office/powerpoint/2010/main" val="25446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C10FB-DAD0-480E-9EFF-7D4C51383CB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87520C-303F-4585-979A-3BBD45DA63B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25FF75-BFA0-48A5-9EC3-0876D08C38C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CF442C-A94D-4D25-9354-8AD5C4233A2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7AF2CF2-988B-43A8-A1E7-E873FACFC19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1A1F6A2-81A3-4DCB-A14C-2471A9053E1C}"/>
              </a:ext>
            </a:extLst>
          </p:cNvPr>
          <p:cNvSpPr>
            <a:spLocks noGrp="1"/>
          </p:cNvSpPr>
          <p:nvPr>
            <p:ph type="sldNum" sz="quarter" idx="12"/>
          </p:nvPr>
        </p:nvSpPr>
        <p:spPr/>
        <p:txBody>
          <a:bodyPr/>
          <a:lstStyle>
            <a:lvl1pPr>
              <a:defRPr/>
            </a:lvl1pPr>
          </a:lstStyle>
          <a:p>
            <a:fld id="{4BC28CF5-D868-4225-B754-93B7327EF4F8}" type="slidenum">
              <a:rPr lang="en-US" altLang="en-US"/>
              <a:pPr/>
              <a:t>‹#›</a:t>
            </a:fld>
            <a:endParaRPr lang="en-US" altLang="en-US"/>
          </a:p>
        </p:txBody>
      </p:sp>
    </p:spTree>
    <p:extLst>
      <p:ext uri="{BB962C8B-B14F-4D97-AF65-F5344CB8AC3E}">
        <p14:creationId xmlns:p14="http://schemas.microsoft.com/office/powerpoint/2010/main" val="2197941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0F51D-FA31-499F-98B4-B9C0F57037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074B51-5B86-4F39-9B1E-0381D0C9EE7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74306C-A5F4-4002-A547-ED130FA87C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6F230A-D75C-460D-9818-1C40DBABA52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20426BB-0790-412F-BEB8-67D27FC4688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B495F59-0B08-4C9F-AB02-3ED5B3A81C2F}"/>
              </a:ext>
            </a:extLst>
          </p:cNvPr>
          <p:cNvSpPr>
            <a:spLocks noGrp="1"/>
          </p:cNvSpPr>
          <p:nvPr>
            <p:ph type="sldNum" sz="quarter" idx="12"/>
          </p:nvPr>
        </p:nvSpPr>
        <p:spPr/>
        <p:txBody>
          <a:bodyPr/>
          <a:lstStyle>
            <a:lvl1pPr>
              <a:defRPr/>
            </a:lvl1pPr>
          </a:lstStyle>
          <a:p>
            <a:fld id="{E29D5AFE-F330-4625-AD5A-524FE511BFB9}" type="slidenum">
              <a:rPr lang="en-US" altLang="en-US"/>
              <a:pPr/>
              <a:t>‹#›</a:t>
            </a:fld>
            <a:endParaRPr lang="en-US" altLang="en-US"/>
          </a:p>
        </p:txBody>
      </p:sp>
    </p:spTree>
    <p:extLst>
      <p:ext uri="{BB962C8B-B14F-4D97-AF65-F5344CB8AC3E}">
        <p14:creationId xmlns:p14="http://schemas.microsoft.com/office/powerpoint/2010/main" val="1301822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1.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a:extLst>
              <a:ext uri="{FF2B5EF4-FFF2-40B4-BE49-F238E27FC236}">
                <a16:creationId xmlns:a16="http://schemas.microsoft.com/office/drawing/2014/main" id="{E70BE0CC-11A1-4A3B-B8D3-393A3E604424}"/>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458ECEE3-D851-4FE6-945B-38E5AA5E9D60}"/>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8815C672-8AE9-488A-A844-23A43407AD1D}"/>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Rectangle 10">
            <a:extLst>
              <a:ext uri="{FF2B5EF4-FFF2-40B4-BE49-F238E27FC236}">
                <a16:creationId xmlns:a16="http://schemas.microsoft.com/office/drawing/2014/main" id="{B307B884-824D-4D8C-BE1D-9ED077AC9141}"/>
              </a:ext>
            </a:extLst>
          </p:cNvPr>
          <p:cNvSpPr>
            <a:spLocks noGrp="1" noChangeArrowheads="1"/>
          </p:cNvSpPr>
          <p:nvPr>
            <p:ph type="dt" sz="half" idx="2"/>
          </p:nvPr>
        </p:nvSpPr>
        <p:spPr bwMode="auto">
          <a:xfrm>
            <a:off x="152400" y="55626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endParaRPr lang="en-US" altLang="en-US"/>
          </a:p>
        </p:txBody>
      </p:sp>
      <p:sp>
        <p:nvSpPr>
          <p:cNvPr id="1035" name="Rectangle 11">
            <a:extLst>
              <a:ext uri="{FF2B5EF4-FFF2-40B4-BE49-F238E27FC236}">
                <a16:creationId xmlns:a16="http://schemas.microsoft.com/office/drawing/2014/main" id="{0CD3A620-F70E-49EC-A209-0524760DF417}"/>
              </a:ext>
            </a:extLst>
          </p:cNvPr>
          <p:cNvSpPr>
            <a:spLocks noGrp="1" noChangeArrowheads="1"/>
          </p:cNvSpPr>
          <p:nvPr>
            <p:ph type="ftr" sz="quarter" idx="3"/>
          </p:nvPr>
        </p:nvSpPr>
        <p:spPr bwMode="auto">
          <a:xfrm>
            <a:off x="152400" y="5867400"/>
            <a:ext cx="2590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endParaRPr lang="en-US" altLang="en-US"/>
          </a:p>
        </p:txBody>
      </p:sp>
      <p:sp>
        <p:nvSpPr>
          <p:cNvPr id="1036" name="Rectangle 12">
            <a:extLst>
              <a:ext uri="{FF2B5EF4-FFF2-40B4-BE49-F238E27FC236}">
                <a16:creationId xmlns:a16="http://schemas.microsoft.com/office/drawing/2014/main" id="{791DEE85-8283-48AA-860E-1D4E1EE1BE12}"/>
              </a:ext>
            </a:extLst>
          </p:cNvPr>
          <p:cNvSpPr>
            <a:spLocks noGrp="1" noChangeArrowheads="1"/>
          </p:cNvSpPr>
          <p:nvPr>
            <p:ph type="sldNum" sz="quarter" idx="4"/>
          </p:nvPr>
        </p:nvSpPr>
        <p:spPr bwMode="auto">
          <a:xfrm>
            <a:off x="152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fld id="{9ADD6AB5-D16F-4786-9B34-A17765596B4E}" type="slidenum">
              <a:rPr lang="en-US" altLang="en-US"/>
              <a:pPr/>
              <a:t>‹#›</a:t>
            </a:fld>
            <a:endParaRPr lang="en-US" altLang="en-US"/>
          </a:p>
        </p:txBody>
      </p:sp>
      <p:sp>
        <p:nvSpPr>
          <p:cNvPr id="1037" name="Line 13">
            <a:extLst>
              <a:ext uri="{FF2B5EF4-FFF2-40B4-BE49-F238E27FC236}">
                <a16:creationId xmlns:a16="http://schemas.microsoft.com/office/drawing/2014/main" id="{BF68B240-365C-4A54-8646-7F54415FCEA4}"/>
              </a:ext>
            </a:extLst>
          </p:cNvPr>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720" r:id="rId12"/>
  </p:sldLayoutIdLst>
  <p:txStyles>
    <p:titleStyle>
      <a:lvl1pPr algn="l" rtl="0" eaLnBrk="0" fontAlgn="base" hangingPunct="0">
        <a:lnSpc>
          <a:spcPct val="70000"/>
        </a:lnSpc>
        <a:spcBef>
          <a:spcPct val="0"/>
        </a:spcBef>
        <a:spcAft>
          <a:spcPct val="0"/>
        </a:spcAft>
        <a:defRPr kumimoji="1" sz="4800" b="1" kern="1200">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06F68C76-BB58-4F01-8E19-6F08C0E3D51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603" name="Rectangle 3">
            <a:extLst>
              <a:ext uri="{FF2B5EF4-FFF2-40B4-BE49-F238E27FC236}">
                <a16:creationId xmlns:a16="http://schemas.microsoft.com/office/drawing/2014/main" id="{8DEED1C0-F38A-4793-B289-CAFF8835353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604" name="Rectangle 4">
            <a:extLst>
              <a:ext uri="{FF2B5EF4-FFF2-40B4-BE49-F238E27FC236}">
                <a16:creationId xmlns:a16="http://schemas.microsoft.com/office/drawing/2014/main" id="{709085C6-EB6E-49C8-A73D-CE61212260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kumimoji="0" sz="1400">
                <a:solidFill>
                  <a:schemeClr val="tx1"/>
                </a:solidFill>
                <a:latin typeface="+mn-lt"/>
              </a:defRPr>
            </a:lvl1pPr>
          </a:lstStyle>
          <a:p>
            <a:endParaRPr lang="en-US" altLang="en-US"/>
          </a:p>
        </p:txBody>
      </p:sp>
      <p:sp>
        <p:nvSpPr>
          <p:cNvPr id="409605" name="Rectangle 5">
            <a:extLst>
              <a:ext uri="{FF2B5EF4-FFF2-40B4-BE49-F238E27FC236}">
                <a16:creationId xmlns:a16="http://schemas.microsoft.com/office/drawing/2014/main" id="{2B350811-AF1E-45CF-A620-4DE4BB6BA93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1400">
                <a:solidFill>
                  <a:schemeClr val="tx1"/>
                </a:solidFill>
                <a:latin typeface="+mn-lt"/>
              </a:defRPr>
            </a:lvl1pPr>
          </a:lstStyle>
          <a:p>
            <a:endParaRPr lang="en-US" altLang="en-US"/>
          </a:p>
        </p:txBody>
      </p:sp>
      <p:sp>
        <p:nvSpPr>
          <p:cNvPr id="409606" name="Rectangle 6">
            <a:extLst>
              <a:ext uri="{FF2B5EF4-FFF2-40B4-BE49-F238E27FC236}">
                <a16:creationId xmlns:a16="http://schemas.microsoft.com/office/drawing/2014/main" id="{7CECE0FB-F5E1-4C4B-A189-5BE3E91D578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1400">
                <a:solidFill>
                  <a:schemeClr val="tx1"/>
                </a:solidFill>
                <a:latin typeface="+mn-lt"/>
              </a:defRPr>
            </a:lvl1pPr>
          </a:lstStyle>
          <a:p>
            <a:fld id="{1D56F72C-D98E-43C1-8388-47B8E94CC3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40322" name="Rectangle 2">
            <a:extLst>
              <a:ext uri="{FF2B5EF4-FFF2-40B4-BE49-F238E27FC236}">
                <a16:creationId xmlns:a16="http://schemas.microsoft.com/office/drawing/2014/main" id="{C67BA807-521E-4431-AC48-B87A990B573E}"/>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40323" name="Rectangle 3">
            <a:extLst>
              <a:ext uri="{FF2B5EF4-FFF2-40B4-BE49-F238E27FC236}">
                <a16:creationId xmlns:a16="http://schemas.microsoft.com/office/drawing/2014/main" id="{9ECA1B69-6746-4757-8216-9C1BE565332F}"/>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40324" name="Rectangle 4">
            <a:extLst>
              <a:ext uri="{FF2B5EF4-FFF2-40B4-BE49-F238E27FC236}">
                <a16:creationId xmlns:a16="http://schemas.microsoft.com/office/drawing/2014/main" id="{47C260C1-4856-4C1C-920B-ADC20F539FE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kumimoji="0" sz="1400">
                <a:solidFill>
                  <a:schemeClr val="tx1"/>
                </a:solidFill>
                <a:effectLst>
                  <a:outerShdw blurRad="38100" dist="38100" dir="2700000" algn="tl">
                    <a:srgbClr val="000000"/>
                  </a:outerShdw>
                </a:effectLst>
                <a:latin typeface="Arial" panose="020B0604020202020204" pitchFamily="34" charset="0"/>
              </a:defRPr>
            </a:lvl1pPr>
          </a:lstStyle>
          <a:p>
            <a:endParaRPr lang="en-US" altLang="en-US"/>
          </a:p>
        </p:txBody>
      </p:sp>
      <p:sp>
        <p:nvSpPr>
          <p:cNvPr id="440325" name="Rectangle 5">
            <a:extLst>
              <a:ext uri="{FF2B5EF4-FFF2-40B4-BE49-F238E27FC236}">
                <a16:creationId xmlns:a16="http://schemas.microsoft.com/office/drawing/2014/main" id="{FDC589DE-C67D-4A44-B4FD-328D935A6B5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0" sz="1400">
                <a:solidFill>
                  <a:schemeClr val="tx1"/>
                </a:solidFill>
                <a:effectLst>
                  <a:outerShdw blurRad="38100" dist="38100" dir="2700000" algn="tl">
                    <a:srgbClr val="000000"/>
                  </a:outerShdw>
                </a:effectLst>
                <a:latin typeface="Arial" panose="020B0604020202020204" pitchFamily="34" charset="0"/>
              </a:defRPr>
            </a:lvl1pPr>
          </a:lstStyle>
          <a:p>
            <a:endParaRPr lang="en-US" altLang="en-US"/>
          </a:p>
        </p:txBody>
      </p:sp>
      <p:sp>
        <p:nvSpPr>
          <p:cNvPr id="440326" name="Rectangle 6">
            <a:extLst>
              <a:ext uri="{FF2B5EF4-FFF2-40B4-BE49-F238E27FC236}">
                <a16:creationId xmlns:a16="http://schemas.microsoft.com/office/drawing/2014/main" id="{7082AF52-308E-4B2A-A38F-916928590EB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400">
                <a:solidFill>
                  <a:schemeClr val="tx1"/>
                </a:solidFill>
                <a:effectLst>
                  <a:outerShdw blurRad="38100" dist="38100" dir="2700000" algn="tl">
                    <a:srgbClr val="000000"/>
                  </a:outerShdw>
                </a:effectLst>
                <a:latin typeface="Arial" panose="020B0604020202020204" pitchFamily="34" charset="0"/>
              </a:defRPr>
            </a:lvl1pPr>
          </a:lstStyle>
          <a:p>
            <a:fld id="{F51CBF2C-746E-4F16-BA2B-CA499A308AA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2"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722" r:id="rId12"/>
    <p:sldLayoutId id="2147483723" r:id="rId13"/>
    <p:sldLayoutId id="2147483724" r:id="rId14"/>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F985A5B2-79D0-49BB-9360-D73B7A2EEF22}"/>
              </a:ext>
            </a:extLst>
          </p:cNvPr>
          <p:cNvSpPr>
            <a:spLocks noGrp="1" noChangeArrowheads="1"/>
          </p:cNvSpPr>
          <p:nvPr>
            <p:ph type="title"/>
          </p:nvPr>
        </p:nvSpPr>
        <p:spPr bwMode="auto">
          <a:xfrm>
            <a:off x="406400" y="228600"/>
            <a:ext cx="8229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55683" name="Rectangle 3">
            <a:extLst>
              <a:ext uri="{FF2B5EF4-FFF2-40B4-BE49-F238E27FC236}">
                <a16:creationId xmlns:a16="http://schemas.microsoft.com/office/drawing/2014/main" id="{9F55804B-C760-4903-B01A-ECAF636B0B9C}"/>
              </a:ext>
            </a:extLst>
          </p:cNvPr>
          <p:cNvSpPr>
            <a:spLocks noGrp="1" noChangeArrowheads="1"/>
          </p:cNvSpPr>
          <p:nvPr>
            <p:ph type="body" idx="1"/>
          </p:nvPr>
        </p:nvSpPr>
        <p:spPr bwMode="auto">
          <a:xfrm>
            <a:off x="457200" y="1885950"/>
            <a:ext cx="8178800" cy="460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4"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r" rtl="0" eaLnBrk="0" fontAlgn="base" hangingPunct="0">
        <a:spcBef>
          <a:spcPct val="0"/>
        </a:spcBef>
        <a:spcAft>
          <a:spcPct val="0"/>
        </a:spcAft>
        <a:defRPr kumimoji="1" sz="4000" kern="1200">
          <a:solidFill>
            <a:srgbClr val="800000"/>
          </a:solidFill>
          <a:latin typeface="+mj-lt"/>
          <a:ea typeface="+mj-ea"/>
          <a:cs typeface="+mj-cs"/>
        </a:defRPr>
      </a:lvl1pPr>
      <a:lvl2pPr algn="r" rtl="0" eaLnBrk="0" fontAlgn="base" hangingPunct="0">
        <a:spcBef>
          <a:spcPct val="0"/>
        </a:spcBef>
        <a:spcAft>
          <a:spcPct val="0"/>
        </a:spcAft>
        <a:defRPr kumimoji="1" sz="4000">
          <a:solidFill>
            <a:srgbClr val="800000"/>
          </a:solidFill>
          <a:latin typeface="Comic Sans MS" panose="030F0702030302020204" pitchFamily="66" charset="0"/>
        </a:defRPr>
      </a:lvl2pPr>
      <a:lvl3pPr algn="r" rtl="0" eaLnBrk="0" fontAlgn="base" hangingPunct="0">
        <a:spcBef>
          <a:spcPct val="0"/>
        </a:spcBef>
        <a:spcAft>
          <a:spcPct val="0"/>
        </a:spcAft>
        <a:defRPr kumimoji="1" sz="4000">
          <a:solidFill>
            <a:srgbClr val="800000"/>
          </a:solidFill>
          <a:latin typeface="Comic Sans MS" panose="030F0702030302020204" pitchFamily="66" charset="0"/>
        </a:defRPr>
      </a:lvl3pPr>
      <a:lvl4pPr algn="r" rtl="0" eaLnBrk="0" fontAlgn="base" hangingPunct="0">
        <a:spcBef>
          <a:spcPct val="0"/>
        </a:spcBef>
        <a:spcAft>
          <a:spcPct val="0"/>
        </a:spcAft>
        <a:defRPr kumimoji="1" sz="4000">
          <a:solidFill>
            <a:srgbClr val="800000"/>
          </a:solidFill>
          <a:latin typeface="Comic Sans MS" panose="030F0702030302020204" pitchFamily="66" charset="0"/>
        </a:defRPr>
      </a:lvl4pPr>
      <a:lvl5pPr algn="r" rtl="0" eaLnBrk="0" fontAlgn="base" hangingPunct="0">
        <a:spcBef>
          <a:spcPct val="0"/>
        </a:spcBef>
        <a:spcAft>
          <a:spcPct val="0"/>
        </a:spcAft>
        <a:defRPr kumimoji="1" sz="4000">
          <a:solidFill>
            <a:srgbClr val="800000"/>
          </a:solidFill>
          <a:latin typeface="Comic Sans MS" panose="030F0702030302020204" pitchFamily="66" charset="0"/>
        </a:defRPr>
      </a:lvl5pPr>
      <a:lvl6pPr marL="457200" algn="r" rtl="0" eaLnBrk="0" fontAlgn="base" hangingPunct="0">
        <a:spcBef>
          <a:spcPct val="0"/>
        </a:spcBef>
        <a:spcAft>
          <a:spcPct val="0"/>
        </a:spcAft>
        <a:defRPr kumimoji="1" sz="4000">
          <a:solidFill>
            <a:srgbClr val="800000"/>
          </a:solidFill>
          <a:latin typeface="Comic Sans MS" panose="030F0702030302020204" pitchFamily="66" charset="0"/>
        </a:defRPr>
      </a:lvl6pPr>
      <a:lvl7pPr marL="914400" algn="r" rtl="0" eaLnBrk="0" fontAlgn="base" hangingPunct="0">
        <a:spcBef>
          <a:spcPct val="0"/>
        </a:spcBef>
        <a:spcAft>
          <a:spcPct val="0"/>
        </a:spcAft>
        <a:defRPr kumimoji="1" sz="4000">
          <a:solidFill>
            <a:srgbClr val="800000"/>
          </a:solidFill>
          <a:latin typeface="Comic Sans MS" panose="030F0702030302020204" pitchFamily="66" charset="0"/>
        </a:defRPr>
      </a:lvl7pPr>
      <a:lvl8pPr marL="1371600" algn="r" rtl="0" eaLnBrk="0" fontAlgn="base" hangingPunct="0">
        <a:spcBef>
          <a:spcPct val="0"/>
        </a:spcBef>
        <a:spcAft>
          <a:spcPct val="0"/>
        </a:spcAft>
        <a:defRPr kumimoji="1" sz="4000">
          <a:solidFill>
            <a:srgbClr val="800000"/>
          </a:solidFill>
          <a:latin typeface="Comic Sans MS" panose="030F0702030302020204" pitchFamily="66" charset="0"/>
        </a:defRPr>
      </a:lvl8pPr>
      <a:lvl9pPr marL="1828800" algn="r" rtl="0" eaLnBrk="0" fontAlgn="base" hangingPunct="0">
        <a:spcBef>
          <a:spcPct val="0"/>
        </a:spcBef>
        <a:spcAft>
          <a:spcPct val="0"/>
        </a:spcAft>
        <a:defRPr kumimoji="1" sz="4000">
          <a:solidFill>
            <a:srgbClr val="800000"/>
          </a:solidFill>
          <a:latin typeface="Comic Sans MS" panose="030F0702030302020204" pitchFamily="66" charset="0"/>
        </a:defRPr>
      </a:lvl9pPr>
    </p:titleStyle>
    <p:bodyStyle>
      <a:lvl1pPr marL="342900" indent="-342900" algn="l" rtl="0" eaLnBrk="0" fontAlgn="base" hangingPunct="0">
        <a:spcBef>
          <a:spcPct val="20000"/>
        </a:spcBef>
        <a:spcAft>
          <a:spcPct val="0"/>
        </a:spcAft>
        <a:buClr>
          <a:srgbClr val="663300"/>
        </a:buClr>
        <a:buSzPct val="50000"/>
        <a:buFont typeface="Monotype Sorts" pitchFamily="2" charset="2"/>
        <a:buChar char="u"/>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40000"/>
        <a:buFont typeface="Monotype Sorts" pitchFamily="2" charset="2"/>
        <a:buChar char="l"/>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666633"/>
        </a:buClr>
        <a:buSzPct val="60000"/>
        <a:buFont typeface="Monotype Sorts" pitchFamily="2" charset="2"/>
        <a:buChar char="v"/>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754" name="Rectangle 2">
            <a:extLst>
              <a:ext uri="{FF2B5EF4-FFF2-40B4-BE49-F238E27FC236}">
                <a16:creationId xmlns:a16="http://schemas.microsoft.com/office/drawing/2014/main" id="{6A7FECB1-4433-4C37-B781-D71BD0FC0756}"/>
              </a:ext>
            </a:extLst>
          </p:cNvPr>
          <p:cNvSpPr>
            <a:spLocks noGrp="1" noChangeArrowheads="1"/>
          </p:cNvSpPr>
          <p:nvPr>
            <p:ph type="title"/>
          </p:nvPr>
        </p:nvSpPr>
        <p:spPr bwMode="auto">
          <a:xfrm>
            <a:off x="685800" y="3048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58755" name="Rectangle 3">
            <a:extLst>
              <a:ext uri="{FF2B5EF4-FFF2-40B4-BE49-F238E27FC236}">
                <a16:creationId xmlns:a16="http://schemas.microsoft.com/office/drawing/2014/main" id="{26D200EC-2D82-42F2-A1C4-EE6DD68801D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8756" name="Rectangle 4">
            <a:extLst>
              <a:ext uri="{FF2B5EF4-FFF2-40B4-BE49-F238E27FC236}">
                <a16:creationId xmlns:a16="http://schemas.microsoft.com/office/drawing/2014/main" id="{B1AFFAC4-9F43-4D51-98F5-7C0508B86594}"/>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400">
                <a:solidFill>
                  <a:schemeClr val="tx1"/>
                </a:solidFill>
              </a:defRPr>
            </a:lvl1pPr>
          </a:lstStyle>
          <a:p>
            <a:endParaRPr lang="en-US" altLang="en-US"/>
          </a:p>
        </p:txBody>
      </p:sp>
      <p:sp>
        <p:nvSpPr>
          <p:cNvPr id="458757" name="Rectangle 5">
            <a:extLst>
              <a:ext uri="{FF2B5EF4-FFF2-40B4-BE49-F238E27FC236}">
                <a16:creationId xmlns:a16="http://schemas.microsoft.com/office/drawing/2014/main" id="{AA462D98-A88D-43EA-874D-22260D936B4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solidFill>
                  <a:schemeClr val="tx1"/>
                </a:solidFill>
              </a:defRPr>
            </a:lvl1pPr>
          </a:lstStyle>
          <a:p>
            <a:endParaRPr lang="en-US" altLang="en-US"/>
          </a:p>
        </p:txBody>
      </p:sp>
      <p:sp>
        <p:nvSpPr>
          <p:cNvPr id="458758" name="Rectangle 6">
            <a:extLst>
              <a:ext uri="{FF2B5EF4-FFF2-40B4-BE49-F238E27FC236}">
                <a16:creationId xmlns:a16="http://schemas.microsoft.com/office/drawing/2014/main" id="{8515A01E-8B0E-4974-8EFA-E8F78AC9BA6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solidFill>
                  <a:schemeClr val="tx1"/>
                </a:solidFill>
              </a:defRPr>
            </a:lvl1pPr>
          </a:lstStyle>
          <a:p>
            <a:fld id="{6B5D3EE1-DEE7-4D02-AE41-AB8EB411F7A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3200" b="1" kern="1200">
          <a:solidFill>
            <a:srgbClr val="CC3300"/>
          </a:solidFill>
          <a:latin typeface="+mj-lt"/>
          <a:ea typeface="+mj-ea"/>
          <a:cs typeface="+mj-cs"/>
        </a:defRPr>
      </a:lvl1pPr>
      <a:lvl2pPr algn="l" rtl="0" eaLnBrk="0" fontAlgn="base" hangingPunct="0">
        <a:spcBef>
          <a:spcPct val="0"/>
        </a:spcBef>
        <a:spcAft>
          <a:spcPct val="0"/>
        </a:spcAft>
        <a:defRPr sz="3200" b="1">
          <a:solidFill>
            <a:srgbClr val="CC3300"/>
          </a:solidFill>
          <a:latin typeface="Arial" panose="020B0604020202020204" pitchFamily="34" charset="0"/>
        </a:defRPr>
      </a:lvl2pPr>
      <a:lvl3pPr algn="l" rtl="0" eaLnBrk="0" fontAlgn="base" hangingPunct="0">
        <a:spcBef>
          <a:spcPct val="0"/>
        </a:spcBef>
        <a:spcAft>
          <a:spcPct val="0"/>
        </a:spcAft>
        <a:defRPr sz="3200" b="1">
          <a:solidFill>
            <a:srgbClr val="CC3300"/>
          </a:solidFill>
          <a:latin typeface="Arial" panose="020B0604020202020204" pitchFamily="34" charset="0"/>
        </a:defRPr>
      </a:lvl3pPr>
      <a:lvl4pPr algn="l" rtl="0" eaLnBrk="0" fontAlgn="base" hangingPunct="0">
        <a:spcBef>
          <a:spcPct val="0"/>
        </a:spcBef>
        <a:spcAft>
          <a:spcPct val="0"/>
        </a:spcAft>
        <a:defRPr sz="3200" b="1">
          <a:solidFill>
            <a:srgbClr val="CC3300"/>
          </a:solidFill>
          <a:latin typeface="Arial" panose="020B0604020202020204" pitchFamily="34" charset="0"/>
        </a:defRPr>
      </a:lvl4pPr>
      <a:lvl5pPr algn="l" rtl="0" eaLnBrk="0" fontAlgn="base" hangingPunct="0">
        <a:spcBef>
          <a:spcPct val="0"/>
        </a:spcBef>
        <a:spcAft>
          <a:spcPct val="0"/>
        </a:spcAft>
        <a:defRPr sz="3200" b="1">
          <a:solidFill>
            <a:srgbClr val="CC3300"/>
          </a:solidFill>
          <a:latin typeface="Arial" panose="020B0604020202020204" pitchFamily="34" charset="0"/>
        </a:defRPr>
      </a:lvl5pPr>
      <a:lvl6pPr marL="457200" algn="l" rtl="0" eaLnBrk="0" fontAlgn="base" hangingPunct="0">
        <a:spcBef>
          <a:spcPct val="0"/>
        </a:spcBef>
        <a:spcAft>
          <a:spcPct val="0"/>
        </a:spcAft>
        <a:defRPr sz="3200" b="1">
          <a:solidFill>
            <a:srgbClr val="CC3300"/>
          </a:solidFill>
          <a:latin typeface="Arial" panose="020B0604020202020204" pitchFamily="34" charset="0"/>
        </a:defRPr>
      </a:lvl6pPr>
      <a:lvl7pPr marL="914400" algn="l" rtl="0" eaLnBrk="0" fontAlgn="base" hangingPunct="0">
        <a:spcBef>
          <a:spcPct val="0"/>
        </a:spcBef>
        <a:spcAft>
          <a:spcPct val="0"/>
        </a:spcAft>
        <a:defRPr sz="3200" b="1">
          <a:solidFill>
            <a:srgbClr val="CC3300"/>
          </a:solidFill>
          <a:latin typeface="Arial" panose="020B0604020202020204" pitchFamily="34" charset="0"/>
        </a:defRPr>
      </a:lvl7pPr>
      <a:lvl8pPr marL="1371600" algn="l" rtl="0" eaLnBrk="0" fontAlgn="base" hangingPunct="0">
        <a:spcBef>
          <a:spcPct val="0"/>
        </a:spcBef>
        <a:spcAft>
          <a:spcPct val="0"/>
        </a:spcAft>
        <a:defRPr sz="3200" b="1">
          <a:solidFill>
            <a:srgbClr val="CC3300"/>
          </a:solidFill>
          <a:latin typeface="Arial" panose="020B0604020202020204" pitchFamily="34" charset="0"/>
        </a:defRPr>
      </a:lvl8pPr>
      <a:lvl9pPr marL="1828800" algn="l" rtl="0" eaLnBrk="0" fontAlgn="base" hangingPunct="0">
        <a:spcBef>
          <a:spcPct val="0"/>
        </a:spcBef>
        <a:spcAft>
          <a:spcPct val="0"/>
        </a:spcAft>
        <a:defRPr sz="3200" b="1">
          <a:solidFill>
            <a:srgbClr val="CC33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70018" name="Group 2">
            <a:extLst>
              <a:ext uri="{FF2B5EF4-FFF2-40B4-BE49-F238E27FC236}">
                <a16:creationId xmlns:a16="http://schemas.microsoft.com/office/drawing/2014/main" id="{36907388-DD3E-41D2-AC3B-58AE0BA3CA41}"/>
              </a:ext>
            </a:extLst>
          </p:cNvPr>
          <p:cNvGrpSpPr>
            <a:grpSpLocks/>
          </p:cNvGrpSpPr>
          <p:nvPr/>
        </p:nvGrpSpPr>
        <p:grpSpPr bwMode="auto">
          <a:xfrm>
            <a:off x="0" y="0"/>
            <a:ext cx="9144000" cy="6858000"/>
            <a:chOff x="0" y="0"/>
            <a:chExt cx="5760" cy="4320"/>
          </a:xfrm>
        </p:grpSpPr>
        <p:sp>
          <p:nvSpPr>
            <p:cNvPr id="470019" name="Freeform 3">
              <a:extLst>
                <a:ext uri="{FF2B5EF4-FFF2-40B4-BE49-F238E27FC236}">
                  <a16:creationId xmlns:a16="http://schemas.microsoft.com/office/drawing/2014/main" id="{4D9B2A71-2266-46C1-AA77-C219DE70E497}"/>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20" name="Freeform 4">
              <a:extLst>
                <a:ext uri="{FF2B5EF4-FFF2-40B4-BE49-F238E27FC236}">
                  <a16:creationId xmlns:a16="http://schemas.microsoft.com/office/drawing/2014/main" id="{EFE4911E-64B3-4E75-9D1D-AE5D5E9688B8}"/>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0021" name="Freeform 5">
            <a:extLst>
              <a:ext uri="{FF2B5EF4-FFF2-40B4-BE49-F238E27FC236}">
                <a16:creationId xmlns:a16="http://schemas.microsoft.com/office/drawing/2014/main" id="{40CFFA4E-AD59-4216-9569-7E6A8C073C5D}"/>
              </a:ext>
            </a:extLst>
          </p:cNvPr>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70022" name="Group 6">
            <a:extLst>
              <a:ext uri="{FF2B5EF4-FFF2-40B4-BE49-F238E27FC236}">
                <a16:creationId xmlns:a16="http://schemas.microsoft.com/office/drawing/2014/main" id="{FB6B92A0-9898-4896-B518-6CC22F6FE08F}"/>
              </a:ext>
            </a:extLst>
          </p:cNvPr>
          <p:cNvGrpSpPr>
            <a:grpSpLocks/>
          </p:cNvGrpSpPr>
          <p:nvPr/>
        </p:nvGrpSpPr>
        <p:grpSpPr bwMode="auto">
          <a:xfrm>
            <a:off x="0" y="6019800"/>
            <a:ext cx="7848600" cy="857250"/>
            <a:chOff x="0" y="3792"/>
            <a:chExt cx="4944" cy="540"/>
          </a:xfrm>
        </p:grpSpPr>
        <p:sp>
          <p:nvSpPr>
            <p:cNvPr id="470023" name="Freeform 7">
              <a:extLst>
                <a:ext uri="{FF2B5EF4-FFF2-40B4-BE49-F238E27FC236}">
                  <a16:creationId xmlns:a16="http://schemas.microsoft.com/office/drawing/2014/main" id="{BAEAF37D-DA17-4D66-862E-83C39A5EC543}"/>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70024" name="Group 8">
              <a:extLst>
                <a:ext uri="{FF2B5EF4-FFF2-40B4-BE49-F238E27FC236}">
                  <a16:creationId xmlns:a16="http://schemas.microsoft.com/office/drawing/2014/main" id="{7ACEA033-96BF-44D5-8FEB-F5FA62F3D632}"/>
                </a:ext>
              </a:extLst>
            </p:cNvPr>
            <p:cNvGrpSpPr>
              <a:grpSpLocks/>
            </p:cNvGrpSpPr>
            <p:nvPr userDrawn="1"/>
          </p:nvGrpSpPr>
          <p:grpSpPr bwMode="auto">
            <a:xfrm>
              <a:off x="2486" y="3792"/>
              <a:ext cx="2458" cy="540"/>
              <a:chOff x="2486" y="3792"/>
              <a:chExt cx="2458" cy="540"/>
            </a:xfrm>
          </p:grpSpPr>
          <p:sp>
            <p:nvSpPr>
              <p:cNvPr id="470025" name="Freeform 9">
                <a:extLst>
                  <a:ext uri="{FF2B5EF4-FFF2-40B4-BE49-F238E27FC236}">
                    <a16:creationId xmlns:a16="http://schemas.microsoft.com/office/drawing/2014/main" id="{8172A932-E511-4809-A8D8-193F3A9FBE3A}"/>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26" name="Freeform 10">
                <a:extLst>
                  <a:ext uri="{FF2B5EF4-FFF2-40B4-BE49-F238E27FC236}">
                    <a16:creationId xmlns:a16="http://schemas.microsoft.com/office/drawing/2014/main" id="{51BDFBA2-1FE4-4DF3-9AD0-D6BF12D91D57}"/>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27" name="Freeform 11">
                <a:extLst>
                  <a:ext uri="{FF2B5EF4-FFF2-40B4-BE49-F238E27FC236}">
                    <a16:creationId xmlns:a16="http://schemas.microsoft.com/office/drawing/2014/main" id="{74965A34-68C9-4F01-8BAC-73269ECD3DB5}"/>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28" name="Freeform 12">
                <a:extLst>
                  <a:ext uri="{FF2B5EF4-FFF2-40B4-BE49-F238E27FC236}">
                    <a16:creationId xmlns:a16="http://schemas.microsoft.com/office/drawing/2014/main" id="{024588C0-3ABE-41C6-912C-706DAF9EFEF3}"/>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29" name="Freeform 13">
                <a:extLst>
                  <a:ext uri="{FF2B5EF4-FFF2-40B4-BE49-F238E27FC236}">
                    <a16:creationId xmlns:a16="http://schemas.microsoft.com/office/drawing/2014/main" id="{00D029AD-181A-41F8-8020-7C3B32A9295D}"/>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0030" name="Freeform 14">
              <a:extLst>
                <a:ext uri="{FF2B5EF4-FFF2-40B4-BE49-F238E27FC236}">
                  <a16:creationId xmlns:a16="http://schemas.microsoft.com/office/drawing/2014/main" id="{4BF8EB7C-EAB2-4575-8126-597B60F5501E}"/>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70031" name="Group 15">
            <a:extLst>
              <a:ext uri="{FF2B5EF4-FFF2-40B4-BE49-F238E27FC236}">
                <a16:creationId xmlns:a16="http://schemas.microsoft.com/office/drawing/2014/main" id="{92A443B8-AA0E-4058-8501-CBBAF6BDEC9D}"/>
              </a:ext>
            </a:extLst>
          </p:cNvPr>
          <p:cNvGrpSpPr>
            <a:grpSpLocks/>
          </p:cNvGrpSpPr>
          <p:nvPr/>
        </p:nvGrpSpPr>
        <p:grpSpPr bwMode="auto">
          <a:xfrm>
            <a:off x="627063" y="6021388"/>
            <a:ext cx="5684837" cy="849312"/>
            <a:chOff x="395" y="3793"/>
            <a:chExt cx="3581" cy="535"/>
          </a:xfrm>
        </p:grpSpPr>
        <p:sp>
          <p:nvSpPr>
            <p:cNvPr id="470032" name="Freeform 16">
              <a:extLst>
                <a:ext uri="{FF2B5EF4-FFF2-40B4-BE49-F238E27FC236}">
                  <a16:creationId xmlns:a16="http://schemas.microsoft.com/office/drawing/2014/main" id="{C65FAA98-FB73-4361-8584-4CBC949537B6}"/>
                </a:ext>
              </a:extLst>
            </p:cNvPr>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33" name="Freeform 17">
              <a:extLst>
                <a:ext uri="{FF2B5EF4-FFF2-40B4-BE49-F238E27FC236}">
                  <a16:creationId xmlns:a16="http://schemas.microsoft.com/office/drawing/2014/main" id="{FFFB792A-9B2B-44F4-81EA-48466CF2C89B}"/>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34" name="Freeform 18">
              <a:extLst>
                <a:ext uri="{FF2B5EF4-FFF2-40B4-BE49-F238E27FC236}">
                  <a16:creationId xmlns:a16="http://schemas.microsoft.com/office/drawing/2014/main" id="{47E09CD5-F222-48F3-B66A-8F2234EFDDAD}"/>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35" name="Freeform 19">
              <a:extLst>
                <a:ext uri="{FF2B5EF4-FFF2-40B4-BE49-F238E27FC236}">
                  <a16:creationId xmlns:a16="http://schemas.microsoft.com/office/drawing/2014/main" id="{173DBBDB-12C9-4958-9ECB-C341AC3A4ECB}"/>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36" name="Freeform 20">
              <a:extLst>
                <a:ext uri="{FF2B5EF4-FFF2-40B4-BE49-F238E27FC236}">
                  <a16:creationId xmlns:a16="http://schemas.microsoft.com/office/drawing/2014/main" id="{73492603-54A6-4C9D-930F-79004E4425DE}"/>
                </a:ext>
              </a:extLst>
            </p:cNvPr>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037" name="Freeform 21">
              <a:extLst>
                <a:ext uri="{FF2B5EF4-FFF2-40B4-BE49-F238E27FC236}">
                  <a16:creationId xmlns:a16="http://schemas.microsoft.com/office/drawing/2014/main" id="{524254A3-C451-4654-966B-9FA6047C9C48}"/>
                </a:ext>
              </a:extLst>
            </p:cNvPr>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0038" name="Rectangle 22">
            <a:extLst>
              <a:ext uri="{FF2B5EF4-FFF2-40B4-BE49-F238E27FC236}">
                <a16:creationId xmlns:a16="http://schemas.microsoft.com/office/drawing/2014/main" id="{EFE850FA-3ADD-4638-B2F8-85E205F74E7A}"/>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70039" name="Rectangle 23">
            <a:extLst>
              <a:ext uri="{FF2B5EF4-FFF2-40B4-BE49-F238E27FC236}">
                <a16:creationId xmlns:a16="http://schemas.microsoft.com/office/drawing/2014/main" id="{E4751D4D-7B15-4D5C-A7C8-DE01177C6CAA}"/>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0040" name="Rectangle 24">
            <a:extLst>
              <a:ext uri="{FF2B5EF4-FFF2-40B4-BE49-F238E27FC236}">
                <a16:creationId xmlns:a16="http://schemas.microsoft.com/office/drawing/2014/main" id="{664B571F-3E0D-444A-9F92-2FF942837223}"/>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kumimoji="0" sz="1200">
                <a:solidFill>
                  <a:schemeClr val="tx1"/>
                </a:solidFill>
                <a:effectLst>
                  <a:outerShdw blurRad="38100" dist="38100" dir="2700000" algn="tl">
                    <a:srgbClr val="000000"/>
                  </a:outerShdw>
                </a:effectLst>
                <a:latin typeface="+mn-lt"/>
              </a:defRPr>
            </a:lvl1pPr>
          </a:lstStyle>
          <a:p>
            <a:endParaRPr lang="en-US" altLang="en-US"/>
          </a:p>
        </p:txBody>
      </p:sp>
      <p:sp>
        <p:nvSpPr>
          <p:cNvPr id="470041" name="Rectangle 25">
            <a:extLst>
              <a:ext uri="{FF2B5EF4-FFF2-40B4-BE49-F238E27FC236}">
                <a16:creationId xmlns:a16="http://schemas.microsoft.com/office/drawing/2014/main" id="{E210ED40-7862-4E36-BA12-6EF73E49991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0" sz="1200">
                <a:solidFill>
                  <a:schemeClr val="tx1"/>
                </a:solidFill>
                <a:effectLst>
                  <a:outerShdw blurRad="38100" dist="38100" dir="2700000" algn="tl">
                    <a:srgbClr val="000000"/>
                  </a:outerShdw>
                </a:effectLst>
                <a:latin typeface="+mn-lt"/>
              </a:defRPr>
            </a:lvl1pPr>
          </a:lstStyle>
          <a:p>
            <a:endParaRPr lang="en-US" altLang="en-US"/>
          </a:p>
        </p:txBody>
      </p:sp>
      <p:sp>
        <p:nvSpPr>
          <p:cNvPr id="470042" name="Rectangle 26">
            <a:extLst>
              <a:ext uri="{FF2B5EF4-FFF2-40B4-BE49-F238E27FC236}">
                <a16:creationId xmlns:a16="http://schemas.microsoft.com/office/drawing/2014/main" id="{5B5BF112-8E40-4224-8BCA-0909245C1758}"/>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200">
                <a:solidFill>
                  <a:schemeClr val="tx1"/>
                </a:solidFill>
                <a:effectLst>
                  <a:outerShdw blurRad="38100" dist="38100" dir="2700000" algn="tl">
                    <a:srgbClr val="000000"/>
                  </a:outerShdw>
                </a:effectLst>
                <a:latin typeface="+mn-lt"/>
              </a:defRPr>
            </a:lvl1pPr>
          </a:lstStyle>
          <a:p>
            <a:fld id="{8509DA3B-14B1-4995-8CF0-D3EC8FA2AC8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7"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1"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vmlDrawing" Target="../drawings/vmlDrawing5.vml"/><Relationship Id="rId1" Type="http://schemas.openxmlformats.org/officeDocument/2006/relationships/themeOverride" Target="../theme/themeOverride2.xml"/><Relationship Id="rId6" Type="http://schemas.openxmlformats.org/officeDocument/2006/relationships/hyperlink" Target="http://www.engineering.usu.edu/cee/faculty/dtarb/dinf.pdf" TargetMode="Externa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7" Type="http://schemas.openxmlformats.org/officeDocument/2006/relationships/image" Target="../media/image20.wmf"/><Relationship Id="rId2" Type="http://schemas.openxmlformats.org/officeDocument/2006/relationships/slideLayout" Target="../slideLayouts/slideLayout19.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21.png"/><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7" Type="http://schemas.openxmlformats.org/officeDocument/2006/relationships/image" Target="../media/image24.png"/><Relationship Id="rId2" Type="http://schemas.openxmlformats.org/officeDocument/2006/relationships/slideLayout" Target="../slideLayouts/slideLayout19.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8.bin"/><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19.xml"/><Relationship Id="rId1" Type="http://schemas.openxmlformats.org/officeDocument/2006/relationships/vmlDrawing" Target="../drawings/vmlDrawing8.vml"/><Relationship Id="rId5" Type="http://schemas.openxmlformats.org/officeDocument/2006/relationships/image" Target="../media/image26.png"/><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Microsoft_Word_97_-_2003_Document6.doc"/><Relationship Id="rId18" Type="http://schemas.openxmlformats.org/officeDocument/2006/relationships/image" Target="../media/image32.wmf"/><Relationship Id="rId3" Type="http://schemas.openxmlformats.org/officeDocument/2006/relationships/image" Target="../media/image33.png"/><Relationship Id="rId7" Type="http://schemas.openxmlformats.org/officeDocument/2006/relationships/oleObject" Target="../embeddings/Microsoft_Word_97_-_2003_Document3.doc"/><Relationship Id="rId12" Type="http://schemas.openxmlformats.org/officeDocument/2006/relationships/image" Target="../media/image29.wmf"/><Relationship Id="rId17" Type="http://schemas.openxmlformats.org/officeDocument/2006/relationships/oleObject" Target="../embeddings/oleObject10.bin"/><Relationship Id="rId2" Type="http://schemas.openxmlformats.org/officeDocument/2006/relationships/slideLayout" Target="../slideLayouts/slideLayout6.xml"/><Relationship Id="rId16" Type="http://schemas.openxmlformats.org/officeDocument/2006/relationships/image" Target="../media/image31.wmf"/><Relationship Id="rId1" Type="http://schemas.openxmlformats.org/officeDocument/2006/relationships/vmlDrawing" Target="../drawings/vmlDrawing9.vml"/><Relationship Id="rId6" Type="http://schemas.openxmlformats.org/officeDocument/2006/relationships/image" Target="../media/image36.png"/><Relationship Id="rId11" Type="http://schemas.openxmlformats.org/officeDocument/2006/relationships/oleObject" Target="../embeddings/Microsoft_Word_97_-_2003_Document5.doc"/><Relationship Id="rId5" Type="http://schemas.openxmlformats.org/officeDocument/2006/relationships/image" Target="../media/image35.png"/><Relationship Id="rId15" Type="http://schemas.openxmlformats.org/officeDocument/2006/relationships/oleObject" Target="../embeddings/oleObject9.bin"/><Relationship Id="rId10" Type="http://schemas.openxmlformats.org/officeDocument/2006/relationships/image" Target="../media/image28.wmf"/><Relationship Id="rId4" Type="http://schemas.openxmlformats.org/officeDocument/2006/relationships/image" Target="../media/image34.png"/><Relationship Id="rId9" Type="http://schemas.openxmlformats.org/officeDocument/2006/relationships/oleObject" Target="../embeddings/Microsoft_Word_97_-_2003_Document4.doc"/><Relationship Id="rId14" Type="http://schemas.openxmlformats.org/officeDocument/2006/relationships/image" Target="../media/image30.wmf"/></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7.w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1.png"/><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3.bin"/><Relationship Id="rId5" Type="http://schemas.openxmlformats.org/officeDocument/2006/relationships/image" Target="../media/image39.w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45.wmf"/><Relationship Id="rId18" Type="http://schemas.openxmlformats.org/officeDocument/2006/relationships/oleObject" Target="../embeddings/oleObject19.bin"/><Relationship Id="rId3" Type="http://schemas.openxmlformats.org/officeDocument/2006/relationships/slideLayout" Target="../slideLayouts/slideLayout18.xml"/><Relationship Id="rId21" Type="http://schemas.openxmlformats.org/officeDocument/2006/relationships/image" Target="../media/image49.wmf"/><Relationship Id="rId7" Type="http://schemas.openxmlformats.org/officeDocument/2006/relationships/image" Target="../media/image53.png"/><Relationship Id="rId12" Type="http://schemas.openxmlformats.org/officeDocument/2006/relationships/oleObject" Target="../embeddings/oleObject16.bin"/><Relationship Id="rId17" Type="http://schemas.openxmlformats.org/officeDocument/2006/relationships/image" Target="../media/image47.wmf"/><Relationship Id="rId2" Type="http://schemas.openxmlformats.org/officeDocument/2006/relationships/vmlDrawing" Target="../drawings/vmlDrawing12.vml"/><Relationship Id="rId16" Type="http://schemas.openxmlformats.org/officeDocument/2006/relationships/oleObject" Target="../embeddings/oleObject18.bin"/><Relationship Id="rId20" Type="http://schemas.openxmlformats.org/officeDocument/2006/relationships/oleObject" Target="../embeddings/oleObject20.bin"/><Relationship Id="rId1" Type="http://schemas.openxmlformats.org/officeDocument/2006/relationships/themeOverride" Target="../theme/themeOverride3.xml"/><Relationship Id="rId6" Type="http://schemas.openxmlformats.org/officeDocument/2006/relationships/image" Target="../media/image52.png"/><Relationship Id="rId11" Type="http://schemas.openxmlformats.org/officeDocument/2006/relationships/image" Target="../media/image44.wmf"/><Relationship Id="rId5" Type="http://schemas.openxmlformats.org/officeDocument/2006/relationships/image" Target="../media/image51.png"/><Relationship Id="rId15" Type="http://schemas.openxmlformats.org/officeDocument/2006/relationships/image" Target="../media/image46.wmf"/><Relationship Id="rId10" Type="http://schemas.openxmlformats.org/officeDocument/2006/relationships/oleObject" Target="../embeddings/oleObject15.bin"/><Relationship Id="rId19" Type="http://schemas.openxmlformats.org/officeDocument/2006/relationships/image" Target="../media/image48.wmf"/><Relationship Id="rId4" Type="http://schemas.openxmlformats.org/officeDocument/2006/relationships/image" Target="../media/image50.png"/><Relationship Id="rId9" Type="http://schemas.openxmlformats.org/officeDocument/2006/relationships/image" Target="../media/image43.wmf"/><Relationship Id="rId1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oleObject" Target="../embeddings/oleObject23.bin"/><Relationship Id="rId18" Type="http://schemas.openxmlformats.org/officeDocument/2006/relationships/image" Target="../media/image62.wmf"/><Relationship Id="rId3" Type="http://schemas.openxmlformats.org/officeDocument/2006/relationships/oleObject" Target="../embeddings/Microsoft_Excel_97-2003_Worksheet.xls"/><Relationship Id="rId21" Type="http://schemas.openxmlformats.org/officeDocument/2006/relationships/oleObject" Target="../embeddings/Microsoft_Excel_97-2003_Worksheet10.xls"/><Relationship Id="rId7" Type="http://schemas.openxmlformats.org/officeDocument/2006/relationships/oleObject" Target="../embeddings/oleObject22.bin"/><Relationship Id="rId12" Type="http://schemas.openxmlformats.org/officeDocument/2006/relationships/image" Target="../media/image59.emf"/><Relationship Id="rId17" Type="http://schemas.openxmlformats.org/officeDocument/2006/relationships/oleObject" Target="../embeddings/oleObject25.bin"/><Relationship Id="rId2" Type="http://schemas.openxmlformats.org/officeDocument/2006/relationships/slideLayout" Target="../slideLayouts/slideLayout14.xml"/><Relationship Id="rId16" Type="http://schemas.openxmlformats.org/officeDocument/2006/relationships/image" Target="../media/image61.wmf"/><Relationship Id="rId20" Type="http://schemas.openxmlformats.org/officeDocument/2006/relationships/image" Target="../media/image63.emf"/><Relationship Id="rId1" Type="http://schemas.openxmlformats.org/officeDocument/2006/relationships/vmlDrawing" Target="../drawings/vmlDrawing13.vml"/><Relationship Id="rId6" Type="http://schemas.openxmlformats.org/officeDocument/2006/relationships/image" Target="../media/image56.png"/><Relationship Id="rId11" Type="http://schemas.openxmlformats.org/officeDocument/2006/relationships/oleObject" Target="../embeddings/Microsoft_Excel_97-2003_Worksheet8.xls"/><Relationship Id="rId5" Type="http://schemas.openxmlformats.org/officeDocument/2006/relationships/oleObject" Target="../embeddings/oleObject21.bin"/><Relationship Id="rId15" Type="http://schemas.openxmlformats.org/officeDocument/2006/relationships/oleObject" Target="../embeddings/oleObject24.bin"/><Relationship Id="rId10" Type="http://schemas.openxmlformats.org/officeDocument/2006/relationships/image" Target="../media/image58.emf"/><Relationship Id="rId19" Type="http://schemas.openxmlformats.org/officeDocument/2006/relationships/oleObject" Target="../embeddings/Microsoft_Excel_97-2003_Worksheet9.xls"/><Relationship Id="rId4" Type="http://schemas.openxmlformats.org/officeDocument/2006/relationships/image" Target="../media/image55.emf"/><Relationship Id="rId9" Type="http://schemas.openxmlformats.org/officeDocument/2006/relationships/oleObject" Target="../embeddings/Microsoft_Excel_97-2003_Worksheet7.xls"/><Relationship Id="rId14" Type="http://schemas.openxmlformats.org/officeDocument/2006/relationships/image" Target="../media/image60.wmf"/><Relationship Id="rId22" Type="http://schemas.openxmlformats.org/officeDocument/2006/relationships/image" Target="../media/image64.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3.xml"/><Relationship Id="rId7" Type="http://schemas.openxmlformats.org/officeDocument/2006/relationships/image" Target="../media/image66.wmf"/><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oleObject" Target="../embeddings/oleObject27.bin"/><Relationship Id="rId5" Type="http://schemas.openxmlformats.org/officeDocument/2006/relationships/image" Target="../media/image65.wmf"/><Relationship Id="rId4" Type="http://schemas.openxmlformats.org/officeDocument/2006/relationships/oleObject" Target="../embeddings/oleObject26.bin"/><Relationship Id="rId9" Type="http://schemas.openxmlformats.org/officeDocument/2006/relationships/image" Target="../media/image67.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68.emf"/><Relationship Id="rId5" Type="http://schemas.openxmlformats.org/officeDocument/2006/relationships/oleObject" Target="../embeddings/Microsoft_Excel_97-2003_Worksheet11.xls"/><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hemeOverride" Target="../theme/themeOverride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vmlDrawing" Target="../drawings/vmlDrawing16.vml"/><Relationship Id="rId1" Type="http://schemas.openxmlformats.org/officeDocument/2006/relationships/themeOverride" Target="../theme/themeOverride5.xml"/><Relationship Id="rId5" Type="http://schemas.openxmlformats.org/officeDocument/2006/relationships/image" Target="../media/image70.wmf"/><Relationship Id="rId4" Type="http://schemas.openxmlformats.org/officeDocument/2006/relationships/oleObject" Target="../embeddings/oleObject29.bin"/></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5.xml"/><Relationship Id="rId1" Type="http://schemas.openxmlformats.org/officeDocument/2006/relationships/themeOverride" Target="../theme/themeOverride6.xml"/></Relationships>
</file>

<file path=ppt/slides/_rels/slide26.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5.xml"/><Relationship Id="rId1" Type="http://schemas.openxmlformats.org/officeDocument/2006/relationships/vmlDrawing" Target="../drawings/vmlDrawing17.vml"/><Relationship Id="rId4" Type="http://schemas.openxmlformats.org/officeDocument/2006/relationships/image" Target="../media/image73.wmf"/></Relationships>
</file>

<file path=ppt/slides/_rels/slide28.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pn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30.xml"/><Relationship Id="rId1" Type="http://schemas.openxmlformats.org/officeDocument/2006/relationships/vmlDrawing" Target="../drawings/vmlDrawing18.vml"/><Relationship Id="rId6" Type="http://schemas.openxmlformats.org/officeDocument/2006/relationships/image" Target="../media/image80.wmf"/><Relationship Id="rId5" Type="http://schemas.openxmlformats.org/officeDocument/2006/relationships/oleObject" Target="../embeddings/Microsoft_Word_97_-_2003_Document12.doc"/><Relationship Id="rId4" Type="http://schemas.openxmlformats.org/officeDocument/2006/relationships/image" Target="../media/image82.jpeg"/></Relationships>
</file>

<file path=ppt/slides/_rels/slide33.x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30.xml"/><Relationship Id="rId1" Type="http://schemas.openxmlformats.org/officeDocument/2006/relationships/vmlDrawing" Target="../drawings/vmlDrawing19.vml"/><Relationship Id="rId6" Type="http://schemas.openxmlformats.org/officeDocument/2006/relationships/image" Target="../media/image85.wmf"/><Relationship Id="rId5" Type="http://schemas.openxmlformats.org/officeDocument/2006/relationships/oleObject" Target="../embeddings/oleObject32.bin"/><Relationship Id="rId4" Type="http://schemas.openxmlformats.org/officeDocument/2006/relationships/image" Target="../media/image84.wmf"/><Relationship Id="rId9" Type="http://schemas.openxmlformats.org/officeDocument/2006/relationships/image" Target="../media/image87.emf"/></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themeOverride" Target="../theme/themeOverride7.xml"/></Relationships>
</file>

<file path=ppt/slides/_rels/slide36.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notesSlide" Target="../notesSlides/notesSlide5.xml"/><Relationship Id="rId7" Type="http://schemas.openxmlformats.org/officeDocument/2006/relationships/image" Target="../media/image90.jpeg"/><Relationship Id="rId2" Type="http://schemas.openxmlformats.org/officeDocument/2006/relationships/slideLayout" Target="../slideLayouts/slideLayout44.xml"/><Relationship Id="rId1" Type="http://schemas.openxmlformats.org/officeDocument/2006/relationships/themeOverride" Target="../theme/themeOverride8.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54.xml"/><Relationship Id="rId1" Type="http://schemas.openxmlformats.org/officeDocument/2006/relationships/themeOverride" Target="../theme/themeOverride9.xml"/><Relationship Id="rId5" Type="http://schemas.openxmlformats.org/officeDocument/2006/relationships/image" Target="../media/image94.jpeg"/><Relationship Id="rId4" Type="http://schemas.openxmlformats.org/officeDocument/2006/relationships/image" Target="../media/image93.jpeg"/></Relationships>
</file>

<file path=ppt/slides/_rels/slide3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slideLayout" Target="../slideLayouts/slideLayout43.xml"/><Relationship Id="rId1" Type="http://schemas.openxmlformats.org/officeDocument/2006/relationships/themeOverride" Target="../theme/themeOverride10.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103.wmf"/><Relationship Id="rId18" Type="http://schemas.openxmlformats.org/officeDocument/2006/relationships/oleObject" Target="../embeddings/oleObject41.bin"/><Relationship Id="rId3" Type="http://schemas.openxmlformats.org/officeDocument/2006/relationships/slideLayout" Target="../slideLayouts/slideLayout54.xml"/><Relationship Id="rId21" Type="http://schemas.openxmlformats.org/officeDocument/2006/relationships/image" Target="../media/image107.wmf"/><Relationship Id="rId7" Type="http://schemas.openxmlformats.org/officeDocument/2006/relationships/image" Target="../media/image100.wmf"/><Relationship Id="rId12" Type="http://schemas.openxmlformats.org/officeDocument/2006/relationships/oleObject" Target="../embeddings/oleObject38.bin"/><Relationship Id="rId17" Type="http://schemas.openxmlformats.org/officeDocument/2006/relationships/image" Target="../media/image105.wmf"/><Relationship Id="rId2" Type="http://schemas.openxmlformats.org/officeDocument/2006/relationships/vmlDrawing" Target="../drawings/vmlDrawing20.vml"/><Relationship Id="rId16" Type="http://schemas.openxmlformats.org/officeDocument/2006/relationships/oleObject" Target="../embeddings/oleObject40.bin"/><Relationship Id="rId20" Type="http://schemas.openxmlformats.org/officeDocument/2006/relationships/oleObject" Target="../embeddings/oleObject42.bin"/><Relationship Id="rId1" Type="http://schemas.openxmlformats.org/officeDocument/2006/relationships/themeOverride" Target="../theme/themeOverride11.xml"/><Relationship Id="rId6" Type="http://schemas.openxmlformats.org/officeDocument/2006/relationships/oleObject" Target="../embeddings/oleObject35.bin"/><Relationship Id="rId11" Type="http://schemas.openxmlformats.org/officeDocument/2006/relationships/image" Target="../media/image102.wmf"/><Relationship Id="rId5" Type="http://schemas.openxmlformats.org/officeDocument/2006/relationships/image" Target="../media/image99.wmf"/><Relationship Id="rId15" Type="http://schemas.openxmlformats.org/officeDocument/2006/relationships/image" Target="../media/image104.wmf"/><Relationship Id="rId10" Type="http://schemas.openxmlformats.org/officeDocument/2006/relationships/oleObject" Target="../embeddings/oleObject37.bin"/><Relationship Id="rId19" Type="http://schemas.openxmlformats.org/officeDocument/2006/relationships/image" Target="../media/image106.wmf"/><Relationship Id="rId4" Type="http://schemas.openxmlformats.org/officeDocument/2006/relationships/oleObject" Target="../embeddings/oleObject34.bin"/><Relationship Id="rId9" Type="http://schemas.openxmlformats.org/officeDocument/2006/relationships/image" Target="../media/image101.wmf"/><Relationship Id="rId14" Type="http://schemas.openxmlformats.org/officeDocument/2006/relationships/oleObject" Target="../embeddings/oleObject39.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7.xml"/><Relationship Id="rId7" Type="http://schemas.openxmlformats.org/officeDocument/2006/relationships/image" Target="../media/image6.wmf"/><Relationship Id="rId2" Type="http://schemas.openxmlformats.org/officeDocument/2006/relationships/vmlDrawing" Target="../drawings/vmlDrawing4.vml"/><Relationship Id="rId1" Type="http://schemas.openxmlformats.org/officeDocument/2006/relationships/themeOverride" Target="../theme/themeOverride1.xml"/><Relationship Id="rId6" Type="http://schemas.openxmlformats.org/officeDocument/2006/relationships/oleObject" Target="../embeddings/oleObject4.bin"/><Relationship Id="rId5" Type="http://schemas.openxmlformats.org/officeDocument/2006/relationships/image" Target="../media/image8.png"/><Relationship Id="rId4" Type="http://schemas.openxmlformats.org/officeDocument/2006/relationships/notesSlide" Target="../notesSlides/notesSlide2.xml"/><Relationship Id="rId9"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slideLayout" Target="../slideLayouts/slideLayout54.xml"/><Relationship Id="rId1" Type="http://schemas.openxmlformats.org/officeDocument/2006/relationships/themeOverride" Target="../theme/themeOverride12.xml"/><Relationship Id="rId4" Type="http://schemas.openxmlformats.org/officeDocument/2006/relationships/image" Target="../media/image109.emf"/></Relationships>
</file>

<file path=ppt/slides/_rels/slide41.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slideLayout" Target="../slideLayouts/slideLayout54.xml"/><Relationship Id="rId1" Type="http://schemas.openxmlformats.org/officeDocument/2006/relationships/themeOverride" Target="../theme/themeOverride13.xml"/></Relationships>
</file>

<file path=ppt/slides/_rels/slide42.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slideLayout" Target="../slideLayouts/slideLayout54.xml"/><Relationship Id="rId1" Type="http://schemas.openxmlformats.org/officeDocument/2006/relationships/themeOverride" Target="../theme/themeOverride14.xml"/><Relationship Id="rId4" Type="http://schemas.openxmlformats.org/officeDocument/2006/relationships/image" Target="../media/image112.jpeg"/></Relationships>
</file>

<file path=ppt/slides/_rels/slide43.xml.rels><?xml version="1.0" encoding="UTF-8" standalone="yes"?>
<Relationships xmlns="http://schemas.openxmlformats.org/package/2006/relationships"><Relationship Id="rId8" Type="http://schemas.openxmlformats.org/officeDocument/2006/relationships/image" Target="../media/image118.emf"/><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slideLayout" Target="../slideLayouts/slideLayout54.xml"/><Relationship Id="rId1" Type="http://schemas.openxmlformats.org/officeDocument/2006/relationships/themeOverride" Target="../theme/themeOverride15.xml"/><Relationship Id="rId6" Type="http://schemas.openxmlformats.org/officeDocument/2006/relationships/image" Target="../media/image116.emf"/><Relationship Id="rId5" Type="http://schemas.openxmlformats.org/officeDocument/2006/relationships/image" Target="../media/image115.jpeg"/><Relationship Id="rId4" Type="http://schemas.openxmlformats.org/officeDocument/2006/relationships/image" Target="../media/image114.emf"/></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themeOverride" Target="../theme/themeOverride16.xml"/></Relationships>
</file>

<file path=ppt/slides/_rels/slide45.x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slideLayout" Target="../slideLayouts/slideLayout66.xml"/><Relationship Id="rId1" Type="http://schemas.openxmlformats.org/officeDocument/2006/relationships/themeOverride" Target="../theme/themeOverride17.xml"/></Relationships>
</file>

<file path=ppt/slides/_rels/slide46.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slideLayout" Target="../slideLayouts/slideLayout71.xml"/><Relationship Id="rId1" Type="http://schemas.openxmlformats.org/officeDocument/2006/relationships/themeOverride" Target="../theme/themeOverride18.xml"/></Relationships>
</file>

<file path=ppt/slides/_rels/slide47.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wmf"/><Relationship Id="rId1" Type="http://schemas.openxmlformats.org/officeDocument/2006/relationships/slideLayout" Target="../slideLayouts/slideLayout35.xml"/><Relationship Id="rId5" Type="http://schemas.openxmlformats.org/officeDocument/2006/relationships/image" Target="../media/image124.emf"/><Relationship Id="rId4" Type="http://schemas.openxmlformats.org/officeDocument/2006/relationships/image" Target="../media/image123.wmf"/></Relationships>
</file>

<file path=ppt/slides/_rels/slide48.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25.jpeg"/><Relationship Id="rId1" Type="http://schemas.openxmlformats.org/officeDocument/2006/relationships/slideLayout" Target="../slideLayouts/slideLayout36.xml"/><Relationship Id="rId5" Type="http://schemas.openxmlformats.org/officeDocument/2006/relationships/image" Target="../media/image128.emf"/><Relationship Id="rId4" Type="http://schemas.openxmlformats.org/officeDocument/2006/relationships/image" Target="../media/image127.emf"/></Relationships>
</file>

<file path=ppt/slides/_rels/slide49.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5.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0.emf"/><Relationship Id="rId2" Type="http://schemas.openxmlformats.org/officeDocument/2006/relationships/vmlDrawing" Target="../drawings/vmlDrawing21.vml"/><Relationship Id="rId1" Type="http://schemas.openxmlformats.org/officeDocument/2006/relationships/themeOverride" Target="../theme/themeOverride19.xml"/><Relationship Id="rId6" Type="http://schemas.openxmlformats.org/officeDocument/2006/relationships/oleObject" Target="../embeddings/oleObject44.bin"/><Relationship Id="rId5" Type="http://schemas.openxmlformats.org/officeDocument/2006/relationships/image" Target="../media/image3.wmf"/><Relationship Id="rId4" Type="http://schemas.openxmlformats.org/officeDocument/2006/relationships/oleObject" Target="../embeddings/oleObject43.bin"/></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2434" name="Arc 2">
            <a:extLst>
              <a:ext uri="{FF2B5EF4-FFF2-40B4-BE49-F238E27FC236}">
                <a16:creationId xmlns:a16="http://schemas.microsoft.com/office/drawing/2014/main" id="{4FBA9117-7289-4286-9053-A612FB4BB13C}"/>
              </a:ext>
            </a:extLst>
          </p:cNvPr>
          <p:cNvSpPr>
            <a:spLocks/>
          </p:cNvSpPr>
          <p:nvPr/>
        </p:nvSpPr>
        <p:spPr bwMode="auto">
          <a:xfrm>
            <a:off x="0" y="839788"/>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2435" name="Rectangle 3">
            <a:extLst>
              <a:ext uri="{FF2B5EF4-FFF2-40B4-BE49-F238E27FC236}">
                <a16:creationId xmlns:a16="http://schemas.microsoft.com/office/drawing/2014/main" id="{B7EF31AB-464A-4005-8549-F5D2690DF19E}"/>
              </a:ext>
            </a:extLst>
          </p:cNvPr>
          <p:cNvSpPr>
            <a:spLocks noGrp="1" noChangeArrowheads="1"/>
          </p:cNvSpPr>
          <p:nvPr>
            <p:ph type="ctrTitle"/>
          </p:nvPr>
        </p:nvSpPr>
        <p:spPr>
          <a:xfrm>
            <a:off x="762000" y="0"/>
            <a:ext cx="8137525" cy="1401763"/>
          </a:xfrm>
        </p:spPr>
        <p:txBody>
          <a:bodyPr/>
          <a:lstStyle/>
          <a:p>
            <a:pPr algn="ctr">
              <a:lnSpc>
                <a:spcPct val="95000"/>
              </a:lnSpc>
            </a:pPr>
            <a:r>
              <a:rPr lang="en-US" altLang="en-US" sz="3200"/>
              <a:t>Geographic Information System Based Hydrology in Ecology and Natural Resources Management</a:t>
            </a:r>
          </a:p>
        </p:txBody>
      </p:sp>
      <p:sp>
        <p:nvSpPr>
          <p:cNvPr id="402436" name="Rectangle 4">
            <a:extLst>
              <a:ext uri="{FF2B5EF4-FFF2-40B4-BE49-F238E27FC236}">
                <a16:creationId xmlns:a16="http://schemas.microsoft.com/office/drawing/2014/main" id="{1FA398E6-9018-4E59-A774-6E10922D2D8C}"/>
              </a:ext>
            </a:extLst>
          </p:cNvPr>
          <p:cNvSpPr>
            <a:spLocks noGrp="1" noChangeArrowheads="1"/>
          </p:cNvSpPr>
          <p:nvPr>
            <p:ph type="subTitle" idx="1"/>
          </p:nvPr>
        </p:nvSpPr>
        <p:spPr>
          <a:xfrm>
            <a:off x="642938" y="2705100"/>
            <a:ext cx="4557712" cy="1871663"/>
          </a:xfrm>
        </p:spPr>
        <p:txBody>
          <a:bodyPr/>
          <a:lstStyle/>
          <a:p>
            <a:pPr algn="ctr"/>
            <a:r>
              <a:rPr lang="en-US" altLang="en-US" sz="2800" b="1">
                <a:solidFill>
                  <a:schemeClr val="tx2"/>
                </a:solidFill>
                <a:latin typeface="Times New Roman" panose="02020603050405020304" pitchFamily="18" charset="0"/>
              </a:rPr>
              <a:t>David G. Tarboton</a:t>
            </a:r>
          </a:p>
          <a:p>
            <a:pPr algn="ctr"/>
            <a:r>
              <a:rPr lang="en-US" altLang="en-US" sz="2800" b="1">
                <a:solidFill>
                  <a:schemeClr val="tx2"/>
                </a:solidFill>
                <a:latin typeface="Times New Roman" panose="02020603050405020304" pitchFamily="18" charset="0"/>
              </a:rPr>
              <a:t>dtarb@cc.usu.edu</a:t>
            </a:r>
          </a:p>
        </p:txBody>
      </p:sp>
      <p:sp>
        <p:nvSpPr>
          <p:cNvPr id="402437" name="Line 5">
            <a:extLst>
              <a:ext uri="{FF2B5EF4-FFF2-40B4-BE49-F238E27FC236}">
                <a16:creationId xmlns:a16="http://schemas.microsoft.com/office/drawing/2014/main" id="{09AF010C-9224-4A6D-95EF-5BB3342A0267}"/>
              </a:ext>
            </a:extLst>
          </p:cNvPr>
          <p:cNvSpPr>
            <a:spLocks noChangeShapeType="1"/>
          </p:cNvSpPr>
          <p:nvPr/>
        </p:nvSpPr>
        <p:spPr bwMode="auto">
          <a:xfrm>
            <a:off x="414338" y="5708650"/>
            <a:ext cx="8640762" cy="0"/>
          </a:xfrm>
          <a:prstGeom prst="line">
            <a:avLst/>
          </a:prstGeom>
          <a:noFill/>
          <a:ln w="57150" cmpd="thickThin">
            <a:solidFill>
              <a:srgbClr val="1D00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pic>
        <p:nvPicPr>
          <p:cNvPr id="402438" name="Picture 6">
            <a:extLst>
              <a:ext uri="{FF2B5EF4-FFF2-40B4-BE49-F238E27FC236}">
                <a16:creationId xmlns:a16="http://schemas.microsoft.com/office/drawing/2014/main" id="{789C2860-E431-46C2-A4DB-80096BE11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963" y="5832475"/>
            <a:ext cx="260508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02439" name="Object 7">
            <a:extLst>
              <a:ext uri="{FF2B5EF4-FFF2-40B4-BE49-F238E27FC236}">
                <a16:creationId xmlns:a16="http://schemas.microsoft.com/office/drawing/2014/main" id="{452FB111-FD4A-44D6-BFE4-1ECAE51568D5}"/>
              </a:ext>
            </a:extLst>
          </p:cNvPr>
          <p:cNvGraphicFramePr>
            <a:graphicFrameLocks noChangeAspect="1"/>
          </p:cNvGraphicFramePr>
          <p:nvPr/>
        </p:nvGraphicFramePr>
        <p:xfrm>
          <a:off x="5551488" y="1485900"/>
          <a:ext cx="3151187" cy="3681413"/>
        </p:xfrm>
        <a:graphic>
          <a:graphicData uri="http://schemas.openxmlformats.org/presentationml/2006/ole">
            <mc:AlternateContent xmlns:mc="http://schemas.openxmlformats.org/markup-compatibility/2006">
              <mc:Choice xmlns:v="urn:schemas-microsoft-com:vml" Requires="v">
                <p:oleObj spid="_x0000_s402442" name="Graph Sheet" r:id="rId5" imgW="3352680" imgH="2590560" progId="SPLUSGraphSheetFileType">
                  <p:embed/>
                </p:oleObj>
              </mc:Choice>
              <mc:Fallback>
                <p:oleObj name="Graph Sheet" r:id="rId5" imgW="3352680" imgH="2590560" progId="SPLUSGraphSheetFileTyp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l="31769" t="21532" r="28743" b="15178"/>
                      <a:stretch>
                        <a:fillRect/>
                      </a:stretch>
                    </p:blipFill>
                    <p:spPr bwMode="auto">
                      <a:xfrm>
                        <a:off x="5551488" y="1485900"/>
                        <a:ext cx="3151187" cy="368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2440" name="Rectangle 8">
            <a:extLst>
              <a:ext uri="{FF2B5EF4-FFF2-40B4-BE49-F238E27FC236}">
                <a16:creationId xmlns:a16="http://schemas.microsoft.com/office/drawing/2014/main" id="{D8311AD9-112A-47B3-8109-7946D5703733}"/>
              </a:ext>
            </a:extLst>
          </p:cNvPr>
          <p:cNvSpPr>
            <a:spLocks noChangeArrowheads="1"/>
          </p:cNvSpPr>
          <p:nvPr/>
        </p:nvSpPr>
        <p:spPr bwMode="auto">
          <a:xfrm>
            <a:off x="254000" y="5984875"/>
            <a:ext cx="55816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2800">
                <a:solidFill>
                  <a:schemeClr val="tx2"/>
                </a:solidFill>
              </a:rPr>
              <a:t>http://www.engineering.usu.edu/dtarb</a:t>
            </a:r>
          </a:p>
        </p:txBody>
      </p:sp>
      <p:sp>
        <p:nvSpPr>
          <p:cNvPr id="402441" name="Line 9">
            <a:extLst>
              <a:ext uri="{FF2B5EF4-FFF2-40B4-BE49-F238E27FC236}">
                <a16:creationId xmlns:a16="http://schemas.microsoft.com/office/drawing/2014/main" id="{68FE47CE-8BAE-4F85-86CE-9AD96EC3D2BF}"/>
              </a:ext>
            </a:extLst>
          </p:cNvPr>
          <p:cNvSpPr>
            <a:spLocks noChangeShapeType="1"/>
          </p:cNvSpPr>
          <p:nvPr/>
        </p:nvSpPr>
        <p:spPr bwMode="auto">
          <a:xfrm>
            <a:off x="1325563" y="1477963"/>
            <a:ext cx="7818437"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Arc 2">
            <a:extLst>
              <a:ext uri="{FF2B5EF4-FFF2-40B4-BE49-F238E27FC236}">
                <a16:creationId xmlns:a16="http://schemas.microsoft.com/office/drawing/2014/main" id="{FF861882-6C16-4A65-962B-96ACCD7247BF}"/>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aphicFrame>
        <p:nvGraphicFramePr>
          <p:cNvPr id="270339" name="Object 3">
            <a:extLst>
              <a:ext uri="{FF2B5EF4-FFF2-40B4-BE49-F238E27FC236}">
                <a16:creationId xmlns:a16="http://schemas.microsoft.com/office/drawing/2014/main" id="{77D8D17B-88F8-425B-AAFE-248D69095178}"/>
              </a:ext>
            </a:extLst>
          </p:cNvPr>
          <p:cNvGraphicFramePr>
            <a:graphicFrameLocks noChangeAspect="1"/>
          </p:cNvGraphicFramePr>
          <p:nvPr/>
        </p:nvGraphicFramePr>
        <p:xfrm>
          <a:off x="4321175" y="914400"/>
          <a:ext cx="4186238" cy="4643438"/>
        </p:xfrm>
        <a:graphic>
          <a:graphicData uri="http://schemas.openxmlformats.org/presentationml/2006/ole">
            <mc:AlternateContent xmlns:mc="http://schemas.openxmlformats.org/markup-compatibility/2006">
              <mc:Choice xmlns:v="urn:schemas-microsoft-com:vml" Requires="v">
                <p:oleObj spid="_x0000_s270347" name="Picture" r:id="rId4" imgW="2790720" imgH="3095640" progId="Word.Picture.8">
                  <p:embed/>
                </p:oleObj>
              </mc:Choice>
              <mc:Fallback>
                <p:oleObj name="Picture" r:id="rId4" imgW="2790720" imgH="309564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1175" y="914400"/>
                        <a:ext cx="4186238" cy="464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0340" name="Text Box 4">
            <a:extLst>
              <a:ext uri="{FF2B5EF4-FFF2-40B4-BE49-F238E27FC236}">
                <a16:creationId xmlns:a16="http://schemas.microsoft.com/office/drawing/2014/main" id="{C058E16B-7372-4ABB-81AB-FEA6709419FF}"/>
              </a:ext>
            </a:extLst>
          </p:cNvPr>
          <p:cNvSpPr txBox="1">
            <a:spLocks noChangeArrowheads="1"/>
          </p:cNvSpPr>
          <p:nvPr/>
        </p:nvSpPr>
        <p:spPr bwMode="auto">
          <a:xfrm>
            <a:off x="1803400" y="165100"/>
            <a:ext cx="4089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3600" b="1">
                <a:solidFill>
                  <a:schemeClr val="tx1"/>
                </a:solidFill>
              </a:rPr>
              <a:t>The D</a:t>
            </a:r>
            <a:r>
              <a:rPr kumimoji="0" lang="en-US" altLang="en-US" sz="3600" b="1">
                <a:solidFill>
                  <a:schemeClr val="tx1"/>
                </a:solidFill>
                <a:sym typeface="Symbol" panose="05050102010706020507" pitchFamily="18" charset="2"/>
              </a:rPr>
              <a:t> Algorithm</a:t>
            </a:r>
            <a:endParaRPr kumimoji="0" lang="en-US" altLang="en-US" sz="3600" b="1">
              <a:solidFill>
                <a:schemeClr val="tx1"/>
              </a:solidFill>
            </a:endParaRPr>
          </a:p>
        </p:txBody>
      </p:sp>
      <p:sp>
        <p:nvSpPr>
          <p:cNvPr id="270341" name="Rectangle 5">
            <a:extLst>
              <a:ext uri="{FF2B5EF4-FFF2-40B4-BE49-F238E27FC236}">
                <a16:creationId xmlns:a16="http://schemas.microsoft.com/office/drawing/2014/main" id="{2C2B217F-2AD4-40B4-9A3D-283A1824A15F}"/>
              </a:ext>
            </a:extLst>
          </p:cNvPr>
          <p:cNvSpPr>
            <a:spLocks noChangeArrowheads="1"/>
          </p:cNvSpPr>
          <p:nvPr/>
        </p:nvSpPr>
        <p:spPr bwMode="auto">
          <a:xfrm>
            <a:off x="190500" y="5591175"/>
            <a:ext cx="8953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800">
                <a:solidFill>
                  <a:srgbClr val="003399"/>
                </a:solidFill>
                <a:latin typeface="MS Sans Serif"/>
              </a:rPr>
              <a:t>Tarboton, D. G., (1997), "A New Method for the Determination of Flow Directions and Contributing Areas in Grid Digital Elevation Models," </a:t>
            </a:r>
            <a:r>
              <a:rPr kumimoji="0" lang="en-US" altLang="en-US" sz="1800" u="sng">
                <a:solidFill>
                  <a:srgbClr val="003399"/>
                </a:solidFill>
                <a:latin typeface="MS Sans Serif"/>
              </a:rPr>
              <a:t>Water Resources Research</a:t>
            </a:r>
            <a:r>
              <a:rPr kumimoji="0" lang="en-US" altLang="en-US" sz="1800">
                <a:solidFill>
                  <a:srgbClr val="003399"/>
                </a:solidFill>
                <a:latin typeface="MS Sans Serif"/>
              </a:rPr>
              <a:t>, 33(2): 309-319.) (</a:t>
            </a:r>
            <a:r>
              <a:rPr kumimoji="0" lang="en-US" altLang="en-US" sz="1800">
                <a:solidFill>
                  <a:srgbClr val="003399"/>
                </a:solidFill>
                <a:latin typeface="MS Sans Serif"/>
                <a:hlinkClick r:id="rId6"/>
              </a:rPr>
              <a:t>http://www.engineering.usu.edu/cee/faculty/dtarb/dinf.pdf</a:t>
            </a:r>
            <a:r>
              <a:rPr kumimoji="0" lang="en-US" altLang="en-US" sz="1800">
                <a:solidFill>
                  <a:srgbClr val="003399"/>
                </a:solidFill>
                <a:latin typeface="MS Sans Serif"/>
              </a:rPr>
              <a:t>)</a:t>
            </a:r>
          </a:p>
        </p:txBody>
      </p:sp>
      <p:grpSp>
        <p:nvGrpSpPr>
          <p:cNvPr id="270346" name="Group 10">
            <a:extLst>
              <a:ext uri="{FF2B5EF4-FFF2-40B4-BE49-F238E27FC236}">
                <a16:creationId xmlns:a16="http://schemas.microsoft.com/office/drawing/2014/main" id="{81A7DD7E-04A1-4CA2-86A6-9AE85E51F097}"/>
              </a:ext>
            </a:extLst>
          </p:cNvPr>
          <p:cNvGrpSpPr>
            <a:grpSpLocks noChangeAspect="1"/>
          </p:cNvGrpSpPr>
          <p:nvPr/>
        </p:nvGrpSpPr>
        <p:grpSpPr bwMode="auto">
          <a:xfrm>
            <a:off x="327025" y="1838325"/>
            <a:ext cx="3903663" cy="3579813"/>
            <a:chOff x="518" y="1530"/>
            <a:chExt cx="2031" cy="1863"/>
          </a:xfrm>
        </p:grpSpPr>
        <p:pic>
          <p:nvPicPr>
            <p:cNvPr id="270344" name="Picture 8">
              <a:extLst>
                <a:ext uri="{FF2B5EF4-FFF2-40B4-BE49-F238E27FC236}">
                  <a16:creationId xmlns:a16="http://schemas.microsoft.com/office/drawing/2014/main" id="{A9CD43D7-3FE9-4AAD-947F-B87D1449F0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8824" t="-1195" r="668" b="55"/>
            <a:stretch>
              <a:fillRect/>
            </a:stretch>
          </p:blipFill>
          <p:spPr bwMode="auto">
            <a:xfrm>
              <a:off x="518" y="1530"/>
              <a:ext cx="2031" cy="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0345" name="Line 9">
              <a:extLst>
                <a:ext uri="{FF2B5EF4-FFF2-40B4-BE49-F238E27FC236}">
                  <a16:creationId xmlns:a16="http://schemas.microsoft.com/office/drawing/2014/main" id="{7463B8CF-1C34-4FC3-B068-784FA03303E9}"/>
                </a:ext>
              </a:extLst>
            </p:cNvPr>
            <p:cNvSpPr>
              <a:spLocks noChangeAspect="1" noChangeShapeType="1"/>
            </p:cNvSpPr>
            <p:nvPr/>
          </p:nvSpPr>
          <p:spPr bwMode="auto">
            <a:xfrm flipH="1" flipV="1">
              <a:off x="1465" y="1925"/>
              <a:ext cx="699" cy="119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2386" name="Picture 2">
            <a:extLst>
              <a:ext uri="{FF2B5EF4-FFF2-40B4-BE49-F238E27FC236}">
                <a16:creationId xmlns:a16="http://schemas.microsoft.com/office/drawing/2014/main" id="{9EAB2272-B36C-4E4E-A9F6-5273B2FD3FF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545"/>
          <a:stretch>
            <a:fillRect/>
          </a:stretch>
        </p:blipFill>
        <p:spPr bwMode="auto">
          <a:xfrm>
            <a:off x="0" y="2114550"/>
            <a:ext cx="490855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2387" name="Picture 3">
            <a:extLst>
              <a:ext uri="{FF2B5EF4-FFF2-40B4-BE49-F238E27FC236}">
                <a16:creationId xmlns:a16="http://schemas.microsoft.com/office/drawing/2014/main" id="{D9865952-9BFB-43DA-A3DF-4C3AED97AE6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424" r="2797"/>
          <a:stretch>
            <a:fillRect/>
          </a:stretch>
        </p:blipFill>
        <p:spPr bwMode="auto">
          <a:xfrm>
            <a:off x="4244975" y="0"/>
            <a:ext cx="4899025" cy="484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2388" name="Text Box 4">
            <a:extLst>
              <a:ext uri="{FF2B5EF4-FFF2-40B4-BE49-F238E27FC236}">
                <a16:creationId xmlns:a16="http://schemas.microsoft.com/office/drawing/2014/main" id="{6D379239-3359-4965-A5C1-C6FC12B101A8}"/>
              </a:ext>
            </a:extLst>
          </p:cNvPr>
          <p:cNvSpPr txBox="1">
            <a:spLocks noChangeArrowheads="1"/>
          </p:cNvSpPr>
          <p:nvPr/>
        </p:nvSpPr>
        <p:spPr bwMode="auto">
          <a:xfrm>
            <a:off x="5638800" y="5054600"/>
            <a:ext cx="314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sz="2400">
                <a:solidFill>
                  <a:schemeClr val="tx1"/>
                </a:solidFill>
              </a:rPr>
              <a:t>Contributing Area using D8</a:t>
            </a:r>
          </a:p>
        </p:txBody>
      </p:sp>
      <p:sp>
        <p:nvSpPr>
          <p:cNvPr id="272389" name="Text Box 5">
            <a:extLst>
              <a:ext uri="{FF2B5EF4-FFF2-40B4-BE49-F238E27FC236}">
                <a16:creationId xmlns:a16="http://schemas.microsoft.com/office/drawing/2014/main" id="{38C35624-1984-4433-B805-05DA0B11D1C1}"/>
              </a:ext>
            </a:extLst>
          </p:cNvPr>
          <p:cNvSpPr txBox="1">
            <a:spLocks noChangeArrowheads="1"/>
          </p:cNvSpPr>
          <p:nvPr/>
        </p:nvSpPr>
        <p:spPr bwMode="auto">
          <a:xfrm>
            <a:off x="584200" y="977900"/>
            <a:ext cx="31496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sz="2400">
                <a:solidFill>
                  <a:schemeClr val="tx1"/>
                </a:solidFill>
              </a:rPr>
              <a:t>Contributing Area using D</a:t>
            </a:r>
            <a:r>
              <a:rPr kumimoji="0" lang="en-US" altLang="en-US" sz="2800">
                <a:solidFill>
                  <a:schemeClr val="tx1"/>
                </a:solidFill>
                <a:sym typeface="Symbol" panose="05050102010706020507" pitchFamily="18" charset="2"/>
              </a:rPr>
              <a:t></a:t>
            </a:r>
            <a:endParaRPr kumimoji="0" lang="en-US" altLang="en-US" sz="3600" b="1">
              <a:solidFill>
                <a:schemeClr val="tx1"/>
              </a:solidFill>
              <a:sym typeface="Symbol" panose="05050102010706020507" pitchFamily="18" charset="2"/>
            </a:endParaRPr>
          </a:p>
        </p:txBody>
      </p:sp>
      <p:sp>
        <p:nvSpPr>
          <p:cNvPr id="272390" name="Line 6">
            <a:extLst>
              <a:ext uri="{FF2B5EF4-FFF2-40B4-BE49-F238E27FC236}">
                <a16:creationId xmlns:a16="http://schemas.microsoft.com/office/drawing/2014/main" id="{29A5CB6E-1127-4924-98AA-3AB7FA33E545}"/>
              </a:ext>
            </a:extLst>
          </p:cNvPr>
          <p:cNvSpPr>
            <a:spLocks noChangeShapeType="1"/>
          </p:cNvSpPr>
          <p:nvPr/>
        </p:nvSpPr>
        <p:spPr bwMode="auto">
          <a:xfrm>
            <a:off x="2100263" y="1930400"/>
            <a:ext cx="0" cy="8350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2391" name="Line 7">
            <a:extLst>
              <a:ext uri="{FF2B5EF4-FFF2-40B4-BE49-F238E27FC236}">
                <a16:creationId xmlns:a16="http://schemas.microsoft.com/office/drawing/2014/main" id="{86B71B22-CAD6-4E8A-A710-73B0A7E5F953}"/>
              </a:ext>
            </a:extLst>
          </p:cNvPr>
          <p:cNvSpPr>
            <a:spLocks noChangeShapeType="1"/>
          </p:cNvSpPr>
          <p:nvPr/>
        </p:nvSpPr>
        <p:spPr bwMode="auto">
          <a:xfrm flipV="1">
            <a:off x="7137400" y="4383088"/>
            <a:ext cx="0" cy="66516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7794" name="Object 2">
            <a:extLst>
              <a:ext uri="{FF2B5EF4-FFF2-40B4-BE49-F238E27FC236}">
                <a16:creationId xmlns:a16="http://schemas.microsoft.com/office/drawing/2014/main" id="{438DB426-02C0-42FF-9016-72E3FA2FCD9A}"/>
              </a:ext>
            </a:extLst>
          </p:cNvPr>
          <p:cNvGraphicFramePr>
            <a:graphicFrameLocks noChangeAspect="1"/>
          </p:cNvGraphicFramePr>
          <p:nvPr/>
        </p:nvGraphicFramePr>
        <p:xfrm>
          <a:off x="793750" y="577850"/>
          <a:ext cx="6362700" cy="1381125"/>
        </p:xfrm>
        <a:graphic>
          <a:graphicData uri="http://schemas.openxmlformats.org/presentationml/2006/ole">
            <mc:AlternateContent xmlns:mc="http://schemas.openxmlformats.org/markup-compatibility/2006">
              <mc:Choice xmlns:v="urn:schemas-microsoft-com:vml" Requires="v">
                <p:oleObj spid="_x0000_s417798" name="Document" r:id="rId3" imgW="3229819" imgH="701780" progId="Word.Document.8">
                  <p:embed/>
                </p:oleObj>
              </mc:Choice>
              <mc:Fallback>
                <p:oleObj name="Document" r:id="rId3" imgW="3229819" imgH="70178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0" y="577850"/>
                        <a:ext cx="6362700" cy="13811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7795" name="Picture 3">
            <a:extLst>
              <a:ext uri="{FF2B5EF4-FFF2-40B4-BE49-F238E27FC236}">
                <a16:creationId xmlns:a16="http://schemas.microsoft.com/office/drawing/2014/main" id="{CFB27C6A-A4C5-4FAF-BB47-38DC71FBCF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9824" t="28926" r="18246" b="26311"/>
          <a:stretch>
            <a:fillRect/>
          </a:stretch>
        </p:blipFill>
        <p:spPr bwMode="auto">
          <a:xfrm>
            <a:off x="4913313" y="2163763"/>
            <a:ext cx="3409950" cy="342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7796" name="Text Box 4">
            <a:extLst>
              <a:ext uri="{FF2B5EF4-FFF2-40B4-BE49-F238E27FC236}">
                <a16:creationId xmlns:a16="http://schemas.microsoft.com/office/drawing/2014/main" id="{D37E2011-3784-48F2-AA15-AE6A8C867187}"/>
              </a:ext>
            </a:extLst>
          </p:cNvPr>
          <p:cNvSpPr txBox="1">
            <a:spLocks noChangeArrowheads="1"/>
          </p:cNvSpPr>
          <p:nvPr/>
        </p:nvSpPr>
        <p:spPr bwMode="auto">
          <a:xfrm>
            <a:off x="290513" y="6215063"/>
            <a:ext cx="8350250" cy="4572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3399"/>
                </a:solidFill>
              </a:rPr>
              <a:t>Useful for example to track where sediment or contaminant moves</a:t>
            </a:r>
          </a:p>
        </p:txBody>
      </p:sp>
      <p:graphicFrame>
        <p:nvGraphicFramePr>
          <p:cNvPr id="417797" name="Object 5">
            <a:extLst>
              <a:ext uri="{FF2B5EF4-FFF2-40B4-BE49-F238E27FC236}">
                <a16:creationId xmlns:a16="http://schemas.microsoft.com/office/drawing/2014/main" id="{12EC2983-2A0C-4BF4-AAAE-3F0DB299014B}"/>
              </a:ext>
            </a:extLst>
          </p:cNvPr>
          <p:cNvGraphicFramePr>
            <a:graphicFrameLocks noChangeAspect="1"/>
          </p:cNvGraphicFramePr>
          <p:nvPr/>
        </p:nvGraphicFramePr>
        <p:xfrm>
          <a:off x="463550" y="2130425"/>
          <a:ext cx="4214813" cy="4129088"/>
        </p:xfrm>
        <a:graphic>
          <a:graphicData uri="http://schemas.openxmlformats.org/presentationml/2006/ole">
            <mc:AlternateContent xmlns:mc="http://schemas.openxmlformats.org/markup-compatibility/2006">
              <mc:Choice xmlns:v="urn:schemas-microsoft-com:vml" Requires="v">
                <p:oleObj spid="_x0000_s417799" name="Picture" r:id="rId6" imgW="2809800" imgH="2752560" progId="Word.Picture.8">
                  <p:embed/>
                </p:oleObj>
              </mc:Choice>
              <mc:Fallback>
                <p:oleObj name="Picture" r:id="rId6" imgW="2809800" imgH="2752560" progId="Word.Picture.8">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50" y="2130425"/>
                        <a:ext cx="4214813" cy="4129088"/>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8818" name="Object 2">
            <a:extLst>
              <a:ext uri="{FF2B5EF4-FFF2-40B4-BE49-F238E27FC236}">
                <a16:creationId xmlns:a16="http://schemas.microsoft.com/office/drawing/2014/main" id="{426A36D6-9F98-48D9-97D6-5C4583ACF728}"/>
              </a:ext>
            </a:extLst>
          </p:cNvPr>
          <p:cNvGraphicFramePr>
            <a:graphicFrameLocks noChangeAspect="1"/>
          </p:cNvGraphicFramePr>
          <p:nvPr/>
        </p:nvGraphicFramePr>
        <p:xfrm>
          <a:off x="733425" y="228600"/>
          <a:ext cx="7820025" cy="2943225"/>
        </p:xfrm>
        <a:graphic>
          <a:graphicData uri="http://schemas.openxmlformats.org/presentationml/2006/ole">
            <mc:AlternateContent xmlns:mc="http://schemas.openxmlformats.org/markup-compatibility/2006">
              <mc:Choice xmlns:v="urn:schemas-microsoft-com:vml" Requires="v">
                <p:oleObj spid="_x0000_s418823" name="Document" r:id="rId3" imgW="3914822" imgH="1477052" progId="Word.Document.8">
                  <p:embed/>
                </p:oleObj>
              </mc:Choice>
              <mc:Fallback>
                <p:oleObj name="Document" r:id="rId3" imgW="3914822" imgH="1477052"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25" y="228600"/>
                        <a:ext cx="7820025" cy="29432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8819" name="Rectangle 3">
            <a:extLst>
              <a:ext uri="{FF2B5EF4-FFF2-40B4-BE49-F238E27FC236}">
                <a16:creationId xmlns:a16="http://schemas.microsoft.com/office/drawing/2014/main" id="{2682FD1A-B3F8-427B-B5EB-0EE5227A54E8}"/>
              </a:ext>
            </a:extLst>
          </p:cNvPr>
          <p:cNvSpPr>
            <a:spLocks noChangeArrowheads="1"/>
          </p:cNvSpPr>
          <p:nvPr/>
        </p:nvSpPr>
        <p:spPr bwMode="auto">
          <a:xfrm>
            <a:off x="1600200" y="2043113"/>
            <a:ext cx="9144000" cy="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18820" name="Object 4">
            <a:extLst>
              <a:ext uri="{FF2B5EF4-FFF2-40B4-BE49-F238E27FC236}">
                <a16:creationId xmlns:a16="http://schemas.microsoft.com/office/drawing/2014/main" id="{2CD91080-85C9-4193-973F-3E5F5DC3F4DD}"/>
              </a:ext>
            </a:extLst>
          </p:cNvPr>
          <p:cNvGraphicFramePr>
            <a:graphicFrameLocks noChangeAspect="1"/>
          </p:cNvGraphicFramePr>
          <p:nvPr/>
        </p:nvGraphicFramePr>
        <p:xfrm>
          <a:off x="823913" y="1931988"/>
          <a:ext cx="4524375" cy="4165600"/>
        </p:xfrm>
        <a:graphic>
          <a:graphicData uri="http://schemas.openxmlformats.org/presentationml/2006/ole">
            <mc:AlternateContent xmlns:mc="http://schemas.openxmlformats.org/markup-compatibility/2006">
              <mc:Choice xmlns:v="urn:schemas-microsoft-com:vml" Requires="v">
                <p:oleObj spid="_x0000_s418824" name="Picture" r:id="rId5" imgW="3019320" imgH="2781360" progId="Word.Picture.8">
                  <p:embed/>
                </p:oleObj>
              </mc:Choice>
              <mc:Fallback>
                <p:oleObj name="Picture" r:id="rId5" imgW="3019320" imgH="2781360" progId="Word.Picture.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913" y="1931988"/>
                        <a:ext cx="4524375"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8821" name="Text Box 5">
            <a:extLst>
              <a:ext uri="{FF2B5EF4-FFF2-40B4-BE49-F238E27FC236}">
                <a16:creationId xmlns:a16="http://schemas.microsoft.com/office/drawing/2014/main" id="{95910338-0334-4974-9977-A9BDD67CD10C}"/>
              </a:ext>
            </a:extLst>
          </p:cNvPr>
          <p:cNvSpPr txBox="1">
            <a:spLocks noChangeArrowheads="1"/>
          </p:cNvSpPr>
          <p:nvPr/>
        </p:nvSpPr>
        <p:spPr bwMode="auto">
          <a:xfrm>
            <a:off x="290513" y="6215063"/>
            <a:ext cx="8350250" cy="4572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3399"/>
                </a:solidFill>
              </a:rPr>
              <a:t>Useful for example to track where a contaminant may come from</a:t>
            </a:r>
          </a:p>
        </p:txBody>
      </p:sp>
      <p:pic>
        <p:nvPicPr>
          <p:cNvPr id="418822" name="Picture 6">
            <a:extLst>
              <a:ext uri="{FF2B5EF4-FFF2-40B4-BE49-F238E27FC236}">
                <a16:creationId xmlns:a16="http://schemas.microsoft.com/office/drawing/2014/main" id="{C0791545-06DA-40F3-B45F-58AF6E93B0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5888" y="1243013"/>
            <a:ext cx="3738562" cy="494506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44" name="Object 4">
            <a:extLst>
              <a:ext uri="{FF2B5EF4-FFF2-40B4-BE49-F238E27FC236}">
                <a16:creationId xmlns:a16="http://schemas.microsoft.com/office/drawing/2014/main" id="{95685ED6-EC27-4AF2-B73D-D8DB43425410}"/>
              </a:ext>
            </a:extLst>
          </p:cNvPr>
          <p:cNvGraphicFramePr>
            <a:graphicFrameLocks noChangeAspect="1"/>
          </p:cNvGraphicFramePr>
          <p:nvPr/>
        </p:nvGraphicFramePr>
        <p:xfrm>
          <a:off x="139700" y="0"/>
          <a:ext cx="4049713" cy="6530975"/>
        </p:xfrm>
        <a:graphic>
          <a:graphicData uri="http://schemas.openxmlformats.org/presentationml/2006/ole">
            <mc:AlternateContent xmlns:mc="http://schemas.openxmlformats.org/markup-compatibility/2006">
              <mc:Choice xmlns:v="urn:schemas-microsoft-com:vml" Requires="v">
                <p:oleObj spid="_x0000_s419848" name="Document" r:id="rId3" imgW="2618285" imgH="4204916" progId="Word.Document.8">
                  <p:embed/>
                </p:oleObj>
              </mc:Choice>
              <mc:Fallback>
                <p:oleObj name="Document" r:id="rId3" imgW="2618285" imgH="4204916"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0"/>
                        <a:ext cx="4049713" cy="65309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9845" name="Picture 5">
            <a:extLst>
              <a:ext uri="{FF2B5EF4-FFF2-40B4-BE49-F238E27FC236}">
                <a16:creationId xmlns:a16="http://schemas.microsoft.com/office/drawing/2014/main" id="{1ED21787-6188-45C7-BE02-9CC01B9E0A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500" y="0"/>
            <a:ext cx="4889500"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46" name="Rectangle 6">
            <a:extLst>
              <a:ext uri="{FF2B5EF4-FFF2-40B4-BE49-F238E27FC236}">
                <a16:creationId xmlns:a16="http://schemas.microsoft.com/office/drawing/2014/main" id="{2F72F63B-D2A0-4F62-A065-D8650C04A5CB}"/>
              </a:ext>
            </a:extLst>
          </p:cNvPr>
          <p:cNvSpPr>
            <a:spLocks noChangeArrowheads="1"/>
          </p:cNvSpPr>
          <p:nvPr/>
        </p:nvSpPr>
        <p:spPr bwMode="auto">
          <a:xfrm>
            <a:off x="4276725" y="5213350"/>
            <a:ext cx="4867275" cy="1373188"/>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2800">
                <a:solidFill>
                  <a:srgbClr val="003399"/>
                </a:solidFill>
              </a:rPr>
              <a:t>Useful for a tracking contaminant or compound subject to decay or attenuation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26D1CCB3-0EB7-41D8-8339-30198AA7A64A}"/>
              </a:ext>
            </a:extLst>
          </p:cNvPr>
          <p:cNvSpPr>
            <a:spLocks noGrp="1" noChangeArrowheads="1"/>
          </p:cNvSpPr>
          <p:nvPr>
            <p:ph type="title"/>
          </p:nvPr>
        </p:nvSpPr>
        <p:spPr>
          <a:xfrm>
            <a:off x="649288" y="0"/>
            <a:ext cx="7912100" cy="666750"/>
          </a:xfrm>
        </p:spPr>
        <p:txBody>
          <a:bodyPr/>
          <a:lstStyle/>
          <a:p>
            <a:pPr algn="ctr"/>
            <a:r>
              <a:rPr lang="en-US" altLang="en-US" sz="4400"/>
              <a:t>Transport limited accumulation</a:t>
            </a:r>
          </a:p>
        </p:txBody>
      </p:sp>
      <p:pic>
        <p:nvPicPr>
          <p:cNvPr id="282627" name="Picture 3">
            <a:extLst>
              <a:ext uri="{FF2B5EF4-FFF2-40B4-BE49-F238E27FC236}">
                <a16:creationId xmlns:a16="http://schemas.microsoft.com/office/drawing/2014/main" id="{BFA51FF4-910E-4FE7-B626-9F3E2E044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08150"/>
            <a:ext cx="2266950" cy="34925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628" name="Picture 4">
            <a:extLst>
              <a:ext uri="{FF2B5EF4-FFF2-40B4-BE49-F238E27FC236}">
                <a16:creationId xmlns:a16="http://schemas.microsoft.com/office/drawing/2014/main" id="{B2AAC01C-9D93-48D9-90BB-0BA1843B7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63" y="1684338"/>
            <a:ext cx="2203450" cy="3541712"/>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629" name="Picture 5">
            <a:extLst>
              <a:ext uri="{FF2B5EF4-FFF2-40B4-BE49-F238E27FC236}">
                <a16:creationId xmlns:a16="http://schemas.microsoft.com/office/drawing/2014/main" id="{9BC3866A-3729-4C3B-BB30-48B456517E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388" y="1692275"/>
            <a:ext cx="2157412" cy="3541713"/>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630" name="Picture 6">
            <a:extLst>
              <a:ext uri="{FF2B5EF4-FFF2-40B4-BE49-F238E27FC236}">
                <a16:creationId xmlns:a16="http://schemas.microsoft.com/office/drawing/2014/main" id="{ECAF58C2-633B-40CB-AD7F-C7A80F11A8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3088" y="1709738"/>
            <a:ext cx="2220912" cy="34639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82632" name="Object 8">
            <a:extLst>
              <a:ext uri="{FF2B5EF4-FFF2-40B4-BE49-F238E27FC236}">
                <a16:creationId xmlns:a16="http://schemas.microsoft.com/office/drawing/2014/main" id="{3F1964B9-EEFD-4DDA-9004-41D91CD9ABF5}"/>
              </a:ext>
            </a:extLst>
          </p:cNvPr>
          <p:cNvGraphicFramePr>
            <a:graphicFrameLocks noChangeAspect="1"/>
          </p:cNvGraphicFramePr>
          <p:nvPr/>
        </p:nvGraphicFramePr>
        <p:xfrm>
          <a:off x="0" y="776288"/>
          <a:ext cx="2217738" cy="665162"/>
        </p:xfrm>
        <a:graphic>
          <a:graphicData uri="http://schemas.openxmlformats.org/presentationml/2006/ole">
            <mc:AlternateContent xmlns:mc="http://schemas.openxmlformats.org/markup-compatibility/2006">
              <mc:Choice xmlns:v="urn:schemas-microsoft-com:vml" Requires="v">
                <p:oleObj spid="_x0000_s282642" name="Document" r:id="rId7" imgW="1212120" imgH="361800" progId="Word.Document.8">
                  <p:embed/>
                </p:oleObj>
              </mc:Choice>
              <mc:Fallback>
                <p:oleObj name="Document" r:id="rId7" imgW="1212120" imgH="361800" progId="Word.Document.8">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776288"/>
                        <a:ext cx="2217738"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3" name="Object 9">
            <a:extLst>
              <a:ext uri="{FF2B5EF4-FFF2-40B4-BE49-F238E27FC236}">
                <a16:creationId xmlns:a16="http://schemas.microsoft.com/office/drawing/2014/main" id="{8ECE5CA2-BECF-4C29-9017-A5DFEA7815BC}"/>
              </a:ext>
            </a:extLst>
          </p:cNvPr>
          <p:cNvGraphicFramePr>
            <a:graphicFrameLocks noChangeAspect="1"/>
          </p:cNvGraphicFramePr>
          <p:nvPr/>
        </p:nvGraphicFramePr>
        <p:xfrm>
          <a:off x="2281238" y="773113"/>
          <a:ext cx="2443162" cy="901700"/>
        </p:xfrm>
        <a:graphic>
          <a:graphicData uri="http://schemas.openxmlformats.org/presentationml/2006/ole">
            <mc:AlternateContent xmlns:mc="http://schemas.openxmlformats.org/markup-compatibility/2006">
              <mc:Choice xmlns:v="urn:schemas-microsoft-com:vml" Requires="v">
                <p:oleObj spid="_x0000_s282643" name="Document" r:id="rId9" imgW="1360800" imgH="501480" progId="Word.Document.8">
                  <p:embed/>
                </p:oleObj>
              </mc:Choice>
              <mc:Fallback>
                <p:oleObj name="Document" r:id="rId9" imgW="1360800" imgH="501480" progId="Word.Document.8">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1238" y="773113"/>
                        <a:ext cx="2443162"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4" name="Object 10">
            <a:extLst>
              <a:ext uri="{FF2B5EF4-FFF2-40B4-BE49-F238E27FC236}">
                <a16:creationId xmlns:a16="http://schemas.microsoft.com/office/drawing/2014/main" id="{3D554524-AB22-4988-8F04-EBF74B7543E5}"/>
              </a:ext>
            </a:extLst>
          </p:cNvPr>
          <p:cNvGraphicFramePr>
            <a:graphicFrameLocks noChangeAspect="1"/>
          </p:cNvGraphicFramePr>
          <p:nvPr/>
        </p:nvGraphicFramePr>
        <p:xfrm>
          <a:off x="4489450" y="811213"/>
          <a:ext cx="2449513" cy="903287"/>
        </p:xfrm>
        <a:graphic>
          <a:graphicData uri="http://schemas.openxmlformats.org/presentationml/2006/ole">
            <mc:AlternateContent xmlns:mc="http://schemas.openxmlformats.org/markup-compatibility/2006">
              <mc:Choice xmlns:v="urn:schemas-microsoft-com:vml" Requires="v">
                <p:oleObj spid="_x0000_s282644" name="Document" r:id="rId11" imgW="1360800" imgH="501480" progId="Word.Document.8">
                  <p:embed/>
                </p:oleObj>
              </mc:Choice>
              <mc:Fallback>
                <p:oleObj name="Document" r:id="rId11" imgW="1360800" imgH="501480" progId="Word.Document.8">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89450" y="811213"/>
                        <a:ext cx="2449513" cy="903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5" name="Object 11">
            <a:extLst>
              <a:ext uri="{FF2B5EF4-FFF2-40B4-BE49-F238E27FC236}">
                <a16:creationId xmlns:a16="http://schemas.microsoft.com/office/drawing/2014/main" id="{CEAA6D88-C7D8-4B55-B111-2A70FF4E2284}"/>
              </a:ext>
            </a:extLst>
          </p:cNvPr>
          <p:cNvGraphicFramePr>
            <a:graphicFrameLocks noChangeAspect="1"/>
          </p:cNvGraphicFramePr>
          <p:nvPr/>
        </p:nvGraphicFramePr>
        <p:xfrm>
          <a:off x="6732588" y="803275"/>
          <a:ext cx="2449512" cy="903288"/>
        </p:xfrm>
        <a:graphic>
          <a:graphicData uri="http://schemas.openxmlformats.org/presentationml/2006/ole">
            <mc:AlternateContent xmlns:mc="http://schemas.openxmlformats.org/markup-compatibility/2006">
              <mc:Choice xmlns:v="urn:schemas-microsoft-com:vml" Requires="v">
                <p:oleObj spid="_x0000_s282645" name="Document" r:id="rId13" imgW="1360800" imgH="501480" progId="Word.Document.8">
                  <p:embed/>
                </p:oleObj>
              </mc:Choice>
              <mc:Fallback>
                <p:oleObj name="Document" r:id="rId13" imgW="1360800" imgH="501480" progId="Word.Document.8">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2588" y="803275"/>
                        <a:ext cx="2449512"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7" name="Object 13">
            <a:extLst>
              <a:ext uri="{FF2B5EF4-FFF2-40B4-BE49-F238E27FC236}">
                <a16:creationId xmlns:a16="http://schemas.microsoft.com/office/drawing/2014/main" id="{5B4CFE68-47E4-4216-8661-CF2C3814665A}"/>
              </a:ext>
            </a:extLst>
          </p:cNvPr>
          <p:cNvGraphicFramePr>
            <a:graphicFrameLocks noChangeAspect="1"/>
          </p:cNvGraphicFramePr>
          <p:nvPr/>
        </p:nvGraphicFramePr>
        <p:xfrm>
          <a:off x="3449638" y="5503863"/>
          <a:ext cx="3016250" cy="454025"/>
        </p:xfrm>
        <a:graphic>
          <a:graphicData uri="http://schemas.openxmlformats.org/presentationml/2006/ole">
            <mc:AlternateContent xmlns:mc="http://schemas.openxmlformats.org/markup-compatibility/2006">
              <mc:Choice xmlns:v="urn:schemas-microsoft-com:vml" Requires="v">
                <p:oleObj spid="_x0000_s282646" name="Equation" r:id="rId15" imgW="1688760" imgH="253800" progId="Equation.3">
                  <p:embed/>
                </p:oleObj>
              </mc:Choice>
              <mc:Fallback>
                <p:oleObj name="Equation" r:id="rId15" imgW="1688760" imgH="253800" progId="Equation.3">
                  <p:embed/>
                  <p:pic>
                    <p:nvPicPr>
                      <p:cNvPr id="0"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49638" y="5503863"/>
                        <a:ext cx="301625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2638" name="Object 14">
            <a:extLst>
              <a:ext uri="{FF2B5EF4-FFF2-40B4-BE49-F238E27FC236}">
                <a16:creationId xmlns:a16="http://schemas.microsoft.com/office/drawing/2014/main" id="{EAB4DE92-B40D-4850-AFEB-77819B2E3A0C}"/>
              </a:ext>
            </a:extLst>
          </p:cNvPr>
          <p:cNvGraphicFramePr>
            <a:graphicFrameLocks noChangeAspect="1"/>
          </p:cNvGraphicFramePr>
          <p:nvPr/>
        </p:nvGraphicFramePr>
        <p:xfrm>
          <a:off x="6675438" y="5494338"/>
          <a:ext cx="2268537" cy="409575"/>
        </p:xfrm>
        <a:graphic>
          <a:graphicData uri="http://schemas.openxmlformats.org/presentationml/2006/ole">
            <mc:AlternateContent xmlns:mc="http://schemas.openxmlformats.org/markup-compatibility/2006">
              <mc:Choice xmlns:v="urn:schemas-microsoft-com:vml" Requires="v">
                <p:oleObj spid="_x0000_s282647" name="Equation" r:id="rId17" imgW="1269720" imgH="228600" progId="Equation.3">
                  <p:embed/>
                </p:oleObj>
              </mc:Choice>
              <mc:Fallback>
                <p:oleObj name="Equation" r:id="rId17" imgW="1269720" imgH="228600" progId="Equation.3">
                  <p:embed/>
                  <p:pic>
                    <p:nvPicPr>
                      <p:cNvPr id="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75438" y="5494338"/>
                        <a:ext cx="2268537"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2639" name="Line 15">
            <a:extLst>
              <a:ext uri="{FF2B5EF4-FFF2-40B4-BE49-F238E27FC236}">
                <a16:creationId xmlns:a16="http://schemas.microsoft.com/office/drawing/2014/main" id="{966EF0D6-F040-4CE1-BC5B-B4340845FBBA}"/>
              </a:ext>
            </a:extLst>
          </p:cNvPr>
          <p:cNvSpPr>
            <a:spLocks noChangeShapeType="1"/>
          </p:cNvSpPr>
          <p:nvPr/>
        </p:nvSpPr>
        <p:spPr bwMode="auto">
          <a:xfrm flipH="1">
            <a:off x="4703763" y="5276850"/>
            <a:ext cx="663575" cy="290513"/>
          </a:xfrm>
          <a:prstGeom prst="line">
            <a:avLst/>
          </a:prstGeom>
          <a:noFill/>
          <a:ln w="9525">
            <a:solidFill>
              <a:schemeClr val="bg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0" name="Line 16">
            <a:extLst>
              <a:ext uri="{FF2B5EF4-FFF2-40B4-BE49-F238E27FC236}">
                <a16:creationId xmlns:a16="http://schemas.microsoft.com/office/drawing/2014/main" id="{E0C5CE04-61D3-416B-82D0-2E0B918DFA36}"/>
              </a:ext>
            </a:extLst>
          </p:cNvPr>
          <p:cNvSpPr>
            <a:spLocks noChangeShapeType="1"/>
          </p:cNvSpPr>
          <p:nvPr/>
        </p:nvSpPr>
        <p:spPr bwMode="auto">
          <a:xfrm flipV="1">
            <a:off x="7593013" y="5237163"/>
            <a:ext cx="279400" cy="344487"/>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1" name="Text Box 17">
            <a:extLst>
              <a:ext uri="{FF2B5EF4-FFF2-40B4-BE49-F238E27FC236}">
                <a16:creationId xmlns:a16="http://schemas.microsoft.com/office/drawing/2014/main" id="{E9FE7CF2-5FC9-4B2B-BAED-7291E0EF48F6}"/>
              </a:ext>
            </a:extLst>
          </p:cNvPr>
          <p:cNvSpPr txBox="1">
            <a:spLocks noChangeArrowheads="1"/>
          </p:cNvSpPr>
          <p:nvPr/>
        </p:nvSpPr>
        <p:spPr bwMode="auto">
          <a:xfrm>
            <a:off x="0" y="5851525"/>
            <a:ext cx="9144000" cy="10064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3399"/>
                </a:solidFill>
                <a:latin typeface="Arial" panose="020B0604020202020204" pitchFamily="34" charset="0"/>
              </a:rPr>
              <a:t>Useful for modeling erosion and sediment delivery, the spatial dependence of sediment delivery ratio and contaminant that adheres to sediment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0F4CCB82-FCA0-4397-95EB-71630913511C}"/>
              </a:ext>
            </a:extLst>
          </p:cNvPr>
          <p:cNvSpPr>
            <a:spLocks noChangeArrowheads="1"/>
          </p:cNvSpPr>
          <p:nvPr/>
        </p:nvSpPr>
        <p:spPr bwMode="auto">
          <a:xfrm>
            <a:off x="0" y="2286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hlink"/>
              </a:buClr>
              <a:buSzPct val="50000"/>
              <a:buFont typeface="Monotype Sorts" pitchFamily="2" charset="2"/>
              <a:buChar char="n"/>
              <a:defRPr kumimoji="1" sz="2800">
                <a:solidFill>
                  <a:schemeClr val="tx1"/>
                </a:solidFill>
                <a:latin typeface="Arial" panose="020B0604020202020204" pitchFamily="34" charset="0"/>
              </a:defRPr>
            </a:lvl1pPr>
            <a:lvl2pPr marL="742950" indent="-285750" algn="l">
              <a:spcBef>
                <a:spcPct val="20000"/>
              </a:spcBef>
              <a:buClr>
                <a:schemeClr val="tx2"/>
              </a:buClr>
              <a:buSzPct val="75000"/>
              <a:buFont typeface="Monotype Sorts"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buFont typeface="Monotype Sorts" pitchFamily="2" charset="2"/>
              <a:buNone/>
            </a:pPr>
            <a:r>
              <a:rPr lang="en-US" altLang="en-US"/>
              <a:t>Reverse Accumulation</a:t>
            </a:r>
          </a:p>
        </p:txBody>
      </p:sp>
      <p:pic>
        <p:nvPicPr>
          <p:cNvPr id="284675" name="Picture 3">
            <a:extLst>
              <a:ext uri="{FF2B5EF4-FFF2-40B4-BE49-F238E27FC236}">
                <a16:creationId xmlns:a16="http://schemas.microsoft.com/office/drawing/2014/main" id="{BBE14FC3-CE73-4C98-994D-A46C91973B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505" t="17523" r="29248" b="4533"/>
          <a:stretch>
            <a:fillRect/>
          </a:stretch>
        </p:blipFill>
        <p:spPr bwMode="auto">
          <a:xfrm>
            <a:off x="4341813" y="831850"/>
            <a:ext cx="44132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4678" name="Rectangle 6">
            <a:extLst>
              <a:ext uri="{FF2B5EF4-FFF2-40B4-BE49-F238E27FC236}">
                <a16:creationId xmlns:a16="http://schemas.microsoft.com/office/drawing/2014/main" id="{2B3940C8-F2B4-4E28-8AA3-F78F42F48518}"/>
              </a:ext>
            </a:extLst>
          </p:cNvPr>
          <p:cNvSpPr>
            <a:spLocks noChangeArrowheads="1"/>
          </p:cNvSpPr>
          <p:nvPr/>
        </p:nvSpPr>
        <p:spPr bwMode="auto">
          <a:xfrm>
            <a:off x="198438" y="5140325"/>
            <a:ext cx="4030662" cy="1373188"/>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2800">
                <a:solidFill>
                  <a:srgbClr val="003399"/>
                </a:solidFill>
              </a:rPr>
              <a:t>Useful for destabilization sensitivity in landslide hazard assessment</a:t>
            </a:r>
          </a:p>
        </p:txBody>
      </p:sp>
      <p:sp>
        <p:nvSpPr>
          <p:cNvPr id="284679" name="Text Box 7">
            <a:extLst>
              <a:ext uri="{FF2B5EF4-FFF2-40B4-BE49-F238E27FC236}">
                <a16:creationId xmlns:a16="http://schemas.microsoft.com/office/drawing/2014/main" id="{4C9DE980-4404-4B85-B12C-49ED53AD57E6}"/>
              </a:ext>
            </a:extLst>
          </p:cNvPr>
          <p:cNvSpPr txBox="1">
            <a:spLocks noChangeArrowheads="1"/>
          </p:cNvSpPr>
          <p:nvPr/>
        </p:nvSpPr>
        <p:spPr bwMode="auto">
          <a:xfrm>
            <a:off x="7421563" y="6423025"/>
            <a:ext cx="1765300"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with Bob Pack</a:t>
            </a:r>
          </a:p>
        </p:txBody>
      </p:sp>
      <p:graphicFrame>
        <p:nvGraphicFramePr>
          <p:cNvPr id="284680" name="Object 8">
            <a:extLst>
              <a:ext uri="{FF2B5EF4-FFF2-40B4-BE49-F238E27FC236}">
                <a16:creationId xmlns:a16="http://schemas.microsoft.com/office/drawing/2014/main" id="{36B0E059-8AB9-4FF6-8686-45BF8E0EB021}"/>
              </a:ext>
            </a:extLst>
          </p:cNvPr>
          <p:cNvGraphicFramePr>
            <a:graphicFrameLocks noChangeAspect="1"/>
          </p:cNvGraphicFramePr>
          <p:nvPr/>
        </p:nvGraphicFramePr>
        <p:xfrm>
          <a:off x="-85725" y="630238"/>
          <a:ext cx="4608513" cy="4719637"/>
        </p:xfrm>
        <a:graphic>
          <a:graphicData uri="http://schemas.openxmlformats.org/presentationml/2006/ole">
            <mc:AlternateContent xmlns:mc="http://schemas.openxmlformats.org/markup-compatibility/2006">
              <mc:Choice xmlns:v="urn:schemas-microsoft-com:vml" Requires="v">
                <p:oleObj spid="_x0000_s284681" name="Picture" r:id="rId4" imgW="2752560" imgH="2819520" progId="Word.Picture.8">
                  <p:embed/>
                </p:oleObj>
              </mc:Choice>
              <mc:Fallback>
                <p:oleObj name="Picture" r:id="rId4" imgW="2752560" imgH="2819520" progId="Word.Picture.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 y="630238"/>
                        <a:ext cx="4608513"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6770" name="Picture 2">
            <a:extLst>
              <a:ext uri="{FF2B5EF4-FFF2-40B4-BE49-F238E27FC236}">
                <a16:creationId xmlns:a16="http://schemas.microsoft.com/office/drawing/2014/main" id="{41D1CBE9-7BD2-47C2-B4C6-545634E5D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8" r="10843" b="4974"/>
          <a:stretch>
            <a:fillRect/>
          </a:stretch>
        </p:blipFill>
        <p:spPr bwMode="auto">
          <a:xfrm>
            <a:off x="4229100" y="2951163"/>
            <a:ext cx="4816475" cy="383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6771" name="Arc 3">
            <a:extLst>
              <a:ext uri="{FF2B5EF4-FFF2-40B4-BE49-F238E27FC236}">
                <a16:creationId xmlns:a16="http://schemas.microsoft.com/office/drawing/2014/main" id="{4D3539C1-2A61-4479-BFA1-22C090477F76}"/>
              </a:ext>
            </a:extLst>
          </p:cNvPr>
          <p:cNvSpPr>
            <a:spLocks/>
          </p:cNvSpPr>
          <p:nvPr/>
        </p:nvSpPr>
        <p:spPr bwMode="auto">
          <a:xfrm>
            <a:off x="0" y="839788"/>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16772" name="Group 4">
            <a:extLst>
              <a:ext uri="{FF2B5EF4-FFF2-40B4-BE49-F238E27FC236}">
                <a16:creationId xmlns:a16="http://schemas.microsoft.com/office/drawing/2014/main" id="{5F0E6BD8-A8C3-4052-9475-BD403C246EE8}"/>
              </a:ext>
            </a:extLst>
          </p:cNvPr>
          <p:cNvGrpSpPr>
            <a:grpSpLocks/>
          </p:cNvGrpSpPr>
          <p:nvPr/>
        </p:nvGrpSpPr>
        <p:grpSpPr bwMode="auto">
          <a:xfrm>
            <a:off x="0" y="4667250"/>
            <a:ext cx="4067175" cy="2190750"/>
            <a:chOff x="3041" y="2744"/>
            <a:chExt cx="2562" cy="1380"/>
          </a:xfrm>
        </p:grpSpPr>
        <p:graphicFrame>
          <p:nvGraphicFramePr>
            <p:cNvPr id="416773" name="Object 5">
              <a:extLst>
                <a:ext uri="{FF2B5EF4-FFF2-40B4-BE49-F238E27FC236}">
                  <a16:creationId xmlns:a16="http://schemas.microsoft.com/office/drawing/2014/main" id="{0D8ABE8E-3B53-442A-81FE-9A4A52C20726}"/>
                </a:ext>
              </a:extLst>
            </p:cNvPr>
            <p:cNvGraphicFramePr>
              <a:graphicFrameLocks noChangeAspect="1"/>
            </p:cNvGraphicFramePr>
            <p:nvPr/>
          </p:nvGraphicFramePr>
          <p:xfrm>
            <a:off x="3041" y="2744"/>
            <a:ext cx="2562" cy="1380"/>
          </p:xfrm>
          <a:graphic>
            <a:graphicData uri="http://schemas.openxmlformats.org/presentationml/2006/ole">
              <mc:AlternateContent xmlns:mc="http://schemas.openxmlformats.org/markup-compatibility/2006">
                <mc:Choice xmlns:v="urn:schemas-microsoft-com:vml" Requires="v">
                  <p:oleObj spid="_x0000_s416778" name="Picture" r:id="rId4" imgW="4067280" imgH="2190600" progId="Word.Picture.8">
                    <p:embed/>
                  </p:oleObj>
                </mc:Choice>
                <mc:Fallback>
                  <p:oleObj name="Picture" r:id="rId4" imgW="4067280" imgH="21906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1" y="2744"/>
                          <a:ext cx="2562" cy="1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pic>
                  </p:oleObj>
                </mc:Fallback>
              </mc:AlternateContent>
            </a:graphicData>
          </a:graphic>
        </p:graphicFrame>
        <p:graphicFrame>
          <p:nvGraphicFramePr>
            <p:cNvPr id="416774" name="Object 6">
              <a:extLst>
                <a:ext uri="{FF2B5EF4-FFF2-40B4-BE49-F238E27FC236}">
                  <a16:creationId xmlns:a16="http://schemas.microsoft.com/office/drawing/2014/main" id="{E2AC02A4-4D2B-42CC-8A64-9042E9409EE2}"/>
                </a:ext>
              </a:extLst>
            </p:cNvPr>
            <p:cNvGraphicFramePr>
              <a:graphicFrameLocks noChangeAspect="1"/>
            </p:cNvGraphicFramePr>
            <p:nvPr/>
          </p:nvGraphicFramePr>
          <p:xfrm>
            <a:off x="4294" y="3735"/>
            <a:ext cx="1296" cy="300"/>
          </p:xfrm>
          <a:graphic>
            <a:graphicData uri="http://schemas.openxmlformats.org/presentationml/2006/ole">
              <mc:AlternateContent xmlns:mc="http://schemas.openxmlformats.org/markup-compatibility/2006">
                <mc:Choice xmlns:v="urn:schemas-microsoft-com:vml" Requires="v">
                  <p:oleObj spid="_x0000_s416779" name="Equation" r:id="rId6" imgW="1701720" imgH="393480" progId="Equation.3">
                    <p:embed/>
                  </p:oleObj>
                </mc:Choice>
                <mc:Fallback>
                  <p:oleObj name="Equation" r:id="rId6" imgW="1701720" imgH="39348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4" y="3735"/>
                          <a:ext cx="1296" cy="300"/>
                        </a:xfrm>
                        <a:prstGeom prst="rect">
                          <a:avLst/>
                        </a:prstGeom>
                        <a:solidFill>
                          <a:schemeClr val="bg1"/>
                        </a:solidFill>
                        <a:ln>
                          <a:noFill/>
                        </a:ln>
                        <a:effectLst/>
                        <a:extLs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pic>
                  </p:oleObj>
                </mc:Fallback>
              </mc:AlternateContent>
            </a:graphicData>
          </a:graphic>
        </p:graphicFrame>
      </p:grpSp>
      <p:pic>
        <p:nvPicPr>
          <p:cNvPr id="416775" name="Picture 7">
            <a:extLst>
              <a:ext uri="{FF2B5EF4-FFF2-40B4-BE49-F238E27FC236}">
                <a16:creationId xmlns:a16="http://schemas.microsoft.com/office/drawing/2014/main" id="{68B058A4-1546-4F70-8559-3B0E6DF119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0188" y="0"/>
            <a:ext cx="6373812" cy="481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6776" name="Rectangle 8">
            <a:extLst>
              <a:ext uri="{FF2B5EF4-FFF2-40B4-BE49-F238E27FC236}">
                <a16:creationId xmlns:a16="http://schemas.microsoft.com/office/drawing/2014/main" id="{4C9C9372-C722-4232-BE2B-D86353976A33}"/>
              </a:ext>
            </a:extLst>
          </p:cNvPr>
          <p:cNvSpPr>
            <a:spLocks noGrp="1" noChangeArrowheads="1"/>
          </p:cNvSpPr>
          <p:nvPr>
            <p:ph type="title" idx="4294967295"/>
          </p:nvPr>
        </p:nvSpPr>
        <p:spPr>
          <a:xfrm>
            <a:off x="0" y="0"/>
            <a:ext cx="2636838" cy="1143000"/>
          </a:xfrm>
        </p:spPr>
        <p:txBody>
          <a:bodyPr/>
          <a:lstStyle/>
          <a:p>
            <a:pPr algn="ctr"/>
            <a:r>
              <a:rPr lang="en-US" altLang="en-US"/>
              <a:t>SINMAP</a:t>
            </a:r>
          </a:p>
        </p:txBody>
      </p:sp>
      <p:sp>
        <p:nvSpPr>
          <p:cNvPr id="416777" name="Rectangle 9">
            <a:extLst>
              <a:ext uri="{FF2B5EF4-FFF2-40B4-BE49-F238E27FC236}">
                <a16:creationId xmlns:a16="http://schemas.microsoft.com/office/drawing/2014/main" id="{2089B83D-7441-4470-9D32-F37CB7DAD972}"/>
              </a:ext>
            </a:extLst>
          </p:cNvPr>
          <p:cNvSpPr>
            <a:spLocks noGrp="1" noChangeArrowheads="1"/>
          </p:cNvSpPr>
          <p:nvPr>
            <p:ph type="body" idx="4294967295"/>
          </p:nvPr>
        </p:nvSpPr>
        <p:spPr>
          <a:xfrm>
            <a:off x="0" y="1327150"/>
            <a:ext cx="2701925" cy="1377950"/>
          </a:xfrm>
        </p:spPr>
        <p:txBody>
          <a:bodyPr/>
          <a:lstStyle/>
          <a:p>
            <a:pPr marL="0" indent="0" algn="ctr">
              <a:lnSpc>
                <a:spcPct val="90000"/>
              </a:lnSpc>
              <a:buFont typeface="Monotype Sorts" pitchFamily="2" charset="2"/>
              <a:buNone/>
            </a:pPr>
            <a:r>
              <a:rPr lang="en-US" altLang="en-US" sz="2000" b="1"/>
              <a:t>Terrain Stability Mapping </a:t>
            </a:r>
          </a:p>
          <a:p>
            <a:pPr marL="0" indent="0" algn="ctr">
              <a:lnSpc>
                <a:spcPct val="90000"/>
              </a:lnSpc>
              <a:buFont typeface="Monotype Sorts" pitchFamily="2" charset="2"/>
              <a:buNone/>
            </a:pPr>
            <a:r>
              <a:rPr lang="en-US" altLang="en-US" sz="2000" b="1"/>
              <a:t>ArcView 3.x Extension</a:t>
            </a:r>
          </a:p>
          <a:p>
            <a:pPr marL="0" indent="0" algn="ctr">
              <a:lnSpc>
                <a:spcPct val="90000"/>
              </a:lnSpc>
              <a:buFont typeface="Monotype Sorts" pitchFamily="2" charset="2"/>
              <a:buNone/>
            </a:pPr>
            <a:r>
              <a:rPr lang="en-US" altLang="en-US" sz="2000" b="1"/>
              <a:t>(Bob Pack, Craig Goodwin)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Freeform 2">
            <a:extLst>
              <a:ext uri="{FF2B5EF4-FFF2-40B4-BE49-F238E27FC236}">
                <a16:creationId xmlns:a16="http://schemas.microsoft.com/office/drawing/2014/main" id="{D612A657-AF9A-4CFA-8778-2E5B18E13336}"/>
              </a:ext>
            </a:extLst>
          </p:cNvPr>
          <p:cNvSpPr>
            <a:spLocks/>
          </p:cNvSpPr>
          <p:nvPr/>
        </p:nvSpPr>
        <p:spPr bwMode="auto">
          <a:xfrm>
            <a:off x="8040688" y="3349625"/>
            <a:ext cx="1038225" cy="228600"/>
          </a:xfrm>
          <a:custGeom>
            <a:avLst/>
            <a:gdLst>
              <a:gd name="T0" fmla="*/ 43 w 1222"/>
              <a:gd name="T1" fmla="*/ 280 h 285"/>
              <a:gd name="T2" fmla="*/ 1165 w 1222"/>
              <a:gd name="T3" fmla="*/ 267 h 285"/>
              <a:gd name="T4" fmla="*/ 1213 w 1222"/>
              <a:gd name="T5" fmla="*/ 234 h 285"/>
              <a:gd name="T6" fmla="*/ 1218 w 1222"/>
              <a:gd name="T7" fmla="*/ 198 h 285"/>
              <a:gd name="T8" fmla="*/ 1222 w 1222"/>
              <a:gd name="T9" fmla="*/ 127 h 285"/>
              <a:gd name="T10" fmla="*/ 1162 w 1222"/>
              <a:gd name="T11" fmla="*/ 91 h 285"/>
              <a:gd name="T12" fmla="*/ 1054 w 1222"/>
              <a:gd name="T13" fmla="*/ 67 h 285"/>
              <a:gd name="T14" fmla="*/ 982 w 1222"/>
              <a:gd name="T15" fmla="*/ 31 h 285"/>
              <a:gd name="T16" fmla="*/ 878 w 1222"/>
              <a:gd name="T17" fmla="*/ 43 h 285"/>
              <a:gd name="T18" fmla="*/ 786 w 1222"/>
              <a:gd name="T19" fmla="*/ 69 h 285"/>
              <a:gd name="T20" fmla="*/ 742 w 1222"/>
              <a:gd name="T21" fmla="*/ 64 h 285"/>
              <a:gd name="T22" fmla="*/ 614 w 1222"/>
              <a:gd name="T23" fmla="*/ 11 h 285"/>
              <a:gd name="T24" fmla="*/ 569 w 1222"/>
              <a:gd name="T25" fmla="*/ 6 h 285"/>
              <a:gd name="T26" fmla="*/ 526 w 1222"/>
              <a:gd name="T27" fmla="*/ 0 h 285"/>
              <a:gd name="T28" fmla="*/ 477 w 1222"/>
              <a:gd name="T29" fmla="*/ 32 h 285"/>
              <a:gd name="T30" fmla="*/ 433 w 1222"/>
              <a:gd name="T31" fmla="*/ 26 h 285"/>
              <a:gd name="T32" fmla="*/ 345 w 1222"/>
              <a:gd name="T33" fmla="*/ 15 h 285"/>
              <a:gd name="T34" fmla="*/ 296 w 1222"/>
              <a:gd name="T35" fmla="*/ 48 h 285"/>
              <a:gd name="T36" fmla="*/ 247 w 1222"/>
              <a:gd name="T37" fmla="*/ 79 h 285"/>
              <a:gd name="T38" fmla="*/ 199 w 1222"/>
              <a:gd name="T39" fmla="*/ 110 h 285"/>
              <a:gd name="T40" fmla="*/ 106 w 1222"/>
              <a:gd name="T41" fmla="*/ 137 h 285"/>
              <a:gd name="T42" fmla="*/ 54 w 1222"/>
              <a:gd name="T43" fmla="*/ 177 h 285"/>
              <a:gd name="T44" fmla="*/ 4 w 1222"/>
              <a:gd name="T45" fmla="*/ 238 h 285"/>
              <a:gd name="T46" fmla="*/ 0 w 1222"/>
              <a:gd name="T47" fmla="*/ 274 h 285"/>
              <a:gd name="T48" fmla="*/ 88 w 1222"/>
              <a:gd name="T49"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2" h="285">
                <a:moveTo>
                  <a:pt x="43" y="280"/>
                </a:moveTo>
                <a:lnTo>
                  <a:pt x="1165" y="267"/>
                </a:lnTo>
                <a:lnTo>
                  <a:pt x="1213" y="234"/>
                </a:lnTo>
                <a:lnTo>
                  <a:pt x="1218" y="198"/>
                </a:lnTo>
                <a:lnTo>
                  <a:pt x="1222" y="127"/>
                </a:lnTo>
                <a:lnTo>
                  <a:pt x="1162" y="91"/>
                </a:lnTo>
                <a:lnTo>
                  <a:pt x="1054" y="67"/>
                </a:lnTo>
                <a:lnTo>
                  <a:pt x="982" y="31"/>
                </a:lnTo>
                <a:lnTo>
                  <a:pt x="878" y="43"/>
                </a:lnTo>
                <a:lnTo>
                  <a:pt x="786" y="69"/>
                </a:lnTo>
                <a:lnTo>
                  <a:pt x="742" y="64"/>
                </a:lnTo>
                <a:lnTo>
                  <a:pt x="614" y="11"/>
                </a:lnTo>
                <a:lnTo>
                  <a:pt x="569" y="6"/>
                </a:lnTo>
                <a:lnTo>
                  <a:pt x="526" y="0"/>
                </a:lnTo>
                <a:lnTo>
                  <a:pt x="477" y="32"/>
                </a:lnTo>
                <a:lnTo>
                  <a:pt x="433" y="26"/>
                </a:lnTo>
                <a:lnTo>
                  <a:pt x="345" y="15"/>
                </a:lnTo>
                <a:lnTo>
                  <a:pt x="296" y="48"/>
                </a:lnTo>
                <a:lnTo>
                  <a:pt x="247" y="79"/>
                </a:lnTo>
                <a:lnTo>
                  <a:pt x="199" y="110"/>
                </a:lnTo>
                <a:lnTo>
                  <a:pt x="106" y="137"/>
                </a:lnTo>
                <a:cubicBezTo>
                  <a:pt x="49" y="161"/>
                  <a:pt x="58" y="143"/>
                  <a:pt x="54" y="177"/>
                </a:cubicBezTo>
                <a:lnTo>
                  <a:pt x="4" y="238"/>
                </a:lnTo>
                <a:lnTo>
                  <a:pt x="0" y="274"/>
                </a:lnTo>
                <a:lnTo>
                  <a:pt x="88" y="285"/>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283" name="Rectangle 3">
            <a:extLst>
              <a:ext uri="{FF2B5EF4-FFF2-40B4-BE49-F238E27FC236}">
                <a16:creationId xmlns:a16="http://schemas.microsoft.com/office/drawing/2014/main" id="{3C7B2FB4-1F80-4301-81E4-81C524ADC3C9}"/>
              </a:ext>
            </a:extLst>
          </p:cNvPr>
          <p:cNvSpPr>
            <a:spLocks noChangeArrowheads="1"/>
          </p:cNvSpPr>
          <p:nvPr/>
        </p:nvSpPr>
        <p:spPr bwMode="auto">
          <a:xfrm>
            <a:off x="258763" y="855663"/>
            <a:ext cx="8342312" cy="39274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algn="l">
              <a:defRPr kumimoji="1" sz="2400">
                <a:solidFill>
                  <a:schemeClr val="tx1"/>
                </a:solidFill>
                <a:latin typeface="Times New Roman" panose="02020603050405020304" pitchFamily="18" charset="0"/>
              </a:defRPr>
            </a:lvl1pPr>
            <a:lvl2pPr algn="l">
              <a:defRPr kumimoji="1" sz="2400">
                <a:solidFill>
                  <a:schemeClr val="tx1"/>
                </a:solidFill>
                <a:latin typeface="Times New Roman" panose="02020603050405020304" pitchFamily="18" charset="0"/>
              </a:defRPr>
            </a:lvl2pPr>
            <a:lvl3pPr algn="l">
              <a:defRPr kumimoji="1" sz="2400">
                <a:solidFill>
                  <a:schemeClr val="tx1"/>
                </a:solidFill>
                <a:latin typeface="Times New Roman" panose="02020603050405020304" pitchFamily="18" charset="0"/>
              </a:defRPr>
            </a:lvl3pPr>
            <a:lvl4pPr algn="l">
              <a:defRPr kumimoji="1" sz="2400">
                <a:solidFill>
                  <a:schemeClr val="tx1"/>
                </a:solidFill>
                <a:latin typeface="Times New Roman" panose="02020603050405020304" pitchFamily="18" charset="0"/>
              </a:defRPr>
            </a:lvl4pPr>
            <a:lvl5pPr algn="l">
              <a:defRPr kumimoji="1" sz="2400">
                <a:solidFill>
                  <a:schemeClr val="tx1"/>
                </a:solidFill>
                <a:latin typeface="Times New Roman" panose="02020603050405020304" pitchFamily="18" charset="0"/>
              </a:defRPr>
            </a:lvl5pPr>
            <a:lvl6pPr eaLnBrk="0" fontAlgn="base" hangingPunct="0">
              <a:spcBef>
                <a:spcPct val="0"/>
              </a:spcBef>
              <a:spcAft>
                <a:spcPct val="0"/>
              </a:spcAft>
              <a:defRPr kumimoji="1" sz="2400">
                <a:solidFill>
                  <a:schemeClr val="tx1"/>
                </a:solidFill>
                <a:latin typeface="Times New Roman" panose="02020603050405020304" pitchFamily="18" charset="0"/>
              </a:defRPr>
            </a:lvl6pPr>
            <a:lvl7pPr eaLnBrk="0" fontAlgn="base" hangingPunct="0">
              <a:spcBef>
                <a:spcPct val="0"/>
              </a:spcBef>
              <a:spcAft>
                <a:spcPct val="0"/>
              </a:spcAft>
              <a:defRPr kumimoji="1" sz="2400">
                <a:solidFill>
                  <a:schemeClr val="tx1"/>
                </a:solidFill>
                <a:latin typeface="Times New Roman" panose="02020603050405020304" pitchFamily="18" charset="0"/>
              </a:defRPr>
            </a:lvl7pPr>
            <a:lvl8pPr eaLnBrk="0" fontAlgn="base" hangingPunct="0">
              <a:spcBef>
                <a:spcPct val="0"/>
              </a:spcBef>
              <a:spcAft>
                <a:spcPct val="0"/>
              </a:spcAft>
              <a:defRPr kumimoji="1" sz="2400">
                <a:solidFill>
                  <a:schemeClr val="tx1"/>
                </a:solidFill>
                <a:latin typeface="Times New Roman" panose="02020603050405020304" pitchFamily="18" charset="0"/>
              </a:defRPr>
            </a:lvl8pPr>
            <a:lvl9pPr eaLnBrk="0" fontAlgn="base" hangingPunct="0">
              <a:spcBef>
                <a:spcPct val="0"/>
              </a:spcBef>
              <a:spcAft>
                <a:spcPct val="0"/>
              </a:spcAft>
              <a:defRPr kumimoji="1" sz="2400">
                <a:solidFill>
                  <a:schemeClr val="tx1"/>
                </a:solidFill>
                <a:latin typeface="Times New Roman" panose="02020603050405020304" pitchFamily="18" charset="0"/>
              </a:defRPr>
            </a:lvl9pPr>
          </a:lstStyle>
          <a:p>
            <a:pPr>
              <a:spcBef>
                <a:spcPct val="20000"/>
              </a:spcBef>
              <a:buFontTx/>
              <a:buChar char="•"/>
            </a:pPr>
            <a:r>
              <a:rPr kumimoji="0" lang="en-US" altLang="en-US" sz="2000"/>
              <a:t>Enhanced TOPMODEL (Beven and Kirkby, 1979 and later) applied to each subwatershed model element. </a:t>
            </a:r>
          </a:p>
          <a:p>
            <a:pPr>
              <a:spcBef>
                <a:spcPct val="20000"/>
              </a:spcBef>
              <a:buFontTx/>
              <a:buChar char="•"/>
            </a:pPr>
            <a:r>
              <a:rPr kumimoji="0" lang="en-US" altLang="en-US" sz="2000"/>
              <a:t>Kinematic wave routing of subwatershed inputs through stream channel network.</a:t>
            </a:r>
          </a:p>
          <a:p>
            <a:pPr>
              <a:spcBef>
                <a:spcPct val="20000"/>
              </a:spcBef>
              <a:buFontTx/>
              <a:buChar char="•"/>
            </a:pPr>
            <a:r>
              <a:rPr kumimoji="0" lang="en-US" altLang="en-US" sz="2000"/>
              <a:t>Vegetation based interception component.</a:t>
            </a:r>
          </a:p>
          <a:p>
            <a:pPr>
              <a:spcBef>
                <a:spcPct val="20000"/>
              </a:spcBef>
              <a:buFontTx/>
              <a:buChar char="•"/>
            </a:pPr>
            <a:r>
              <a:rPr kumimoji="0" lang="en-US" altLang="en-US" sz="2000"/>
              <a:t>Modified soil zone</a:t>
            </a:r>
          </a:p>
          <a:p>
            <a:pPr>
              <a:spcBef>
                <a:spcPct val="20000"/>
              </a:spcBef>
              <a:buFontTx/>
              <a:buChar char="•"/>
            </a:pPr>
            <a:r>
              <a:rPr kumimoji="0" lang="en-US" altLang="en-US" sz="2000"/>
              <a:t>Infiltration excess</a:t>
            </a:r>
          </a:p>
          <a:p>
            <a:pPr>
              <a:spcBef>
                <a:spcPct val="20000"/>
              </a:spcBef>
              <a:buFontTx/>
              <a:buChar char="•"/>
            </a:pPr>
            <a:r>
              <a:rPr kumimoji="0" lang="en-US" altLang="en-US" sz="2000"/>
              <a:t>GIS based parameterization </a:t>
            </a:r>
          </a:p>
          <a:p>
            <a:pPr>
              <a:spcBef>
                <a:spcPct val="20000"/>
              </a:spcBef>
            </a:pPr>
            <a:r>
              <a:rPr kumimoji="0" lang="en-US" altLang="en-US" sz="2000"/>
              <a:t>    (TOPSETUP)</a:t>
            </a:r>
          </a:p>
          <a:p>
            <a:pPr>
              <a:spcBef>
                <a:spcPct val="20000"/>
              </a:spcBef>
            </a:pPr>
            <a:endParaRPr kumimoji="0" lang="en-US" altLang="en-US" sz="2000"/>
          </a:p>
          <a:p>
            <a:pPr>
              <a:spcBef>
                <a:spcPct val="20000"/>
              </a:spcBef>
              <a:buFontTx/>
              <a:buChar char="•"/>
            </a:pPr>
            <a:endParaRPr kumimoji="0" lang="en-US" altLang="en-US" sz="2000"/>
          </a:p>
        </p:txBody>
      </p:sp>
      <p:sp>
        <p:nvSpPr>
          <p:cNvPr id="481284" name="Text Box 4">
            <a:extLst>
              <a:ext uri="{FF2B5EF4-FFF2-40B4-BE49-F238E27FC236}">
                <a16:creationId xmlns:a16="http://schemas.microsoft.com/office/drawing/2014/main" id="{3C8CBC2D-8B6F-49EB-9D14-05C91C673F09}"/>
              </a:ext>
            </a:extLst>
          </p:cNvPr>
          <p:cNvSpPr txBox="1">
            <a:spLocks noChangeArrowheads="1"/>
          </p:cNvSpPr>
          <p:nvPr/>
        </p:nvSpPr>
        <p:spPr bwMode="auto">
          <a:xfrm>
            <a:off x="8118475" y="3376613"/>
            <a:ext cx="1054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900">
                <a:solidFill>
                  <a:schemeClr val="tx1"/>
                </a:solidFill>
              </a:rPr>
              <a:t>Snow (in progress)</a:t>
            </a:r>
          </a:p>
        </p:txBody>
      </p:sp>
      <p:sp>
        <p:nvSpPr>
          <p:cNvPr id="481285" name="Freeform 5">
            <a:extLst>
              <a:ext uri="{FF2B5EF4-FFF2-40B4-BE49-F238E27FC236}">
                <a16:creationId xmlns:a16="http://schemas.microsoft.com/office/drawing/2014/main" id="{430FD54A-4632-4743-A6AE-B2A566537F2A}"/>
              </a:ext>
            </a:extLst>
          </p:cNvPr>
          <p:cNvSpPr>
            <a:spLocks/>
          </p:cNvSpPr>
          <p:nvPr/>
        </p:nvSpPr>
        <p:spPr bwMode="auto">
          <a:xfrm>
            <a:off x="708025" y="3559175"/>
            <a:ext cx="8359775" cy="2701925"/>
          </a:xfrm>
          <a:custGeom>
            <a:avLst/>
            <a:gdLst>
              <a:gd name="T0" fmla="*/ 9821 w 9830"/>
              <a:gd name="T1" fmla="*/ 0 h 3370"/>
              <a:gd name="T2" fmla="*/ 8467 w 9830"/>
              <a:gd name="T3" fmla="*/ 0 h 3370"/>
              <a:gd name="T4" fmla="*/ 6359 w 9830"/>
              <a:gd name="T5" fmla="*/ 495 h 3370"/>
              <a:gd name="T6" fmla="*/ 4934 w 9830"/>
              <a:gd name="T7" fmla="*/ 1107 h 3370"/>
              <a:gd name="T8" fmla="*/ 3636 w 9830"/>
              <a:gd name="T9" fmla="*/ 1734 h 3370"/>
              <a:gd name="T10" fmla="*/ 2426 w 9830"/>
              <a:gd name="T11" fmla="*/ 2281 h 3370"/>
              <a:gd name="T12" fmla="*/ 1500 w 9830"/>
              <a:gd name="T13" fmla="*/ 2682 h 3370"/>
              <a:gd name="T14" fmla="*/ 0 w 9830"/>
              <a:gd name="T15" fmla="*/ 3370 h 3370"/>
              <a:gd name="T16" fmla="*/ 720 w 9830"/>
              <a:gd name="T17" fmla="*/ 3191 h 3370"/>
              <a:gd name="T18" fmla="*/ 1920 w 9830"/>
              <a:gd name="T19" fmla="*/ 2831 h 3370"/>
              <a:gd name="T20" fmla="*/ 3120 w 9830"/>
              <a:gd name="T21" fmla="*/ 2472 h 3370"/>
              <a:gd name="T22" fmla="*/ 3821 w 9830"/>
              <a:gd name="T23" fmla="*/ 2468 h 3370"/>
              <a:gd name="T24" fmla="*/ 5654 w 9830"/>
              <a:gd name="T25" fmla="*/ 2170 h 3370"/>
              <a:gd name="T26" fmla="*/ 6950 w 9830"/>
              <a:gd name="T27" fmla="*/ 2103 h 3370"/>
              <a:gd name="T28" fmla="*/ 8467 w 9830"/>
              <a:gd name="T29" fmla="*/ 2093 h 3370"/>
              <a:gd name="T30" fmla="*/ 9830 w 9830"/>
              <a:gd name="T31" fmla="*/ 2084 h 3370"/>
              <a:gd name="T32" fmla="*/ 9822 w 9830"/>
              <a:gd name="T33" fmla="*/ 4 h 3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30" h="3370">
                <a:moveTo>
                  <a:pt x="9821" y="0"/>
                </a:moveTo>
                <a:lnTo>
                  <a:pt x="8467" y="0"/>
                </a:lnTo>
                <a:lnTo>
                  <a:pt x="6359" y="495"/>
                </a:lnTo>
                <a:lnTo>
                  <a:pt x="4934" y="1107"/>
                </a:lnTo>
                <a:lnTo>
                  <a:pt x="3636" y="1734"/>
                </a:lnTo>
                <a:lnTo>
                  <a:pt x="2426" y="2281"/>
                </a:lnTo>
                <a:lnTo>
                  <a:pt x="1500" y="2682"/>
                </a:lnTo>
                <a:lnTo>
                  <a:pt x="0" y="3370"/>
                </a:lnTo>
                <a:lnTo>
                  <a:pt x="720" y="3191"/>
                </a:lnTo>
                <a:lnTo>
                  <a:pt x="1920" y="2831"/>
                </a:lnTo>
                <a:lnTo>
                  <a:pt x="3120" y="2472"/>
                </a:lnTo>
                <a:lnTo>
                  <a:pt x="3821" y="2468"/>
                </a:lnTo>
                <a:lnTo>
                  <a:pt x="5654" y="2170"/>
                </a:lnTo>
                <a:lnTo>
                  <a:pt x="6950" y="2103"/>
                </a:lnTo>
                <a:lnTo>
                  <a:pt x="8467" y="2093"/>
                </a:lnTo>
                <a:lnTo>
                  <a:pt x="9830" y="2084"/>
                </a:lnTo>
                <a:lnTo>
                  <a:pt x="9822" y="4"/>
                </a:lnTo>
              </a:path>
            </a:pathLst>
          </a:custGeom>
          <a:solidFill>
            <a:srgbClr val="FFE2C5"/>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286" name="Freeform 6">
            <a:extLst>
              <a:ext uri="{FF2B5EF4-FFF2-40B4-BE49-F238E27FC236}">
                <a16:creationId xmlns:a16="http://schemas.microsoft.com/office/drawing/2014/main" id="{E4B0D795-1A44-4929-BE38-D3BE6F1E16AC}"/>
              </a:ext>
            </a:extLst>
          </p:cNvPr>
          <p:cNvSpPr>
            <a:spLocks/>
          </p:cNvSpPr>
          <p:nvPr/>
        </p:nvSpPr>
        <p:spPr bwMode="auto">
          <a:xfrm>
            <a:off x="217488" y="5068888"/>
            <a:ext cx="8858250" cy="1462087"/>
          </a:xfrm>
          <a:custGeom>
            <a:avLst/>
            <a:gdLst>
              <a:gd name="T0" fmla="*/ 10416 w 10416"/>
              <a:gd name="T1" fmla="*/ 0 h 1824"/>
              <a:gd name="T2" fmla="*/ 8996 w 10416"/>
              <a:gd name="T3" fmla="*/ 52 h 1824"/>
              <a:gd name="T4" fmla="*/ 7668 w 10416"/>
              <a:gd name="T5" fmla="*/ 89 h 1824"/>
              <a:gd name="T6" fmla="*/ 6458 w 10416"/>
              <a:gd name="T7" fmla="*/ 203 h 1824"/>
              <a:gd name="T8" fmla="*/ 4886 w 10416"/>
              <a:gd name="T9" fmla="*/ 336 h 1824"/>
              <a:gd name="T10" fmla="*/ 3293 w 10416"/>
              <a:gd name="T11" fmla="*/ 547 h 1824"/>
              <a:gd name="T12" fmla="*/ 2314 w 10416"/>
              <a:gd name="T13" fmla="*/ 701 h 1824"/>
              <a:gd name="T14" fmla="*/ 1066 w 10416"/>
              <a:gd name="T15" fmla="*/ 1248 h 1824"/>
              <a:gd name="T16" fmla="*/ 739 w 10416"/>
              <a:gd name="T17" fmla="*/ 1392 h 1824"/>
              <a:gd name="T18" fmla="*/ 557 w 10416"/>
              <a:gd name="T19" fmla="*/ 1440 h 1824"/>
              <a:gd name="T20" fmla="*/ 284 w 10416"/>
              <a:gd name="T21" fmla="*/ 1511 h 1824"/>
              <a:gd name="T22" fmla="*/ 0 w 10416"/>
              <a:gd name="T23" fmla="*/ 1511 h 1824"/>
              <a:gd name="T24" fmla="*/ 0 w 10416"/>
              <a:gd name="T25" fmla="*/ 1824 h 1824"/>
              <a:gd name="T26" fmla="*/ 10416 w 10416"/>
              <a:gd name="T27" fmla="*/ 1824 h 1824"/>
              <a:gd name="T28" fmla="*/ 10416 w 10416"/>
              <a:gd name="T29" fmla="*/ 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16" h="1824">
                <a:moveTo>
                  <a:pt x="10416" y="0"/>
                </a:moveTo>
                <a:lnTo>
                  <a:pt x="8996" y="52"/>
                </a:lnTo>
                <a:lnTo>
                  <a:pt x="7668" y="89"/>
                </a:lnTo>
                <a:lnTo>
                  <a:pt x="6458" y="203"/>
                </a:lnTo>
                <a:lnTo>
                  <a:pt x="4886" y="336"/>
                </a:lnTo>
                <a:lnTo>
                  <a:pt x="3293" y="547"/>
                </a:lnTo>
                <a:lnTo>
                  <a:pt x="2314" y="701"/>
                </a:lnTo>
                <a:lnTo>
                  <a:pt x="1066" y="1248"/>
                </a:lnTo>
                <a:lnTo>
                  <a:pt x="739" y="1392"/>
                </a:lnTo>
                <a:lnTo>
                  <a:pt x="557" y="1440"/>
                </a:lnTo>
                <a:lnTo>
                  <a:pt x="284" y="1511"/>
                </a:lnTo>
                <a:lnTo>
                  <a:pt x="0" y="1511"/>
                </a:lnTo>
                <a:lnTo>
                  <a:pt x="0" y="1824"/>
                </a:lnTo>
                <a:lnTo>
                  <a:pt x="10416" y="1824"/>
                </a:lnTo>
                <a:lnTo>
                  <a:pt x="10416" y="0"/>
                </a:lnTo>
                <a:close/>
              </a:path>
            </a:pathLst>
          </a:custGeom>
          <a:solidFill>
            <a:srgbClr val="CCFFFF"/>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81287" name="Picture 7">
            <a:extLst>
              <a:ext uri="{FF2B5EF4-FFF2-40B4-BE49-F238E27FC236}">
                <a16:creationId xmlns:a16="http://schemas.microsoft.com/office/drawing/2014/main" id="{958D5813-9CB6-40AA-BC34-AFA215FD15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567113"/>
            <a:ext cx="815975"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288" name="Text Box 8">
            <a:extLst>
              <a:ext uri="{FF2B5EF4-FFF2-40B4-BE49-F238E27FC236}">
                <a16:creationId xmlns:a16="http://schemas.microsoft.com/office/drawing/2014/main" id="{67743086-26D7-4392-A0E9-075071EFE41E}"/>
              </a:ext>
            </a:extLst>
          </p:cNvPr>
          <p:cNvSpPr txBox="1">
            <a:spLocks noChangeArrowheads="1"/>
          </p:cNvSpPr>
          <p:nvPr/>
        </p:nvSpPr>
        <p:spPr bwMode="auto">
          <a:xfrm>
            <a:off x="2012950" y="5106988"/>
            <a:ext cx="2351088" cy="161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38912" tIns="219456" rIns="438912" bIns="219456">
            <a:spAutoFit/>
          </a:bodyPr>
          <a:lstStyle>
            <a:lvl1pPr algn="l" defTabSz="4389438">
              <a:defRPr kumimoji="1" sz="2400">
                <a:solidFill>
                  <a:schemeClr val="tx1"/>
                </a:solidFill>
                <a:latin typeface="Times New Roman" panose="02020603050405020304" pitchFamily="18" charset="0"/>
              </a:defRPr>
            </a:lvl1pPr>
            <a:lvl2pPr marL="2193925" algn="l" defTabSz="4389438">
              <a:defRPr kumimoji="1" sz="2400">
                <a:solidFill>
                  <a:schemeClr val="tx1"/>
                </a:solidFill>
                <a:latin typeface="Times New Roman" panose="02020603050405020304" pitchFamily="18" charset="0"/>
              </a:defRPr>
            </a:lvl2pPr>
            <a:lvl3pPr marL="4389438" algn="l" defTabSz="4389438">
              <a:defRPr kumimoji="1" sz="2400">
                <a:solidFill>
                  <a:schemeClr val="tx1"/>
                </a:solidFill>
                <a:latin typeface="Times New Roman" panose="02020603050405020304" pitchFamily="18" charset="0"/>
              </a:defRPr>
            </a:lvl3pPr>
            <a:lvl4pPr marL="6583363" algn="l" defTabSz="4389438">
              <a:defRPr kumimoji="1" sz="2400">
                <a:solidFill>
                  <a:schemeClr val="tx1"/>
                </a:solidFill>
                <a:latin typeface="Times New Roman" panose="02020603050405020304" pitchFamily="18" charset="0"/>
              </a:defRPr>
            </a:lvl4pPr>
            <a:lvl5pPr marL="8778875" algn="l" defTabSz="4389438">
              <a:defRPr kumimoji="1" sz="2400">
                <a:solidFill>
                  <a:schemeClr val="tx1"/>
                </a:solidFill>
                <a:latin typeface="Times New Roman" panose="02020603050405020304" pitchFamily="18" charset="0"/>
              </a:defRPr>
            </a:lvl5pPr>
            <a:lvl6pPr marL="9236075" defTabSz="4389438" eaLnBrk="0" fontAlgn="base" hangingPunct="0">
              <a:spcBef>
                <a:spcPct val="0"/>
              </a:spcBef>
              <a:spcAft>
                <a:spcPct val="0"/>
              </a:spcAft>
              <a:defRPr kumimoji="1" sz="2400">
                <a:solidFill>
                  <a:schemeClr val="tx1"/>
                </a:solidFill>
                <a:latin typeface="Times New Roman" panose="02020603050405020304" pitchFamily="18" charset="0"/>
              </a:defRPr>
            </a:lvl6pPr>
            <a:lvl7pPr marL="9693275" defTabSz="4389438" eaLnBrk="0" fontAlgn="base" hangingPunct="0">
              <a:spcBef>
                <a:spcPct val="0"/>
              </a:spcBef>
              <a:spcAft>
                <a:spcPct val="0"/>
              </a:spcAft>
              <a:defRPr kumimoji="1" sz="2400">
                <a:solidFill>
                  <a:schemeClr val="tx1"/>
                </a:solidFill>
                <a:latin typeface="Times New Roman" panose="02020603050405020304" pitchFamily="18" charset="0"/>
              </a:defRPr>
            </a:lvl7pPr>
            <a:lvl8pPr marL="10150475" defTabSz="4389438" eaLnBrk="0" fontAlgn="base" hangingPunct="0">
              <a:spcBef>
                <a:spcPct val="0"/>
              </a:spcBef>
              <a:spcAft>
                <a:spcPct val="0"/>
              </a:spcAft>
              <a:defRPr kumimoji="1" sz="2400">
                <a:solidFill>
                  <a:schemeClr val="tx1"/>
                </a:solidFill>
                <a:latin typeface="Times New Roman" panose="02020603050405020304" pitchFamily="18" charset="0"/>
              </a:defRPr>
            </a:lvl8pPr>
            <a:lvl9pPr marL="10607675" defTabSz="4389438" eaLnBrk="0" fontAlgn="base" hangingPunct="0">
              <a:spcBef>
                <a:spcPct val="0"/>
              </a:spcBef>
              <a:spcAft>
                <a:spcPct val="0"/>
              </a:spcAft>
              <a:defRPr kumimoji="1" sz="2400">
                <a:solidFill>
                  <a:schemeClr val="tx1"/>
                </a:solidFill>
                <a:latin typeface="Times New Roman" panose="02020603050405020304" pitchFamily="18" charset="0"/>
              </a:defRPr>
            </a:lvl9pPr>
          </a:lstStyle>
          <a:p>
            <a:pPr>
              <a:spcBef>
                <a:spcPct val="50000"/>
              </a:spcBef>
            </a:pPr>
            <a:endParaRPr kumimoji="0" lang="en-US" altLang="en-US" sz="7700"/>
          </a:p>
        </p:txBody>
      </p:sp>
      <p:sp>
        <p:nvSpPr>
          <p:cNvPr id="481289" name="AutoShape 9">
            <a:extLst>
              <a:ext uri="{FF2B5EF4-FFF2-40B4-BE49-F238E27FC236}">
                <a16:creationId xmlns:a16="http://schemas.microsoft.com/office/drawing/2014/main" id="{BC37FC3C-E3F4-49D9-83CF-ECD42730E47A}"/>
              </a:ext>
            </a:extLst>
          </p:cNvPr>
          <p:cNvSpPr>
            <a:spLocks noChangeArrowheads="1"/>
          </p:cNvSpPr>
          <p:nvPr/>
        </p:nvSpPr>
        <p:spPr bwMode="auto">
          <a:xfrm>
            <a:off x="5646738" y="2565400"/>
            <a:ext cx="122237" cy="269875"/>
          </a:xfrm>
          <a:prstGeom prst="upArrow">
            <a:avLst>
              <a:gd name="adj1" fmla="val 50000"/>
              <a:gd name="adj2" fmla="val 5519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290" name="Text Box 10">
            <a:extLst>
              <a:ext uri="{FF2B5EF4-FFF2-40B4-BE49-F238E27FC236}">
                <a16:creationId xmlns:a16="http://schemas.microsoft.com/office/drawing/2014/main" id="{339602AD-D6FF-49FE-91A4-1CD0894C8840}"/>
              </a:ext>
            </a:extLst>
          </p:cNvPr>
          <p:cNvSpPr txBox="1">
            <a:spLocks noChangeArrowheads="1"/>
          </p:cNvSpPr>
          <p:nvPr/>
        </p:nvSpPr>
        <p:spPr bwMode="auto">
          <a:xfrm>
            <a:off x="3919538" y="3613150"/>
            <a:ext cx="10048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a:solidFill>
                  <a:schemeClr val="tx1"/>
                </a:solidFill>
              </a:rPr>
              <a:t>Precipitation </a:t>
            </a:r>
          </a:p>
        </p:txBody>
      </p:sp>
      <p:sp>
        <p:nvSpPr>
          <p:cNvPr id="481291" name="AutoShape 11">
            <a:extLst>
              <a:ext uri="{FF2B5EF4-FFF2-40B4-BE49-F238E27FC236}">
                <a16:creationId xmlns:a16="http://schemas.microsoft.com/office/drawing/2014/main" id="{9D939071-2E65-44D6-BAF6-3F3506E2D171}"/>
              </a:ext>
            </a:extLst>
          </p:cNvPr>
          <p:cNvSpPr>
            <a:spLocks noChangeArrowheads="1"/>
          </p:cNvSpPr>
          <p:nvPr/>
        </p:nvSpPr>
        <p:spPr bwMode="auto">
          <a:xfrm rot="-10800000">
            <a:off x="4329113" y="3851275"/>
            <a:ext cx="122237" cy="423863"/>
          </a:xfrm>
          <a:prstGeom prst="upArrow">
            <a:avLst>
              <a:gd name="adj1" fmla="val 50000"/>
              <a:gd name="adj2" fmla="val 86689"/>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292" name="AutoShape 12">
            <a:extLst>
              <a:ext uri="{FF2B5EF4-FFF2-40B4-BE49-F238E27FC236}">
                <a16:creationId xmlns:a16="http://schemas.microsoft.com/office/drawing/2014/main" id="{16F91E57-1950-47F2-BA89-C839A168F1A4}"/>
              </a:ext>
            </a:extLst>
          </p:cNvPr>
          <p:cNvSpPr>
            <a:spLocks noChangeArrowheads="1"/>
          </p:cNvSpPr>
          <p:nvPr/>
        </p:nvSpPr>
        <p:spPr bwMode="auto">
          <a:xfrm rot="-10800000">
            <a:off x="7319963" y="4683125"/>
            <a:ext cx="204787" cy="423863"/>
          </a:xfrm>
          <a:prstGeom prst="upArrow">
            <a:avLst>
              <a:gd name="adj1" fmla="val 50000"/>
              <a:gd name="adj2" fmla="val 51744"/>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293" name="AutoShape 13">
            <a:extLst>
              <a:ext uri="{FF2B5EF4-FFF2-40B4-BE49-F238E27FC236}">
                <a16:creationId xmlns:a16="http://schemas.microsoft.com/office/drawing/2014/main" id="{21C2B4D3-523A-45E0-96C9-B739C4363752}"/>
              </a:ext>
            </a:extLst>
          </p:cNvPr>
          <p:cNvSpPr>
            <a:spLocks noChangeArrowheads="1"/>
          </p:cNvSpPr>
          <p:nvPr/>
        </p:nvSpPr>
        <p:spPr bwMode="auto">
          <a:xfrm>
            <a:off x="5238750" y="3489325"/>
            <a:ext cx="122238" cy="577850"/>
          </a:xfrm>
          <a:prstGeom prst="upArrow">
            <a:avLst>
              <a:gd name="adj1" fmla="val 50000"/>
              <a:gd name="adj2" fmla="val 11818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294" name="AutoShape 14">
            <a:extLst>
              <a:ext uri="{FF2B5EF4-FFF2-40B4-BE49-F238E27FC236}">
                <a16:creationId xmlns:a16="http://schemas.microsoft.com/office/drawing/2014/main" id="{B9AF6B17-033C-47CE-837A-4C9A11C3A80B}"/>
              </a:ext>
            </a:extLst>
          </p:cNvPr>
          <p:cNvSpPr>
            <a:spLocks noChangeArrowheads="1"/>
          </p:cNvSpPr>
          <p:nvPr/>
        </p:nvSpPr>
        <p:spPr bwMode="auto">
          <a:xfrm rot="-6772602">
            <a:off x="1304131" y="5447507"/>
            <a:ext cx="153987" cy="857250"/>
          </a:xfrm>
          <a:prstGeom prst="upArrow">
            <a:avLst>
              <a:gd name="adj1" fmla="val 50000"/>
              <a:gd name="adj2" fmla="val 13917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295" name="AutoShape 15">
            <a:extLst>
              <a:ext uri="{FF2B5EF4-FFF2-40B4-BE49-F238E27FC236}">
                <a16:creationId xmlns:a16="http://schemas.microsoft.com/office/drawing/2014/main" id="{5A80B955-2BCF-4B01-8273-D4B558C81B23}"/>
              </a:ext>
            </a:extLst>
          </p:cNvPr>
          <p:cNvSpPr>
            <a:spLocks noChangeArrowheads="1"/>
          </p:cNvSpPr>
          <p:nvPr/>
        </p:nvSpPr>
        <p:spPr bwMode="auto">
          <a:xfrm rot="-50213741">
            <a:off x="4202906" y="4177507"/>
            <a:ext cx="153987" cy="857250"/>
          </a:xfrm>
          <a:prstGeom prst="upArrow">
            <a:avLst>
              <a:gd name="adj1" fmla="val 50000"/>
              <a:gd name="adj2" fmla="val 13917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296" name="Text Box 16">
            <a:extLst>
              <a:ext uri="{FF2B5EF4-FFF2-40B4-BE49-F238E27FC236}">
                <a16:creationId xmlns:a16="http://schemas.microsoft.com/office/drawing/2014/main" id="{203E9BBD-06FC-4CF4-9475-6D1D02AFB272}"/>
              </a:ext>
            </a:extLst>
          </p:cNvPr>
          <p:cNvSpPr txBox="1">
            <a:spLocks noChangeArrowheads="1"/>
          </p:cNvSpPr>
          <p:nvPr/>
        </p:nvSpPr>
        <p:spPr bwMode="auto">
          <a:xfrm rot="-1338680">
            <a:off x="674688" y="5481638"/>
            <a:ext cx="17446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a:solidFill>
                  <a:schemeClr val="tx1"/>
                </a:solidFill>
              </a:rPr>
              <a:t>Saturation Excess Runoff</a:t>
            </a:r>
          </a:p>
        </p:txBody>
      </p:sp>
      <p:sp>
        <p:nvSpPr>
          <p:cNvPr id="481297" name="Text Box 17">
            <a:extLst>
              <a:ext uri="{FF2B5EF4-FFF2-40B4-BE49-F238E27FC236}">
                <a16:creationId xmlns:a16="http://schemas.microsoft.com/office/drawing/2014/main" id="{DB2A5C7F-76E6-424A-A7F8-52DEEE36D385}"/>
              </a:ext>
            </a:extLst>
          </p:cNvPr>
          <p:cNvSpPr txBox="1">
            <a:spLocks noChangeArrowheads="1"/>
          </p:cNvSpPr>
          <p:nvPr/>
        </p:nvSpPr>
        <p:spPr bwMode="auto">
          <a:xfrm rot="-1530401">
            <a:off x="3455988" y="4271963"/>
            <a:ext cx="17795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a:solidFill>
                  <a:schemeClr val="tx1"/>
                </a:solidFill>
              </a:rPr>
              <a:t>Infiltration Excess Runoff</a:t>
            </a:r>
          </a:p>
        </p:txBody>
      </p:sp>
      <p:sp>
        <p:nvSpPr>
          <p:cNvPr id="481298" name="AutoShape 18">
            <a:extLst>
              <a:ext uri="{FF2B5EF4-FFF2-40B4-BE49-F238E27FC236}">
                <a16:creationId xmlns:a16="http://schemas.microsoft.com/office/drawing/2014/main" id="{21C54D61-5B23-4D70-8D6A-8E7931814EF4}"/>
              </a:ext>
            </a:extLst>
          </p:cNvPr>
          <p:cNvSpPr>
            <a:spLocks noChangeArrowheads="1"/>
          </p:cNvSpPr>
          <p:nvPr/>
        </p:nvSpPr>
        <p:spPr bwMode="auto">
          <a:xfrm rot="-27153395">
            <a:off x="1581944" y="5630069"/>
            <a:ext cx="130175" cy="1468437"/>
          </a:xfrm>
          <a:prstGeom prst="upArrow">
            <a:avLst>
              <a:gd name="adj1" fmla="val 50000"/>
              <a:gd name="adj2" fmla="val 282012"/>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299" name="Text Box 19">
            <a:extLst>
              <a:ext uri="{FF2B5EF4-FFF2-40B4-BE49-F238E27FC236}">
                <a16:creationId xmlns:a16="http://schemas.microsoft.com/office/drawing/2014/main" id="{35574F65-49BD-4200-8256-4A8F2E6E980E}"/>
              </a:ext>
            </a:extLst>
          </p:cNvPr>
          <p:cNvSpPr txBox="1">
            <a:spLocks noChangeArrowheads="1"/>
          </p:cNvSpPr>
          <p:nvPr/>
        </p:nvSpPr>
        <p:spPr bwMode="auto">
          <a:xfrm>
            <a:off x="1357313" y="6065838"/>
            <a:ext cx="760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a:solidFill>
                  <a:schemeClr val="tx1"/>
                </a:solidFill>
              </a:rPr>
              <a:t>Baseflow</a:t>
            </a:r>
          </a:p>
        </p:txBody>
      </p:sp>
      <p:sp>
        <p:nvSpPr>
          <p:cNvPr id="481300" name="Text Box 20">
            <a:extLst>
              <a:ext uri="{FF2B5EF4-FFF2-40B4-BE49-F238E27FC236}">
                <a16:creationId xmlns:a16="http://schemas.microsoft.com/office/drawing/2014/main" id="{86E56B38-C1B5-4B38-ABA4-D1EED467684E}"/>
              </a:ext>
            </a:extLst>
          </p:cNvPr>
          <p:cNvSpPr txBox="1">
            <a:spLocks noChangeArrowheads="1"/>
          </p:cNvSpPr>
          <p:nvPr/>
        </p:nvSpPr>
        <p:spPr bwMode="auto">
          <a:xfrm>
            <a:off x="5962650" y="4832350"/>
            <a:ext cx="13811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a:solidFill>
                  <a:schemeClr val="tx1"/>
                </a:solidFill>
              </a:rPr>
              <a:t>Soil Zone Drainage</a:t>
            </a:r>
          </a:p>
        </p:txBody>
      </p:sp>
      <p:sp>
        <p:nvSpPr>
          <p:cNvPr id="481301" name="Text Box 21">
            <a:extLst>
              <a:ext uri="{FF2B5EF4-FFF2-40B4-BE49-F238E27FC236}">
                <a16:creationId xmlns:a16="http://schemas.microsoft.com/office/drawing/2014/main" id="{3A21F983-AC40-471D-BC83-1CC259B852C8}"/>
              </a:ext>
            </a:extLst>
          </p:cNvPr>
          <p:cNvSpPr txBox="1">
            <a:spLocks noChangeArrowheads="1"/>
          </p:cNvSpPr>
          <p:nvPr/>
        </p:nvSpPr>
        <p:spPr bwMode="auto">
          <a:xfrm rot="3870">
            <a:off x="6269038" y="4030663"/>
            <a:ext cx="301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400">
                <a:solidFill>
                  <a:schemeClr val="tx1"/>
                </a:solidFill>
              </a:rPr>
              <a:t>z</a:t>
            </a:r>
            <a:r>
              <a:rPr kumimoji="0" lang="en-US" altLang="en-US" sz="1400" baseline="-25000">
                <a:solidFill>
                  <a:schemeClr val="tx1"/>
                </a:solidFill>
              </a:rPr>
              <a:t>r</a:t>
            </a:r>
            <a:endParaRPr kumimoji="0" lang="en-US" altLang="en-US" sz="1400">
              <a:solidFill>
                <a:schemeClr val="tx1"/>
              </a:solidFill>
            </a:endParaRPr>
          </a:p>
        </p:txBody>
      </p:sp>
      <p:sp>
        <p:nvSpPr>
          <p:cNvPr id="481302" name="Line 22">
            <a:extLst>
              <a:ext uri="{FF2B5EF4-FFF2-40B4-BE49-F238E27FC236}">
                <a16:creationId xmlns:a16="http://schemas.microsoft.com/office/drawing/2014/main" id="{0504DC10-6348-4214-879E-BE488F98A38A}"/>
              </a:ext>
            </a:extLst>
          </p:cNvPr>
          <p:cNvSpPr>
            <a:spLocks noChangeShapeType="1"/>
          </p:cNvSpPr>
          <p:nvPr/>
        </p:nvSpPr>
        <p:spPr bwMode="auto">
          <a:xfrm flipV="1">
            <a:off x="6503988" y="4005263"/>
            <a:ext cx="0" cy="192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03" name="AutoShape 23">
            <a:extLst>
              <a:ext uri="{FF2B5EF4-FFF2-40B4-BE49-F238E27FC236}">
                <a16:creationId xmlns:a16="http://schemas.microsoft.com/office/drawing/2014/main" id="{4241806A-9B9D-45EC-B912-C9429FEE8DEA}"/>
              </a:ext>
            </a:extLst>
          </p:cNvPr>
          <p:cNvSpPr>
            <a:spLocks noChangeArrowheads="1"/>
          </p:cNvSpPr>
          <p:nvPr/>
        </p:nvSpPr>
        <p:spPr bwMode="auto">
          <a:xfrm rot="-23625370">
            <a:off x="6626225" y="3913188"/>
            <a:ext cx="122238" cy="423862"/>
          </a:xfrm>
          <a:prstGeom prst="upArrow">
            <a:avLst>
              <a:gd name="adj1" fmla="val 50000"/>
              <a:gd name="adj2" fmla="val 86688"/>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04" name="AutoShape 24">
            <a:extLst>
              <a:ext uri="{FF2B5EF4-FFF2-40B4-BE49-F238E27FC236}">
                <a16:creationId xmlns:a16="http://schemas.microsoft.com/office/drawing/2014/main" id="{9C742FCE-B5DF-4B91-979C-3219C29B9293}"/>
              </a:ext>
            </a:extLst>
          </p:cNvPr>
          <p:cNvSpPr>
            <a:spLocks noChangeArrowheads="1"/>
          </p:cNvSpPr>
          <p:nvPr/>
        </p:nvSpPr>
        <p:spPr bwMode="auto">
          <a:xfrm rot="-19872543">
            <a:off x="6259513" y="3913188"/>
            <a:ext cx="122237" cy="423862"/>
          </a:xfrm>
          <a:prstGeom prst="upArrow">
            <a:avLst>
              <a:gd name="adj1" fmla="val 50000"/>
              <a:gd name="adj2" fmla="val 86689"/>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05" name="Rectangle 25">
            <a:extLst>
              <a:ext uri="{FF2B5EF4-FFF2-40B4-BE49-F238E27FC236}">
                <a16:creationId xmlns:a16="http://schemas.microsoft.com/office/drawing/2014/main" id="{FFAD51F3-A455-4237-A69E-78CBF181B442}"/>
              </a:ext>
            </a:extLst>
          </p:cNvPr>
          <p:cNvSpPr>
            <a:spLocks noChangeArrowheads="1"/>
          </p:cNvSpPr>
          <p:nvPr/>
        </p:nvSpPr>
        <p:spPr bwMode="auto">
          <a:xfrm>
            <a:off x="7197725" y="4221163"/>
            <a:ext cx="1755775" cy="461962"/>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06" name="Text Box 26">
            <a:extLst>
              <a:ext uri="{FF2B5EF4-FFF2-40B4-BE49-F238E27FC236}">
                <a16:creationId xmlns:a16="http://schemas.microsoft.com/office/drawing/2014/main" id="{DF8D033F-D73F-4151-B828-D244423D24A4}"/>
              </a:ext>
            </a:extLst>
          </p:cNvPr>
          <p:cNvSpPr txBox="1">
            <a:spLocks noChangeArrowheads="1"/>
          </p:cNvSpPr>
          <p:nvPr/>
        </p:nvSpPr>
        <p:spPr bwMode="auto">
          <a:xfrm rot="29268">
            <a:off x="7226300" y="4114800"/>
            <a:ext cx="1700213"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0" lang="en-US" altLang="en-US" sz="1400" u="sng">
                <a:solidFill>
                  <a:schemeClr val="tx1"/>
                </a:solidFill>
              </a:rPr>
              <a:t>Soil Store </a:t>
            </a:r>
          </a:p>
          <a:p>
            <a:pPr eaLnBrk="1" hangingPunct="1"/>
            <a:r>
              <a:rPr kumimoji="0" lang="en-US" altLang="en-US" sz="900">
                <a:solidFill>
                  <a:schemeClr val="tx1"/>
                </a:solidFill>
              </a:rPr>
              <a:t>SR(m) =Soil Zone water content</a:t>
            </a:r>
            <a:r>
              <a:rPr kumimoji="0" lang="en-US" altLang="en-US" sz="700">
                <a:solidFill>
                  <a:schemeClr val="tx1"/>
                </a:solidFill>
              </a:rPr>
              <a:t> </a:t>
            </a:r>
          </a:p>
        </p:txBody>
      </p:sp>
      <p:sp>
        <p:nvSpPr>
          <p:cNvPr id="481307" name="Text Box 27">
            <a:extLst>
              <a:ext uri="{FF2B5EF4-FFF2-40B4-BE49-F238E27FC236}">
                <a16:creationId xmlns:a16="http://schemas.microsoft.com/office/drawing/2014/main" id="{7C42859D-365D-4198-8A3E-5D60EE5D8A0A}"/>
              </a:ext>
            </a:extLst>
          </p:cNvPr>
          <p:cNvSpPr txBox="1">
            <a:spLocks noChangeArrowheads="1"/>
          </p:cNvSpPr>
          <p:nvPr/>
        </p:nvSpPr>
        <p:spPr bwMode="auto">
          <a:xfrm>
            <a:off x="7496175" y="4489450"/>
            <a:ext cx="13890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kumimoji="0" lang="en-US" altLang="en-US" sz="900">
                <a:solidFill>
                  <a:schemeClr val="tx1"/>
                </a:solidFill>
              </a:rPr>
              <a:t>Z</a:t>
            </a:r>
            <a:r>
              <a:rPr kumimoji="0" lang="en-US" altLang="en-US" sz="900" baseline="-25000">
                <a:solidFill>
                  <a:schemeClr val="tx1"/>
                </a:solidFill>
              </a:rPr>
              <a:t>r</a:t>
            </a:r>
            <a:r>
              <a:rPr kumimoji="0" lang="en-US" altLang="en-US" sz="900">
                <a:solidFill>
                  <a:schemeClr val="tx1"/>
                </a:solidFill>
              </a:rPr>
              <a:t>=depth of root zone</a:t>
            </a:r>
            <a:endParaRPr kumimoji="0" lang="en-US" altLang="en-US" sz="900" baseline="-30000">
              <a:solidFill>
                <a:schemeClr val="tx1"/>
              </a:solidFill>
              <a:cs typeface="Times New Roman" panose="02020603050405020304" pitchFamily="18" charset="0"/>
            </a:endParaRPr>
          </a:p>
        </p:txBody>
      </p:sp>
      <p:pic>
        <p:nvPicPr>
          <p:cNvPr id="481308" name="Picture 28">
            <a:extLst>
              <a:ext uri="{FF2B5EF4-FFF2-40B4-BE49-F238E27FC236}">
                <a16:creationId xmlns:a16="http://schemas.microsoft.com/office/drawing/2014/main" id="{91996551-C88C-48BE-9E1C-0F1E55A4DF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513" y="2643188"/>
            <a:ext cx="571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09" name="Picture 29">
            <a:extLst>
              <a:ext uri="{FF2B5EF4-FFF2-40B4-BE49-F238E27FC236}">
                <a16:creationId xmlns:a16="http://schemas.microsoft.com/office/drawing/2014/main" id="{FCB14F4C-6AC7-4443-99C4-9F7AD5ED3A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4213" y="3027363"/>
            <a:ext cx="407987"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0" name="Picture 30">
            <a:extLst>
              <a:ext uri="{FF2B5EF4-FFF2-40B4-BE49-F238E27FC236}">
                <a16:creationId xmlns:a16="http://schemas.microsoft.com/office/drawing/2014/main" id="{47F16CDE-13E0-4076-B2A6-974AEF3173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5775" y="2873375"/>
            <a:ext cx="376238"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1" name="Picture 31">
            <a:extLst>
              <a:ext uri="{FF2B5EF4-FFF2-40B4-BE49-F238E27FC236}">
                <a16:creationId xmlns:a16="http://schemas.microsoft.com/office/drawing/2014/main" id="{636B75D1-24EE-41FB-8EC3-A960E5B1CC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8975" y="2643188"/>
            <a:ext cx="571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2" name="Picture 32">
            <a:extLst>
              <a:ext uri="{FF2B5EF4-FFF2-40B4-BE49-F238E27FC236}">
                <a16:creationId xmlns:a16="http://schemas.microsoft.com/office/drawing/2014/main" id="{125965D8-21D6-4F28-8F2A-703872FA06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5775" y="3143250"/>
            <a:ext cx="376238"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3" name="Picture 33">
            <a:extLst>
              <a:ext uri="{FF2B5EF4-FFF2-40B4-BE49-F238E27FC236}">
                <a16:creationId xmlns:a16="http://schemas.microsoft.com/office/drawing/2014/main" id="{E6F7893E-EAE4-4C28-BEF2-3E47147CC4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9738" y="2719388"/>
            <a:ext cx="407987"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4" name="Rectangle 34">
            <a:extLst>
              <a:ext uri="{FF2B5EF4-FFF2-40B4-BE49-F238E27FC236}">
                <a16:creationId xmlns:a16="http://schemas.microsoft.com/office/drawing/2014/main" id="{CA2B644C-9DA6-4F32-A99B-D27864903423}"/>
              </a:ext>
            </a:extLst>
          </p:cNvPr>
          <p:cNvSpPr>
            <a:spLocks noChangeArrowheads="1"/>
          </p:cNvSpPr>
          <p:nvPr/>
        </p:nvSpPr>
        <p:spPr bwMode="auto">
          <a:xfrm>
            <a:off x="5932488" y="3065463"/>
            <a:ext cx="1265237" cy="577850"/>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15" name="AutoShape 35">
            <a:extLst>
              <a:ext uri="{FF2B5EF4-FFF2-40B4-BE49-F238E27FC236}">
                <a16:creationId xmlns:a16="http://schemas.microsoft.com/office/drawing/2014/main" id="{4C9A1F49-3A58-4DC9-900A-CDFCD17E4494}"/>
              </a:ext>
            </a:extLst>
          </p:cNvPr>
          <p:cNvSpPr>
            <a:spLocks noChangeArrowheads="1"/>
          </p:cNvSpPr>
          <p:nvPr/>
        </p:nvSpPr>
        <p:spPr bwMode="auto">
          <a:xfrm rot="-10800000">
            <a:off x="7208838" y="3373438"/>
            <a:ext cx="122237" cy="307975"/>
          </a:xfrm>
          <a:prstGeom prst="upArrow">
            <a:avLst>
              <a:gd name="adj1" fmla="val 50000"/>
              <a:gd name="adj2" fmla="val 629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16" name="Text Box 36">
            <a:extLst>
              <a:ext uri="{FF2B5EF4-FFF2-40B4-BE49-F238E27FC236}">
                <a16:creationId xmlns:a16="http://schemas.microsoft.com/office/drawing/2014/main" id="{397F5040-04AE-49AA-8F02-CD028157C704}"/>
              </a:ext>
            </a:extLst>
          </p:cNvPr>
          <p:cNvSpPr txBox="1">
            <a:spLocks noChangeArrowheads="1"/>
          </p:cNvSpPr>
          <p:nvPr/>
        </p:nvSpPr>
        <p:spPr bwMode="auto">
          <a:xfrm>
            <a:off x="7234238" y="3325813"/>
            <a:ext cx="914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a:solidFill>
                  <a:schemeClr val="tx1"/>
                </a:solidFill>
              </a:rPr>
              <a:t>Throughfall</a:t>
            </a:r>
          </a:p>
        </p:txBody>
      </p:sp>
      <p:sp>
        <p:nvSpPr>
          <p:cNvPr id="481317" name="Text Box 37">
            <a:extLst>
              <a:ext uri="{FF2B5EF4-FFF2-40B4-BE49-F238E27FC236}">
                <a16:creationId xmlns:a16="http://schemas.microsoft.com/office/drawing/2014/main" id="{73144636-B250-47BC-B217-356FC8FD2E5A}"/>
              </a:ext>
            </a:extLst>
          </p:cNvPr>
          <p:cNvSpPr txBox="1">
            <a:spLocks noChangeArrowheads="1"/>
          </p:cNvSpPr>
          <p:nvPr/>
        </p:nvSpPr>
        <p:spPr bwMode="auto">
          <a:xfrm>
            <a:off x="-68263" y="6000750"/>
            <a:ext cx="896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a:solidFill>
                  <a:schemeClr val="tx1"/>
                </a:solidFill>
              </a:rPr>
              <a:t>Streamflow</a:t>
            </a:r>
          </a:p>
        </p:txBody>
      </p:sp>
      <p:sp>
        <p:nvSpPr>
          <p:cNvPr id="481318" name="Freeform 38">
            <a:extLst>
              <a:ext uri="{FF2B5EF4-FFF2-40B4-BE49-F238E27FC236}">
                <a16:creationId xmlns:a16="http://schemas.microsoft.com/office/drawing/2014/main" id="{40943552-DC79-4C23-9416-7919FC0E4C4F}"/>
              </a:ext>
            </a:extLst>
          </p:cNvPr>
          <p:cNvSpPr>
            <a:spLocks/>
          </p:cNvSpPr>
          <p:nvPr/>
        </p:nvSpPr>
        <p:spPr bwMode="auto">
          <a:xfrm>
            <a:off x="217488" y="6223000"/>
            <a:ext cx="490537" cy="307975"/>
          </a:xfrm>
          <a:custGeom>
            <a:avLst/>
            <a:gdLst>
              <a:gd name="T0" fmla="*/ 576 w 576"/>
              <a:gd name="T1" fmla="*/ 0 h 384"/>
              <a:gd name="T2" fmla="*/ 432 w 576"/>
              <a:gd name="T3" fmla="*/ 144 h 384"/>
              <a:gd name="T4" fmla="*/ 336 w 576"/>
              <a:gd name="T5" fmla="*/ 336 h 384"/>
              <a:gd name="T6" fmla="*/ 288 w 576"/>
              <a:gd name="T7" fmla="*/ 384 h 384"/>
              <a:gd name="T8" fmla="*/ 0 w 576"/>
              <a:gd name="T9" fmla="*/ 384 h 384"/>
              <a:gd name="T10" fmla="*/ 0 w 576"/>
              <a:gd name="T11" fmla="*/ 0 h 384"/>
              <a:gd name="T12" fmla="*/ 576 w 576"/>
              <a:gd name="T13" fmla="*/ 0 h 384"/>
            </a:gdLst>
            <a:ahLst/>
            <a:cxnLst>
              <a:cxn ang="0">
                <a:pos x="T0" y="T1"/>
              </a:cxn>
              <a:cxn ang="0">
                <a:pos x="T2" y="T3"/>
              </a:cxn>
              <a:cxn ang="0">
                <a:pos x="T4" y="T5"/>
              </a:cxn>
              <a:cxn ang="0">
                <a:pos x="T6" y="T7"/>
              </a:cxn>
              <a:cxn ang="0">
                <a:pos x="T8" y="T9"/>
              </a:cxn>
              <a:cxn ang="0">
                <a:pos x="T10" y="T11"/>
              </a:cxn>
              <a:cxn ang="0">
                <a:pos x="T12" y="T13"/>
              </a:cxn>
            </a:cxnLst>
            <a:rect l="0" t="0" r="r" b="b"/>
            <a:pathLst>
              <a:path w="576" h="384">
                <a:moveTo>
                  <a:pt x="576" y="0"/>
                </a:moveTo>
                <a:lnTo>
                  <a:pt x="432" y="144"/>
                </a:lnTo>
                <a:lnTo>
                  <a:pt x="336" y="336"/>
                </a:lnTo>
                <a:lnTo>
                  <a:pt x="288" y="384"/>
                </a:lnTo>
                <a:lnTo>
                  <a:pt x="0" y="384"/>
                </a:lnTo>
                <a:lnTo>
                  <a:pt x="0" y="0"/>
                </a:lnTo>
                <a:lnTo>
                  <a:pt x="576" y="0"/>
                </a:lnTo>
                <a:close/>
              </a:path>
            </a:pathLst>
          </a:custGeom>
          <a:solidFill>
            <a:schemeClr val="accent2"/>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19" name="Text Box 39">
            <a:extLst>
              <a:ext uri="{FF2B5EF4-FFF2-40B4-BE49-F238E27FC236}">
                <a16:creationId xmlns:a16="http://schemas.microsoft.com/office/drawing/2014/main" id="{A339D023-9A3E-460A-997B-2BCF7FE4424F}"/>
              </a:ext>
            </a:extLst>
          </p:cNvPr>
          <p:cNvSpPr txBox="1">
            <a:spLocks noChangeArrowheads="1"/>
          </p:cNvSpPr>
          <p:nvPr/>
        </p:nvSpPr>
        <p:spPr bwMode="auto">
          <a:xfrm>
            <a:off x="1011238" y="4875213"/>
            <a:ext cx="1004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a:solidFill>
                  <a:schemeClr val="tx1"/>
                </a:solidFill>
              </a:rPr>
              <a:t>Precipitation </a:t>
            </a:r>
          </a:p>
        </p:txBody>
      </p:sp>
      <p:sp>
        <p:nvSpPr>
          <p:cNvPr id="481320" name="AutoShape 40">
            <a:extLst>
              <a:ext uri="{FF2B5EF4-FFF2-40B4-BE49-F238E27FC236}">
                <a16:creationId xmlns:a16="http://schemas.microsoft.com/office/drawing/2014/main" id="{C2F6CB8F-56FE-415D-B5D7-7F8E22E80680}"/>
              </a:ext>
            </a:extLst>
          </p:cNvPr>
          <p:cNvSpPr>
            <a:spLocks noChangeArrowheads="1"/>
          </p:cNvSpPr>
          <p:nvPr/>
        </p:nvSpPr>
        <p:spPr bwMode="auto">
          <a:xfrm rot="-10800000">
            <a:off x="1319213" y="5145088"/>
            <a:ext cx="122237" cy="423862"/>
          </a:xfrm>
          <a:prstGeom prst="upArrow">
            <a:avLst>
              <a:gd name="adj1" fmla="val 50000"/>
              <a:gd name="adj2" fmla="val 86689"/>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21" name="Rectangle 41">
            <a:extLst>
              <a:ext uri="{FF2B5EF4-FFF2-40B4-BE49-F238E27FC236}">
                <a16:creationId xmlns:a16="http://schemas.microsoft.com/office/drawing/2014/main" id="{7B8B772C-A782-47C5-95F5-54B2801AC7D0}"/>
              </a:ext>
            </a:extLst>
          </p:cNvPr>
          <p:cNvSpPr>
            <a:spLocks noChangeArrowheads="1"/>
          </p:cNvSpPr>
          <p:nvPr/>
        </p:nvSpPr>
        <p:spPr bwMode="auto">
          <a:xfrm>
            <a:off x="4381500" y="5349875"/>
            <a:ext cx="4652963" cy="1184275"/>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1322" name="Group 42">
            <a:extLst>
              <a:ext uri="{FF2B5EF4-FFF2-40B4-BE49-F238E27FC236}">
                <a16:creationId xmlns:a16="http://schemas.microsoft.com/office/drawing/2014/main" id="{68F31AC0-7384-4B64-9647-F5B7E2114DAE}"/>
              </a:ext>
            </a:extLst>
          </p:cNvPr>
          <p:cNvGrpSpPr>
            <a:grpSpLocks/>
          </p:cNvGrpSpPr>
          <p:nvPr/>
        </p:nvGrpSpPr>
        <p:grpSpPr bwMode="auto">
          <a:xfrm>
            <a:off x="4406900" y="5307013"/>
            <a:ext cx="4595813" cy="1190625"/>
            <a:chOff x="2776" y="3403"/>
            <a:chExt cx="2895" cy="750"/>
          </a:xfrm>
        </p:grpSpPr>
        <p:graphicFrame>
          <p:nvGraphicFramePr>
            <p:cNvPr id="481323" name="Object 43">
              <a:extLst>
                <a:ext uri="{FF2B5EF4-FFF2-40B4-BE49-F238E27FC236}">
                  <a16:creationId xmlns:a16="http://schemas.microsoft.com/office/drawing/2014/main" id="{791E88C2-DD1C-400B-9048-5FA975A1783B}"/>
                </a:ext>
              </a:extLst>
            </p:cNvPr>
            <p:cNvGraphicFramePr>
              <a:graphicFrameLocks noChangeAspect="1"/>
            </p:cNvGraphicFramePr>
            <p:nvPr/>
          </p:nvGraphicFramePr>
          <p:xfrm>
            <a:off x="3602" y="3912"/>
            <a:ext cx="1119" cy="154"/>
          </p:xfrm>
          <a:graphic>
            <a:graphicData uri="http://schemas.openxmlformats.org/presentationml/2006/ole">
              <mc:AlternateContent xmlns:mc="http://schemas.openxmlformats.org/markup-compatibility/2006">
                <mc:Choice xmlns:v="urn:schemas-microsoft-com:vml" Requires="v">
                  <p:oleObj spid="_x0000_s481347" name="Equation" r:id="rId8" imgW="1650960" imgH="241200" progId="Equation.3">
                    <p:embed/>
                  </p:oleObj>
                </mc:Choice>
                <mc:Fallback>
                  <p:oleObj name="Equation" r:id="rId8" imgW="1650960" imgH="241200" progId="Equation.3">
                    <p:embed/>
                    <p:pic>
                      <p:nvPicPr>
                        <p:cNvPr id="0" name="Object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2" y="3912"/>
                          <a:ext cx="1119"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24" name="Object 44">
              <a:extLst>
                <a:ext uri="{FF2B5EF4-FFF2-40B4-BE49-F238E27FC236}">
                  <a16:creationId xmlns:a16="http://schemas.microsoft.com/office/drawing/2014/main" id="{9D693E0C-2540-42DF-A3F2-E1290A79DBF0}"/>
                </a:ext>
              </a:extLst>
            </p:cNvPr>
            <p:cNvGraphicFramePr>
              <a:graphicFrameLocks noChangeAspect="1"/>
            </p:cNvGraphicFramePr>
            <p:nvPr/>
          </p:nvGraphicFramePr>
          <p:xfrm>
            <a:off x="4757" y="3903"/>
            <a:ext cx="901" cy="250"/>
          </p:xfrm>
          <a:graphic>
            <a:graphicData uri="http://schemas.openxmlformats.org/presentationml/2006/ole">
              <mc:AlternateContent xmlns:mc="http://schemas.openxmlformats.org/markup-compatibility/2006">
                <mc:Choice xmlns:v="urn:schemas-microsoft-com:vml" Requires="v">
                  <p:oleObj spid="_x0000_s481348" name="Equation" r:id="rId10" imgW="1333440" imgH="393480" progId="Equation.3">
                    <p:embed/>
                  </p:oleObj>
                </mc:Choice>
                <mc:Fallback>
                  <p:oleObj name="Equation" r:id="rId10" imgW="1333440" imgH="393480" progId="Equation.3">
                    <p:embed/>
                    <p:pic>
                      <p:nvPicPr>
                        <p:cNvPr id="0" name="Object 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7" y="3903"/>
                          <a:ext cx="901"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25" name="Text Box 45">
              <a:extLst>
                <a:ext uri="{FF2B5EF4-FFF2-40B4-BE49-F238E27FC236}">
                  <a16:creationId xmlns:a16="http://schemas.microsoft.com/office/drawing/2014/main" id="{E92F1CFC-FECC-4ECE-BBCC-87C601D82D00}"/>
                </a:ext>
              </a:extLst>
            </p:cNvPr>
            <p:cNvSpPr txBox="1">
              <a:spLocks noChangeArrowheads="1"/>
            </p:cNvSpPr>
            <p:nvPr/>
          </p:nvSpPr>
          <p:spPr bwMode="auto">
            <a:xfrm>
              <a:off x="2869" y="3549"/>
              <a:ext cx="2802"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kumimoji="1" sz="2400">
                  <a:solidFill>
                    <a:schemeClr val="tx1"/>
                  </a:solidFill>
                  <a:latin typeface="Times New Roman" panose="02020603050405020304" pitchFamily="18" charset="0"/>
                </a:defRPr>
              </a:lvl1pPr>
              <a:lvl2pPr algn="l">
                <a:defRPr kumimoji="1" sz="2400">
                  <a:solidFill>
                    <a:schemeClr val="tx1"/>
                  </a:solidFill>
                  <a:latin typeface="Times New Roman" panose="02020603050405020304" pitchFamily="18" charset="0"/>
                </a:defRPr>
              </a:lvl2pPr>
              <a:lvl3pPr algn="l">
                <a:defRPr kumimoji="1" sz="2400">
                  <a:solidFill>
                    <a:schemeClr val="tx1"/>
                  </a:solidFill>
                  <a:latin typeface="Times New Roman" panose="02020603050405020304" pitchFamily="18" charset="0"/>
                </a:defRPr>
              </a:lvl3pPr>
              <a:lvl4pPr algn="l">
                <a:defRPr kumimoji="1" sz="2400">
                  <a:solidFill>
                    <a:schemeClr val="tx1"/>
                  </a:solidFill>
                  <a:latin typeface="Times New Roman" panose="02020603050405020304" pitchFamily="18" charset="0"/>
                </a:defRPr>
              </a:lvl4pPr>
              <a:lvl5pPr algn="l">
                <a:defRPr kumimoji="1" sz="2400">
                  <a:solidFill>
                    <a:schemeClr val="tx1"/>
                  </a:solidFill>
                  <a:latin typeface="Times New Roman" panose="02020603050405020304" pitchFamily="18" charset="0"/>
                </a:defRPr>
              </a:lvl5pPr>
              <a:lvl6pPr eaLnBrk="0" fontAlgn="base" hangingPunct="0">
                <a:spcBef>
                  <a:spcPct val="0"/>
                </a:spcBef>
                <a:spcAft>
                  <a:spcPct val="0"/>
                </a:spcAft>
                <a:defRPr kumimoji="1" sz="2400">
                  <a:solidFill>
                    <a:schemeClr val="tx1"/>
                  </a:solidFill>
                  <a:latin typeface="Times New Roman" panose="02020603050405020304" pitchFamily="18" charset="0"/>
                </a:defRPr>
              </a:lvl6pPr>
              <a:lvl7pPr eaLnBrk="0" fontAlgn="base" hangingPunct="0">
                <a:spcBef>
                  <a:spcPct val="0"/>
                </a:spcBef>
                <a:spcAft>
                  <a:spcPct val="0"/>
                </a:spcAft>
                <a:defRPr kumimoji="1" sz="2400">
                  <a:solidFill>
                    <a:schemeClr val="tx1"/>
                  </a:solidFill>
                  <a:latin typeface="Times New Roman" panose="02020603050405020304" pitchFamily="18" charset="0"/>
                </a:defRPr>
              </a:lvl7pPr>
              <a:lvl8pPr eaLnBrk="0" fontAlgn="base" hangingPunct="0">
                <a:spcBef>
                  <a:spcPct val="0"/>
                </a:spcBef>
                <a:spcAft>
                  <a:spcPct val="0"/>
                </a:spcAft>
                <a:defRPr kumimoji="1" sz="2400">
                  <a:solidFill>
                    <a:schemeClr val="tx1"/>
                  </a:solidFill>
                  <a:latin typeface="Times New Roman" panose="02020603050405020304" pitchFamily="18" charset="0"/>
                </a:defRPr>
              </a:lvl8pPr>
              <a:lvl9pPr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buFontTx/>
                <a:buChar char="•"/>
              </a:pPr>
              <a:r>
                <a:rPr kumimoji="0" lang="en-US" altLang="en-US" sz="1200"/>
                <a:t>Soil moisture deficit/depth to water table from wetness index determines saturated area</a:t>
              </a:r>
            </a:p>
            <a:p>
              <a:pPr eaLnBrk="1" hangingPunct="1">
                <a:buFontTx/>
                <a:buChar char="•"/>
              </a:pPr>
              <a:r>
                <a:rPr kumimoji="0" lang="en-US" altLang="en-US" sz="1200"/>
                <a:t>Baseflow response from average soil moisture deficit</a:t>
              </a:r>
            </a:p>
          </p:txBody>
        </p:sp>
        <p:graphicFrame>
          <p:nvGraphicFramePr>
            <p:cNvPr id="481326" name="Object 46">
              <a:extLst>
                <a:ext uri="{FF2B5EF4-FFF2-40B4-BE49-F238E27FC236}">
                  <a16:creationId xmlns:a16="http://schemas.microsoft.com/office/drawing/2014/main" id="{6E3DC133-502D-4BC2-9D6A-9E039159247D}"/>
                </a:ext>
              </a:extLst>
            </p:cNvPr>
            <p:cNvGraphicFramePr>
              <a:graphicFrameLocks noChangeAspect="1"/>
            </p:cNvGraphicFramePr>
            <p:nvPr/>
          </p:nvGraphicFramePr>
          <p:xfrm>
            <a:off x="2982" y="3915"/>
            <a:ext cx="521" cy="163"/>
          </p:xfrm>
          <a:graphic>
            <a:graphicData uri="http://schemas.openxmlformats.org/presentationml/2006/ole">
              <mc:AlternateContent xmlns:mc="http://schemas.openxmlformats.org/markup-compatibility/2006">
                <mc:Choice xmlns:v="urn:schemas-microsoft-com:vml" Requires="v">
                  <p:oleObj spid="_x0000_s481349" name="Equation" r:id="rId12" imgW="761760" imgH="253800" progId="Equation.3">
                    <p:embed/>
                  </p:oleObj>
                </mc:Choice>
                <mc:Fallback>
                  <p:oleObj name="Equation" r:id="rId12" imgW="761760" imgH="253800" progId="Equation.3">
                    <p:embed/>
                    <p:pic>
                      <p:nvPicPr>
                        <p:cNvPr id="0" name="Object 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82" y="3915"/>
                          <a:ext cx="521" cy="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27" name="Rectangle 47">
              <a:extLst>
                <a:ext uri="{FF2B5EF4-FFF2-40B4-BE49-F238E27FC236}">
                  <a16:creationId xmlns:a16="http://schemas.microsoft.com/office/drawing/2014/main" id="{0EED94DE-FF8C-451F-B1FF-B096EE5DC880}"/>
                </a:ext>
              </a:extLst>
            </p:cNvPr>
            <p:cNvSpPr>
              <a:spLocks noChangeArrowheads="1"/>
            </p:cNvSpPr>
            <p:nvPr/>
          </p:nvSpPr>
          <p:spPr bwMode="auto">
            <a:xfrm>
              <a:off x="2776" y="3403"/>
              <a:ext cx="16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0" lang="en-US" altLang="en-US" sz="1400" u="sng">
                  <a:solidFill>
                    <a:schemeClr val="tx1"/>
                  </a:solidFill>
                </a:rPr>
                <a:t>Saturated Zone</a:t>
              </a:r>
              <a:r>
                <a:rPr kumimoji="0" lang="en-US" altLang="en-US" sz="1400">
                  <a:solidFill>
                    <a:schemeClr val="tx1"/>
                  </a:solidFill>
                </a:rPr>
                <a:t>       State Variable</a:t>
              </a:r>
              <a:r>
                <a:rPr kumimoji="0" lang="en-US" altLang="en-US" sz="1400" u="sng">
                  <a:solidFill>
                    <a:schemeClr val="tx1"/>
                  </a:solidFill>
                </a:rPr>
                <a:t> </a:t>
              </a:r>
            </a:p>
          </p:txBody>
        </p:sp>
        <p:graphicFrame>
          <p:nvGraphicFramePr>
            <p:cNvPr id="481328" name="Object 48">
              <a:extLst>
                <a:ext uri="{FF2B5EF4-FFF2-40B4-BE49-F238E27FC236}">
                  <a16:creationId xmlns:a16="http://schemas.microsoft.com/office/drawing/2014/main" id="{993162D4-120D-4554-84F6-5428E487CC73}"/>
                </a:ext>
              </a:extLst>
            </p:cNvPr>
            <p:cNvGraphicFramePr>
              <a:graphicFrameLocks noChangeAspect="1"/>
            </p:cNvGraphicFramePr>
            <p:nvPr/>
          </p:nvGraphicFramePr>
          <p:xfrm>
            <a:off x="4360" y="3416"/>
            <a:ext cx="77" cy="130"/>
          </p:xfrm>
          <a:graphic>
            <a:graphicData uri="http://schemas.openxmlformats.org/presentationml/2006/ole">
              <mc:AlternateContent xmlns:mc="http://schemas.openxmlformats.org/markup-compatibility/2006">
                <mc:Choice xmlns:v="urn:schemas-microsoft-com:vml" Requires="v">
                  <p:oleObj spid="_x0000_s481350" name="Equation" r:id="rId14" imgW="114120" imgH="203040" progId="Equation.3">
                    <p:embed/>
                  </p:oleObj>
                </mc:Choice>
                <mc:Fallback>
                  <p:oleObj name="Equation" r:id="rId14" imgW="114120" imgH="203040" progId="Equation.3">
                    <p:embed/>
                    <p:pic>
                      <p:nvPicPr>
                        <p:cNvPr id="0" name="Object 4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60" y="3416"/>
                          <a:ext cx="77"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81329" name="Line 49">
            <a:extLst>
              <a:ext uri="{FF2B5EF4-FFF2-40B4-BE49-F238E27FC236}">
                <a16:creationId xmlns:a16="http://schemas.microsoft.com/office/drawing/2014/main" id="{E51F089E-57BE-4605-9C84-962BF9F8997A}"/>
              </a:ext>
            </a:extLst>
          </p:cNvPr>
          <p:cNvSpPr>
            <a:spLocks noChangeShapeType="1"/>
          </p:cNvSpPr>
          <p:nvPr/>
        </p:nvSpPr>
        <p:spPr bwMode="auto">
          <a:xfrm>
            <a:off x="4667250" y="4567238"/>
            <a:ext cx="0" cy="731837"/>
          </a:xfrm>
          <a:prstGeom prst="line">
            <a:avLst/>
          </a:prstGeom>
          <a:noFill/>
          <a:ln w="127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81330" name="Text Box 50">
            <a:extLst>
              <a:ext uri="{FF2B5EF4-FFF2-40B4-BE49-F238E27FC236}">
                <a16:creationId xmlns:a16="http://schemas.microsoft.com/office/drawing/2014/main" id="{5AF792E4-8259-4B3D-8342-176CA2C13B3F}"/>
              </a:ext>
            </a:extLst>
          </p:cNvPr>
          <p:cNvSpPr txBox="1">
            <a:spLocks noChangeArrowheads="1"/>
          </p:cNvSpPr>
          <p:nvPr/>
        </p:nvSpPr>
        <p:spPr bwMode="auto">
          <a:xfrm>
            <a:off x="4645025" y="4787900"/>
            <a:ext cx="263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0" lang="en-US" altLang="en-US" sz="1400">
                <a:solidFill>
                  <a:schemeClr val="tx1"/>
                </a:solidFill>
              </a:rPr>
              <a:t>z</a:t>
            </a:r>
          </a:p>
        </p:txBody>
      </p:sp>
      <p:graphicFrame>
        <p:nvGraphicFramePr>
          <p:cNvPr id="481331" name="Object 51">
            <a:extLst>
              <a:ext uri="{FF2B5EF4-FFF2-40B4-BE49-F238E27FC236}">
                <a16:creationId xmlns:a16="http://schemas.microsoft.com/office/drawing/2014/main" id="{5EA79608-1C30-4FD9-9363-283519384103}"/>
              </a:ext>
            </a:extLst>
          </p:cNvPr>
          <p:cNvGraphicFramePr>
            <a:graphicFrameLocks noChangeAspect="1"/>
          </p:cNvGraphicFramePr>
          <p:nvPr/>
        </p:nvGraphicFramePr>
        <p:xfrm>
          <a:off x="7566025" y="4733925"/>
          <a:ext cx="1274763" cy="382588"/>
        </p:xfrm>
        <a:graphic>
          <a:graphicData uri="http://schemas.openxmlformats.org/presentationml/2006/ole">
            <mc:AlternateContent xmlns:mc="http://schemas.openxmlformats.org/markup-compatibility/2006">
              <mc:Choice xmlns:v="urn:schemas-microsoft-com:vml" Requires="v">
                <p:oleObj spid="_x0000_s481351" name="Equation" r:id="rId16" imgW="1600200" imgH="507960" progId="Equation.3">
                  <p:embed/>
                </p:oleObj>
              </mc:Choice>
              <mc:Fallback>
                <p:oleObj name="Equation" r:id="rId16" imgW="1600200" imgH="507960" progId="Equation.3">
                  <p:embed/>
                  <p:pic>
                    <p:nvPicPr>
                      <p:cNvPr id="0" name="Object 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66025" y="4733925"/>
                        <a:ext cx="1274763" cy="38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32" name="Text Box 52">
            <a:extLst>
              <a:ext uri="{FF2B5EF4-FFF2-40B4-BE49-F238E27FC236}">
                <a16:creationId xmlns:a16="http://schemas.microsoft.com/office/drawing/2014/main" id="{0200D2DD-7BD6-455A-B751-E3822B4A7D11}"/>
              </a:ext>
            </a:extLst>
          </p:cNvPr>
          <p:cNvSpPr txBox="1">
            <a:spLocks noChangeArrowheads="1"/>
          </p:cNvSpPr>
          <p:nvPr/>
        </p:nvSpPr>
        <p:spPr bwMode="auto">
          <a:xfrm>
            <a:off x="3900488" y="2884488"/>
            <a:ext cx="17938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1" hangingPunct="1"/>
            <a:r>
              <a:rPr kumimoji="0" lang="en-US" altLang="en-US" sz="1200">
                <a:solidFill>
                  <a:schemeClr val="tx1"/>
                </a:solidFill>
              </a:rPr>
              <a:t>Reference ET demand</a:t>
            </a:r>
          </a:p>
          <a:p>
            <a:pPr algn="r" eaLnBrk="1" hangingPunct="1"/>
            <a:r>
              <a:rPr kumimoji="0" lang="en-US" altLang="en-US" sz="1200">
                <a:solidFill>
                  <a:schemeClr val="tx1"/>
                </a:solidFill>
              </a:rPr>
              <a:t>Priestly-Taylor</a:t>
            </a:r>
          </a:p>
          <a:p>
            <a:pPr algn="r" eaLnBrk="1" hangingPunct="1"/>
            <a:r>
              <a:rPr kumimoji="0" lang="en-US" altLang="en-US" sz="1200">
                <a:solidFill>
                  <a:schemeClr val="tx1"/>
                </a:solidFill>
              </a:rPr>
              <a:t>temp. and radiation  based</a:t>
            </a:r>
          </a:p>
        </p:txBody>
      </p:sp>
      <p:sp>
        <p:nvSpPr>
          <p:cNvPr id="481333" name="Line 53">
            <a:extLst>
              <a:ext uri="{FF2B5EF4-FFF2-40B4-BE49-F238E27FC236}">
                <a16:creationId xmlns:a16="http://schemas.microsoft.com/office/drawing/2014/main" id="{FE82AA31-87AE-4A4B-918D-27A51C943D5A}"/>
              </a:ext>
            </a:extLst>
          </p:cNvPr>
          <p:cNvSpPr>
            <a:spLocks noChangeShapeType="1"/>
          </p:cNvSpPr>
          <p:nvPr/>
        </p:nvSpPr>
        <p:spPr bwMode="auto">
          <a:xfrm>
            <a:off x="6503988" y="4183063"/>
            <a:ext cx="0" cy="192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481334" name="Object 54">
            <a:extLst>
              <a:ext uri="{FF2B5EF4-FFF2-40B4-BE49-F238E27FC236}">
                <a16:creationId xmlns:a16="http://schemas.microsoft.com/office/drawing/2014/main" id="{4117A2DD-E907-479A-A17F-8FF57453DC74}"/>
              </a:ext>
            </a:extLst>
          </p:cNvPr>
          <p:cNvGraphicFramePr>
            <a:graphicFrameLocks noChangeAspect="1"/>
          </p:cNvGraphicFramePr>
          <p:nvPr/>
        </p:nvGraphicFramePr>
        <p:xfrm>
          <a:off x="7689850" y="3827463"/>
          <a:ext cx="1028700" cy="373062"/>
        </p:xfrm>
        <a:graphic>
          <a:graphicData uri="http://schemas.openxmlformats.org/presentationml/2006/ole">
            <mc:AlternateContent xmlns:mc="http://schemas.openxmlformats.org/markup-compatibility/2006">
              <mc:Choice xmlns:v="urn:schemas-microsoft-com:vml" Requires="v">
                <p:oleObj spid="_x0000_s481352" name="Equation" r:id="rId18" imgW="1320480" imgH="507960" progId="Equation.3">
                  <p:embed/>
                </p:oleObj>
              </mc:Choice>
              <mc:Fallback>
                <p:oleObj name="Equation" r:id="rId18" imgW="1320480" imgH="507960" progId="Equation.3">
                  <p:embed/>
                  <p:pic>
                    <p:nvPicPr>
                      <p:cNvPr id="0" name="Object 5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89850" y="3827463"/>
                        <a:ext cx="1028700"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35" name="Text Box 55">
            <a:extLst>
              <a:ext uri="{FF2B5EF4-FFF2-40B4-BE49-F238E27FC236}">
                <a16:creationId xmlns:a16="http://schemas.microsoft.com/office/drawing/2014/main" id="{1D97A27D-A9D8-444E-AFB7-B2DBB80F57EA}"/>
              </a:ext>
            </a:extLst>
          </p:cNvPr>
          <p:cNvSpPr txBox="1">
            <a:spLocks noChangeArrowheads="1"/>
          </p:cNvSpPr>
          <p:nvPr/>
        </p:nvSpPr>
        <p:spPr bwMode="auto">
          <a:xfrm>
            <a:off x="7666038" y="3665538"/>
            <a:ext cx="11922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0" lang="en-US" altLang="en-US" sz="1000">
                <a:solidFill>
                  <a:schemeClr val="tx1"/>
                </a:solidFill>
              </a:rPr>
              <a:t>Infiltration capacity</a:t>
            </a:r>
          </a:p>
        </p:txBody>
      </p:sp>
      <p:sp>
        <p:nvSpPr>
          <p:cNvPr id="481336" name="AutoShape 56">
            <a:extLst>
              <a:ext uri="{FF2B5EF4-FFF2-40B4-BE49-F238E27FC236}">
                <a16:creationId xmlns:a16="http://schemas.microsoft.com/office/drawing/2014/main" id="{D9805100-DFC9-41E4-84D6-210DC07568BB}"/>
              </a:ext>
            </a:extLst>
          </p:cNvPr>
          <p:cNvSpPr>
            <a:spLocks noChangeArrowheads="1"/>
          </p:cNvSpPr>
          <p:nvPr/>
        </p:nvSpPr>
        <p:spPr bwMode="auto">
          <a:xfrm rot="-10800000">
            <a:off x="7361238" y="3721100"/>
            <a:ext cx="163512" cy="500063"/>
          </a:xfrm>
          <a:prstGeom prst="upArrow">
            <a:avLst>
              <a:gd name="adj1" fmla="val 50000"/>
              <a:gd name="adj2" fmla="val 7645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81337" name="Group 57">
            <a:extLst>
              <a:ext uri="{FF2B5EF4-FFF2-40B4-BE49-F238E27FC236}">
                <a16:creationId xmlns:a16="http://schemas.microsoft.com/office/drawing/2014/main" id="{1564EB61-5F78-4B9C-A6C2-3E2CEE8C469F}"/>
              </a:ext>
            </a:extLst>
          </p:cNvPr>
          <p:cNvGrpSpPr>
            <a:grpSpLocks/>
          </p:cNvGrpSpPr>
          <p:nvPr/>
        </p:nvGrpSpPr>
        <p:grpSpPr bwMode="auto">
          <a:xfrm>
            <a:off x="2143125" y="5588000"/>
            <a:ext cx="2324100" cy="639763"/>
            <a:chOff x="1398" y="3562"/>
            <a:chExt cx="1464" cy="403"/>
          </a:xfrm>
        </p:grpSpPr>
        <p:sp>
          <p:nvSpPr>
            <p:cNvPr id="481338" name="Text Box 58">
              <a:extLst>
                <a:ext uri="{FF2B5EF4-FFF2-40B4-BE49-F238E27FC236}">
                  <a16:creationId xmlns:a16="http://schemas.microsoft.com/office/drawing/2014/main" id="{67525184-0218-4B30-B939-BE7DD9F36651}"/>
                </a:ext>
              </a:extLst>
            </p:cNvPr>
            <p:cNvSpPr txBox="1">
              <a:spLocks noChangeArrowheads="1"/>
            </p:cNvSpPr>
            <p:nvPr/>
          </p:nvSpPr>
          <p:spPr bwMode="auto">
            <a:xfrm>
              <a:off x="1398" y="3677"/>
              <a:ext cx="13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kumimoji="0" lang="en-US" altLang="en-US" sz="1200">
                  <a:solidFill>
                    <a:schemeClr val="tx1"/>
                  </a:solidFill>
                  <a:cs typeface="Times New Roman" panose="02020603050405020304" pitchFamily="18" charset="0"/>
                </a:rPr>
                <a:t>If z &lt; z</a:t>
              </a:r>
              <a:r>
                <a:rPr kumimoji="0" lang="en-US" altLang="en-US" sz="1200" baseline="-30000">
                  <a:solidFill>
                    <a:schemeClr val="tx1"/>
                  </a:solidFill>
                  <a:cs typeface="Times New Roman" panose="02020603050405020304" pitchFamily="18" charset="0"/>
                </a:rPr>
                <a:t>r</a:t>
              </a:r>
              <a:r>
                <a:rPr kumimoji="0" lang="en-US" altLang="en-US" sz="1200">
                  <a:solidFill>
                    <a:schemeClr val="tx1"/>
                  </a:solidFill>
                  <a:cs typeface="Times New Roman" panose="02020603050405020304" pitchFamily="18" charset="0"/>
                </a:rPr>
                <a:t>   SR is enhanced locally  to </a:t>
              </a:r>
            </a:p>
          </p:txBody>
        </p:sp>
        <p:graphicFrame>
          <p:nvGraphicFramePr>
            <p:cNvPr id="481339" name="Object 59">
              <a:extLst>
                <a:ext uri="{FF2B5EF4-FFF2-40B4-BE49-F238E27FC236}">
                  <a16:creationId xmlns:a16="http://schemas.microsoft.com/office/drawing/2014/main" id="{CCD93888-5417-4E2C-8394-C7DA1C50CF9C}"/>
                </a:ext>
              </a:extLst>
            </p:cNvPr>
            <p:cNvGraphicFramePr>
              <a:graphicFrameLocks noChangeAspect="1"/>
            </p:cNvGraphicFramePr>
            <p:nvPr/>
          </p:nvGraphicFramePr>
          <p:xfrm>
            <a:off x="1538" y="3845"/>
            <a:ext cx="1198" cy="92"/>
          </p:xfrm>
          <a:graphic>
            <a:graphicData uri="http://schemas.openxmlformats.org/presentationml/2006/ole">
              <mc:AlternateContent xmlns:mc="http://schemas.openxmlformats.org/markup-compatibility/2006">
                <mc:Choice xmlns:v="urn:schemas-microsoft-com:vml" Requires="v">
                  <p:oleObj spid="_x0000_s481353" r:id="rId20" imgW="3594100" imgH="292100" progId="Equation.3">
                    <p:embed/>
                  </p:oleObj>
                </mc:Choice>
                <mc:Fallback>
                  <p:oleObj r:id="rId20" imgW="3594100" imgH="292100" progId="Equation.3">
                    <p:embed/>
                    <p:pic>
                      <p:nvPicPr>
                        <p:cNvPr id="0" name="Object 5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38" y="3845"/>
                          <a:ext cx="1198" cy="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40" name="Text Box 60">
              <a:extLst>
                <a:ext uri="{FF2B5EF4-FFF2-40B4-BE49-F238E27FC236}">
                  <a16:creationId xmlns:a16="http://schemas.microsoft.com/office/drawing/2014/main" id="{A513FE61-B6DE-49CA-9CFA-084B0A822BEC}"/>
                </a:ext>
              </a:extLst>
            </p:cNvPr>
            <p:cNvSpPr txBox="1">
              <a:spLocks noChangeArrowheads="1"/>
            </p:cNvSpPr>
            <p:nvPr/>
          </p:nvSpPr>
          <p:spPr bwMode="auto">
            <a:xfrm>
              <a:off x="1398" y="3562"/>
              <a:ext cx="14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200" b="1">
                  <a:solidFill>
                    <a:schemeClr val="tx1"/>
                  </a:solidFill>
                </a:rPr>
                <a:t>Local soil moisture enhancement</a:t>
              </a:r>
            </a:p>
          </p:txBody>
        </p:sp>
      </p:grpSp>
      <p:sp>
        <p:nvSpPr>
          <p:cNvPr id="481341" name="Freeform 61">
            <a:extLst>
              <a:ext uri="{FF2B5EF4-FFF2-40B4-BE49-F238E27FC236}">
                <a16:creationId xmlns:a16="http://schemas.microsoft.com/office/drawing/2014/main" id="{E5FF95B7-6D1B-4886-9AC8-B4785218DA74}"/>
              </a:ext>
            </a:extLst>
          </p:cNvPr>
          <p:cNvSpPr>
            <a:spLocks/>
          </p:cNvSpPr>
          <p:nvPr/>
        </p:nvSpPr>
        <p:spPr bwMode="auto">
          <a:xfrm>
            <a:off x="3605213" y="4259263"/>
            <a:ext cx="3348037" cy="1347787"/>
          </a:xfrm>
          <a:custGeom>
            <a:avLst/>
            <a:gdLst>
              <a:gd name="T0" fmla="*/ 3936 w 3936"/>
              <a:gd name="T1" fmla="*/ 0 h 1680"/>
              <a:gd name="T2" fmla="*/ 3264 w 3936"/>
              <a:gd name="T3" fmla="*/ 192 h 1680"/>
              <a:gd name="T4" fmla="*/ 2688 w 3936"/>
              <a:gd name="T5" fmla="*/ 432 h 1680"/>
              <a:gd name="T6" fmla="*/ 1776 w 3936"/>
              <a:gd name="T7" fmla="*/ 816 h 1680"/>
              <a:gd name="T8" fmla="*/ 1008 w 3936"/>
              <a:gd name="T9" fmla="*/ 1152 h 1680"/>
              <a:gd name="T10" fmla="*/ 288 w 3936"/>
              <a:gd name="T11" fmla="*/ 1536 h 1680"/>
              <a:gd name="T12" fmla="*/ 0 w 3936"/>
              <a:gd name="T13" fmla="*/ 1680 h 1680"/>
            </a:gdLst>
            <a:ahLst/>
            <a:cxnLst>
              <a:cxn ang="0">
                <a:pos x="T0" y="T1"/>
              </a:cxn>
              <a:cxn ang="0">
                <a:pos x="T2" y="T3"/>
              </a:cxn>
              <a:cxn ang="0">
                <a:pos x="T4" y="T5"/>
              </a:cxn>
              <a:cxn ang="0">
                <a:pos x="T6" y="T7"/>
              </a:cxn>
              <a:cxn ang="0">
                <a:pos x="T8" y="T9"/>
              </a:cxn>
              <a:cxn ang="0">
                <a:pos x="T10" y="T11"/>
              </a:cxn>
              <a:cxn ang="0">
                <a:pos x="T12" y="T13"/>
              </a:cxn>
            </a:cxnLst>
            <a:rect l="0" t="0" r="r" b="b"/>
            <a:pathLst>
              <a:path w="3936" h="1680">
                <a:moveTo>
                  <a:pt x="3936" y="0"/>
                </a:moveTo>
                <a:cubicBezTo>
                  <a:pt x="3704" y="60"/>
                  <a:pt x="3472" y="120"/>
                  <a:pt x="3264" y="192"/>
                </a:cubicBezTo>
                <a:cubicBezTo>
                  <a:pt x="3056" y="264"/>
                  <a:pt x="2936" y="328"/>
                  <a:pt x="2688" y="432"/>
                </a:cubicBezTo>
                <a:cubicBezTo>
                  <a:pt x="2440" y="536"/>
                  <a:pt x="2056" y="696"/>
                  <a:pt x="1776" y="816"/>
                </a:cubicBezTo>
                <a:cubicBezTo>
                  <a:pt x="1496" y="936"/>
                  <a:pt x="1256" y="1032"/>
                  <a:pt x="1008" y="1152"/>
                </a:cubicBezTo>
                <a:cubicBezTo>
                  <a:pt x="760" y="1272"/>
                  <a:pt x="456" y="1448"/>
                  <a:pt x="288" y="1536"/>
                </a:cubicBezTo>
                <a:cubicBezTo>
                  <a:pt x="120" y="1624"/>
                  <a:pt x="60" y="1652"/>
                  <a:pt x="0" y="1680"/>
                </a:cubicBezTo>
              </a:path>
            </a:pathLst>
          </a:custGeom>
          <a:noFill/>
          <a:ln w="952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81342" name="AutoShape 62">
            <a:extLst>
              <a:ext uri="{FF2B5EF4-FFF2-40B4-BE49-F238E27FC236}">
                <a16:creationId xmlns:a16="http://schemas.microsoft.com/office/drawing/2014/main" id="{F1A88DDD-3841-4852-86B0-EC8B8108D3D8}"/>
              </a:ext>
            </a:extLst>
          </p:cNvPr>
          <p:cNvSpPr>
            <a:spLocks noChangeArrowheads="1"/>
          </p:cNvSpPr>
          <p:nvPr/>
        </p:nvSpPr>
        <p:spPr bwMode="auto">
          <a:xfrm rot="-9415235">
            <a:off x="176213" y="6300788"/>
            <a:ext cx="163512" cy="500062"/>
          </a:xfrm>
          <a:prstGeom prst="upArrow">
            <a:avLst>
              <a:gd name="adj1" fmla="val 50000"/>
              <a:gd name="adj2" fmla="val 76456"/>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43" name="Rectangle 63">
            <a:extLst>
              <a:ext uri="{FF2B5EF4-FFF2-40B4-BE49-F238E27FC236}">
                <a16:creationId xmlns:a16="http://schemas.microsoft.com/office/drawing/2014/main" id="{2636C60B-B095-49EE-8EF4-95DA6F9BA122}"/>
              </a:ext>
            </a:extLst>
          </p:cNvPr>
          <p:cNvSpPr>
            <a:spLocks noGrp="1" noChangeArrowheads="1"/>
          </p:cNvSpPr>
          <p:nvPr>
            <p:ph type="title"/>
          </p:nvPr>
        </p:nvSpPr>
        <p:spPr>
          <a:xfrm>
            <a:off x="190500" y="173038"/>
            <a:ext cx="8229600" cy="742950"/>
          </a:xfrm>
        </p:spPr>
        <p:txBody>
          <a:bodyPr/>
          <a:lstStyle/>
          <a:p>
            <a:r>
              <a:rPr lang="en-US" altLang="en-US" sz="4000"/>
              <a:t>TOPNET</a:t>
            </a:r>
          </a:p>
        </p:txBody>
      </p:sp>
      <p:sp>
        <p:nvSpPr>
          <p:cNvPr id="481344" name="Text Box 64">
            <a:extLst>
              <a:ext uri="{FF2B5EF4-FFF2-40B4-BE49-F238E27FC236}">
                <a16:creationId xmlns:a16="http://schemas.microsoft.com/office/drawing/2014/main" id="{1BC567DD-1457-42E8-8EED-DEA180C50A1E}"/>
              </a:ext>
            </a:extLst>
          </p:cNvPr>
          <p:cNvSpPr txBox="1">
            <a:spLocks noChangeArrowheads="1"/>
          </p:cNvSpPr>
          <p:nvPr/>
        </p:nvSpPr>
        <p:spPr bwMode="auto">
          <a:xfrm>
            <a:off x="5859463" y="3048000"/>
            <a:ext cx="1284287" cy="274638"/>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u="sng">
                <a:solidFill>
                  <a:schemeClr val="tx1"/>
                </a:solidFill>
              </a:rPr>
              <a:t>Interception Store</a:t>
            </a:r>
          </a:p>
        </p:txBody>
      </p:sp>
      <p:sp>
        <p:nvSpPr>
          <p:cNvPr id="481345" name="Text Box 65">
            <a:extLst>
              <a:ext uri="{FF2B5EF4-FFF2-40B4-BE49-F238E27FC236}">
                <a16:creationId xmlns:a16="http://schemas.microsoft.com/office/drawing/2014/main" id="{CE02DE19-98C2-4286-85AD-CC12C1666D20}"/>
              </a:ext>
            </a:extLst>
          </p:cNvPr>
          <p:cNvSpPr txBox="1">
            <a:spLocks noChangeArrowheads="1"/>
          </p:cNvSpPr>
          <p:nvPr/>
        </p:nvSpPr>
        <p:spPr bwMode="auto">
          <a:xfrm>
            <a:off x="5891213" y="3270250"/>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1000">
                <a:solidFill>
                  <a:schemeClr val="tx1"/>
                </a:solidFill>
              </a:rPr>
              <a:t>Canopy Capacity CC (m) </a:t>
            </a:r>
          </a:p>
          <a:p>
            <a:pPr algn="l" eaLnBrk="1" hangingPunct="1"/>
            <a:r>
              <a:rPr kumimoji="0" lang="en-US" altLang="en-US" sz="1000">
                <a:solidFill>
                  <a:schemeClr val="tx1"/>
                </a:solidFill>
              </a:rPr>
              <a:t>Canopy Storage CV (m)</a:t>
            </a:r>
          </a:p>
        </p:txBody>
      </p:sp>
      <p:sp>
        <p:nvSpPr>
          <p:cNvPr id="481346" name="Text Box 66">
            <a:extLst>
              <a:ext uri="{FF2B5EF4-FFF2-40B4-BE49-F238E27FC236}">
                <a16:creationId xmlns:a16="http://schemas.microsoft.com/office/drawing/2014/main" id="{90E6053D-B568-49B4-91C8-19ABD69E6B1E}"/>
              </a:ext>
            </a:extLst>
          </p:cNvPr>
          <p:cNvSpPr txBox="1">
            <a:spLocks noChangeArrowheads="1"/>
          </p:cNvSpPr>
          <p:nvPr/>
        </p:nvSpPr>
        <p:spPr bwMode="auto">
          <a:xfrm>
            <a:off x="5808663" y="6461125"/>
            <a:ext cx="335756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chemeClr val="accent2"/>
                </a:solidFill>
              </a:rPr>
              <a:t>With Christina Bandaragoda</a:t>
            </a: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178" name="Picture 2">
            <a:extLst>
              <a:ext uri="{FF2B5EF4-FFF2-40B4-BE49-F238E27FC236}">
                <a16:creationId xmlns:a16="http://schemas.microsoft.com/office/drawing/2014/main" id="{A0CF667E-66C2-4C6C-AF71-46E27F530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819275"/>
            <a:ext cx="320992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4179" name="Group 3">
            <a:extLst>
              <a:ext uri="{FF2B5EF4-FFF2-40B4-BE49-F238E27FC236}">
                <a16:creationId xmlns:a16="http://schemas.microsoft.com/office/drawing/2014/main" id="{2297E8DF-E7A6-4DBE-BA9F-C4EDA2295337}"/>
              </a:ext>
            </a:extLst>
          </p:cNvPr>
          <p:cNvGrpSpPr>
            <a:grpSpLocks/>
          </p:cNvGrpSpPr>
          <p:nvPr/>
        </p:nvGrpSpPr>
        <p:grpSpPr bwMode="auto">
          <a:xfrm>
            <a:off x="6324600" y="5429250"/>
            <a:ext cx="2278063" cy="1419225"/>
            <a:chOff x="528" y="720"/>
            <a:chExt cx="1435" cy="894"/>
          </a:xfrm>
        </p:grpSpPr>
        <p:sp>
          <p:nvSpPr>
            <p:cNvPr id="434180" name="Rectangle 4">
              <a:extLst>
                <a:ext uri="{FF2B5EF4-FFF2-40B4-BE49-F238E27FC236}">
                  <a16:creationId xmlns:a16="http://schemas.microsoft.com/office/drawing/2014/main" id="{D34C48BC-2E1B-4A54-A7CE-47294915C5AB}"/>
                </a:ext>
              </a:extLst>
            </p:cNvPr>
            <p:cNvSpPr>
              <a:spLocks noChangeArrowheads="1"/>
            </p:cNvSpPr>
            <p:nvPr/>
          </p:nvSpPr>
          <p:spPr bwMode="auto">
            <a:xfrm>
              <a:off x="1223" y="720"/>
              <a:ext cx="2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800" b="1">
                  <a:solidFill>
                    <a:srgbClr val="000000"/>
                  </a:solidFill>
                  <a:latin typeface="Arial" panose="020B0604020202020204" pitchFamily="34" charset="0"/>
                </a:rPr>
                <a:t>Basin 1</a:t>
              </a:r>
              <a:endParaRPr kumimoji="0" lang="en-US" altLang="en-US" sz="2400">
                <a:solidFill>
                  <a:schemeClr val="tx1"/>
                </a:solidFill>
              </a:endParaRPr>
            </a:p>
          </p:txBody>
        </p:sp>
        <p:sp>
          <p:nvSpPr>
            <p:cNvPr id="434181" name="Rectangle 5">
              <a:extLst>
                <a:ext uri="{FF2B5EF4-FFF2-40B4-BE49-F238E27FC236}">
                  <a16:creationId xmlns:a16="http://schemas.microsoft.com/office/drawing/2014/main" id="{B28886E2-D939-4E4E-BB81-D2110DC6B931}"/>
                </a:ext>
              </a:extLst>
            </p:cNvPr>
            <p:cNvSpPr>
              <a:spLocks noChangeArrowheads="1"/>
            </p:cNvSpPr>
            <p:nvPr/>
          </p:nvSpPr>
          <p:spPr bwMode="auto">
            <a:xfrm>
              <a:off x="1042" y="1556"/>
              <a:ext cx="5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ln(a/S) (a in meter units)</a:t>
              </a:r>
              <a:endParaRPr kumimoji="0" lang="en-US" altLang="en-US" sz="2400">
                <a:solidFill>
                  <a:schemeClr val="tx1"/>
                </a:solidFill>
              </a:endParaRPr>
            </a:p>
          </p:txBody>
        </p:sp>
        <p:sp>
          <p:nvSpPr>
            <p:cNvPr id="434182" name="Rectangle 6">
              <a:extLst>
                <a:ext uri="{FF2B5EF4-FFF2-40B4-BE49-F238E27FC236}">
                  <a16:creationId xmlns:a16="http://schemas.microsoft.com/office/drawing/2014/main" id="{EFA27781-6913-49DC-BEC6-41D0AFD09975}"/>
                </a:ext>
              </a:extLst>
            </p:cNvPr>
            <p:cNvSpPr>
              <a:spLocks noChangeArrowheads="1"/>
            </p:cNvSpPr>
            <p:nvPr/>
          </p:nvSpPr>
          <p:spPr bwMode="auto">
            <a:xfrm rot="16200000">
              <a:off x="364" y="1150"/>
              <a:ext cx="3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Proportion of area</a:t>
              </a:r>
              <a:endParaRPr kumimoji="0" lang="en-US" altLang="en-US" sz="2400">
                <a:solidFill>
                  <a:schemeClr val="tx1"/>
                </a:solidFill>
              </a:endParaRPr>
            </a:p>
          </p:txBody>
        </p:sp>
        <p:sp>
          <p:nvSpPr>
            <p:cNvPr id="434183" name="Line 7">
              <a:extLst>
                <a:ext uri="{FF2B5EF4-FFF2-40B4-BE49-F238E27FC236}">
                  <a16:creationId xmlns:a16="http://schemas.microsoft.com/office/drawing/2014/main" id="{25EB02D5-B7A2-4635-B066-FB84E24DF3B2}"/>
                </a:ext>
              </a:extLst>
            </p:cNvPr>
            <p:cNvSpPr>
              <a:spLocks noChangeShapeType="1"/>
            </p:cNvSpPr>
            <p:nvPr/>
          </p:nvSpPr>
          <p:spPr bwMode="auto">
            <a:xfrm>
              <a:off x="755" y="1437"/>
              <a:ext cx="100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184" name="Line 8">
              <a:extLst>
                <a:ext uri="{FF2B5EF4-FFF2-40B4-BE49-F238E27FC236}">
                  <a16:creationId xmlns:a16="http://schemas.microsoft.com/office/drawing/2014/main" id="{482D2582-20D4-4936-ABD8-5E802B64791D}"/>
                </a:ext>
              </a:extLst>
            </p:cNvPr>
            <p:cNvSpPr>
              <a:spLocks noChangeShapeType="1"/>
            </p:cNvSpPr>
            <p:nvPr/>
          </p:nvSpPr>
          <p:spPr bwMode="auto">
            <a:xfrm>
              <a:off x="755"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185" name="Line 9">
              <a:extLst>
                <a:ext uri="{FF2B5EF4-FFF2-40B4-BE49-F238E27FC236}">
                  <a16:creationId xmlns:a16="http://schemas.microsoft.com/office/drawing/2014/main" id="{2DFD767C-188E-44A2-8DF1-76B7C8653353}"/>
                </a:ext>
              </a:extLst>
            </p:cNvPr>
            <p:cNvSpPr>
              <a:spLocks noChangeShapeType="1"/>
            </p:cNvSpPr>
            <p:nvPr/>
          </p:nvSpPr>
          <p:spPr bwMode="auto">
            <a:xfrm>
              <a:off x="1007"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186" name="Line 10">
              <a:extLst>
                <a:ext uri="{FF2B5EF4-FFF2-40B4-BE49-F238E27FC236}">
                  <a16:creationId xmlns:a16="http://schemas.microsoft.com/office/drawing/2014/main" id="{02D842A8-2B92-403E-B85A-B25BC1A829B3}"/>
                </a:ext>
              </a:extLst>
            </p:cNvPr>
            <p:cNvSpPr>
              <a:spLocks noChangeShapeType="1"/>
            </p:cNvSpPr>
            <p:nvPr/>
          </p:nvSpPr>
          <p:spPr bwMode="auto">
            <a:xfrm>
              <a:off x="1255"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187" name="Line 11">
              <a:extLst>
                <a:ext uri="{FF2B5EF4-FFF2-40B4-BE49-F238E27FC236}">
                  <a16:creationId xmlns:a16="http://schemas.microsoft.com/office/drawing/2014/main" id="{74590725-8C92-460B-AE00-8453FA508DA1}"/>
                </a:ext>
              </a:extLst>
            </p:cNvPr>
            <p:cNvSpPr>
              <a:spLocks noChangeShapeType="1"/>
            </p:cNvSpPr>
            <p:nvPr/>
          </p:nvSpPr>
          <p:spPr bwMode="auto">
            <a:xfrm>
              <a:off x="1508"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188" name="Line 12">
              <a:extLst>
                <a:ext uri="{FF2B5EF4-FFF2-40B4-BE49-F238E27FC236}">
                  <a16:creationId xmlns:a16="http://schemas.microsoft.com/office/drawing/2014/main" id="{138477CA-58D7-4C56-A85A-1D558F2FD64D}"/>
                </a:ext>
              </a:extLst>
            </p:cNvPr>
            <p:cNvSpPr>
              <a:spLocks noChangeShapeType="1"/>
            </p:cNvSpPr>
            <p:nvPr/>
          </p:nvSpPr>
          <p:spPr bwMode="auto">
            <a:xfrm>
              <a:off x="1761"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189" name="Rectangle 13">
              <a:extLst>
                <a:ext uri="{FF2B5EF4-FFF2-40B4-BE49-F238E27FC236}">
                  <a16:creationId xmlns:a16="http://schemas.microsoft.com/office/drawing/2014/main" id="{344C73B8-5755-4476-A9BE-20E54A48CA8F}"/>
                </a:ext>
              </a:extLst>
            </p:cNvPr>
            <p:cNvSpPr>
              <a:spLocks noChangeArrowheads="1"/>
            </p:cNvSpPr>
            <p:nvPr/>
          </p:nvSpPr>
          <p:spPr bwMode="auto">
            <a:xfrm>
              <a:off x="728" y="1468"/>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a:t>
              </a:r>
              <a:endParaRPr kumimoji="0" lang="en-US" altLang="en-US" sz="2400">
                <a:solidFill>
                  <a:schemeClr val="tx1"/>
                </a:solidFill>
              </a:endParaRPr>
            </a:p>
          </p:txBody>
        </p:sp>
        <p:sp>
          <p:nvSpPr>
            <p:cNvPr id="434190" name="Rectangle 14">
              <a:extLst>
                <a:ext uri="{FF2B5EF4-FFF2-40B4-BE49-F238E27FC236}">
                  <a16:creationId xmlns:a16="http://schemas.microsoft.com/office/drawing/2014/main" id="{68625FBC-CFF0-4BE3-95D3-09AAF21D9593}"/>
                </a:ext>
              </a:extLst>
            </p:cNvPr>
            <p:cNvSpPr>
              <a:spLocks noChangeArrowheads="1"/>
            </p:cNvSpPr>
            <p:nvPr/>
          </p:nvSpPr>
          <p:spPr bwMode="auto">
            <a:xfrm>
              <a:off x="980" y="1468"/>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5</a:t>
              </a:r>
              <a:endParaRPr kumimoji="0" lang="en-US" altLang="en-US" sz="2400">
                <a:solidFill>
                  <a:schemeClr val="tx1"/>
                </a:solidFill>
              </a:endParaRPr>
            </a:p>
          </p:txBody>
        </p:sp>
        <p:sp>
          <p:nvSpPr>
            <p:cNvPr id="434191" name="Rectangle 15">
              <a:extLst>
                <a:ext uri="{FF2B5EF4-FFF2-40B4-BE49-F238E27FC236}">
                  <a16:creationId xmlns:a16="http://schemas.microsoft.com/office/drawing/2014/main" id="{56F946CD-49F9-4609-9BB1-867DBC40AD87}"/>
                </a:ext>
              </a:extLst>
            </p:cNvPr>
            <p:cNvSpPr>
              <a:spLocks noChangeArrowheads="1"/>
            </p:cNvSpPr>
            <p:nvPr/>
          </p:nvSpPr>
          <p:spPr bwMode="auto">
            <a:xfrm>
              <a:off x="1212"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10</a:t>
              </a:r>
              <a:endParaRPr kumimoji="0" lang="en-US" altLang="en-US" sz="2400">
                <a:solidFill>
                  <a:schemeClr val="tx1"/>
                </a:solidFill>
              </a:endParaRPr>
            </a:p>
          </p:txBody>
        </p:sp>
        <p:sp>
          <p:nvSpPr>
            <p:cNvPr id="434192" name="Rectangle 16">
              <a:extLst>
                <a:ext uri="{FF2B5EF4-FFF2-40B4-BE49-F238E27FC236}">
                  <a16:creationId xmlns:a16="http://schemas.microsoft.com/office/drawing/2014/main" id="{5F486176-C162-481B-8A2C-F0D0D40EBF4D}"/>
                </a:ext>
              </a:extLst>
            </p:cNvPr>
            <p:cNvSpPr>
              <a:spLocks noChangeArrowheads="1"/>
            </p:cNvSpPr>
            <p:nvPr/>
          </p:nvSpPr>
          <p:spPr bwMode="auto">
            <a:xfrm>
              <a:off x="1465"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15</a:t>
              </a:r>
              <a:endParaRPr kumimoji="0" lang="en-US" altLang="en-US" sz="2400">
                <a:solidFill>
                  <a:schemeClr val="tx1"/>
                </a:solidFill>
              </a:endParaRPr>
            </a:p>
          </p:txBody>
        </p:sp>
        <p:sp>
          <p:nvSpPr>
            <p:cNvPr id="434193" name="Rectangle 17">
              <a:extLst>
                <a:ext uri="{FF2B5EF4-FFF2-40B4-BE49-F238E27FC236}">
                  <a16:creationId xmlns:a16="http://schemas.microsoft.com/office/drawing/2014/main" id="{0CA0BDFA-0AEC-49F2-92A0-1DCA7B92BC9F}"/>
                </a:ext>
              </a:extLst>
            </p:cNvPr>
            <p:cNvSpPr>
              <a:spLocks noChangeArrowheads="1"/>
            </p:cNvSpPr>
            <p:nvPr/>
          </p:nvSpPr>
          <p:spPr bwMode="auto">
            <a:xfrm>
              <a:off x="1718"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20</a:t>
              </a:r>
              <a:endParaRPr kumimoji="0" lang="en-US" altLang="en-US" sz="2400">
                <a:solidFill>
                  <a:schemeClr val="tx1"/>
                </a:solidFill>
              </a:endParaRPr>
            </a:p>
          </p:txBody>
        </p:sp>
        <p:sp>
          <p:nvSpPr>
            <p:cNvPr id="434194" name="Line 18">
              <a:extLst>
                <a:ext uri="{FF2B5EF4-FFF2-40B4-BE49-F238E27FC236}">
                  <a16:creationId xmlns:a16="http://schemas.microsoft.com/office/drawing/2014/main" id="{A0E8B0A5-C5CA-4C7D-98FB-CAFEC0FDEED9}"/>
                </a:ext>
              </a:extLst>
            </p:cNvPr>
            <p:cNvSpPr>
              <a:spLocks noChangeShapeType="1"/>
            </p:cNvSpPr>
            <p:nvPr/>
          </p:nvSpPr>
          <p:spPr bwMode="auto">
            <a:xfrm flipV="1">
              <a:off x="704" y="835"/>
              <a:ext cx="1" cy="5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195" name="Line 19">
              <a:extLst>
                <a:ext uri="{FF2B5EF4-FFF2-40B4-BE49-F238E27FC236}">
                  <a16:creationId xmlns:a16="http://schemas.microsoft.com/office/drawing/2014/main" id="{0F2103AC-711A-4C15-9BCC-DA371B1DF820}"/>
                </a:ext>
              </a:extLst>
            </p:cNvPr>
            <p:cNvSpPr>
              <a:spLocks noChangeShapeType="1"/>
            </p:cNvSpPr>
            <p:nvPr/>
          </p:nvSpPr>
          <p:spPr bwMode="auto">
            <a:xfrm flipH="1">
              <a:off x="686" y="141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196" name="Line 20">
              <a:extLst>
                <a:ext uri="{FF2B5EF4-FFF2-40B4-BE49-F238E27FC236}">
                  <a16:creationId xmlns:a16="http://schemas.microsoft.com/office/drawing/2014/main" id="{23A594C7-687B-41E3-B42B-CF6C63F1EB70}"/>
                </a:ext>
              </a:extLst>
            </p:cNvPr>
            <p:cNvSpPr>
              <a:spLocks noChangeShapeType="1"/>
            </p:cNvSpPr>
            <p:nvPr/>
          </p:nvSpPr>
          <p:spPr bwMode="auto">
            <a:xfrm flipH="1">
              <a:off x="686" y="1271"/>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197" name="Line 21">
              <a:extLst>
                <a:ext uri="{FF2B5EF4-FFF2-40B4-BE49-F238E27FC236}">
                  <a16:creationId xmlns:a16="http://schemas.microsoft.com/office/drawing/2014/main" id="{35611A92-C422-437E-A7C4-B6E4AF409E4B}"/>
                </a:ext>
              </a:extLst>
            </p:cNvPr>
            <p:cNvSpPr>
              <a:spLocks noChangeShapeType="1"/>
            </p:cNvSpPr>
            <p:nvPr/>
          </p:nvSpPr>
          <p:spPr bwMode="auto">
            <a:xfrm flipH="1">
              <a:off x="686" y="112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198" name="Line 22">
              <a:extLst>
                <a:ext uri="{FF2B5EF4-FFF2-40B4-BE49-F238E27FC236}">
                  <a16:creationId xmlns:a16="http://schemas.microsoft.com/office/drawing/2014/main" id="{DCB34C5B-F36C-4227-9321-DC25337B192D}"/>
                </a:ext>
              </a:extLst>
            </p:cNvPr>
            <p:cNvSpPr>
              <a:spLocks noChangeShapeType="1"/>
            </p:cNvSpPr>
            <p:nvPr/>
          </p:nvSpPr>
          <p:spPr bwMode="auto">
            <a:xfrm flipH="1">
              <a:off x="686" y="982"/>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199" name="Line 23">
              <a:extLst>
                <a:ext uri="{FF2B5EF4-FFF2-40B4-BE49-F238E27FC236}">
                  <a16:creationId xmlns:a16="http://schemas.microsoft.com/office/drawing/2014/main" id="{6B045AA9-770B-4CA2-BCD6-23EE5EAC02E2}"/>
                </a:ext>
              </a:extLst>
            </p:cNvPr>
            <p:cNvSpPr>
              <a:spLocks noChangeShapeType="1"/>
            </p:cNvSpPr>
            <p:nvPr/>
          </p:nvSpPr>
          <p:spPr bwMode="auto">
            <a:xfrm flipH="1">
              <a:off x="686" y="835"/>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00" name="Rectangle 24">
              <a:extLst>
                <a:ext uri="{FF2B5EF4-FFF2-40B4-BE49-F238E27FC236}">
                  <a16:creationId xmlns:a16="http://schemas.microsoft.com/office/drawing/2014/main" id="{6288B115-E973-4C93-BBF1-C2461AD63322}"/>
                </a:ext>
              </a:extLst>
            </p:cNvPr>
            <p:cNvSpPr>
              <a:spLocks noChangeArrowheads="1"/>
            </p:cNvSpPr>
            <p:nvPr/>
          </p:nvSpPr>
          <p:spPr bwMode="auto">
            <a:xfrm rot="16200000">
              <a:off x="593" y="140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0.00</a:t>
              </a:r>
              <a:endParaRPr kumimoji="0" lang="en-US" altLang="en-US" sz="2400">
                <a:solidFill>
                  <a:schemeClr val="tx1"/>
                </a:solidFill>
              </a:endParaRPr>
            </a:p>
          </p:txBody>
        </p:sp>
        <p:sp>
          <p:nvSpPr>
            <p:cNvPr id="434201" name="Rectangle 25">
              <a:extLst>
                <a:ext uri="{FF2B5EF4-FFF2-40B4-BE49-F238E27FC236}">
                  <a16:creationId xmlns:a16="http://schemas.microsoft.com/office/drawing/2014/main" id="{1A849CB6-8049-4A8F-AEFF-8861BC96DC58}"/>
                </a:ext>
              </a:extLst>
            </p:cNvPr>
            <p:cNvSpPr>
              <a:spLocks noChangeArrowheads="1"/>
            </p:cNvSpPr>
            <p:nvPr/>
          </p:nvSpPr>
          <p:spPr bwMode="auto">
            <a:xfrm rot="16200000">
              <a:off x="593" y="1259"/>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0.05</a:t>
              </a:r>
              <a:endParaRPr kumimoji="0" lang="en-US" altLang="en-US" sz="2400">
                <a:solidFill>
                  <a:schemeClr val="tx1"/>
                </a:solidFill>
              </a:endParaRPr>
            </a:p>
          </p:txBody>
        </p:sp>
        <p:sp>
          <p:nvSpPr>
            <p:cNvPr id="434202" name="Rectangle 26">
              <a:extLst>
                <a:ext uri="{FF2B5EF4-FFF2-40B4-BE49-F238E27FC236}">
                  <a16:creationId xmlns:a16="http://schemas.microsoft.com/office/drawing/2014/main" id="{D7C49407-DAD0-401D-9580-5FBEB8EF7C46}"/>
                </a:ext>
              </a:extLst>
            </p:cNvPr>
            <p:cNvSpPr>
              <a:spLocks noChangeArrowheads="1"/>
            </p:cNvSpPr>
            <p:nvPr/>
          </p:nvSpPr>
          <p:spPr bwMode="auto">
            <a:xfrm rot="16200000">
              <a:off x="593" y="111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0.10</a:t>
              </a:r>
              <a:endParaRPr kumimoji="0" lang="en-US" altLang="en-US" sz="2400">
                <a:solidFill>
                  <a:schemeClr val="tx1"/>
                </a:solidFill>
              </a:endParaRPr>
            </a:p>
          </p:txBody>
        </p:sp>
        <p:sp>
          <p:nvSpPr>
            <p:cNvPr id="434203" name="Rectangle 27">
              <a:extLst>
                <a:ext uri="{FF2B5EF4-FFF2-40B4-BE49-F238E27FC236}">
                  <a16:creationId xmlns:a16="http://schemas.microsoft.com/office/drawing/2014/main" id="{BA97F173-7F46-4B34-A1C5-A610BC799A48}"/>
                </a:ext>
              </a:extLst>
            </p:cNvPr>
            <p:cNvSpPr>
              <a:spLocks noChangeArrowheads="1"/>
            </p:cNvSpPr>
            <p:nvPr/>
          </p:nvSpPr>
          <p:spPr bwMode="auto">
            <a:xfrm rot="16200000">
              <a:off x="593" y="970"/>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0.15</a:t>
              </a:r>
              <a:endParaRPr kumimoji="0" lang="en-US" altLang="en-US" sz="2400">
                <a:solidFill>
                  <a:schemeClr val="tx1"/>
                </a:solidFill>
              </a:endParaRPr>
            </a:p>
          </p:txBody>
        </p:sp>
        <p:sp>
          <p:nvSpPr>
            <p:cNvPr id="434204" name="Rectangle 28">
              <a:extLst>
                <a:ext uri="{FF2B5EF4-FFF2-40B4-BE49-F238E27FC236}">
                  <a16:creationId xmlns:a16="http://schemas.microsoft.com/office/drawing/2014/main" id="{D3F6A7A1-CA21-4F29-AD86-7243779143E2}"/>
                </a:ext>
              </a:extLst>
            </p:cNvPr>
            <p:cNvSpPr>
              <a:spLocks noChangeArrowheads="1"/>
            </p:cNvSpPr>
            <p:nvPr/>
          </p:nvSpPr>
          <p:spPr bwMode="auto">
            <a:xfrm rot="16200000">
              <a:off x="593" y="823"/>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0.20</a:t>
              </a:r>
              <a:endParaRPr kumimoji="0" lang="en-US" altLang="en-US" sz="2400">
                <a:solidFill>
                  <a:schemeClr val="tx1"/>
                </a:solidFill>
              </a:endParaRPr>
            </a:p>
          </p:txBody>
        </p:sp>
        <p:sp>
          <p:nvSpPr>
            <p:cNvPr id="434205" name="Rectangle 29">
              <a:extLst>
                <a:ext uri="{FF2B5EF4-FFF2-40B4-BE49-F238E27FC236}">
                  <a16:creationId xmlns:a16="http://schemas.microsoft.com/office/drawing/2014/main" id="{01035F5E-C626-404C-9CAB-4A5366AFB68D}"/>
                </a:ext>
              </a:extLst>
            </p:cNvPr>
            <p:cNvSpPr>
              <a:spLocks noChangeArrowheads="1"/>
            </p:cNvSpPr>
            <p:nvPr/>
          </p:nvSpPr>
          <p:spPr bwMode="auto">
            <a:xfrm>
              <a:off x="755" y="1414"/>
              <a:ext cx="50"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06" name="Rectangle 30">
              <a:extLst>
                <a:ext uri="{FF2B5EF4-FFF2-40B4-BE49-F238E27FC236}">
                  <a16:creationId xmlns:a16="http://schemas.microsoft.com/office/drawing/2014/main" id="{8E612930-91DF-4EFD-8B7B-9B43B1D018C2}"/>
                </a:ext>
              </a:extLst>
            </p:cNvPr>
            <p:cNvSpPr>
              <a:spLocks noChangeArrowheads="1"/>
            </p:cNvSpPr>
            <p:nvPr/>
          </p:nvSpPr>
          <p:spPr bwMode="auto">
            <a:xfrm>
              <a:off x="755" y="1414"/>
              <a:ext cx="50"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07" name="Rectangle 31">
              <a:extLst>
                <a:ext uri="{FF2B5EF4-FFF2-40B4-BE49-F238E27FC236}">
                  <a16:creationId xmlns:a16="http://schemas.microsoft.com/office/drawing/2014/main" id="{A9C0D385-CEC5-4194-9F78-41F40E59CAF1}"/>
                </a:ext>
              </a:extLst>
            </p:cNvPr>
            <p:cNvSpPr>
              <a:spLocks noChangeArrowheads="1"/>
            </p:cNvSpPr>
            <p:nvPr/>
          </p:nvSpPr>
          <p:spPr bwMode="auto">
            <a:xfrm>
              <a:off x="805" y="1414"/>
              <a:ext cx="51"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08" name="Rectangle 32">
              <a:extLst>
                <a:ext uri="{FF2B5EF4-FFF2-40B4-BE49-F238E27FC236}">
                  <a16:creationId xmlns:a16="http://schemas.microsoft.com/office/drawing/2014/main" id="{BB3E43C1-DC08-4EBB-A1CF-CE8C9008A45A}"/>
                </a:ext>
              </a:extLst>
            </p:cNvPr>
            <p:cNvSpPr>
              <a:spLocks noChangeArrowheads="1"/>
            </p:cNvSpPr>
            <p:nvPr/>
          </p:nvSpPr>
          <p:spPr bwMode="auto">
            <a:xfrm>
              <a:off x="805" y="1414"/>
              <a:ext cx="51"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09" name="Rectangle 33">
              <a:extLst>
                <a:ext uri="{FF2B5EF4-FFF2-40B4-BE49-F238E27FC236}">
                  <a16:creationId xmlns:a16="http://schemas.microsoft.com/office/drawing/2014/main" id="{549D0F97-ADBD-45E0-A072-BAE3A5331519}"/>
                </a:ext>
              </a:extLst>
            </p:cNvPr>
            <p:cNvSpPr>
              <a:spLocks noChangeArrowheads="1"/>
            </p:cNvSpPr>
            <p:nvPr/>
          </p:nvSpPr>
          <p:spPr bwMode="auto">
            <a:xfrm>
              <a:off x="856" y="1414"/>
              <a:ext cx="50"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10" name="Rectangle 34">
              <a:extLst>
                <a:ext uri="{FF2B5EF4-FFF2-40B4-BE49-F238E27FC236}">
                  <a16:creationId xmlns:a16="http://schemas.microsoft.com/office/drawing/2014/main" id="{7EC2A7BC-DD73-4458-9DB0-FFF02DA2F827}"/>
                </a:ext>
              </a:extLst>
            </p:cNvPr>
            <p:cNvSpPr>
              <a:spLocks noChangeArrowheads="1"/>
            </p:cNvSpPr>
            <p:nvPr/>
          </p:nvSpPr>
          <p:spPr bwMode="auto">
            <a:xfrm>
              <a:off x="856" y="1414"/>
              <a:ext cx="50"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11" name="Rectangle 35">
              <a:extLst>
                <a:ext uri="{FF2B5EF4-FFF2-40B4-BE49-F238E27FC236}">
                  <a16:creationId xmlns:a16="http://schemas.microsoft.com/office/drawing/2014/main" id="{8909C968-685E-483D-A5F6-916DAA05123A}"/>
                </a:ext>
              </a:extLst>
            </p:cNvPr>
            <p:cNvSpPr>
              <a:spLocks noChangeArrowheads="1"/>
            </p:cNvSpPr>
            <p:nvPr/>
          </p:nvSpPr>
          <p:spPr bwMode="auto">
            <a:xfrm>
              <a:off x="906" y="1414"/>
              <a:ext cx="51"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12" name="Rectangle 36">
              <a:extLst>
                <a:ext uri="{FF2B5EF4-FFF2-40B4-BE49-F238E27FC236}">
                  <a16:creationId xmlns:a16="http://schemas.microsoft.com/office/drawing/2014/main" id="{DA2889EA-8387-4103-AA52-227DA9EC81CA}"/>
                </a:ext>
              </a:extLst>
            </p:cNvPr>
            <p:cNvSpPr>
              <a:spLocks noChangeArrowheads="1"/>
            </p:cNvSpPr>
            <p:nvPr/>
          </p:nvSpPr>
          <p:spPr bwMode="auto">
            <a:xfrm>
              <a:off x="906" y="1414"/>
              <a:ext cx="51"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13" name="Rectangle 37">
              <a:extLst>
                <a:ext uri="{FF2B5EF4-FFF2-40B4-BE49-F238E27FC236}">
                  <a16:creationId xmlns:a16="http://schemas.microsoft.com/office/drawing/2014/main" id="{6DBB8E35-00F0-4387-819C-905D4BA1B0C4}"/>
                </a:ext>
              </a:extLst>
            </p:cNvPr>
            <p:cNvSpPr>
              <a:spLocks noChangeArrowheads="1"/>
            </p:cNvSpPr>
            <p:nvPr/>
          </p:nvSpPr>
          <p:spPr bwMode="auto">
            <a:xfrm>
              <a:off x="957" y="1193"/>
              <a:ext cx="50" cy="22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14" name="Rectangle 38">
              <a:extLst>
                <a:ext uri="{FF2B5EF4-FFF2-40B4-BE49-F238E27FC236}">
                  <a16:creationId xmlns:a16="http://schemas.microsoft.com/office/drawing/2014/main" id="{9CA2669F-49A6-4FCA-8CD3-05D4383081E1}"/>
                </a:ext>
              </a:extLst>
            </p:cNvPr>
            <p:cNvSpPr>
              <a:spLocks noChangeArrowheads="1"/>
            </p:cNvSpPr>
            <p:nvPr/>
          </p:nvSpPr>
          <p:spPr bwMode="auto">
            <a:xfrm>
              <a:off x="957" y="1193"/>
              <a:ext cx="50" cy="22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15" name="Rectangle 39">
              <a:extLst>
                <a:ext uri="{FF2B5EF4-FFF2-40B4-BE49-F238E27FC236}">
                  <a16:creationId xmlns:a16="http://schemas.microsoft.com/office/drawing/2014/main" id="{C2DA4692-225E-4D3F-986A-126277C559CE}"/>
                </a:ext>
              </a:extLst>
            </p:cNvPr>
            <p:cNvSpPr>
              <a:spLocks noChangeArrowheads="1"/>
            </p:cNvSpPr>
            <p:nvPr/>
          </p:nvSpPr>
          <p:spPr bwMode="auto">
            <a:xfrm>
              <a:off x="1007" y="1193"/>
              <a:ext cx="51" cy="22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16" name="Rectangle 40">
              <a:extLst>
                <a:ext uri="{FF2B5EF4-FFF2-40B4-BE49-F238E27FC236}">
                  <a16:creationId xmlns:a16="http://schemas.microsoft.com/office/drawing/2014/main" id="{B23C5F60-4BD1-4FFA-BF37-53610A216BD8}"/>
                </a:ext>
              </a:extLst>
            </p:cNvPr>
            <p:cNvSpPr>
              <a:spLocks noChangeArrowheads="1"/>
            </p:cNvSpPr>
            <p:nvPr/>
          </p:nvSpPr>
          <p:spPr bwMode="auto">
            <a:xfrm>
              <a:off x="1007" y="1193"/>
              <a:ext cx="51" cy="22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17" name="Rectangle 41">
              <a:extLst>
                <a:ext uri="{FF2B5EF4-FFF2-40B4-BE49-F238E27FC236}">
                  <a16:creationId xmlns:a16="http://schemas.microsoft.com/office/drawing/2014/main" id="{90D5A82D-78C8-4A03-9300-4BD062DFB118}"/>
                </a:ext>
              </a:extLst>
            </p:cNvPr>
            <p:cNvSpPr>
              <a:spLocks noChangeArrowheads="1"/>
            </p:cNvSpPr>
            <p:nvPr/>
          </p:nvSpPr>
          <p:spPr bwMode="auto">
            <a:xfrm>
              <a:off x="1058" y="1078"/>
              <a:ext cx="50" cy="33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18" name="Rectangle 42">
              <a:extLst>
                <a:ext uri="{FF2B5EF4-FFF2-40B4-BE49-F238E27FC236}">
                  <a16:creationId xmlns:a16="http://schemas.microsoft.com/office/drawing/2014/main" id="{E8952ED1-A670-44B7-80F2-3FB4FC8901B6}"/>
                </a:ext>
              </a:extLst>
            </p:cNvPr>
            <p:cNvSpPr>
              <a:spLocks noChangeArrowheads="1"/>
            </p:cNvSpPr>
            <p:nvPr/>
          </p:nvSpPr>
          <p:spPr bwMode="auto">
            <a:xfrm>
              <a:off x="1058" y="1078"/>
              <a:ext cx="50" cy="33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19" name="Rectangle 43">
              <a:extLst>
                <a:ext uri="{FF2B5EF4-FFF2-40B4-BE49-F238E27FC236}">
                  <a16:creationId xmlns:a16="http://schemas.microsoft.com/office/drawing/2014/main" id="{5DE90E69-34A8-4F0B-9DD1-8B64FBDF7E3E}"/>
                </a:ext>
              </a:extLst>
            </p:cNvPr>
            <p:cNvSpPr>
              <a:spLocks noChangeArrowheads="1"/>
            </p:cNvSpPr>
            <p:nvPr/>
          </p:nvSpPr>
          <p:spPr bwMode="auto">
            <a:xfrm>
              <a:off x="1108" y="858"/>
              <a:ext cx="46" cy="5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20" name="Rectangle 44">
              <a:extLst>
                <a:ext uri="{FF2B5EF4-FFF2-40B4-BE49-F238E27FC236}">
                  <a16:creationId xmlns:a16="http://schemas.microsoft.com/office/drawing/2014/main" id="{AD3571C6-15FE-4A18-8A55-967CA2B17F4A}"/>
                </a:ext>
              </a:extLst>
            </p:cNvPr>
            <p:cNvSpPr>
              <a:spLocks noChangeArrowheads="1"/>
            </p:cNvSpPr>
            <p:nvPr/>
          </p:nvSpPr>
          <p:spPr bwMode="auto">
            <a:xfrm>
              <a:off x="1108" y="858"/>
              <a:ext cx="46" cy="5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21" name="Rectangle 45">
              <a:extLst>
                <a:ext uri="{FF2B5EF4-FFF2-40B4-BE49-F238E27FC236}">
                  <a16:creationId xmlns:a16="http://schemas.microsoft.com/office/drawing/2014/main" id="{2AE69303-3FC7-42CA-B757-D8595F23492F}"/>
                </a:ext>
              </a:extLst>
            </p:cNvPr>
            <p:cNvSpPr>
              <a:spLocks noChangeArrowheads="1"/>
            </p:cNvSpPr>
            <p:nvPr/>
          </p:nvSpPr>
          <p:spPr bwMode="auto">
            <a:xfrm>
              <a:off x="1154" y="968"/>
              <a:ext cx="51" cy="44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22" name="Rectangle 46">
              <a:extLst>
                <a:ext uri="{FF2B5EF4-FFF2-40B4-BE49-F238E27FC236}">
                  <a16:creationId xmlns:a16="http://schemas.microsoft.com/office/drawing/2014/main" id="{F8DC5BA5-7BBA-49B7-BF31-84F5907748A7}"/>
                </a:ext>
              </a:extLst>
            </p:cNvPr>
            <p:cNvSpPr>
              <a:spLocks noChangeArrowheads="1"/>
            </p:cNvSpPr>
            <p:nvPr/>
          </p:nvSpPr>
          <p:spPr bwMode="auto">
            <a:xfrm>
              <a:off x="1154" y="968"/>
              <a:ext cx="51" cy="44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23" name="Rectangle 47">
              <a:extLst>
                <a:ext uri="{FF2B5EF4-FFF2-40B4-BE49-F238E27FC236}">
                  <a16:creationId xmlns:a16="http://schemas.microsoft.com/office/drawing/2014/main" id="{DF5276AE-9096-447A-BD8F-79B95CF2E8DE}"/>
                </a:ext>
              </a:extLst>
            </p:cNvPr>
            <p:cNvSpPr>
              <a:spLocks noChangeArrowheads="1"/>
            </p:cNvSpPr>
            <p:nvPr/>
          </p:nvSpPr>
          <p:spPr bwMode="auto">
            <a:xfrm>
              <a:off x="1205" y="1078"/>
              <a:ext cx="50" cy="33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24" name="Rectangle 48">
              <a:extLst>
                <a:ext uri="{FF2B5EF4-FFF2-40B4-BE49-F238E27FC236}">
                  <a16:creationId xmlns:a16="http://schemas.microsoft.com/office/drawing/2014/main" id="{C6F5B6F3-B1BC-41B6-8790-59CEDA2F070D}"/>
                </a:ext>
              </a:extLst>
            </p:cNvPr>
            <p:cNvSpPr>
              <a:spLocks noChangeArrowheads="1"/>
            </p:cNvSpPr>
            <p:nvPr/>
          </p:nvSpPr>
          <p:spPr bwMode="auto">
            <a:xfrm>
              <a:off x="1205" y="1078"/>
              <a:ext cx="50" cy="33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25" name="Rectangle 49">
              <a:extLst>
                <a:ext uri="{FF2B5EF4-FFF2-40B4-BE49-F238E27FC236}">
                  <a16:creationId xmlns:a16="http://schemas.microsoft.com/office/drawing/2014/main" id="{477018D2-2254-4053-BC8B-CF6312018E96}"/>
                </a:ext>
              </a:extLst>
            </p:cNvPr>
            <p:cNvSpPr>
              <a:spLocks noChangeArrowheads="1"/>
            </p:cNvSpPr>
            <p:nvPr/>
          </p:nvSpPr>
          <p:spPr bwMode="auto">
            <a:xfrm>
              <a:off x="1255" y="1303"/>
              <a:ext cx="253" cy="11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26" name="Rectangle 50">
              <a:extLst>
                <a:ext uri="{FF2B5EF4-FFF2-40B4-BE49-F238E27FC236}">
                  <a16:creationId xmlns:a16="http://schemas.microsoft.com/office/drawing/2014/main" id="{17B8C56C-CEC8-4505-9D92-25B110D799FA}"/>
                </a:ext>
              </a:extLst>
            </p:cNvPr>
            <p:cNvSpPr>
              <a:spLocks noChangeArrowheads="1"/>
            </p:cNvSpPr>
            <p:nvPr/>
          </p:nvSpPr>
          <p:spPr bwMode="auto">
            <a:xfrm>
              <a:off x="1255" y="1303"/>
              <a:ext cx="253" cy="11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27" name="Rectangle 51">
              <a:extLst>
                <a:ext uri="{FF2B5EF4-FFF2-40B4-BE49-F238E27FC236}">
                  <a16:creationId xmlns:a16="http://schemas.microsoft.com/office/drawing/2014/main" id="{29A96A37-B477-45F0-ADDF-2D3266523271}"/>
                </a:ext>
              </a:extLst>
            </p:cNvPr>
            <p:cNvSpPr>
              <a:spLocks noChangeArrowheads="1"/>
            </p:cNvSpPr>
            <p:nvPr/>
          </p:nvSpPr>
          <p:spPr bwMode="auto">
            <a:xfrm>
              <a:off x="1508" y="1391"/>
              <a:ext cx="455" cy="2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28" name="Rectangle 52">
              <a:extLst>
                <a:ext uri="{FF2B5EF4-FFF2-40B4-BE49-F238E27FC236}">
                  <a16:creationId xmlns:a16="http://schemas.microsoft.com/office/drawing/2014/main" id="{D3A83405-FA1D-47FF-A846-A22530990FF8}"/>
                </a:ext>
              </a:extLst>
            </p:cNvPr>
            <p:cNvSpPr>
              <a:spLocks noChangeArrowheads="1"/>
            </p:cNvSpPr>
            <p:nvPr/>
          </p:nvSpPr>
          <p:spPr bwMode="auto">
            <a:xfrm>
              <a:off x="1508" y="1391"/>
              <a:ext cx="455" cy="23"/>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34229" name="Group 53">
            <a:extLst>
              <a:ext uri="{FF2B5EF4-FFF2-40B4-BE49-F238E27FC236}">
                <a16:creationId xmlns:a16="http://schemas.microsoft.com/office/drawing/2014/main" id="{B987C2D3-EF13-46E4-A282-38F6F7958674}"/>
              </a:ext>
            </a:extLst>
          </p:cNvPr>
          <p:cNvGrpSpPr>
            <a:grpSpLocks/>
          </p:cNvGrpSpPr>
          <p:nvPr/>
        </p:nvGrpSpPr>
        <p:grpSpPr bwMode="auto">
          <a:xfrm>
            <a:off x="6553200" y="1895475"/>
            <a:ext cx="2278063" cy="1419225"/>
            <a:chOff x="3661" y="720"/>
            <a:chExt cx="1435" cy="894"/>
          </a:xfrm>
        </p:grpSpPr>
        <p:sp>
          <p:nvSpPr>
            <p:cNvPr id="434230" name="Rectangle 54">
              <a:extLst>
                <a:ext uri="{FF2B5EF4-FFF2-40B4-BE49-F238E27FC236}">
                  <a16:creationId xmlns:a16="http://schemas.microsoft.com/office/drawing/2014/main" id="{A06621C3-8101-4098-A381-00E16D606A4E}"/>
                </a:ext>
              </a:extLst>
            </p:cNvPr>
            <p:cNvSpPr>
              <a:spLocks noChangeArrowheads="1"/>
            </p:cNvSpPr>
            <p:nvPr/>
          </p:nvSpPr>
          <p:spPr bwMode="auto">
            <a:xfrm>
              <a:off x="4356" y="720"/>
              <a:ext cx="2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800" b="1">
                  <a:solidFill>
                    <a:srgbClr val="000000"/>
                  </a:solidFill>
                  <a:latin typeface="Arial" panose="020B0604020202020204" pitchFamily="34" charset="0"/>
                </a:rPr>
                <a:t>Basin 3</a:t>
              </a:r>
              <a:endParaRPr kumimoji="0" lang="en-US" altLang="en-US" sz="2400">
                <a:solidFill>
                  <a:schemeClr val="tx1"/>
                </a:solidFill>
              </a:endParaRPr>
            </a:p>
          </p:txBody>
        </p:sp>
        <p:sp>
          <p:nvSpPr>
            <p:cNvPr id="434231" name="Rectangle 55">
              <a:extLst>
                <a:ext uri="{FF2B5EF4-FFF2-40B4-BE49-F238E27FC236}">
                  <a16:creationId xmlns:a16="http://schemas.microsoft.com/office/drawing/2014/main" id="{0B36A21B-CE40-47EE-9201-7EEE77380624}"/>
                </a:ext>
              </a:extLst>
            </p:cNvPr>
            <p:cNvSpPr>
              <a:spLocks noChangeArrowheads="1"/>
            </p:cNvSpPr>
            <p:nvPr/>
          </p:nvSpPr>
          <p:spPr bwMode="auto">
            <a:xfrm>
              <a:off x="4175" y="1556"/>
              <a:ext cx="5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ln(a/S) (a in meter units)</a:t>
              </a:r>
              <a:endParaRPr kumimoji="0" lang="en-US" altLang="en-US" sz="2400">
                <a:solidFill>
                  <a:schemeClr val="tx1"/>
                </a:solidFill>
              </a:endParaRPr>
            </a:p>
          </p:txBody>
        </p:sp>
        <p:sp>
          <p:nvSpPr>
            <p:cNvPr id="434232" name="Rectangle 56">
              <a:extLst>
                <a:ext uri="{FF2B5EF4-FFF2-40B4-BE49-F238E27FC236}">
                  <a16:creationId xmlns:a16="http://schemas.microsoft.com/office/drawing/2014/main" id="{AE8E3DFA-9379-49DF-A80D-5BFE33E3EA11}"/>
                </a:ext>
              </a:extLst>
            </p:cNvPr>
            <p:cNvSpPr>
              <a:spLocks noChangeArrowheads="1"/>
            </p:cNvSpPr>
            <p:nvPr/>
          </p:nvSpPr>
          <p:spPr bwMode="auto">
            <a:xfrm rot="16200000">
              <a:off x="3497" y="1150"/>
              <a:ext cx="3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Proportion of area</a:t>
              </a:r>
              <a:endParaRPr kumimoji="0" lang="en-US" altLang="en-US" sz="2400">
                <a:solidFill>
                  <a:schemeClr val="tx1"/>
                </a:solidFill>
              </a:endParaRPr>
            </a:p>
          </p:txBody>
        </p:sp>
        <p:sp>
          <p:nvSpPr>
            <p:cNvPr id="434233" name="Line 57">
              <a:extLst>
                <a:ext uri="{FF2B5EF4-FFF2-40B4-BE49-F238E27FC236}">
                  <a16:creationId xmlns:a16="http://schemas.microsoft.com/office/drawing/2014/main" id="{E1BFC0EF-1CA6-4E63-ABCD-6A35772645DB}"/>
                </a:ext>
              </a:extLst>
            </p:cNvPr>
            <p:cNvSpPr>
              <a:spLocks noChangeShapeType="1"/>
            </p:cNvSpPr>
            <p:nvPr/>
          </p:nvSpPr>
          <p:spPr bwMode="auto">
            <a:xfrm>
              <a:off x="3887" y="1437"/>
              <a:ext cx="104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34" name="Line 58">
              <a:extLst>
                <a:ext uri="{FF2B5EF4-FFF2-40B4-BE49-F238E27FC236}">
                  <a16:creationId xmlns:a16="http://schemas.microsoft.com/office/drawing/2014/main" id="{C47B9EAD-0D56-45A8-A8B8-F7DB442CD10D}"/>
                </a:ext>
              </a:extLst>
            </p:cNvPr>
            <p:cNvSpPr>
              <a:spLocks noChangeShapeType="1"/>
            </p:cNvSpPr>
            <p:nvPr/>
          </p:nvSpPr>
          <p:spPr bwMode="auto">
            <a:xfrm>
              <a:off x="3887"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35" name="Line 59">
              <a:extLst>
                <a:ext uri="{FF2B5EF4-FFF2-40B4-BE49-F238E27FC236}">
                  <a16:creationId xmlns:a16="http://schemas.microsoft.com/office/drawing/2014/main" id="{332555D8-0BE6-47DB-96E4-E6764A1440F5}"/>
                </a:ext>
              </a:extLst>
            </p:cNvPr>
            <p:cNvSpPr>
              <a:spLocks noChangeShapeType="1"/>
            </p:cNvSpPr>
            <p:nvPr/>
          </p:nvSpPr>
          <p:spPr bwMode="auto">
            <a:xfrm>
              <a:off x="4149"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36" name="Line 60">
              <a:extLst>
                <a:ext uri="{FF2B5EF4-FFF2-40B4-BE49-F238E27FC236}">
                  <a16:creationId xmlns:a16="http://schemas.microsoft.com/office/drawing/2014/main" id="{DB879345-D79C-45BD-B0A8-91CD41E1F0DD}"/>
                </a:ext>
              </a:extLst>
            </p:cNvPr>
            <p:cNvSpPr>
              <a:spLocks noChangeShapeType="1"/>
            </p:cNvSpPr>
            <p:nvPr/>
          </p:nvSpPr>
          <p:spPr bwMode="auto">
            <a:xfrm>
              <a:off x="4411"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37" name="Line 61">
              <a:extLst>
                <a:ext uri="{FF2B5EF4-FFF2-40B4-BE49-F238E27FC236}">
                  <a16:creationId xmlns:a16="http://schemas.microsoft.com/office/drawing/2014/main" id="{F2054019-69E0-4CD9-87EE-5FE196CA9BEF}"/>
                </a:ext>
              </a:extLst>
            </p:cNvPr>
            <p:cNvSpPr>
              <a:spLocks noChangeShapeType="1"/>
            </p:cNvSpPr>
            <p:nvPr/>
          </p:nvSpPr>
          <p:spPr bwMode="auto">
            <a:xfrm>
              <a:off x="4673"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38" name="Line 62">
              <a:extLst>
                <a:ext uri="{FF2B5EF4-FFF2-40B4-BE49-F238E27FC236}">
                  <a16:creationId xmlns:a16="http://schemas.microsoft.com/office/drawing/2014/main" id="{43A650AB-D653-4938-8A09-8BE49D78CB35}"/>
                </a:ext>
              </a:extLst>
            </p:cNvPr>
            <p:cNvSpPr>
              <a:spLocks noChangeShapeType="1"/>
            </p:cNvSpPr>
            <p:nvPr/>
          </p:nvSpPr>
          <p:spPr bwMode="auto">
            <a:xfrm>
              <a:off x="4935"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39" name="Rectangle 63">
              <a:extLst>
                <a:ext uri="{FF2B5EF4-FFF2-40B4-BE49-F238E27FC236}">
                  <a16:creationId xmlns:a16="http://schemas.microsoft.com/office/drawing/2014/main" id="{BBCFBB33-6012-43DD-A1C7-C4F2FC6D8B8D}"/>
                </a:ext>
              </a:extLst>
            </p:cNvPr>
            <p:cNvSpPr>
              <a:spLocks noChangeArrowheads="1"/>
            </p:cNvSpPr>
            <p:nvPr/>
          </p:nvSpPr>
          <p:spPr bwMode="auto">
            <a:xfrm>
              <a:off x="3860" y="1468"/>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a:t>
              </a:r>
              <a:endParaRPr kumimoji="0" lang="en-US" altLang="en-US" sz="2400">
                <a:solidFill>
                  <a:schemeClr val="tx1"/>
                </a:solidFill>
              </a:endParaRPr>
            </a:p>
          </p:txBody>
        </p:sp>
        <p:sp>
          <p:nvSpPr>
            <p:cNvPr id="434240" name="Rectangle 64">
              <a:extLst>
                <a:ext uri="{FF2B5EF4-FFF2-40B4-BE49-F238E27FC236}">
                  <a16:creationId xmlns:a16="http://schemas.microsoft.com/office/drawing/2014/main" id="{E8652A63-480A-4AAD-A96A-A4198D34E3E3}"/>
                </a:ext>
              </a:extLst>
            </p:cNvPr>
            <p:cNvSpPr>
              <a:spLocks noChangeArrowheads="1"/>
            </p:cNvSpPr>
            <p:nvPr/>
          </p:nvSpPr>
          <p:spPr bwMode="auto">
            <a:xfrm>
              <a:off x="4122" y="1468"/>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5</a:t>
              </a:r>
              <a:endParaRPr kumimoji="0" lang="en-US" altLang="en-US" sz="2400">
                <a:solidFill>
                  <a:schemeClr val="tx1"/>
                </a:solidFill>
              </a:endParaRPr>
            </a:p>
          </p:txBody>
        </p:sp>
        <p:sp>
          <p:nvSpPr>
            <p:cNvPr id="434241" name="Rectangle 65">
              <a:extLst>
                <a:ext uri="{FF2B5EF4-FFF2-40B4-BE49-F238E27FC236}">
                  <a16:creationId xmlns:a16="http://schemas.microsoft.com/office/drawing/2014/main" id="{FCDF99A7-457C-47FD-9AA1-D98464597762}"/>
                </a:ext>
              </a:extLst>
            </p:cNvPr>
            <p:cNvSpPr>
              <a:spLocks noChangeArrowheads="1"/>
            </p:cNvSpPr>
            <p:nvPr/>
          </p:nvSpPr>
          <p:spPr bwMode="auto">
            <a:xfrm>
              <a:off x="4368"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10</a:t>
              </a:r>
              <a:endParaRPr kumimoji="0" lang="en-US" altLang="en-US" sz="2400">
                <a:solidFill>
                  <a:schemeClr val="tx1"/>
                </a:solidFill>
              </a:endParaRPr>
            </a:p>
          </p:txBody>
        </p:sp>
        <p:sp>
          <p:nvSpPr>
            <p:cNvPr id="434242" name="Rectangle 66">
              <a:extLst>
                <a:ext uri="{FF2B5EF4-FFF2-40B4-BE49-F238E27FC236}">
                  <a16:creationId xmlns:a16="http://schemas.microsoft.com/office/drawing/2014/main" id="{797D3675-C79E-4A66-9703-76E5C385C44F}"/>
                </a:ext>
              </a:extLst>
            </p:cNvPr>
            <p:cNvSpPr>
              <a:spLocks noChangeArrowheads="1"/>
            </p:cNvSpPr>
            <p:nvPr/>
          </p:nvSpPr>
          <p:spPr bwMode="auto">
            <a:xfrm>
              <a:off x="4630"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15</a:t>
              </a:r>
              <a:endParaRPr kumimoji="0" lang="en-US" altLang="en-US" sz="2400">
                <a:solidFill>
                  <a:schemeClr val="tx1"/>
                </a:solidFill>
              </a:endParaRPr>
            </a:p>
          </p:txBody>
        </p:sp>
        <p:sp>
          <p:nvSpPr>
            <p:cNvPr id="434243" name="Rectangle 67">
              <a:extLst>
                <a:ext uri="{FF2B5EF4-FFF2-40B4-BE49-F238E27FC236}">
                  <a16:creationId xmlns:a16="http://schemas.microsoft.com/office/drawing/2014/main" id="{A3C43F5C-B2FA-4FE4-8265-BA91714BDF1E}"/>
                </a:ext>
              </a:extLst>
            </p:cNvPr>
            <p:cNvSpPr>
              <a:spLocks noChangeArrowheads="1"/>
            </p:cNvSpPr>
            <p:nvPr/>
          </p:nvSpPr>
          <p:spPr bwMode="auto">
            <a:xfrm>
              <a:off x="4892"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20</a:t>
              </a:r>
              <a:endParaRPr kumimoji="0" lang="en-US" altLang="en-US" sz="2400">
                <a:solidFill>
                  <a:schemeClr val="tx1"/>
                </a:solidFill>
              </a:endParaRPr>
            </a:p>
          </p:txBody>
        </p:sp>
        <p:sp>
          <p:nvSpPr>
            <p:cNvPr id="434244" name="Line 68">
              <a:extLst>
                <a:ext uri="{FF2B5EF4-FFF2-40B4-BE49-F238E27FC236}">
                  <a16:creationId xmlns:a16="http://schemas.microsoft.com/office/drawing/2014/main" id="{01A19293-703C-473C-A05A-DE42990EF462}"/>
                </a:ext>
              </a:extLst>
            </p:cNvPr>
            <p:cNvSpPr>
              <a:spLocks noChangeShapeType="1"/>
            </p:cNvSpPr>
            <p:nvPr/>
          </p:nvSpPr>
          <p:spPr bwMode="auto">
            <a:xfrm flipV="1">
              <a:off x="3837" y="931"/>
              <a:ext cx="1" cy="48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45" name="Line 69">
              <a:extLst>
                <a:ext uri="{FF2B5EF4-FFF2-40B4-BE49-F238E27FC236}">
                  <a16:creationId xmlns:a16="http://schemas.microsoft.com/office/drawing/2014/main" id="{51D9FE11-7897-4F4D-A4E4-6D3292670464}"/>
                </a:ext>
              </a:extLst>
            </p:cNvPr>
            <p:cNvSpPr>
              <a:spLocks noChangeShapeType="1"/>
            </p:cNvSpPr>
            <p:nvPr/>
          </p:nvSpPr>
          <p:spPr bwMode="auto">
            <a:xfrm flipH="1">
              <a:off x="3819" y="141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46" name="Line 70">
              <a:extLst>
                <a:ext uri="{FF2B5EF4-FFF2-40B4-BE49-F238E27FC236}">
                  <a16:creationId xmlns:a16="http://schemas.microsoft.com/office/drawing/2014/main" id="{74AED96C-5263-4C10-95FE-FF417DDD4FEE}"/>
                </a:ext>
              </a:extLst>
            </p:cNvPr>
            <p:cNvSpPr>
              <a:spLocks noChangeShapeType="1"/>
            </p:cNvSpPr>
            <p:nvPr/>
          </p:nvSpPr>
          <p:spPr bwMode="auto">
            <a:xfrm flipH="1">
              <a:off x="3819" y="129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47" name="Line 71">
              <a:extLst>
                <a:ext uri="{FF2B5EF4-FFF2-40B4-BE49-F238E27FC236}">
                  <a16:creationId xmlns:a16="http://schemas.microsoft.com/office/drawing/2014/main" id="{9E3465C8-C885-4BC6-B16D-A9A2E73F27FE}"/>
                </a:ext>
              </a:extLst>
            </p:cNvPr>
            <p:cNvSpPr>
              <a:spLocks noChangeShapeType="1"/>
            </p:cNvSpPr>
            <p:nvPr/>
          </p:nvSpPr>
          <p:spPr bwMode="auto">
            <a:xfrm flipH="1">
              <a:off x="3819" y="1175"/>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48" name="Line 72">
              <a:extLst>
                <a:ext uri="{FF2B5EF4-FFF2-40B4-BE49-F238E27FC236}">
                  <a16:creationId xmlns:a16="http://schemas.microsoft.com/office/drawing/2014/main" id="{7FF228F6-EAE6-4AB5-AC68-4C79AD07B10C}"/>
                </a:ext>
              </a:extLst>
            </p:cNvPr>
            <p:cNvSpPr>
              <a:spLocks noChangeShapeType="1"/>
            </p:cNvSpPr>
            <p:nvPr/>
          </p:nvSpPr>
          <p:spPr bwMode="auto">
            <a:xfrm flipH="1">
              <a:off x="3819" y="1051"/>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49" name="Line 73">
              <a:extLst>
                <a:ext uri="{FF2B5EF4-FFF2-40B4-BE49-F238E27FC236}">
                  <a16:creationId xmlns:a16="http://schemas.microsoft.com/office/drawing/2014/main" id="{FF2AB974-91BD-4203-B182-FBE2531AC546}"/>
                </a:ext>
              </a:extLst>
            </p:cNvPr>
            <p:cNvSpPr>
              <a:spLocks noChangeShapeType="1"/>
            </p:cNvSpPr>
            <p:nvPr/>
          </p:nvSpPr>
          <p:spPr bwMode="auto">
            <a:xfrm flipH="1">
              <a:off x="3819" y="931"/>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50" name="Rectangle 74">
              <a:extLst>
                <a:ext uri="{FF2B5EF4-FFF2-40B4-BE49-F238E27FC236}">
                  <a16:creationId xmlns:a16="http://schemas.microsoft.com/office/drawing/2014/main" id="{B7E8FC25-AC03-4465-AAD9-5280676CB9B9}"/>
                </a:ext>
              </a:extLst>
            </p:cNvPr>
            <p:cNvSpPr>
              <a:spLocks noChangeArrowheads="1"/>
            </p:cNvSpPr>
            <p:nvPr/>
          </p:nvSpPr>
          <p:spPr bwMode="auto">
            <a:xfrm rot="16200000">
              <a:off x="3726" y="140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0.00</a:t>
              </a:r>
              <a:endParaRPr kumimoji="0" lang="en-US" altLang="en-US" sz="2400">
                <a:solidFill>
                  <a:schemeClr val="tx1"/>
                </a:solidFill>
              </a:endParaRPr>
            </a:p>
          </p:txBody>
        </p:sp>
        <p:sp>
          <p:nvSpPr>
            <p:cNvPr id="434251" name="Rectangle 75">
              <a:extLst>
                <a:ext uri="{FF2B5EF4-FFF2-40B4-BE49-F238E27FC236}">
                  <a16:creationId xmlns:a16="http://schemas.microsoft.com/office/drawing/2014/main" id="{35332ED3-8DE0-41F9-A786-A44C8B32F9F7}"/>
                </a:ext>
              </a:extLst>
            </p:cNvPr>
            <p:cNvSpPr>
              <a:spLocks noChangeArrowheads="1"/>
            </p:cNvSpPr>
            <p:nvPr/>
          </p:nvSpPr>
          <p:spPr bwMode="auto">
            <a:xfrm rot="16200000">
              <a:off x="3726" y="1163"/>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0.10</a:t>
              </a:r>
              <a:endParaRPr kumimoji="0" lang="en-US" altLang="en-US" sz="2400">
                <a:solidFill>
                  <a:schemeClr val="tx1"/>
                </a:solidFill>
              </a:endParaRPr>
            </a:p>
          </p:txBody>
        </p:sp>
        <p:sp>
          <p:nvSpPr>
            <p:cNvPr id="434252" name="Rectangle 76">
              <a:extLst>
                <a:ext uri="{FF2B5EF4-FFF2-40B4-BE49-F238E27FC236}">
                  <a16:creationId xmlns:a16="http://schemas.microsoft.com/office/drawing/2014/main" id="{AFB99214-1DD6-4FDD-9D38-327A6E5F93EC}"/>
                </a:ext>
              </a:extLst>
            </p:cNvPr>
            <p:cNvSpPr>
              <a:spLocks noChangeArrowheads="1"/>
            </p:cNvSpPr>
            <p:nvPr/>
          </p:nvSpPr>
          <p:spPr bwMode="auto">
            <a:xfrm rot="16200000">
              <a:off x="3726" y="919"/>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0.20</a:t>
              </a:r>
              <a:endParaRPr kumimoji="0" lang="en-US" altLang="en-US" sz="2400">
                <a:solidFill>
                  <a:schemeClr val="tx1"/>
                </a:solidFill>
              </a:endParaRPr>
            </a:p>
          </p:txBody>
        </p:sp>
        <p:sp>
          <p:nvSpPr>
            <p:cNvPr id="434253" name="Rectangle 77">
              <a:extLst>
                <a:ext uri="{FF2B5EF4-FFF2-40B4-BE49-F238E27FC236}">
                  <a16:creationId xmlns:a16="http://schemas.microsoft.com/office/drawing/2014/main" id="{EEB3A145-BCE9-456B-8A94-02700EC205E9}"/>
                </a:ext>
              </a:extLst>
            </p:cNvPr>
            <p:cNvSpPr>
              <a:spLocks noChangeArrowheads="1"/>
            </p:cNvSpPr>
            <p:nvPr/>
          </p:nvSpPr>
          <p:spPr bwMode="auto">
            <a:xfrm>
              <a:off x="3887" y="1414"/>
              <a:ext cx="51"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54" name="Rectangle 78">
              <a:extLst>
                <a:ext uri="{FF2B5EF4-FFF2-40B4-BE49-F238E27FC236}">
                  <a16:creationId xmlns:a16="http://schemas.microsoft.com/office/drawing/2014/main" id="{D942E61C-A51F-4B7D-9EBF-FC88352F1E8A}"/>
                </a:ext>
              </a:extLst>
            </p:cNvPr>
            <p:cNvSpPr>
              <a:spLocks noChangeArrowheads="1"/>
            </p:cNvSpPr>
            <p:nvPr/>
          </p:nvSpPr>
          <p:spPr bwMode="auto">
            <a:xfrm>
              <a:off x="3887" y="1414"/>
              <a:ext cx="51"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55" name="Rectangle 79">
              <a:extLst>
                <a:ext uri="{FF2B5EF4-FFF2-40B4-BE49-F238E27FC236}">
                  <a16:creationId xmlns:a16="http://schemas.microsoft.com/office/drawing/2014/main" id="{4DEBE2EF-A145-41A7-8B5E-D6E27BCC16F2}"/>
                </a:ext>
              </a:extLst>
            </p:cNvPr>
            <p:cNvSpPr>
              <a:spLocks noChangeArrowheads="1"/>
            </p:cNvSpPr>
            <p:nvPr/>
          </p:nvSpPr>
          <p:spPr bwMode="auto">
            <a:xfrm>
              <a:off x="3938" y="1414"/>
              <a:ext cx="55"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56" name="Rectangle 80">
              <a:extLst>
                <a:ext uri="{FF2B5EF4-FFF2-40B4-BE49-F238E27FC236}">
                  <a16:creationId xmlns:a16="http://schemas.microsoft.com/office/drawing/2014/main" id="{BF49D50A-4EA8-486C-9644-62E2BEF06589}"/>
                </a:ext>
              </a:extLst>
            </p:cNvPr>
            <p:cNvSpPr>
              <a:spLocks noChangeArrowheads="1"/>
            </p:cNvSpPr>
            <p:nvPr/>
          </p:nvSpPr>
          <p:spPr bwMode="auto">
            <a:xfrm>
              <a:off x="3938" y="1414"/>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57" name="Rectangle 81">
              <a:extLst>
                <a:ext uri="{FF2B5EF4-FFF2-40B4-BE49-F238E27FC236}">
                  <a16:creationId xmlns:a16="http://schemas.microsoft.com/office/drawing/2014/main" id="{79B3DD8E-2B85-4640-A147-8001A07BC22F}"/>
                </a:ext>
              </a:extLst>
            </p:cNvPr>
            <p:cNvSpPr>
              <a:spLocks noChangeArrowheads="1"/>
            </p:cNvSpPr>
            <p:nvPr/>
          </p:nvSpPr>
          <p:spPr bwMode="auto">
            <a:xfrm>
              <a:off x="3993" y="1414"/>
              <a:ext cx="51"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58" name="Rectangle 82">
              <a:extLst>
                <a:ext uri="{FF2B5EF4-FFF2-40B4-BE49-F238E27FC236}">
                  <a16:creationId xmlns:a16="http://schemas.microsoft.com/office/drawing/2014/main" id="{F9B3B17C-4FEF-4EF6-9047-D3807A98E632}"/>
                </a:ext>
              </a:extLst>
            </p:cNvPr>
            <p:cNvSpPr>
              <a:spLocks noChangeArrowheads="1"/>
            </p:cNvSpPr>
            <p:nvPr/>
          </p:nvSpPr>
          <p:spPr bwMode="auto">
            <a:xfrm>
              <a:off x="3993" y="1414"/>
              <a:ext cx="51"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59" name="Rectangle 83">
              <a:extLst>
                <a:ext uri="{FF2B5EF4-FFF2-40B4-BE49-F238E27FC236}">
                  <a16:creationId xmlns:a16="http://schemas.microsoft.com/office/drawing/2014/main" id="{C7700F40-3B93-4B47-A22B-6F66065043C3}"/>
                </a:ext>
              </a:extLst>
            </p:cNvPr>
            <p:cNvSpPr>
              <a:spLocks noChangeArrowheads="1"/>
            </p:cNvSpPr>
            <p:nvPr/>
          </p:nvSpPr>
          <p:spPr bwMode="auto">
            <a:xfrm>
              <a:off x="4044" y="1414"/>
              <a:ext cx="55"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60" name="Rectangle 84">
              <a:extLst>
                <a:ext uri="{FF2B5EF4-FFF2-40B4-BE49-F238E27FC236}">
                  <a16:creationId xmlns:a16="http://schemas.microsoft.com/office/drawing/2014/main" id="{60D38425-9158-4624-A154-275ED8A96167}"/>
                </a:ext>
              </a:extLst>
            </p:cNvPr>
            <p:cNvSpPr>
              <a:spLocks noChangeArrowheads="1"/>
            </p:cNvSpPr>
            <p:nvPr/>
          </p:nvSpPr>
          <p:spPr bwMode="auto">
            <a:xfrm>
              <a:off x="4044" y="1414"/>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61" name="Rectangle 85">
              <a:extLst>
                <a:ext uri="{FF2B5EF4-FFF2-40B4-BE49-F238E27FC236}">
                  <a16:creationId xmlns:a16="http://schemas.microsoft.com/office/drawing/2014/main" id="{D9A60CBF-9D03-4C80-8DC1-EFF8159FBDEC}"/>
                </a:ext>
              </a:extLst>
            </p:cNvPr>
            <p:cNvSpPr>
              <a:spLocks noChangeArrowheads="1"/>
            </p:cNvSpPr>
            <p:nvPr/>
          </p:nvSpPr>
          <p:spPr bwMode="auto">
            <a:xfrm>
              <a:off x="4099" y="1322"/>
              <a:ext cx="50" cy="9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62" name="Rectangle 86">
              <a:extLst>
                <a:ext uri="{FF2B5EF4-FFF2-40B4-BE49-F238E27FC236}">
                  <a16:creationId xmlns:a16="http://schemas.microsoft.com/office/drawing/2014/main" id="{8D50B13F-AEF7-4E6F-A383-1AC46917ECC6}"/>
                </a:ext>
              </a:extLst>
            </p:cNvPr>
            <p:cNvSpPr>
              <a:spLocks noChangeArrowheads="1"/>
            </p:cNvSpPr>
            <p:nvPr/>
          </p:nvSpPr>
          <p:spPr bwMode="auto">
            <a:xfrm>
              <a:off x="4099" y="1322"/>
              <a:ext cx="50" cy="9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63" name="Rectangle 87">
              <a:extLst>
                <a:ext uri="{FF2B5EF4-FFF2-40B4-BE49-F238E27FC236}">
                  <a16:creationId xmlns:a16="http://schemas.microsoft.com/office/drawing/2014/main" id="{391C87E9-E892-4B3D-8D0C-6CE0FC281AB8}"/>
                </a:ext>
              </a:extLst>
            </p:cNvPr>
            <p:cNvSpPr>
              <a:spLocks noChangeArrowheads="1"/>
            </p:cNvSpPr>
            <p:nvPr/>
          </p:nvSpPr>
          <p:spPr bwMode="auto">
            <a:xfrm>
              <a:off x="4149" y="1230"/>
              <a:ext cx="51" cy="18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64" name="Rectangle 88">
              <a:extLst>
                <a:ext uri="{FF2B5EF4-FFF2-40B4-BE49-F238E27FC236}">
                  <a16:creationId xmlns:a16="http://schemas.microsoft.com/office/drawing/2014/main" id="{C60670C0-7EEE-4AC1-812B-A535D0F9413D}"/>
                </a:ext>
              </a:extLst>
            </p:cNvPr>
            <p:cNvSpPr>
              <a:spLocks noChangeArrowheads="1"/>
            </p:cNvSpPr>
            <p:nvPr/>
          </p:nvSpPr>
          <p:spPr bwMode="auto">
            <a:xfrm>
              <a:off x="4149" y="1230"/>
              <a:ext cx="51" cy="18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65" name="Rectangle 89">
              <a:extLst>
                <a:ext uri="{FF2B5EF4-FFF2-40B4-BE49-F238E27FC236}">
                  <a16:creationId xmlns:a16="http://schemas.microsoft.com/office/drawing/2014/main" id="{38C6F924-7B7A-45A4-951B-8FF666080B39}"/>
                </a:ext>
              </a:extLst>
            </p:cNvPr>
            <p:cNvSpPr>
              <a:spLocks noChangeArrowheads="1"/>
            </p:cNvSpPr>
            <p:nvPr/>
          </p:nvSpPr>
          <p:spPr bwMode="auto">
            <a:xfrm>
              <a:off x="4200" y="1138"/>
              <a:ext cx="55" cy="27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66" name="Rectangle 90">
              <a:extLst>
                <a:ext uri="{FF2B5EF4-FFF2-40B4-BE49-F238E27FC236}">
                  <a16:creationId xmlns:a16="http://schemas.microsoft.com/office/drawing/2014/main" id="{2E85E3C1-2169-4ACA-A4E0-4425B6CB93BB}"/>
                </a:ext>
              </a:extLst>
            </p:cNvPr>
            <p:cNvSpPr>
              <a:spLocks noChangeArrowheads="1"/>
            </p:cNvSpPr>
            <p:nvPr/>
          </p:nvSpPr>
          <p:spPr bwMode="auto">
            <a:xfrm>
              <a:off x="4200" y="1138"/>
              <a:ext cx="55" cy="27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67" name="Rectangle 91">
              <a:extLst>
                <a:ext uri="{FF2B5EF4-FFF2-40B4-BE49-F238E27FC236}">
                  <a16:creationId xmlns:a16="http://schemas.microsoft.com/office/drawing/2014/main" id="{C99B1099-C66F-4698-BA15-EF623AE5127A}"/>
                </a:ext>
              </a:extLst>
            </p:cNvPr>
            <p:cNvSpPr>
              <a:spLocks noChangeArrowheads="1"/>
            </p:cNvSpPr>
            <p:nvPr/>
          </p:nvSpPr>
          <p:spPr bwMode="auto">
            <a:xfrm>
              <a:off x="4255" y="858"/>
              <a:ext cx="50" cy="5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68" name="Rectangle 92">
              <a:extLst>
                <a:ext uri="{FF2B5EF4-FFF2-40B4-BE49-F238E27FC236}">
                  <a16:creationId xmlns:a16="http://schemas.microsoft.com/office/drawing/2014/main" id="{4D37480E-469D-4A4C-8603-C0C39C1BF36F}"/>
                </a:ext>
              </a:extLst>
            </p:cNvPr>
            <p:cNvSpPr>
              <a:spLocks noChangeArrowheads="1"/>
            </p:cNvSpPr>
            <p:nvPr/>
          </p:nvSpPr>
          <p:spPr bwMode="auto">
            <a:xfrm>
              <a:off x="4255" y="858"/>
              <a:ext cx="50" cy="5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69" name="Rectangle 93">
              <a:extLst>
                <a:ext uri="{FF2B5EF4-FFF2-40B4-BE49-F238E27FC236}">
                  <a16:creationId xmlns:a16="http://schemas.microsoft.com/office/drawing/2014/main" id="{D7C5EAF9-43AA-4A85-85D0-F30BF004D5C5}"/>
                </a:ext>
              </a:extLst>
            </p:cNvPr>
            <p:cNvSpPr>
              <a:spLocks noChangeArrowheads="1"/>
            </p:cNvSpPr>
            <p:nvPr/>
          </p:nvSpPr>
          <p:spPr bwMode="auto">
            <a:xfrm>
              <a:off x="4305" y="858"/>
              <a:ext cx="56" cy="5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70" name="Rectangle 94">
              <a:extLst>
                <a:ext uri="{FF2B5EF4-FFF2-40B4-BE49-F238E27FC236}">
                  <a16:creationId xmlns:a16="http://schemas.microsoft.com/office/drawing/2014/main" id="{1C3C2DFD-FED1-4A61-B3AC-351E6916D3E1}"/>
                </a:ext>
              </a:extLst>
            </p:cNvPr>
            <p:cNvSpPr>
              <a:spLocks noChangeArrowheads="1"/>
            </p:cNvSpPr>
            <p:nvPr/>
          </p:nvSpPr>
          <p:spPr bwMode="auto">
            <a:xfrm>
              <a:off x="4305" y="858"/>
              <a:ext cx="56" cy="5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71" name="Rectangle 95">
              <a:extLst>
                <a:ext uri="{FF2B5EF4-FFF2-40B4-BE49-F238E27FC236}">
                  <a16:creationId xmlns:a16="http://schemas.microsoft.com/office/drawing/2014/main" id="{17A5E563-3F01-4C2E-8F64-D9DCB43D96EF}"/>
                </a:ext>
              </a:extLst>
            </p:cNvPr>
            <p:cNvSpPr>
              <a:spLocks noChangeArrowheads="1"/>
            </p:cNvSpPr>
            <p:nvPr/>
          </p:nvSpPr>
          <p:spPr bwMode="auto">
            <a:xfrm>
              <a:off x="4361" y="1230"/>
              <a:ext cx="50" cy="18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72" name="Rectangle 96">
              <a:extLst>
                <a:ext uri="{FF2B5EF4-FFF2-40B4-BE49-F238E27FC236}">
                  <a16:creationId xmlns:a16="http://schemas.microsoft.com/office/drawing/2014/main" id="{030FBF2D-B8F4-4CA2-B5F3-B9CE31EA5931}"/>
                </a:ext>
              </a:extLst>
            </p:cNvPr>
            <p:cNvSpPr>
              <a:spLocks noChangeArrowheads="1"/>
            </p:cNvSpPr>
            <p:nvPr/>
          </p:nvSpPr>
          <p:spPr bwMode="auto">
            <a:xfrm>
              <a:off x="4361" y="1230"/>
              <a:ext cx="50" cy="18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73" name="Rectangle 97">
              <a:extLst>
                <a:ext uri="{FF2B5EF4-FFF2-40B4-BE49-F238E27FC236}">
                  <a16:creationId xmlns:a16="http://schemas.microsoft.com/office/drawing/2014/main" id="{AB05FCB4-C00C-450A-AE1E-DDF39D417738}"/>
                </a:ext>
              </a:extLst>
            </p:cNvPr>
            <p:cNvSpPr>
              <a:spLocks noChangeArrowheads="1"/>
            </p:cNvSpPr>
            <p:nvPr/>
          </p:nvSpPr>
          <p:spPr bwMode="auto">
            <a:xfrm>
              <a:off x="4411" y="1340"/>
              <a:ext cx="262" cy="7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74" name="Rectangle 98">
              <a:extLst>
                <a:ext uri="{FF2B5EF4-FFF2-40B4-BE49-F238E27FC236}">
                  <a16:creationId xmlns:a16="http://schemas.microsoft.com/office/drawing/2014/main" id="{08C54B0C-72B0-427D-B291-81E57084EB0E}"/>
                </a:ext>
              </a:extLst>
            </p:cNvPr>
            <p:cNvSpPr>
              <a:spLocks noChangeArrowheads="1"/>
            </p:cNvSpPr>
            <p:nvPr/>
          </p:nvSpPr>
          <p:spPr bwMode="auto">
            <a:xfrm>
              <a:off x="4411" y="1340"/>
              <a:ext cx="262" cy="7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275" name="Rectangle 99">
              <a:extLst>
                <a:ext uri="{FF2B5EF4-FFF2-40B4-BE49-F238E27FC236}">
                  <a16:creationId xmlns:a16="http://schemas.microsoft.com/office/drawing/2014/main" id="{2187B6B7-553F-4FC0-AD1D-268E063A6FA8}"/>
                </a:ext>
              </a:extLst>
            </p:cNvPr>
            <p:cNvSpPr>
              <a:spLocks noChangeArrowheads="1"/>
            </p:cNvSpPr>
            <p:nvPr/>
          </p:nvSpPr>
          <p:spPr bwMode="auto">
            <a:xfrm>
              <a:off x="4673" y="1391"/>
              <a:ext cx="423" cy="2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276" name="Rectangle 100">
              <a:extLst>
                <a:ext uri="{FF2B5EF4-FFF2-40B4-BE49-F238E27FC236}">
                  <a16:creationId xmlns:a16="http://schemas.microsoft.com/office/drawing/2014/main" id="{2ADC36AD-129C-49F4-8EA9-61481A7E894C}"/>
                </a:ext>
              </a:extLst>
            </p:cNvPr>
            <p:cNvSpPr>
              <a:spLocks noChangeArrowheads="1"/>
            </p:cNvSpPr>
            <p:nvPr/>
          </p:nvSpPr>
          <p:spPr bwMode="auto">
            <a:xfrm>
              <a:off x="4673" y="1391"/>
              <a:ext cx="423" cy="23"/>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34277" name="Group 101">
            <a:extLst>
              <a:ext uri="{FF2B5EF4-FFF2-40B4-BE49-F238E27FC236}">
                <a16:creationId xmlns:a16="http://schemas.microsoft.com/office/drawing/2014/main" id="{A97B60EE-411B-4511-9B62-9148D8B023C5}"/>
              </a:ext>
            </a:extLst>
          </p:cNvPr>
          <p:cNvGrpSpPr>
            <a:grpSpLocks/>
          </p:cNvGrpSpPr>
          <p:nvPr/>
        </p:nvGrpSpPr>
        <p:grpSpPr bwMode="auto">
          <a:xfrm>
            <a:off x="381000" y="3829050"/>
            <a:ext cx="2278063" cy="1419225"/>
            <a:chOff x="2094" y="720"/>
            <a:chExt cx="1435" cy="894"/>
          </a:xfrm>
        </p:grpSpPr>
        <p:sp>
          <p:nvSpPr>
            <p:cNvPr id="434278" name="Rectangle 102">
              <a:extLst>
                <a:ext uri="{FF2B5EF4-FFF2-40B4-BE49-F238E27FC236}">
                  <a16:creationId xmlns:a16="http://schemas.microsoft.com/office/drawing/2014/main" id="{CECA2162-5A18-4894-ACCC-DAEECF47D5AA}"/>
                </a:ext>
              </a:extLst>
            </p:cNvPr>
            <p:cNvSpPr>
              <a:spLocks noChangeArrowheads="1"/>
            </p:cNvSpPr>
            <p:nvPr/>
          </p:nvSpPr>
          <p:spPr bwMode="auto">
            <a:xfrm>
              <a:off x="2790" y="720"/>
              <a:ext cx="2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800" b="1">
                  <a:solidFill>
                    <a:srgbClr val="000000"/>
                  </a:solidFill>
                  <a:latin typeface="Arial" panose="020B0604020202020204" pitchFamily="34" charset="0"/>
                </a:rPr>
                <a:t>Basin 2</a:t>
              </a:r>
              <a:endParaRPr kumimoji="0" lang="en-US" altLang="en-US" sz="2400">
                <a:solidFill>
                  <a:schemeClr val="tx1"/>
                </a:solidFill>
              </a:endParaRPr>
            </a:p>
          </p:txBody>
        </p:sp>
        <p:sp>
          <p:nvSpPr>
            <p:cNvPr id="434279" name="Rectangle 103">
              <a:extLst>
                <a:ext uri="{FF2B5EF4-FFF2-40B4-BE49-F238E27FC236}">
                  <a16:creationId xmlns:a16="http://schemas.microsoft.com/office/drawing/2014/main" id="{8F56F7A3-84CA-49BA-BA51-4D932B6EDED9}"/>
                </a:ext>
              </a:extLst>
            </p:cNvPr>
            <p:cNvSpPr>
              <a:spLocks noChangeArrowheads="1"/>
            </p:cNvSpPr>
            <p:nvPr/>
          </p:nvSpPr>
          <p:spPr bwMode="auto">
            <a:xfrm>
              <a:off x="2609" y="1556"/>
              <a:ext cx="5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ln(a/S) (a in meter units)</a:t>
              </a:r>
              <a:endParaRPr kumimoji="0" lang="en-US" altLang="en-US" sz="2400">
                <a:solidFill>
                  <a:schemeClr val="tx1"/>
                </a:solidFill>
              </a:endParaRPr>
            </a:p>
          </p:txBody>
        </p:sp>
        <p:sp>
          <p:nvSpPr>
            <p:cNvPr id="434280" name="Rectangle 104">
              <a:extLst>
                <a:ext uri="{FF2B5EF4-FFF2-40B4-BE49-F238E27FC236}">
                  <a16:creationId xmlns:a16="http://schemas.microsoft.com/office/drawing/2014/main" id="{AC160DDC-2393-415C-9B42-939A44BE3956}"/>
                </a:ext>
              </a:extLst>
            </p:cNvPr>
            <p:cNvSpPr>
              <a:spLocks noChangeArrowheads="1"/>
            </p:cNvSpPr>
            <p:nvPr/>
          </p:nvSpPr>
          <p:spPr bwMode="auto">
            <a:xfrm rot="16200000">
              <a:off x="1930" y="1150"/>
              <a:ext cx="3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Proportion of area</a:t>
              </a:r>
              <a:endParaRPr kumimoji="0" lang="en-US" altLang="en-US" sz="2400">
                <a:solidFill>
                  <a:schemeClr val="tx1"/>
                </a:solidFill>
              </a:endParaRPr>
            </a:p>
          </p:txBody>
        </p:sp>
        <p:sp>
          <p:nvSpPr>
            <p:cNvPr id="434281" name="Line 105">
              <a:extLst>
                <a:ext uri="{FF2B5EF4-FFF2-40B4-BE49-F238E27FC236}">
                  <a16:creationId xmlns:a16="http://schemas.microsoft.com/office/drawing/2014/main" id="{F0B839B3-681C-4A0D-B5B4-89F926FF45FB}"/>
                </a:ext>
              </a:extLst>
            </p:cNvPr>
            <p:cNvSpPr>
              <a:spLocks noChangeShapeType="1"/>
            </p:cNvSpPr>
            <p:nvPr/>
          </p:nvSpPr>
          <p:spPr bwMode="auto">
            <a:xfrm>
              <a:off x="2321" y="1437"/>
              <a:ext cx="1116"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82" name="Line 106">
              <a:extLst>
                <a:ext uri="{FF2B5EF4-FFF2-40B4-BE49-F238E27FC236}">
                  <a16:creationId xmlns:a16="http://schemas.microsoft.com/office/drawing/2014/main" id="{89B5F9AC-CDE9-4F4D-8BBC-1745290C1F51}"/>
                </a:ext>
              </a:extLst>
            </p:cNvPr>
            <p:cNvSpPr>
              <a:spLocks noChangeShapeType="1"/>
            </p:cNvSpPr>
            <p:nvPr/>
          </p:nvSpPr>
          <p:spPr bwMode="auto">
            <a:xfrm>
              <a:off x="2321"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83" name="Line 107">
              <a:extLst>
                <a:ext uri="{FF2B5EF4-FFF2-40B4-BE49-F238E27FC236}">
                  <a16:creationId xmlns:a16="http://schemas.microsoft.com/office/drawing/2014/main" id="{132DF6F8-2FA5-4ADB-B8BF-75FFDA1B39CF}"/>
                </a:ext>
              </a:extLst>
            </p:cNvPr>
            <p:cNvSpPr>
              <a:spLocks noChangeShapeType="1"/>
            </p:cNvSpPr>
            <p:nvPr/>
          </p:nvSpPr>
          <p:spPr bwMode="auto">
            <a:xfrm>
              <a:off x="2546"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84" name="Line 108">
              <a:extLst>
                <a:ext uri="{FF2B5EF4-FFF2-40B4-BE49-F238E27FC236}">
                  <a16:creationId xmlns:a16="http://schemas.microsoft.com/office/drawing/2014/main" id="{1354F6BE-C21D-4949-A7A2-7A7C38E18E2C}"/>
                </a:ext>
              </a:extLst>
            </p:cNvPr>
            <p:cNvSpPr>
              <a:spLocks noChangeShapeType="1"/>
            </p:cNvSpPr>
            <p:nvPr/>
          </p:nvSpPr>
          <p:spPr bwMode="auto">
            <a:xfrm>
              <a:off x="2767"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85" name="Line 109">
              <a:extLst>
                <a:ext uri="{FF2B5EF4-FFF2-40B4-BE49-F238E27FC236}">
                  <a16:creationId xmlns:a16="http://schemas.microsoft.com/office/drawing/2014/main" id="{D33B33A5-FDD1-461C-92C6-FF04344B97B6}"/>
                </a:ext>
              </a:extLst>
            </p:cNvPr>
            <p:cNvSpPr>
              <a:spLocks noChangeShapeType="1"/>
            </p:cNvSpPr>
            <p:nvPr/>
          </p:nvSpPr>
          <p:spPr bwMode="auto">
            <a:xfrm>
              <a:off x="2992"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86" name="Line 110">
              <a:extLst>
                <a:ext uri="{FF2B5EF4-FFF2-40B4-BE49-F238E27FC236}">
                  <a16:creationId xmlns:a16="http://schemas.microsoft.com/office/drawing/2014/main" id="{859A6DA1-34A0-4E29-8805-F60C72EA821A}"/>
                </a:ext>
              </a:extLst>
            </p:cNvPr>
            <p:cNvSpPr>
              <a:spLocks noChangeShapeType="1"/>
            </p:cNvSpPr>
            <p:nvPr/>
          </p:nvSpPr>
          <p:spPr bwMode="auto">
            <a:xfrm>
              <a:off x="3212"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87" name="Line 111">
              <a:extLst>
                <a:ext uri="{FF2B5EF4-FFF2-40B4-BE49-F238E27FC236}">
                  <a16:creationId xmlns:a16="http://schemas.microsoft.com/office/drawing/2014/main" id="{59F9CA44-9EB8-4510-8514-9E124330CFAE}"/>
                </a:ext>
              </a:extLst>
            </p:cNvPr>
            <p:cNvSpPr>
              <a:spLocks noChangeShapeType="1"/>
            </p:cNvSpPr>
            <p:nvPr/>
          </p:nvSpPr>
          <p:spPr bwMode="auto">
            <a:xfrm>
              <a:off x="3437" y="1437"/>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88" name="Rectangle 112">
              <a:extLst>
                <a:ext uri="{FF2B5EF4-FFF2-40B4-BE49-F238E27FC236}">
                  <a16:creationId xmlns:a16="http://schemas.microsoft.com/office/drawing/2014/main" id="{9F70023A-3765-4A6E-8509-951C044929A7}"/>
                </a:ext>
              </a:extLst>
            </p:cNvPr>
            <p:cNvSpPr>
              <a:spLocks noChangeArrowheads="1"/>
            </p:cNvSpPr>
            <p:nvPr/>
          </p:nvSpPr>
          <p:spPr bwMode="auto">
            <a:xfrm>
              <a:off x="2294" y="1468"/>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a:t>
              </a:r>
              <a:endParaRPr kumimoji="0" lang="en-US" altLang="en-US" sz="2400">
                <a:solidFill>
                  <a:schemeClr val="tx1"/>
                </a:solidFill>
              </a:endParaRPr>
            </a:p>
          </p:txBody>
        </p:sp>
        <p:sp>
          <p:nvSpPr>
            <p:cNvPr id="434289" name="Rectangle 113">
              <a:extLst>
                <a:ext uri="{FF2B5EF4-FFF2-40B4-BE49-F238E27FC236}">
                  <a16:creationId xmlns:a16="http://schemas.microsoft.com/office/drawing/2014/main" id="{C48F0682-63A2-4A8F-874B-68FABF8E36E2}"/>
                </a:ext>
              </a:extLst>
            </p:cNvPr>
            <p:cNvSpPr>
              <a:spLocks noChangeArrowheads="1"/>
            </p:cNvSpPr>
            <p:nvPr/>
          </p:nvSpPr>
          <p:spPr bwMode="auto">
            <a:xfrm>
              <a:off x="2519" y="1468"/>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5</a:t>
              </a:r>
              <a:endParaRPr kumimoji="0" lang="en-US" altLang="en-US" sz="2400">
                <a:solidFill>
                  <a:schemeClr val="tx1"/>
                </a:solidFill>
              </a:endParaRPr>
            </a:p>
          </p:txBody>
        </p:sp>
        <p:sp>
          <p:nvSpPr>
            <p:cNvPr id="434290" name="Rectangle 114">
              <a:extLst>
                <a:ext uri="{FF2B5EF4-FFF2-40B4-BE49-F238E27FC236}">
                  <a16:creationId xmlns:a16="http://schemas.microsoft.com/office/drawing/2014/main" id="{430233A3-8F5D-4A80-9E3A-CCB0E0523812}"/>
                </a:ext>
              </a:extLst>
            </p:cNvPr>
            <p:cNvSpPr>
              <a:spLocks noChangeArrowheads="1"/>
            </p:cNvSpPr>
            <p:nvPr/>
          </p:nvSpPr>
          <p:spPr bwMode="auto">
            <a:xfrm>
              <a:off x="2724"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10</a:t>
              </a:r>
              <a:endParaRPr kumimoji="0" lang="en-US" altLang="en-US" sz="2400">
                <a:solidFill>
                  <a:schemeClr val="tx1"/>
                </a:solidFill>
              </a:endParaRPr>
            </a:p>
          </p:txBody>
        </p:sp>
        <p:sp>
          <p:nvSpPr>
            <p:cNvPr id="434291" name="Rectangle 115">
              <a:extLst>
                <a:ext uri="{FF2B5EF4-FFF2-40B4-BE49-F238E27FC236}">
                  <a16:creationId xmlns:a16="http://schemas.microsoft.com/office/drawing/2014/main" id="{F64D60AF-BA44-464E-A108-71C611040855}"/>
                </a:ext>
              </a:extLst>
            </p:cNvPr>
            <p:cNvSpPr>
              <a:spLocks noChangeArrowheads="1"/>
            </p:cNvSpPr>
            <p:nvPr/>
          </p:nvSpPr>
          <p:spPr bwMode="auto">
            <a:xfrm>
              <a:off x="2949"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15</a:t>
              </a:r>
              <a:endParaRPr kumimoji="0" lang="en-US" altLang="en-US" sz="2400">
                <a:solidFill>
                  <a:schemeClr val="tx1"/>
                </a:solidFill>
              </a:endParaRPr>
            </a:p>
          </p:txBody>
        </p:sp>
        <p:sp>
          <p:nvSpPr>
            <p:cNvPr id="434292" name="Rectangle 116">
              <a:extLst>
                <a:ext uri="{FF2B5EF4-FFF2-40B4-BE49-F238E27FC236}">
                  <a16:creationId xmlns:a16="http://schemas.microsoft.com/office/drawing/2014/main" id="{19EC8FD7-C8A1-412C-92B4-70459CEBE9BF}"/>
                </a:ext>
              </a:extLst>
            </p:cNvPr>
            <p:cNvSpPr>
              <a:spLocks noChangeArrowheads="1"/>
            </p:cNvSpPr>
            <p:nvPr/>
          </p:nvSpPr>
          <p:spPr bwMode="auto">
            <a:xfrm>
              <a:off x="3169"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20</a:t>
              </a:r>
              <a:endParaRPr kumimoji="0" lang="en-US" altLang="en-US" sz="2400">
                <a:solidFill>
                  <a:schemeClr val="tx1"/>
                </a:solidFill>
              </a:endParaRPr>
            </a:p>
          </p:txBody>
        </p:sp>
        <p:sp>
          <p:nvSpPr>
            <p:cNvPr id="434293" name="Rectangle 117">
              <a:extLst>
                <a:ext uri="{FF2B5EF4-FFF2-40B4-BE49-F238E27FC236}">
                  <a16:creationId xmlns:a16="http://schemas.microsoft.com/office/drawing/2014/main" id="{BD8FEB4F-B507-4796-B406-9B6416C9AA80}"/>
                </a:ext>
              </a:extLst>
            </p:cNvPr>
            <p:cNvSpPr>
              <a:spLocks noChangeArrowheads="1"/>
            </p:cNvSpPr>
            <p:nvPr/>
          </p:nvSpPr>
          <p:spPr bwMode="auto">
            <a:xfrm>
              <a:off x="3394" y="1468"/>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25</a:t>
              </a:r>
              <a:endParaRPr kumimoji="0" lang="en-US" altLang="en-US" sz="2400">
                <a:solidFill>
                  <a:schemeClr val="tx1"/>
                </a:solidFill>
              </a:endParaRPr>
            </a:p>
          </p:txBody>
        </p:sp>
        <p:sp>
          <p:nvSpPr>
            <p:cNvPr id="434294" name="Line 118">
              <a:extLst>
                <a:ext uri="{FF2B5EF4-FFF2-40B4-BE49-F238E27FC236}">
                  <a16:creationId xmlns:a16="http://schemas.microsoft.com/office/drawing/2014/main" id="{1BBCB256-0150-4E8D-8445-6AE5874C22B9}"/>
                </a:ext>
              </a:extLst>
            </p:cNvPr>
            <p:cNvSpPr>
              <a:spLocks noChangeShapeType="1"/>
            </p:cNvSpPr>
            <p:nvPr/>
          </p:nvSpPr>
          <p:spPr bwMode="auto">
            <a:xfrm flipV="1">
              <a:off x="2270" y="913"/>
              <a:ext cx="1" cy="5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95" name="Line 119">
              <a:extLst>
                <a:ext uri="{FF2B5EF4-FFF2-40B4-BE49-F238E27FC236}">
                  <a16:creationId xmlns:a16="http://schemas.microsoft.com/office/drawing/2014/main" id="{41F857B1-E165-4126-823B-C1BEBC278072}"/>
                </a:ext>
              </a:extLst>
            </p:cNvPr>
            <p:cNvSpPr>
              <a:spLocks noChangeShapeType="1"/>
            </p:cNvSpPr>
            <p:nvPr/>
          </p:nvSpPr>
          <p:spPr bwMode="auto">
            <a:xfrm flipH="1">
              <a:off x="2252" y="141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96" name="Line 120">
              <a:extLst>
                <a:ext uri="{FF2B5EF4-FFF2-40B4-BE49-F238E27FC236}">
                  <a16:creationId xmlns:a16="http://schemas.microsoft.com/office/drawing/2014/main" id="{EB6EE909-7714-413D-B37B-0CB06739C9B8}"/>
                </a:ext>
              </a:extLst>
            </p:cNvPr>
            <p:cNvSpPr>
              <a:spLocks noChangeShapeType="1"/>
            </p:cNvSpPr>
            <p:nvPr/>
          </p:nvSpPr>
          <p:spPr bwMode="auto">
            <a:xfrm flipH="1">
              <a:off x="2252" y="1290"/>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97" name="Line 121">
              <a:extLst>
                <a:ext uri="{FF2B5EF4-FFF2-40B4-BE49-F238E27FC236}">
                  <a16:creationId xmlns:a16="http://schemas.microsoft.com/office/drawing/2014/main" id="{D64AB72D-6FB6-4767-8AB6-68F10A91A286}"/>
                </a:ext>
              </a:extLst>
            </p:cNvPr>
            <p:cNvSpPr>
              <a:spLocks noChangeShapeType="1"/>
            </p:cNvSpPr>
            <p:nvPr/>
          </p:nvSpPr>
          <p:spPr bwMode="auto">
            <a:xfrm flipH="1">
              <a:off x="2252" y="1166"/>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98" name="Line 122">
              <a:extLst>
                <a:ext uri="{FF2B5EF4-FFF2-40B4-BE49-F238E27FC236}">
                  <a16:creationId xmlns:a16="http://schemas.microsoft.com/office/drawing/2014/main" id="{923336C2-73EF-4B7E-820C-213550400114}"/>
                </a:ext>
              </a:extLst>
            </p:cNvPr>
            <p:cNvSpPr>
              <a:spLocks noChangeShapeType="1"/>
            </p:cNvSpPr>
            <p:nvPr/>
          </p:nvSpPr>
          <p:spPr bwMode="auto">
            <a:xfrm flipH="1">
              <a:off x="2252" y="1037"/>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299" name="Line 123">
              <a:extLst>
                <a:ext uri="{FF2B5EF4-FFF2-40B4-BE49-F238E27FC236}">
                  <a16:creationId xmlns:a16="http://schemas.microsoft.com/office/drawing/2014/main" id="{DD438C24-30B1-4DC4-A778-42A11B1A7B99}"/>
                </a:ext>
              </a:extLst>
            </p:cNvPr>
            <p:cNvSpPr>
              <a:spLocks noChangeShapeType="1"/>
            </p:cNvSpPr>
            <p:nvPr/>
          </p:nvSpPr>
          <p:spPr bwMode="auto">
            <a:xfrm flipH="1">
              <a:off x="2252" y="913"/>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00" name="Rectangle 124">
              <a:extLst>
                <a:ext uri="{FF2B5EF4-FFF2-40B4-BE49-F238E27FC236}">
                  <a16:creationId xmlns:a16="http://schemas.microsoft.com/office/drawing/2014/main" id="{90A2C48D-FF47-49B4-BF38-7FC712177A46}"/>
                </a:ext>
              </a:extLst>
            </p:cNvPr>
            <p:cNvSpPr>
              <a:spLocks noChangeArrowheads="1"/>
            </p:cNvSpPr>
            <p:nvPr/>
          </p:nvSpPr>
          <p:spPr bwMode="auto">
            <a:xfrm rot="16200000">
              <a:off x="2159" y="140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0.00</a:t>
              </a:r>
              <a:endParaRPr kumimoji="0" lang="en-US" altLang="en-US" sz="2400">
                <a:solidFill>
                  <a:schemeClr val="tx1"/>
                </a:solidFill>
              </a:endParaRPr>
            </a:p>
          </p:txBody>
        </p:sp>
        <p:sp>
          <p:nvSpPr>
            <p:cNvPr id="434301" name="Rectangle 125">
              <a:extLst>
                <a:ext uri="{FF2B5EF4-FFF2-40B4-BE49-F238E27FC236}">
                  <a16:creationId xmlns:a16="http://schemas.microsoft.com/office/drawing/2014/main" id="{131B2205-50C7-4AE9-94FD-0C5AC606A732}"/>
                </a:ext>
              </a:extLst>
            </p:cNvPr>
            <p:cNvSpPr>
              <a:spLocks noChangeArrowheads="1"/>
            </p:cNvSpPr>
            <p:nvPr/>
          </p:nvSpPr>
          <p:spPr bwMode="auto">
            <a:xfrm rot="16200000">
              <a:off x="2159" y="1154"/>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0.10</a:t>
              </a:r>
              <a:endParaRPr kumimoji="0" lang="en-US" altLang="en-US" sz="2400">
                <a:solidFill>
                  <a:schemeClr val="tx1"/>
                </a:solidFill>
              </a:endParaRPr>
            </a:p>
          </p:txBody>
        </p:sp>
        <p:sp>
          <p:nvSpPr>
            <p:cNvPr id="434302" name="Rectangle 126">
              <a:extLst>
                <a:ext uri="{FF2B5EF4-FFF2-40B4-BE49-F238E27FC236}">
                  <a16:creationId xmlns:a16="http://schemas.microsoft.com/office/drawing/2014/main" id="{6907835D-5C40-441C-9CD4-83D994334FF4}"/>
                </a:ext>
              </a:extLst>
            </p:cNvPr>
            <p:cNvSpPr>
              <a:spLocks noChangeArrowheads="1"/>
            </p:cNvSpPr>
            <p:nvPr/>
          </p:nvSpPr>
          <p:spPr bwMode="auto">
            <a:xfrm rot="16200000">
              <a:off x="2159" y="901"/>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0.20</a:t>
              </a:r>
              <a:endParaRPr kumimoji="0" lang="en-US" altLang="en-US" sz="2400">
                <a:solidFill>
                  <a:schemeClr val="tx1"/>
                </a:solidFill>
              </a:endParaRPr>
            </a:p>
          </p:txBody>
        </p:sp>
        <p:sp>
          <p:nvSpPr>
            <p:cNvPr id="434303" name="Rectangle 127">
              <a:extLst>
                <a:ext uri="{FF2B5EF4-FFF2-40B4-BE49-F238E27FC236}">
                  <a16:creationId xmlns:a16="http://schemas.microsoft.com/office/drawing/2014/main" id="{098BC3EC-AE5B-4B96-B569-45D199198E48}"/>
                </a:ext>
              </a:extLst>
            </p:cNvPr>
            <p:cNvSpPr>
              <a:spLocks noChangeArrowheads="1"/>
            </p:cNvSpPr>
            <p:nvPr/>
          </p:nvSpPr>
          <p:spPr bwMode="auto">
            <a:xfrm>
              <a:off x="2321" y="1414"/>
              <a:ext cx="46"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04" name="Rectangle 128">
              <a:extLst>
                <a:ext uri="{FF2B5EF4-FFF2-40B4-BE49-F238E27FC236}">
                  <a16:creationId xmlns:a16="http://schemas.microsoft.com/office/drawing/2014/main" id="{0F59E0AB-71C7-4040-A32A-16FCCD8DCB90}"/>
                </a:ext>
              </a:extLst>
            </p:cNvPr>
            <p:cNvSpPr>
              <a:spLocks noChangeArrowheads="1"/>
            </p:cNvSpPr>
            <p:nvPr/>
          </p:nvSpPr>
          <p:spPr bwMode="auto">
            <a:xfrm>
              <a:off x="2321" y="1414"/>
              <a:ext cx="46"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05" name="Rectangle 129">
              <a:extLst>
                <a:ext uri="{FF2B5EF4-FFF2-40B4-BE49-F238E27FC236}">
                  <a16:creationId xmlns:a16="http://schemas.microsoft.com/office/drawing/2014/main" id="{6CCD889F-8DC8-41C9-997F-6039E5289CD7}"/>
                </a:ext>
              </a:extLst>
            </p:cNvPr>
            <p:cNvSpPr>
              <a:spLocks noChangeArrowheads="1"/>
            </p:cNvSpPr>
            <p:nvPr/>
          </p:nvSpPr>
          <p:spPr bwMode="auto">
            <a:xfrm>
              <a:off x="2367" y="1414"/>
              <a:ext cx="41"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06" name="Rectangle 130">
              <a:extLst>
                <a:ext uri="{FF2B5EF4-FFF2-40B4-BE49-F238E27FC236}">
                  <a16:creationId xmlns:a16="http://schemas.microsoft.com/office/drawing/2014/main" id="{A5B7ED25-9A42-43C2-9C40-6B9279BEC9E4}"/>
                </a:ext>
              </a:extLst>
            </p:cNvPr>
            <p:cNvSpPr>
              <a:spLocks noChangeArrowheads="1"/>
            </p:cNvSpPr>
            <p:nvPr/>
          </p:nvSpPr>
          <p:spPr bwMode="auto">
            <a:xfrm>
              <a:off x="2367" y="1414"/>
              <a:ext cx="41"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07" name="Rectangle 131">
              <a:extLst>
                <a:ext uri="{FF2B5EF4-FFF2-40B4-BE49-F238E27FC236}">
                  <a16:creationId xmlns:a16="http://schemas.microsoft.com/office/drawing/2014/main" id="{826EA60A-B801-4735-982F-86C5E023750B}"/>
                </a:ext>
              </a:extLst>
            </p:cNvPr>
            <p:cNvSpPr>
              <a:spLocks noChangeArrowheads="1"/>
            </p:cNvSpPr>
            <p:nvPr/>
          </p:nvSpPr>
          <p:spPr bwMode="auto">
            <a:xfrm>
              <a:off x="2408" y="1414"/>
              <a:ext cx="46"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08" name="Rectangle 132">
              <a:extLst>
                <a:ext uri="{FF2B5EF4-FFF2-40B4-BE49-F238E27FC236}">
                  <a16:creationId xmlns:a16="http://schemas.microsoft.com/office/drawing/2014/main" id="{0A1F01C4-43BD-43BA-AE96-7B9B2B1958CE}"/>
                </a:ext>
              </a:extLst>
            </p:cNvPr>
            <p:cNvSpPr>
              <a:spLocks noChangeArrowheads="1"/>
            </p:cNvSpPr>
            <p:nvPr/>
          </p:nvSpPr>
          <p:spPr bwMode="auto">
            <a:xfrm>
              <a:off x="2408" y="1414"/>
              <a:ext cx="46"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09" name="Rectangle 133">
              <a:extLst>
                <a:ext uri="{FF2B5EF4-FFF2-40B4-BE49-F238E27FC236}">
                  <a16:creationId xmlns:a16="http://schemas.microsoft.com/office/drawing/2014/main" id="{70C5C051-07BB-4532-B999-A4A9A2ED16E3}"/>
                </a:ext>
              </a:extLst>
            </p:cNvPr>
            <p:cNvSpPr>
              <a:spLocks noChangeArrowheads="1"/>
            </p:cNvSpPr>
            <p:nvPr/>
          </p:nvSpPr>
          <p:spPr bwMode="auto">
            <a:xfrm>
              <a:off x="2454" y="1414"/>
              <a:ext cx="46" cy="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10" name="Rectangle 134">
              <a:extLst>
                <a:ext uri="{FF2B5EF4-FFF2-40B4-BE49-F238E27FC236}">
                  <a16:creationId xmlns:a16="http://schemas.microsoft.com/office/drawing/2014/main" id="{DF7095E0-BC00-4B37-A788-E0A4536ED865}"/>
                </a:ext>
              </a:extLst>
            </p:cNvPr>
            <p:cNvSpPr>
              <a:spLocks noChangeArrowheads="1"/>
            </p:cNvSpPr>
            <p:nvPr/>
          </p:nvSpPr>
          <p:spPr bwMode="auto">
            <a:xfrm>
              <a:off x="2454" y="1414"/>
              <a:ext cx="46"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11" name="Rectangle 135">
              <a:extLst>
                <a:ext uri="{FF2B5EF4-FFF2-40B4-BE49-F238E27FC236}">
                  <a16:creationId xmlns:a16="http://schemas.microsoft.com/office/drawing/2014/main" id="{F3A321D9-5317-4BC6-B9E8-E3744DD06553}"/>
                </a:ext>
              </a:extLst>
            </p:cNvPr>
            <p:cNvSpPr>
              <a:spLocks noChangeArrowheads="1"/>
            </p:cNvSpPr>
            <p:nvPr/>
          </p:nvSpPr>
          <p:spPr bwMode="auto">
            <a:xfrm>
              <a:off x="2500" y="1230"/>
              <a:ext cx="46" cy="18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12" name="Rectangle 136">
              <a:extLst>
                <a:ext uri="{FF2B5EF4-FFF2-40B4-BE49-F238E27FC236}">
                  <a16:creationId xmlns:a16="http://schemas.microsoft.com/office/drawing/2014/main" id="{A107906E-680A-40B0-9E3A-BAC59CB2D018}"/>
                </a:ext>
              </a:extLst>
            </p:cNvPr>
            <p:cNvSpPr>
              <a:spLocks noChangeArrowheads="1"/>
            </p:cNvSpPr>
            <p:nvPr/>
          </p:nvSpPr>
          <p:spPr bwMode="auto">
            <a:xfrm>
              <a:off x="2500" y="1230"/>
              <a:ext cx="46" cy="18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13" name="Rectangle 137">
              <a:extLst>
                <a:ext uri="{FF2B5EF4-FFF2-40B4-BE49-F238E27FC236}">
                  <a16:creationId xmlns:a16="http://schemas.microsoft.com/office/drawing/2014/main" id="{19A0EEA2-41D2-44AD-95D5-B01F6EE64570}"/>
                </a:ext>
              </a:extLst>
            </p:cNvPr>
            <p:cNvSpPr>
              <a:spLocks noChangeArrowheads="1"/>
            </p:cNvSpPr>
            <p:nvPr/>
          </p:nvSpPr>
          <p:spPr bwMode="auto">
            <a:xfrm>
              <a:off x="2546" y="1230"/>
              <a:ext cx="41" cy="18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14" name="Rectangle 138">
              <a:extLst>
                <a:ext uri="{FF2B5EF4-FFF2-40B4-BE49-F238E27FC236}">
                  <a16:creationId xmlns:a16="http://schemas.microsoft.com/office/drawing/2014/main" id="{86C7B5B5-B052-4610-BC14-020563F4264C}"/>
                </a:ext>
              </a:extLst>
            </p:cNvPr>
            <p:cNvSpPr>
              <a:spLocks noChangeArrowheads="1"/>
            </p:cNvSpPr>
            <p:nvPr/>
          </p:nvSpPr>
          <p:spPr bwMode="auto">
            <a:xfrm>
              <a:off x="2546" y="1230"/>
              <a:ext cx="41" cy="18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15" name="Rectangle 139">
              <a:extLst>
                <a:ext uri="{FF2B5EF4-FFF2-40B4-BE49-F238E27FC236}">
                  <a16:creationId xmlns:a16="http://schemas.microsoft.com/office/drawing/2014/main" id="{F05269E6-B8C5-4ABE-8016-4153DA4D589A}"/>
                </a:ext>
              </a:extLst>
            </p:cNvPr>
            <p:cNvSpPr>
              <a:spLocks noChangeArrowheads="1"/>
            </p:cNvSpPr>
            <p:nvPr/>
          </p:nvSpPr>
          <p:spPr bwMode="auto">
            <a:xfrm>
              <a:off x="2587" y="1230"/>
              <a:ext cx="46" cy="18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16" name="Rectangle 140">
              <a:extLst>
                <a:ext uri="{FF2B5EF4-FFF2-40B4-BE49-F238E27FC236}">
                  <a16:creationId xmlns:a16="http://schemas.microsoft.com/office/drawing/2014/main" id="{1E113F96-E7FF-40AA-A784-226479991165}"/>
                </a:ext>
              </a:extLst>
            </p:cNvPr>
            <p:cNvSpPr>
              <a:spLocks noChangeArrowheads="1"/>
            </p:cNvSpPr>
            <p:nvPr/>
          </p:nvSpPr>
          <p:spPr bwMode="auto">
            <a:xfrm>
              <a:off x="2587" y="1230"/>
              <a:ext cx="46" cy="18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17" name="Rectangle 141">
              <a:extLst>
                <a:ext uri="{FF2B5EF4-FFF2-40B4-BE49-F238E27FC236}">
                  <a16:creationId xmlns:a16="http://schemas.microsoft.com/office/drawing/2014/main" id="{DE33ECB6-24B2-4740-8E9C-A51F8EDFF4A4}"/>
                </a:ext>
              </a:extLst>
            </p:cNvPr>
            <p:cNvSpPr>
              <a:spLocks noChangeArrowheads="1"/>
            </p:cNvSpPr>
            <p:nvPr/>
          </p:nvSpPr>
          <p:spPr bwMode="auto">
            <a:xfrm>
              <a:off x="2633" y="950"/>
              <a:ext cx="46" cy="46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18" name="Rectangle 142">
              <a:extLst>
                <a:ext uri="{FF2B5EF4-FFF2-40B4-BE49-F238E27FC236}">
                  <a16:creationId xmlns:a16="http://schemas.microsoft.com/office/drawing/2014/main" id="{19DEE621-793E-41E5-9BF3-2A668FE8F97A}"/>
                </a:ext>
              </a:extLst>
            </p:cNvPr>
            <p:cNvSpPr>
              <a:spLocks noChangeArrowheads="1"/>
            </p:cNvSpPr>
            <p:nvPr/>
          </p:nvSpPr>
          <p:spPr bwMode="auto">
            <a:xfrm>
              <a:off x="2633" y="950"/>
              <a:ext cx="46" cy="46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19" name="Rectangle 143">
              <a:extLst>
                <a:ext uri="{FF2B5EF4-FFF2-40B4-BE49-F238E27FC236}">
                  <a16:creationId xmlns:a16="http://schemas.microsoft.com/office/drawing/2014/main" id="{C012BCA7-1B97-4243-8C6D-EDFEFB36AF75}"/>
                </a:ext>
              </a:extLst>
            </p:cNvPr>
            <p:cNvSpPr>
              <a:spLocks noChangeArrowheads="1"/>
            </p:cNvSpPr>
            <p:nvPr/>
          </p:nvSpPr>
          <p:spPr bwMode="auto">
            <a:xfrm>
              <a:off x="2679" y="858"/>
              <a:ext cx="42" cy="5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20" name="Rectangle 144">
              <a:extLst>
                <a:ext uri="{FF2B5EF4-FFF2-40B4-BE49-F238E27FC236}">
                  <a16:creationId xmlns:a16="http://schemas.microsoft.com/office/drawing/2014/main" id="{2689907C-50C4-4F60-A49E-DA2C2F0F58F4}"/>
                </a:ext>
              </a:extLst>
            </p:cNvPr>
            <p:cNvSpPr>
              <a:spLocks noChangeArrowheads="1"/>
            </p:cNvSpPr>
            <p:nvPr/>
          </p:nvSpPr>
          <p:spPr bwMode="auto">
            <a:xfrm>
              <a:off x="2679" y="858"/>
              <a:ext cx="42" cy="5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21" name="Rectangle 145">
              <a:extLst>
                <a:ext uri="{FF2B5EF4-FFF2-40B4-BE49-F238E27FC236}">
                  <a16:creationId xmlns:a16="http://schemas.microsoft.com/office/drawing/2014/main" id="{DE788B70-9F3F-47C6-984A-ABA678C130E2}"/>
                </a:ext>
              </a:extLst>
            </p:cNvPr>
            <p:cNvSpPr>
              <a:spLocks noChangeArrowheads="1"/>
            </p:cNvSpPr>
            <p:nvPr/>
          </p:nvSpPr>
          <p:spPr bwMode="auto">
            <a:xfrm>
              <a:off x="2721" y="1138"/>
              <a:ext cx="46" cy="27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22" name="Rectangle 146">
              <a:extLst>
                <a:ext uri="{FF2B5EF4-FFF2-40B4-BE49-F238E27FC236}">
                  <a16:creationId xmlns:a16="http://schemas.microsoft.com/office/drawing/2014/main" id="{81E453DE-BD83-4D58-9021-0863D5095C39}"/>
                </a:ext>
              </a:extLst>
            </p:cNvPr>
            <p:cNvSpPr>
              <a:spLocks noChangeArrowheads="1"/>
            </p:cNvSpPr>
            <p:nvPr/>
          </p:nvSpPr>
          <p:spPr bwMode="auto">
            <a:xfrm>
              <a:off x="2721" y="1138"/>
              <a:ext cx="46" cy="27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23" name="Rectangle 147">
              <a:extLst>
                <a:ext uri="{FF2B5EF4-FFF2-40B4-BE49-F238E27FC236}">
                  <a16:creationId xmlns:a16="http://schemas.microsoft.com/office/drawing/2014/main" id="{334E673E-1D75-46E0-97F1-AD941BB24FFD}"/>
                </a:ext>
              </a:extLst>
            </p:cNvPr>
            <p:cNvSpPr>
              <a:spLocks noChangeArrowheads="1"/>
            </p:cNvSpPr>
            <p:nvPr/>
          </p:nvSpPr>
          <p:spPr bwMode="auto">
            <a:xfrm>
              <a:off x="2767" y="1340"/>
              <a:ext cx="225" cy="7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24" name="Rectangle 148">
              <a:extLst>
                <a:ext uri="{FF2B5EF4-FFF2-40B4-BE49-F238E27FC236}">
                  <a16:creationId xmlns:a16="http://schemas.microsoft.com/office/drawing/2014/main" id="{31EF1878-F2A6-4D9C-B72E-22DEE5D3A99D}"/>
                </a:ext>
              </a:extLst>
            </p:cNvPr>
            <p:cNvSpPr>
              <a:spLocks noChangeArrowheads="1"/>
            </p:cNvSpPr>
            <p:nvPr/>
          </p:nvSpPr>
          <p:spPr bwMode="auto">
            <a:xfrm>
              <a:off x="2767" y="1340"/>
              <a:ext cx="225" cy="7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25" name="Rectangle 149">
              <a:extLst>
                <a:ext uri="{FF2B5EF4-FFF2-40B4-BE49-F238E27FC236}">
                  <a16:creationId xmlns:a16="http://schemas.microsoft.com/office/drawing/2014/main" id="{1B0E9511-E4E5-415A-A10F-D2EC7BD87D56}"/>
                </a:ext>
              </a:extLst>
            </p:cNvPr>
            <p:cNvSpPr>
              <a:spLocks noChangeArrowheads="1"/>
            </p:cNvSpPr>
            <p:nvPr/>
          </p:nvSpPr>
          <p:spPr bwMode="auto">
            <a:xfrm>
              <a:off x="2992" y="1391"/>
              <a:ext cx="537" cy="2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26" name="Rectangle 150">
              <a:extLst>
                <a:ext uri="{FF2B5EF4-FFF2-40B4-BE49-F238E27FC236}">
                  <a16:creationId xmlns:a16="http://schemas.microsoft.com/office/drawing/2014/main" id="{2F78B243-2C4C-47E9-8EBD-5B3F0C45AC05}"/>
                </a:ext>
              </a:extLst>
            </p:cNvPr>
            <p:cNvSpPr>
              <a:spLocks noChangeArrowheads="1"/>
            </p:cNvSpPr>
            <p:nvPr/>
          </p:nvSpPr>
          <p:spPr bwMode="auto">
            <a:xfrm>
              <a:off x="2992" y="1391"/>
              <a:ext cx="537" cy="23"/>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34327" name="Rectangle 151">
            <a:extLst>
              <a:ext uri="{FF2B5EF4-FFF2-40B4-BE49-F238E27FC236}">
                <a16:creationId xmlns:a16="http://schemas.microsoft.com/office/drawing/2014/main" id="{C5494EE1-AC7B-4395-848F-01DF6A9C33CE}"/>
              </a:ext>
            </a:extLst>
          </p:cNvPr>
          <p:cNvSpPr>
            <a:spLocks noChangeArrowheads="1"/>
          </p:cNvSpPr>
          <p:nvPr/>
        </p:nvSpPr>
        <p:spPr bwMode="auto">
          <a:xfrm>
            <a:off x="1198563" y="3802063"/>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28" name="Rectangle 152">
            <a:extLst>
              <a:ext uri="{FF2B5EF4-FFF2-40B4-BE49-F238E27FC236}">
                <a16:creationId xmlns:a16="http://schemas.microsoft.com/office/drawing/2014/main" id="{C5DAB8AE-6FB6-4F73-B9F9-182351F895F2}"/>
              </a:ext>
            </a:extLst>
          </p:cNvPr>
          <p:cNvSpPr>
            <a:spLocks noChangeArrowheads="1"/>
          </p:cNvSpPr>
          <p:nvPr/>
        </p:nvSpPr>
        <p:spPr bwMode="auto">
          <a:xfrm>
            <a:off x="1285875" y="3802063"/>
            <a:ext cx="87313"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29" name="Rectangle 153">
            <a:extLst>
              <a:ext uri="{FF2B5EF4-FFF2-40B4-BE49-F238E27FC236}">
                <a16:creationId xmlns:a16="http://schemas.microsoft.com/office/drawing/2014/main" id="{A545B30D-49D1-4980-A1F7-5FFEC8D0DDC1}"/>
              </a:ext>
            </a:extLst>
          </p:cNvPr>
          <p:cNvSpPr>
            <a:spLocks noChangeArrowheads="1"/>
          </p:cNvSpPr>
          <p:nvPr/>
        </p:nvSpPr>
        <p:spPr bwMode="auto">
          <a:xfrm>
            <a:off x="1373188" y="3802063"/>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30" name="Rectangle 154">
            <a:extLst>
              <a:ext uri="{FF2B5EF4-FFF2-40B4-BE49-F238E27FC236}">
                <a16:creationId xmlns:a16="http://schemas.microsoft.com/office/drawing/2014/main" id="{7ECB1980-FECA-4284-B209-08F20B9433E7}"/>
              </a:ext>
            </a:extLst>
          </p:cNvPr>
          <p:cNvSpPr>
            <a:spLocks noChangeArrowheads="1"/>
          </p:cNvSpPr>
          <p:nvPr/>
        </p:nvSpPr>
        <p:spPr bwMode="auto">
          <a:xfrm>
            <a:off x="1460500" y="3802063"/>
            <a:ext cx="87313"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34331" name="Group 155">
            <a:extLst>
              <a:ext uri="{FF2B5EF4-FFF2-40B4-BE49-F238E27FC236}">
                <a16:creationId xmlns:a16="http://schemas.microsoft.com/office/drawing/2014/main" id="{850D055F-4DC4-4FE2-9E8B-7C5F07287D03}"/>
              </a:ext>
            </a:extLst>
          </p:cNvPr>
          <p:cNvGrpSpPr>
            <a:grpSpLocks/>
          </p:cNvGrpSpPr>
          <p:nvPr/>
        </p:nvGrpSpPr>
        <p:grpSpPr bwMode="auto">
          <a:xfrm>
            <a:off x="838200" y="2152650"/>
            <a:ext cx="2278063" cy="1419225"/>
            <a:chOff x="528" y="1707"/>
            <a:chExt cx="1435" cy="894"/>
          </a:xfrm>
        </p:grpSpPr>
        <p:sp>
          <p:nvSpPr>
            <p:cNvPr id="434332" name="Rectangle 156">
              <a:extLst>
                <a:ext uri="{FF2B5EF4-FFF2-40B4-BE49-F238E27FC236}">
                  <a16:creationId xmlns:a16="http://schemas.microsoft.com/office/drawing/2014/main" id="{0668433E-4C62-4175-ADAC-66407394E0DD}"/>
                </a:ext>
              </a:extLst>
            </p:cNvPr>
            <p:cNvSpPr>
              <a:spLocks noChangeArrowheads="1"/>
            </p:cNvSpPr>
            <p:nvPr/>
          </p:nvSpPr>
          <p:spPr bwMode="auto">
            <a:xfrm>
              <a:off x="1223" y="1707"/>
              <a:ext cx="2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800" b="1">
                  <a:solidFill>
                    <a:srgbClr val="000000"/>
                  </a:solidFill>
                  <a:latin typeface="Arial" panose="020B0604020202020204" pitchFamily="34" charset="0"/>
                </a:rPr>
                <a:t>Basin 4</a:t>
              </a:r>
              <a:endParaRPr kumimoji="0" lang="en-US" altLang="en-US" sz="2400">
                <a:solidFill>
                  <a:schemeClr val="tx1"/>
                </a:solidFill>
              </a:endParaRPr>
            </a:p>
          </p:txBody>
        </p:sp>
        <p:sp>
          <p:nvSpPr>
            <p:cNvPr id="434333" name="Rectangle 157">
              <a:extLst>
                <a:ext uri="{FF2B5EF4-FFF2-40B4-BE49-F238E27FC236}">
                  <a16:creationId xmlns:a16="http://schemas.microsoft.com/office/drawing/2014/main" id="{23A37144-2FC7-438E-8B80-25EF1EAA6F26}"/>
                </a:ext>
              </a:extLst>
            </p:cNvPr>
            <p:cNvSpPr>
              <a:spLocks noChangeArrowheads="1"/>
            </p:cNvSpPr>
            <p:nvPr/>
          </p:nvSpPr>
          <p:spPr bwMode="auto">
            <a:xfrm>
              <a:off x="1042" y="2543"/>
              <a:ext cx="5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ln(a/S) (a in meter units)</a:t>
              </a:r>
              <a:endParaRPr kumimoji="0" lang="en-US" altLang="en-US" sz="2400">
                <a:solidFill>
                  <a:schemeClr val="tx1"/>
                </a:solidFill>
              </a:endParaRPr>
            </a:p>
          </p:txBody>
        </p:sp>
        <p:sp>
          <p:nvSpPr>
            <p:cNvPr id="434334" name="Rectangle 158">
              <a:extLst>
                <a:ext uri="{FF2B5EF4-FFF2-40B4-BE49-F238E27FC236}">
                  <a16:creationId xmlns:a16="http://schemas.microsoft.com/office/drawing/2014/main" id="{9BCBDD12-C466-4351-AA13-9B089ADD4182}"/>
                </a:ext>
              </a:extLst>
            </p:cNvPr>
            <p:cNvSpPr>
              <a:spLocks noChangeArrowheads="1"/>
            </p:cNvSpPr>
            <p:nvPr/>
          </p:nvSpPr>
          <p:spPr bwMode="auto">
            <a:xfrm rot="16200000">
              <a:off x="364" y="2138"/>
              <a:ext cx="3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Proportion of area</a:t>
              </a:r>
              <a:endParaRPr kumimoji="0" lang="en-US" altLang="en-US" sz="2400">
                <a:solidFill>
                  <a:schemeClr val="tx1"/>
                </a:solidFill>
              </a:endParaRPr>
            </a:p>
          </p:txBody>
        </p:sp>
        <p:sp>
          <p:nvSpPr>
            <p:cNvPr id="434335" name="Line 159">
              <a:extLst>
                <a:ext uri="{FF2B5EF4-FFF2-40B4-BE49-F238E27FC236}">
                  <a16:creationId xmlns:a16="http://schemas.microsoft.com/office/drawing/2014/main" id="{8CBD7CC2-5597-4185-91DC-FB9D15A4835F}"/>
                </a:ext>
              </a:extLst>
            </p:cNvPr>
            <p:cNvSpPr>
              <a:spLocks noChangeShapeType="1"/>
            </p:cNvSpPr>
            <p:nvPr/>
          </p:nvSpPr>
          <p:spPr bwMode="auto">
            <a:xfrm>
              <a:off x="755" y="2424"/>
              <a:ext cx="109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36" name="Line 160">
              <a:extLst>
                <a:ext uri="{FF2B5EF4-FFF2-40B4-BE49-F238E27FC236}">
                  <a16:creationId xmlns:a16="http://schemas.microsoft.com/office/drawing/2014/main" id="{7E745ADE-D017-455D-9257-CEA1A6D196F3}"/>
                </a:ext>
              </a:extLst>
            </p:cNvPr>
            <p:cNvSpPr>
              <a:spLocks noChangeShapeType="1"/>
            </p:cNvSpPr>
            <p:nvPr/>
          </p:nvSpPr>
          <p:spPr bwMode="auto">
            <a:xfrm>
              <a:off x="755" y="2424"/>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37" name="Line 161">
              <a:extLst>
                <a:ext uri="{FF2B5EF4-FFF2-40B4-BE49-F238E27FC236}">
                  <a16:creationId xmlns:a16="http://schemas.microsoft.com/office/drawing/2014/main" id="{AD80CF73-B7C1-4A58-9C17-1F2708C10690}"/>
                </a:ext>
              </a:extLst>
            </p:cNvPr>
            <p:cNvSpPr>
              <a:spLocks noChangeShapeType="1"/>
            </p:cNvSpPr>
            <p:nvPr/>
          </p:nvSpPr>
          <p:spPr bwMode="auto">
            <a:xfrm>
              <a:off x="1030" y="2424"/>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38" name="Line 162">
              <a:extLst>
                <a:ext uri="{FF2B5EF4-FFF2-40B4-BE49-F238E27FC236}">
                  <a16:creationId xmlns:a16="http://schemas.microsoft.com/office/drawing/2014/main" id="{99AD00DB-871E-41B2-A7FE-F94B230798F0}"/>
                </a:ext>
              </a:extLst>
            </p:cNvPr>
            <p:cNvSpPr>
              <a:spLocks noChangeShapeType="1"/>
            </p:cNvSpPr>
            <p:nvPr/>
          </p:nvSpPr>
          <p:spPr bwMode="auto">
            <a:xfrm>
              <a:off x="1301" y="2424"/>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39" name="Line 163">
              <a:extLst>
                <a:ext uri="{FF2B5EF4-FFF2-40B4-BE49-F238E27FC236}">
                  <a16:creationId xmlns:a16="http://schemas.microsoft.com/office/drawing/2014/main" id="{D45815C9-F38A-4E49-88DD-D79227788176}"/>
                </a:ext>
              </a:extLst>
            </p:cNvPr>
            <p:cNvSpPr>
              <a:spLocks noChangeShapeType="1"/>
            </p:cNvSpPr>
            <p:nvPr/>
          </p:nvSpPr>
          <p:spPr bwMode="auto">
            <a:xfrm>
              <a:off x="1577" y="2424"/>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40" name="Line 164">
              <a:extLst>
                <a:ext uri="{FF2B5EF4-FFF2-40B4-BE49-F238E27FC236}">
                  <a16:creationId xmlns:a16="http://schemas.microsoft.com/office/drawing/2014/main" id="{2EF0EEC7-A2B1-41A4-BE87-02B831CB4AEE}"/>
                </a:ext>
              </a:extLst>
            </p:cNvPr>
            <p:cNvSpPr>
              <a:spLocks noChangeShapeType="1"/>
            </p:cNvSpPr>
            <p:nvPr/>
          </p:nvSpPr>
          <p:spPr bwMode="auto">
            <a:xfrm>
              <a:off x="1852" y="2424"/>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41" name="Rectangle 165">
              <a:extLst>
                <a:ext uri="{FF2B5EF4-FFF2-40B4-BE49-F238E27FC236}">
                  <a16:creationId xmlns:a16="http://schemas.microsoft.com/office/drawing/2014/main" id="{648CC2CE-8F3D-40D3-A3B2-E9B292DBDCEF}"/>
                </a:ext>
              </a:extLst>
            </p:cNvPr>
            <p:cNvSpPr>
              <a:spLocks noChangeArrowheads="1"/>
            </p:cNvSpPr>
            <p:nvPr/>
          </p:nvSpPr>
          <p:spPr bwMode="auto">
            <a:xfrm>
              <a:off x="728" y="2461"/>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a:t>
              </a:r>
              <a:endParaRPr kumimoji="0" lang="en-US" altLang="en-US" sz="2400">
                <a:solidFill>
                  <a:schemeClr val="tx1"/>
                </a:solidFill>
              </a:endParaRPr>
            </a:p>
          </p:txBody>
        </p:sp>
        <p:sp>
          <p:nvSpPr>
            <p:cNvPr id="434342" name="Rectangle 166">
              <a:extLst>
                <a:ext uri="{FF2B5EF4-FFF2-40B4-BE49-F238E27FC236}">
                  <a16:creationId xmlns:a16="http://schemas.microsoft.com/office/drawing/2014/main" id="{25A6B9FB-92E8-4065-9C63-544251C0F367}"/>
                </a:ext>
              </a:extLst>
            </p:cNvPr>
            <p:cNvSpPr>
              <a:spLocks noChangeArrowheads="1"/>
            </p:cNvSpPr>
            <p:nvPr/>
          </p:nvSpPr>
          <p:spPr bwMode="auto">
            <a:xfrm>
              <a:off x="1003" y="2461"/>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5</a:t>
              </a:r>
              <a:endParaRPr kumimoji="0" lang="en-US" altLang="en-US" sz="2400">
                <a:solidFill>
                  <a:schemeClr val="tx1"/>
                </a:solidFill>
              </a:endParaRPr>
            </a:p>
          </p:txBody>
        </p:sp>
        <p:sp>
          <p:nvSpPr>
            <p:cNvPr id="434343" name="Rectangle 167">
              <a:extLst>
                <a:ext uri="{FF2B5EF4-FFF2-40B4-BE49-F238E27FC236}">
                  <a16:creationId xmlns:a16="http://schemas.microsoft.com/office/drawing/2014/main" id="{5E42BB03-BB4D-4CD2-B3BB-F0356126C71C}"/>
                </a:ext>
              </a:extLst>
            </p:cNvPr>
            <p:cNvSpPr>
              <a:spLocks noChangeArrowheads="1"/>
            </p:cNvSpPr>
            <p:nvPr/>
          </p:nvSpPr>
          <p:spPr bwMode="auto">
            <a:xfrm>
              <a:off x="1258" y="246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10</a:t>
              </a:r>
              <a:endParaRPr kumimoji="0" lang="en-US" altLang="en-US" sz="2400">
                <a:solidFill>
                  <a:schemeClr val="tx1"/>
                </a:solidFill>
              </a:endParaRPr>
            </a:p>
          </p:txBody>
        </p:sp>
        <p:sp>
          <p:nvSpPr>
            <p:cNvPr id="434344" name="Rectangle 168">
              <a:extLst>
                <a:ext uri="{FF2B5EF4-FFF2-40B4-BE49-F238E27FC236}">
                  <a16:creationId xmlns:a16="http://schemas.microsoft.com/office/drawing/2014/main" id="{B4F09124-6243-41BF-805C-239F518C4CB2}"/>
                </a:ext>
              </a:extLst>
            </p:cNvPr>
            <p:cNvSpPr>
              <a:spLocks noChangeArrowheads="1"/>
            </p:cNvSpPr>
            <p:nvPr/>
          </p:nvSpPr>
          <p:spPr bwMode="auto">
            <a:xfrm>
              <a:off x="1534" y="246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15</a:t>
              </a:r>
              <a:endParaRPr kumimoji="0" lang="en-US" altLang="en-US" sz="2400">
                <a:solidFill>
                  <a:schemeClr val="tx1"/>
                </a:solidFill>
              </a:endParaRPr>
            </a:p>
          </p:txBody>
        </p:sp>
        <p:sp>
          <p:nvSpPr>
            <p:cNvPr id="434345" name="Rectangle 169">
              <a:extLst>
                <a:ext uri="{FF2B5EF4-FFF2-40B4-BE49-F238E27FC236}">
                  <a16:creationId xmlns:a16="http://schemas.microsoft.com/office/drawing/2014/main" id="{A45E9CFA-46B6-4A2A-9AFE-4750DB496BC5}"/>
                </a:ext>
              </a:extLst>
            </p:cNvPr>
            <p:cNvSpPr>
              <a:spLocks noChangeArrowheads="1"/>
            </p:cNvSpPr>
            <p:nvPr/>
          </p:nvSpPr>
          <p:spPr bwMode="auto">
            <a:xfrm>
              <a:off x="1809" y="246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20</a:t>
              </a:r>
              <a:endParaRPr kumimoji="0" lang="en-US" altLang="en-US" sz="2400">
                <a:solidFill>
                  <a:schemeClr val="tx1"/>
                </a:solidFill>
              </a:endParaRPr>
            </a:p>
          </p:txBody>
        </p:sp>
        <p:sp>
          <p:nvSpPr>
            <p:cNvPr id="434346" name="Line 170">
              <a:extLst>
                <a:ext uri="{FF2B5EF4-FFF2-40B4-BE49-F238E27FC236}">
                  <a16:creationId xmlns:a16="http://schemas.microsoft.com/office/drawing/2014/main" id="{D47F8596-A24D-482D-9101-5A108315C07B}"/>
                </a:ext>
              </a:extLst>
            </p:cNvPr>
            <p:cNvSpPr>
              <a:spLocks noChangeShapeType="1"/>
            </p:cNvSpPr>
            <p:nvPr/>
          </p:nvSpPr>
          <p:spPr bwMode="auto">
            <a:xfrm flipV="1">
              <a:off x="704" y="1864"/>
              <a:ext cx="1" cy="5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47" name="Line 171">
              <a:extLst>
                <a:ext uri="{FF2B5EF4-FFF2-40B4-BE49-F238E27FC236}">
                  <a16:creationId xmlns:a16="http://schemas.microsoft.com/office/drawing/2014/main" id="{F455C87C-2B6F-4DE5-B10C-C643122B7A36}"/>
                </a:ext>
              </a:extLst>
            </p:cNvPr>
            <p:cNvSpPr>
              <a:spLocks noChangeShapeType="1"/>
            </p:cNvSpPr>
            <p:nvPr/>
          </p:nvSpPr>
          <p:spPr bwMode="auto">
            <a:xfrm flipH="1">
              <a:off x="686" y="2401"/>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48" name="Line 172">
              <a:extLst>
                <a:ext uri="{FF2B5EF4-FFF2-40B4-BE49-F238E27FC236}">
                  <a16:creationId xmlns:a16="http://schemas.microsoft.com/office/drawing/2014/main" id="{0841CF35-69B5-4008-B686-BE0E5B1F3B0C}"/>
                </a:ext>
              </a:extLst>
            </p:cNvPr>
            <p:cNvSpPr>
              <a:spLocks noChangeShapeType="1"/>
            </p:cNvSpPr>
            <p:nvPr/>
          </p:nvSpPr>
          <p:spPr bwMode="auto">
            <a:xfrm flipH="1">
              <a:off x="686" y="231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49" name="Line 173">
              <a:extLst>
                <a:ext uri="{FF2B5EF4-FFF2-40B4-BE49-F238E27FC236}">
                  <a16:creationId xmlns:a16="http://schemas.microsoft.com/office/drawing/2014/main" id="{792603D5-E093-447B-8FE9-21C78B28D9FE}"/>
                </a:ext>
              </a:extLst>
            </p:cNvPr>
            <p:cNvSpPr>
              <a:spLocks noChangeShapeType="1"/>
            </p:cNvSpPr>
            <p:nvPr/>
          </p:nvSpPr>
          <p:spPr bwMode="auto">
            <a:xfrm flipH="1">
              <a:off x="686" y="2222"/>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50" name="Line 174">
              <a:extLst>
                <a:ext uri="{FF2B5EF4-FFF2-40B4-BE49-F238E27FC236}">
                  <a16:creationId xmlns:a16="http://schemas.microsoft.com/office/drawing/2014/main" id="{70C7911F-FB9A-4560-AE4B-03ECB79A6820}"/>
                </a:ext>
              </a:extLst>
            </p:cNvPr>
            <p:cNvSpPr>
              <a:spLocks noChangeShapeType="1"/>
            </p:cNvSpPr>
            <p:nvPr/>
          </p:nvSpPr>
          <p:spPr bwMode="auto">
            <a:xfrm flipH="1">
              <a:off x="686" y="2130"/>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51" name="Line 175">
              <a:extLst>
                <a:ext uri="{FF2B5EF4-FFF2-40B4-BE49-F238E27FC236}">
                  <a16:creationId xmlns:a16="http://schemas.microsoft.com/office/drawing/2014/main" id="{1EFBA56C-5832-4803-BB9B-9BB5340EDBA1}"/>
                </a:ext>
              </a:extLst>
            </p:cNvPr>
            <p:cNvSpPr>
              <a:spLocks noChangeShapeType="1"/>
            </p:cNvSpPr>
            <p:nvPr/>
          </p:nvSpPr>
          <p:spPr bwMode="auto">
            <a:xfrm flipH="1">
              <a:off x="686" y="2043"/>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52" name="Line 176">
              <a:extLst>
                <a:ext uri="{FF2B5EF4-FFF2-40B4-BE49-F238E27FC236}">
                  <a16:creationId xmlns:a16="http://schemas.microsoft.com/office/drawing/2014/main" id="{0FDAAE22-F755-46D7-8324-C555574150D0}"/>
                </a:ext>
              </a:extLst>
            </p:cNvPr>
            <p:cNvSpPr>
              <a:spLocks noChangeShapeType="1"/>
            </p:cNvSpPr>
            <p:nvPr/>
          </p:nvSpPr>
          <p:spPr bwMode="auto">
            <a:xfrm flipH="1">
              <a:off x="686" y="1951"/>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53" name="Line 177">
              <a:extLst>
                <a:ext uri="{FF2B5EF4-FFF2-40B4-BE49-F238E27FC236}">
                  <a16:creationId xmlns:a16="http://schemas.microsoft.com/office/drawing/2014/main" id="{0433314F-575F-4C0D-8693-20FC8F545F0E}"/>
                </a:ext>
              </a:extLst>
            </p:cNvPr>
            <p:cNvSpPr>
              <a:spLocks noChangeShapeType="1"/>
            </p:cNvSpPr>
            <p:nvPr/>
          </p:nvSpPr>
          <p:spPr bwMode="auto">
            <a:xfrm flipH="1">
              <a:off x="686" y="186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54" name="Rectangle 178">
              <a:extLst>
                <a:ext uri="{FF2B5EF4-FFF2-40B4-BE49-F238E27FC236}">
                  <a16:creationId xmlns:a16="http://schemas.microsoft.com/office/drawing/2014/main" id="{DF8D57CB-22A5-446F-8EEE-4B747E5E9355}"/>
                </a:ext>
              </a:extLst>
            </p:cNvPr>
            <p:cNvSpPr>
              <a:spLocks noChangeArrowheads="1"/>
            </p:cNvSpPr>
            <p:nvPr/>
          </p:nvSpPr>
          <p:spPr bwMode="auto">
            <a:xfrm rot="16200000">
              <a:off x="593" y="2389"/>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0.00</a:t>
              </a:r>
              <a:endParaRPr kumimoji="0" lang="en-US" altLang="en-US" sz="2400">
                <a:solidFill>
                  <a:schemeClr val="tx1"/>
                </a:solidFill>
              </a:endParaRPr>
            </a:p>
          </p:txBody>
        </p:sp>
        <p:sp>
          <p:nvSpPr>
            <p:cNvPr id="434355" name="Rectangle 179">
              <a:extLst>
                <a:ext uri="{FF2B5EF4-FFF2-40B4-BE49-F238E27FC236}">
                  <a16:creationId xmlns:a16="http://schemas.microsoft.com/office/drawing/2014/main" id="{D032724B-B449-47BE-B887-D2F965CF8CB1}"/>
                </a:ext>
              </a:extLst>
            </p:cNvPr>
            <p:cNvSpPr>
              <a:spLocks noChangeArrowheads="1"/>
            </p:cNvSpPr>
            <p:nvPr/>
          </p:nvSpPr>
          <p:spPr bwMode="auto">
            <a:xfrm rot="16200000">
              <a:off x="593" y="2210"/>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0.10</a:t>
              </a:r>
              <a:endParaRPr kumimoji="0" lang="en-US" altLang="en-US" sz="2400">
                <a:solidFill>
                  <a:schemeClr val="tx1"/>
                </a:solidFill>
              </a:endParaRPr>
            </a:p>
          </p:txBody>
        </p:sp>
        <p:sp>
          <p:nvSpPr>
            <p:cNvPr id="434356" name="Rectangle 180">
              <a:extLst>
                <a:ext uri="{FF2B5EF4-FFF2-40B4-BE49-F238E27FC236}">
                  <a16:creationId xmlns:a16="http://schemas.microsoft.com/office/drawing/2014/main" id="{E95AFDE9-A5FF-424C-9070-52FCD0C4082F}"/>
                </a:ext>
              </a:extLst>
            </p:cNvPr>
            <p:cNvSpPr>
              <a:spLocks noChangeArrowheads="1"/>
            </p:cNvSpPr>
            <p:nvPr/>
          </p:nvSpPr>
          <p:spPr bwMode="auto">
            <a:xfrm rot="16200000">
              <a:off x="593" y="2031"/>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0.20</a:t>
              </a:r>
              <a:endParaRPr kumimoji="0" lang="en-US" altLang="en-US" sz="2400">
                <a:solidFill>
                  <a:schemeClr val="tx1"/>
                </a:solidFill>
              </a:endParaRPr>
            </a:p>
          </p:txBody>
        </p:sp>
        <p:sp>
          <p:nvSpPr>
            <p:cNvPr id="434357" name="Rectangle 181">
              <a:extLst>
                <a:ext uri="{FF2B5EF4-FFF2-40B4-BE49-F238E27FC236}">
                  <a16:creationId xmlns:a16="http://schemas.microsoft.com/office/drawing/2014/main" id="{A48EAB76-D13D-454F-824F-28BEC4BC16BC}"/>
                </a:ext>
              </a:extLst>
            </p:cNvPr>
            <p:cNvSpPr>
              <a:spLocks noChangeArrowheads="1"/>
            </p:cNvSpPr>
            <p:nvPr/>
          </p:nvSpPr>
          <p:spPr bwMode="auto">
            <a:xfrm rot="16200000">
              <a:off x="593" y="185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0.30</a:t>
              </a:r>
              <a:endParaRPr kumimoji="0" lang="en-US" altLang="en-US" sz="2400">
                <a:solidFill>
                  <a:schemeClr val="tx1"/>
                </a:solidFill>
              </a:endParaRPr>
            </a:p>
          </p:txBody>
        </p:sp>
        <p:sp>
          <p:nvSpPr>
            <p:cNvPr id="434358" name="Rectangle 182">
              <a:extLst>
                <a:ext uri="{FF2B5EF4-FFF2-40B4-BE49-F238E27FC236}">
                  <a16:creationId xmlns:a16="http://schemas.microsoft.com/office/drawing/2014/main" id="{87FB7E8F-D0D5-48C5-B47F-E316FEF27C0A}"/>
                </a:ext>
              </a:extLst>
            </p:cNvPr>
            <p:cNvSpPr>
              <a:spLocks noChangeArrowheads="1"/>
            </p:cNvSpPr>
            <p:nvPr/>
          </p:nvSpPr>
          <p:spPr bwMode="auto">
            <a:xfrm>
              <a:off x="755" y="2401"/>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59" name="Rectangle 183">
              <a:extLst>
                <a:ext uri="{FF2B5EF4-FFF2-40B4-BE49-F238E27FC236}">
                  <a16:creationId xmlns:a16="http://schemas.microsoft.com/office/drawing/2014/main" id="{3EAFB942-DBA3-4A83-9BA9-F126A7DB2988}"/>
                </a:ext>
              </a:extLst>
            </p:cNvPr>
            <p:cNvSpPr>
              <a:spLocks noChangeArrowheads="1"/>
            </p:cNvSpPr>
            <p:nvPr/>
          </p:nvSpPr>
          <p:spPr bwMode="auto">
            <a:xfrm>
              <a:off x="810" y="2401"/>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60" name="Rectangle 184">
              <a:extLst>
                <a:ext uri="{FF2B5EF4-FFF2-40B4-BE49-F238E27FC236}">
                  <a16:creationId xmlns:a16="http://schemas.microsoft.com/office/drawing/2014/main" id="{6E1F253C-9661-40F3-B79E-4D96F9B97B91}"/>
                </a:ext>
              </a:extLst>
            </p:cNvPr>
            <p:cNvSpPr>
              <a:spLocks noChangeArrowheads="1"/>
            </p:cNvSpPr>
            <p:nvPr/>
          </p:nvSpPr>
          <p:spPr bwMode="auto">
            <a:xfrm>
              <a:off x="865" y="2401"/>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61" name="Rectangle 185">
              <a:extLst>
                <a:ext uri="{FF2B5EF4-FFF2-40B4-BE49-F238E27FC236}">
                  <a16:creationId xmlns:a16="http://schemas.microsoft.com/office/drawing/2014/main" id="{334ABE23-1E97-400D-9598-A133E2D166F7}"/>
                </a:ext>
              </a:extLst>
            </p:cNvPr>
            <p:cNvSpPr>
              <a:spLocks noChangeArrowheads="1"/>
            </p:cNvSpPr>
            <p:nvPr/>
          </p:nvSpPr>
          <p:spPr bwMode="auto">
            <a:xfrm>
              <a:off x="920" y="2401"/>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62" name="Rectangle 186">
              <a:extLst>
                <a:ext uri="{FF2B5EF4-FFF2-40B4-BE49-F238E27FC236}">
                  <a16:creationId xmlns:a16="http://schemas.microsoft.com/office/drawing/2014/main" id="{01B1BE70-B5A3-48D0-AA58-77F83F7D86B8}"/>
                </a:ext>
              </a:extLst>
            </p:cNvPr>
            <p:cNvSpPr>
              <a:spLocks noChangeArrowheads="1"/>
            </p:cNvSpPr>
            <p:nvPr/>
          </p:nvSpPr>
          <p:spPr bwMode="auto">
            <a:xfrm>
              <a:off x="975" y="2332"/>
              <a:ext cx="55" cy="6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63" name="Rectangle 187">
              <a:extLst>
                <a:ext uri="{FF2B5EF4-FFF2-40B4-BE49-F238E27FC236}">
                  <a16:creationId xmlns:a16="http://schemas.microsoft.com/office/drawing/2014/main" id="{56F7CC84-EF83-40E1-840D-CB0031B92F19}"/>
                </a:ext>
              </a:extLst>
            </p:cNvPr>
            <p:cNvSpPr>
              <a:spLocks noChangeArrowheads="1"/>
            </p:cNvSpPr>
            <p:nvPr/>
          </p:nvSpPr>
          <p:spPr bwMode="auto">
            <a:xfrm>
              <a:off x="975" y="2332"/>
              <a:ext cx="55" cy="6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64" name="Rectangle 188">
              <a:extLst>
                <a:ext uri="{FF2B5EF4-FFF2-40B4-BE49-F238E27FC236}">
                  <a16:creationId xmlns:a16="http://schemas.microsoft.com/office/drawing/2014/main" id="{0E6D1797-2672-4625-80CC-A75F95BF42DA}"/>
                </a:ext>
              </a:extLst>
            </p:cNvPr>
            <p:cNvSpPr>
              <a:spLocks noChangeArrowheads="1"/>
            </p:cNvSpPr>
            <p:nvPr/>
          </p:nvSpPr>
          <p:spPr bwMode="auto">
            <a:xfrm>
              <a:off x="1030" y="2264"/>
              <a:ext cx="55" cy="13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65" name="Rectangle 189">
              <a:extLst>
                <a:ext uri="{FF2B5EF4-FFF2-40B4-BE49-F238E27FC236}">
                  <a16:creationId xmlns:a16="http://schemas.microsoft.com/office/drawing/2014/main" id="{232C46F8-96AE-46C3-82D6-620D1C7FE559}"/>
                </a:ext>
              </a:extLst>
            </p:cNvPr>
            <p:cNvSpPr>
              <a:spLocks noChangeArrowheads="1"/>
            </p:cNvSpPr>
            <p:nvPr/>
          </p:nvSpPr>
          <p:spPr bwMode="auto">
            <a:xfrm>
              <a:off x="1030" y="2264"/>
              <a:ext cx="55" cy="137"/>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66" name="Rectangle 190">
              <a:extLst>
                <a:ext uri="{FF2B5EF4-FFF2-40B4-BE49-F238E27FC236}">
                  <a16:creationId xmlns:a16="http://schemas.microsoft.com/office/drawing/2014/main" id="{24269045-11E1-43DD-BD55-9AA98EC74F71}"/>
                </a:ext>
              </a:extLst>
            </p:cNvPr>
            <p:cNvSpPr>
              <a:spLocks noChangeArrowheads="1"/>
            </p:cNvSpPr>
            <p:nvPr/>
          </p:nvSpPr>
          <p:spPr bwMode="auto">
            <a:xfrm>
              <a:off x="1085" y="2264"/>
              <a:ext cx="51" cy="13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67" name="Rectangle 191">
              <a:extLst>
                <a:ext uri="{FF2B5EF4-FFF2-40B4-BE49-F238E27FC236}">
                  <a16:creationId xmlns:a16="http://schemas.microsoft.com/office/drawing/2014/main" id="{F4495C5C-CB9D-4E2C-8419-9FECFC262476}"/>
                </a:ext>
              </a:extLst>
            </p:cNvPr>
            <p:cNvSpPr>
              <a:spLocks noChangeArrowheads="1"/>
            </p:cNvSpPr>
            <p:nvPr/>
          </p:nvSpPr>
          <p:spPr bwMode="auto">
            <a:xfrm>
              <a:off x="1085" y="2264"/>
              <a:ext cx="51" cy="137"/>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68" name="Rectangle 192">
              <a:extLst>
                <a:ext uri="{FF2B5EF4-FFF2-40B4-BE49-F238E27FC236}">
                  <a16:creationId xmlns:a16="http://schemas.microsoft.com/office/drawing/2014/main" id="{4119BC91-D5F6-47E8-8804-D0672121A076}"/>
                </a:ext>
              </a:extLst>
            </p:cNvPr>
            <p:cNvSpPr>
              <a:spLocks noChangeArrowheads="1"/>
            </p:cNvSpPr>
            <p:nvPr/>
          </p:nvSpPr>
          <p:spPr bwMode="auto">
            <a:xfrm>
              <a:off x="1136" y="1850"/>
              <a:ext cx="55" cy="55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69" name="Rectangle 193">
              <a:extLst>
                <a:ext uri="{FF2B5EF4-FFF2-40B4-BE49-F238E27FC236}">
                  <a16:creationId xmlns:a16="http://schemas.microsoft.com/office/drawing/2014/main" id="{48223D1E-4BC9-47AB-BA9C-AACD7E85705C}"/>
                </a:ext>
              </a:extLst>
            </p:cNvPr>
            <p:cNvSpPr>
              <a:spLocks noChangeArrowheads="1"/>
            </p:cNvSpPr>
            <p:nvPr/>
          </p:nvSpPr>
          <p:spPr bwMode="auto">
            <a:xfrm>
              <a:off x="1136" y="1850"/>
              <a:ext cx="55" cy="55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70" name="Rectangle 194">
              <a:extLst>
                <a:ext uri="{FF2B5EF4-FFF2-40B4-BE49-F238E27FC236}">
                  <a16:creationId xmlns:a16="http://schemas.microsoft.com/office/drawing/2014/main" id="{8C0A4141-479F-4E57-92F8-3977F9F49658}"/>
                </a:ext>
              </a:extLst>
            </p:cNvPr>
            <p:cNvSpPr>
              <a:spLocks noChangeArrowheads="1"/>
            </p:cNvSpPr>
            <p:nvPr/>
          </p:nvSpPr>
          <p:spPr bwMode="auto">
            <a:xfrm>
              <a:off x="1191" y="2057"/>
              <a:ext cx="55" cy="34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71" name="Rectangle 195">
              <a:extLst>
                <a:ext uri="{FF2B5EF4-FFF2-40B4-BE49-F238E27FC236}">
                  <a16:creationId xmlns:a16="http://schemas.microsoft.com/office/drawing/2014/main" id="{2A6493A5-C2B4-4D94-8FA7-B5959D0CDDBE}"/>
                </a:ext>
              </a:extLst>
            </p:cNvPr>
            <p:cNvSpPr>
              <a:spLocks noChangeArrowheads="1"/>
            </p:cNvSpPr>
            <p:nvPr/>
          </p:nvSpPr>
          <p:spPr bwMode="auto">
            <a:xfrm>
              <a:off x="1191" y="2057"/>
              <a:ext cx="55" cy="34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72" name="Rectangle 196">
              <a:extLst>
                <a:ext uri="{FF2B5EF4-FFF2-40B4-BE49-F238E27FC236}">
                  <a16:creationId xmlns:a16="http://schemas.microsoft.com/office/drawing/2014/main" id="{993844EF-5A53-44B5-8F19-C32962BC6BF8}"/>
                </a:ext>
              </a:extLst>
            </p:cNvPr>
            <p:cNvSpPr>
              <a:spLocks noChangeArrowheads="1"/>
            </p:cNvSpPr>
            <p:nvPr/>
          </p:nvSpPr>
          <p:spPr bwMode="auto">
            <a:xfrm>
              <a:off x="1246" y="2264"/>
              <a:ext cx="55" cy="13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73" name="Rectangle 197">
              <a:extLst>
                <a:ext uri="{FF2B5EF4-FFF2-40B4-BE49-F238E27FC236}">
                  <a16:creationId xmlns:a16="http://schemas.microsoft.com/office/drawing/2014/main" id="{88B6D7FD-B969-49BC-91D2-CFAD2F52A72C}"/>
                </a:ext>
              </a:extLst>
            </p:cNvPr>
            <p:cNvSpPr>
              <a:spLocks noChangeArrowheads="1"/>
            </p:cNvSpPr>
            <p:nvPr/>
          </p:nvSpPr>
          <p:spPr bwMode="auto">
            <a:xfrm>
              <a:off x="1246" y="2264"/>
              <a:ext cx="55" cy="137"/>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74" name="Rectangle 198">
              <a:extLst>
                <a:ext uri="{FF2B5EF4-FFF2-40B4-BE49-F238E27FC236}">
                  <a16:creationId xmlns:a16="http://schemas.microsoft.com/office/drawing/2014/main" id="{14AF00A3-E6D9-420B-AC29-756A4F1875CF}"/>
                </a:ext>
              </a:extLst>
            </p:cNvPr>
            <p:cNvSpPr>
              <a:spLocks noChangeArrowheads="1"/>
            </p:cNvSpPr>
            <p:nvPr/>
          </p:nvSpPr>
          <p:spPr bwMode="auto">
            <a:xfrm>
              <a:off x="1301" y="2346"/>
              <a:ext cx="276" cy="5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75" name="Rectangle 199">
              <a:extLst>
                <a:ext uri="{FF2B5EF4-FFF2-40B4-BE49-F238E27FC236}">
                  <a16:creationId xmlns:a16="http://schemas.microsoft.com/office/drawing/2014/main" id="{16BD5E4C-BB0A-4982-83A3-DA6D38FD739E}"/>
                </a:ext>
              </a:extLst>
            </p:cNvPr>
            <p:cNvSpPr>
              <a:spLocks noChangeArrowheads="1"/>
            </p:cNvSpPr>
            <p:nvPr/>
          </p:nvSpPr>
          <p:spPr bwMode="auto">
            <a:xfrm>
              <a:off x="1301" y="2346"/>
              <a:ext cx="276" cy="5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376" name="Rectangle 200">
              <a:extLst>
                <a:ext uri="{FF2B5EF4-FFF2-40B4-BE49-F238E27FC236}">
                  <a16:creationId xmlns:a16="http://schemas.microsoft.com/office/drawing/2014/main" id="{2F6725F3-215C-4FEB-A6B7-DB4680C6E40D}"/>
                </a:ext>
              </a:extLst>
            </p:cNvPr>
            <p:cNvSpPr>
              <a:spLocks noChangeArrowheads="1"/>
            </p:cNvSpPr>
            <p:nvPr/>
          </p:nvSpPr>
          <p:spPr bwMode="auto">
            <a:xfrm>
              <a:off x="1577" y="2383"/>
              <a:ext cx="386" cy="1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77" name="Rectangle 201">
              <a:extLst>
                <a:ext uri="{FF2B5EF4-FFF2-40B4-BE49-F238E27FC236}">
                  <a16:creationId xmlns:a16="http://schemas.microsoft.com/office/drawing/2014/main" id="{EF713201-0E02-4984-90B7-3B139F2A9E4E}"/>
                </a:ext>
              </a:extLst>
            </p:cNvPr>
            <p:cNvSpPr>
              <a:spLocks noChangeArrowheads="1"/>
            </p:cNvSpPr>
            <p:nvPr/>
          </p:nvSpPr>
          <p:spPr bwMode="auto">
            <a:xfrm>
              <a:off x="1577" y="2383"/>
              <a:ext cx="386" cy="1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34378" name="Rectangle 202">
            <a:extLst>
              <a:ext uri="{FF2B5EF4-FFF2-40B4-BE49-F238E27FC236}">
                <a16:creationId xmlns:a16="http://schemas.microsoft.com/office/drawing/2014/main" id="{5441B263-5B56-436C-A55D-14F689A39577}"/>
              </a:ext>
            </a:extLst>
          </p:cNvPr>
          <p:cNvSpPr>
            <a:spLocks noChangeArrowheads="1"/>
          </p:cNvSpPr>
          <p:nvPr/>
        </p:nvSpPr>
        <p:spPr bwMode="auto">
          <a:xfrm>
            <a:off x="3684588" y="4521200"/>
            <a:ext cx="73025" cy="15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79" name="Rectangle 203">
            <a:extLst>
              <a:ext uri="{FF2B5EF4-FFF2-40B4-BE49-F238E27FC236}">
                <a16:creationId xmlns:a16="http://schemas.microsoft.com/office/drawing/2014/main" id="{BDFC70A4-BE7E-48FB-8880-E8EE57ACA267}"/>
              </a:ext>
            </a:extLst>
          </p:cNvPr>
          <p:cNvSpPr>
            <a:spLocks noChangeArrowheads="1"/>
          </p:cNvSpPr>
          <p:nvPr/>
        </p:nvSpPr>
        <p:spPr bwMode="auto">
          <a:xfrm>
            <a:off x="3757613" y="4521200"/>
            <a:ext cx="65087" cy="15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80" name="Rectangle 204">
            <a:extLst>
              <a:ext uri="{FF2B5EF4-FFF2-40B4-BE49-F238E27FC236}">
                <a16:creationId xmlns:a16="http://schemas.microsoft.com/office/drawing/2014/main" id="{59393DB6-86C6-45F9-A1E7-EE4598600485}"/>
              </a:ext>
            </a:extLst>
          </p:cNvPr>
          <p:cNvSpPr>
            <a:spLocks noChangeArrowheads="1"/>
          </p:cNvSpPr>
          <p:nvPr/>
        </p:nvSpPr>
        <p:spPr bwMode="auto">
          <a:xfrm>
            <a:off x="3822700" y="4521200"/>
            <a:ext cx="73025" cy="15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81" name="Rectangle 205">
            <a:extLst>
              <a:ext uri="{FF2B5EF4-FFF2-40B4-BE49-F238E27FC236}">
                <a16:creationId xmlns:a16="http://schemas.microsoft.com/office/drawing/2014/main" id="{561DD6AB-6EEE-47BA-BD00-C523220EEB80}"/>
              </a:ext>
            </a:extLst>
          </p:cNvPr>
          <p:cNvSpPr>
            <a:spLocks noChangeArrowheads="1"/>
          </p:cNvSpPr>
          <p:nvPr/>
        </p:nvSpPr>
        <p:spPr bwMode="auto">
          <a:xfrm>
            <a:off x="3895725" y="4521200"/>
            <a:ext cx="73025" cy="15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82" name="Rectangle 206">
            <a:extLst>
              <a:ext uri="{FF2B5EF4-FFF2-40B4-BE49-F238E27FC236}">
                <a16:creationId xmlns:a16="http://schemas.microsoft.com/office/drawing/2014/main" id="{2FBCE3E1-FD9C-483B-8999-9CEAFEA2C8E7}"/>
              </a:ext>
            </a:extLst>
          </p:cNvPr>
          <p:cNvSpPr>
            <a:spLocks noChangeArrowheads="1"/>
          </p:cNvSpPr>
          <p:nvPr/>
        </p:nvSpPr>
        <p:spPr bwMode="auto">
          <a:xfrm>
            <a:off x="6170613" y="4521200"/>
            <a:ext cx="88900" cy="15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83" name="Rectangle 207">
            <a:extLst>
              <a:ext uri="{FF2B5EF4-FFF2-40B4-BE49-F238E27FC236}">
                <a16:creationId xmlns:a16="http://schemas.microsoft.com/office/drawing/2014/main" id="{D6C975EF-8114-40D7-B329-898101529911}"/>
              </a:ext>
            </a:extLst>
          </p:cNvPr>
          <p:cNvSpPr>
            <a:spLocks noChangeArrowheads="1"/>
          </p:cNvSpPr>
          <p:nvPr/>
        </p:nvSpPr>
        <p:spPr bwMode="auto">
          <a:xfrm>
            <a:off x="6259513" y="4521200"/>
            <a:ext cx="87312" cy="15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84" name="Rectangle 208">
            <a:extLst>
              <a:ext uri="{FF2B5EF4-FFF2-40B4-BE49-F238E27FC236}">
                <a16:creationId xmlns:a16="http://schemas.microsoft.com/office/drawing/2014/main" id="{126EA19B-D6DA-42EE-BF77-DE314F757C5A}"/>
              </a:ext>
            </a:extLst>
          </p:cNvPr>
          <p:cNvSpPr>
            <a:spLocks noChangeArrowheads="1"/>
          </p:cNvSpPr>
          <p:nvPr/>
        </p:nvSpPr>
        <p:spPr bwMode="auto">
          <a:xfrm>
            <a:off x="6346825" y="4521200"/>
            <a:ext cx="87313" cy="15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85" name="Rectangle 209">
            <a:extLst>
              <a:ext uri="{FF2B5EF4-FFF2-40B4-BE49-F238E27FC236}">
                <a16:creationId xmlns:a16="http://schemas.microsoft.com/office/drawing/2014/main" id="{2BF0FD32-12EF-4F61-8B69-41A5FFB4C8B1}"/>
              </a:ext>
            </a:extLst>
          </p:cNvPr>
          <p:cNvSpPr>
            <a:spLocks noChangeArrowheads="1"/>
          </p:cNvSpPr>
          <p:nvPr/>
        </p:nvSpPr>
        <p:spPr bwMode="auto">
          <a:xfrm>
            <a:off x="6434138" y="4521200"/>
            <a:ext cx="87312" cy="15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86" name="Rectangle 210">
            <a:extLst>
              <a:ext uri="{FF2B5EF4-FFF2-40B4-BE49-F238E27FC236}">
                <a16:creationId xmlns:a16="http://schemas.microsoft.com/office/drawing/2014/main" id="{7F2EC3A7-3C24-4ED4-BAD6-BA195A7762B9}"/>
              </a:ext>
            </a:extLst>
          </p:cNvPr>
          <p:cNvSpPr>
            <a:spLocks noChangeArrowheads="1"/>
          </p:cNvSpPr>
          <p:nvPr/>
        </p:nvSpPr>
        <p:spPr bwMode="auto">
          <a:xfrm>
            <a:off x="1198563" y="6097588"/>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87" name="Rectangle 211">
            <a:extLst>
              <a:ext uri="{FF2B5EF4-FFF2-40B4-BE49-F238E27FC236}">
                <a16:creationId xmlns:a16="http://schemas.microsoft.com/office/drawing/2014/main" id="{982DD7E9-2A3B-4281-A178-A62251A7598C}"/>
              </a:ext>
            </a:extLst>
          </p:cNvPr>
          <p:cNvSpPr>
            <a:spLocks noChangeArrowheads="1"/>
          </p:cNvSpPr>
          <p:nvPr/>
        </p:nvSpPr>
        <p:spPr bwMode="auto">
          <a:xfrm>
            <a:off x="1285875" y="6097588"/>
            <a:ext cx="87313"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88" name="Rectangle 212">
            <a:extLst>
              <a:ext uri="{FF2B5EF4-FFF2-40B4-BE49-F238E27FC236}">
                <a16:creationId xmlns:a16="http://schemas.microsoft.com/office/drawing/2014/main" id="{810E8E7B-22AC-48DA-AFFB-E0293FBF76CE}"/>
              </a:ext>
            </a:extLst>
          </p:cNvPr>
          <p:cNvSpPr>
            <a:spLocks noChangeArrowheads="1"/>
          </p:cNvSpPr>
          <p:nvPr/>
        </p:nvSpPr>
        <p:spPr bwMode="auto">
          <a:xfrm>
            <a:off x="1373188" y="6097588"/>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89" name="Rectangle 213">
            <a:extLst>
              <a:ext uri="{FF2B5EF4-FFF2-40B4-BE49-F238E27FC236}">
                <a16:creationId xmlns:a16="http://schemas.microsoft.com/office/drawing/2014/main" id="{31725CF1-995D-49E8-86DD-C92E55450947}"/>
              </a:ext>
            </a:extLst>
          </p:cNvPr>
          <p:cNvSpPr>
            <a:spLocks noChangeArrowheads="1"/>
          </p:cNvSpPr>
          <p:nvPr/>
        </p:nvSpPr>
        <p:spPr bwMode="auto">
          <a:xfrm>
            <a:off x="1460500" y="6097588"/>
            <a:ext cx="87313"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390" name="Rectangle 214">
            <a:extLst>
              <a:ext uri="{FF2B5EF4-FFF2-40B4-BE49-F238E27FC236}">
                <a16:creationId xmlns:a16="http://schemas.microsoft.com/office/drawing/2014/main" id="{064DE95E-5525-4816-9832-9F10E485B989}"/>
              </a:ext>
            </a:extLst>
          </p:cNvPr>
          <p:cNvSpPr>
            <a:spLocks noChangeArrowheads="1"/>
          </p:cNvSpPr>
          <p:nvPr/>
        </p:nvSpPr>
        <p:spPr bwMode="auto">
          <a:xfrm>
            <a:off x="1547813" y="6097588"/>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34391" name="Group 215">
            <a:extLst>
              <a:ext uri="{FF2B5EF4-FFF2-40B4-BE49-F238E27FC236}">
                <a16:creationId xmlns:a16="http://schemas.microsoft.com/office/drawing/2014/main" id="{AF48D353-88DC-400A-953F-EA38664DE75C}"/>
              </a:ext>
            </a:extLst>
          </p:cNvPr>
          <p:cNvGrpSpPr>
            <a:grpSpLocks/>
          </p:cNvGrpSpPr>
          <p:nvPr/>
        </p:nvGrpSpPr>
        <p:grpSpPr bwMode="auto">
          <a:xfrm>
            <a:off x="228600" y="676275"/>
            <a:ext cx="2278063" cy="1411288"/>
            <a:chOff x="528" y="3153"/>
            <a:chExt cx="1435" cy="889"/>
          </a:xfrm>
        </p:grpSpPr>
        <p:sp>
          <p:nvSpPr>
            <p:cNvPr id="434392" name="Rectangle 216">
              <a:extLst>
                <a:ext uri="{FF2B5EF4-FFF2-40B4-BE49-F238E27FC236}">
                  <a16:creationId xmlns:a16="http://schemas.microsoft.com/office/drawing/2014/main" id="{00B1C0AC-B557-4714-AFD9-29A27CBD706E}"/>
                </a:ext>
              </a:extLst>
            </p:cNvPr>
            <p:cNvSpPr>
              <a:spLocks noChangeArrowheads="1"/>
            </p:cNvSpPr>
            <p:nvPr/>
          </p:nvSpPr>
          <p:spPr bwMode="auto">
            <a:xfrm>
              <a:off x="1223" y="3153"/>
              <a:ext cx="2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800" b="1">
                  <a:solidFill>
                    <a:srgbClr val="000000"/>
                  </a:solidFill>
                  <a:latin typeface="Arial" panose="020B0604020202020204" pitchFamily="34" charset="0"/>
                </a:rPr>
                <a:t>Basin 7</a:t>
              </a:r>
              <a:endParaRPr kumimoji="0" lang="en-US" altLang="en-US" sz="2400">
                <a:solidFill>
                  <a:schemeClr val="tx1"/>
                </a:solidFill>
              </a:endParaRPr>
            </a:p>
          </p:txBody>
        </p:sp>
        <p:sp>
          <p:nvSpPr>
            <p:cNvPr id="434393" name="Rectangle 217">
              <a:extLst>
                <a:ext uri="{FF2B5EF4-FFF2-40B4-BE49-F238E27FC236}">
                  <a16:creationId xmlns:a16="http://schemas.microsoft.com/office/drawing/2014/main" id="{2DA38D33-4859-43CC-A5B2-B90622FF4219}"/>
                </a:ext>
              </a:extLst>
            </p:cNvPr>
            <p:cNvSpPr>
              <a:spLocks noChangeArrowheads="1"/>
            </p:cNvSpPr>
            <p:nvPr/>
          </p:nvSpPr>
          <p:spPr bwMode="auto">
            <a:xfrm>
              <a:off x="1042" y="3984"/>
              <a:ext cx="5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ln(a/S) (a in meter units)</a:t>
              </a:r>
              <a:endParaRPr kumimoji="0" lang="en-US" altLang="en-US" sz="2400">
                <a:solidFill>
                  <a:schemeClr val="tx1"/>
                </a:solidFill>
              </a:endParaRPr>
            </a:p>
          </p:txBody>
        </p:sp>
        <p:sp>
          <p:nvSpPr>
            <p:cNvPr id="434394" name="Rectangle 218">
              <a:extLst>
                <a:ext uri="{FF2B5EF4-FFF2-40B4-BE49-F238E27FC236}">
                  <a16:creationId xmlns:a16="http://schemas.microsoft.com/office/drawing/2014/main" id="{9B63BB56-B9C0-4EFE-BBDA-F91D088449FF}"/>
                </a:ext>
              </a:extLst>
            </p:cNvPr>
            <p:cNvSpPr>
              <a:spLocks noChangeArrowheads="1"/>
            </p:cNvSpPr>
            <p:nvPr/>
          </p:nvSpPr>
          <p:spPr bwMode="auto">
            <a:xfrm rot="16200000">
              <a:off x="364" y="3578"/>
              <a:ext cx="3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Proportion of area</a:t>
              </a:r>
              <a:endParaRPr kumimoji="0" lang="en-US" altLang="en-US" sz="2400">
                <a:solidFill>
                  <a:schemeClr val="tx1"/>
                </a:solidFill>
              </a:endParaRPr>
            </a:p>
          </p:txBody>
        </p:sp>
        <p:sp>
          <p:nvSpPr>
            <p:cNvPr id="434395" name="Line 219">
              <a:extLst>
                <a:ext uri="{FF2B5EF4-FFF2-40B4-BE49-F238E27FC236}">
                  <a16:creationId xmlns:a16="http://schemas.microsoft.com/office/drawing/2014/main" id="{847FADB3-7269-433F-9FEE-E1F32DA7C184}"/>
                </a:ext>
              </a:extLst>
            </p:cNvPr>
            <p:cNvSpPr>
              <a:spLocks noChangeShapeType="1"/>
            </p:cNvSpPr>
            <p:nvPr/>
          </p:nvSpPr>
          <p:spPr bwMode="auto">
            <a:xfrm>
              <a:off x="755" y="3865"/>
              <a:ext cx="1097"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96" name="Line 220">
              <a:extLst>
                <a:ext uri="{FF2B5EF4-FFF2-40B4-BE49-F238E27FC236}">
                  <a16:creationId xmlns:a16="http://schemas.microsoft.com/office/drawing/2014/main" id="{1AB84226-3F72-4881-942E-E59C5E3B413B}"/>
                </a:ext>
              </a:extLst>
            </p:cNvPr>
            <p:cNvSpPr>
              <a:spLocks noChangeShapeType="1"/>
            </p:cNvSpPr>
            <p:nvPr/>
          </p:nvSpPr>
          <p:spPr bwMode="auto">
            <a:xfrm>
              <a:off x="755"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97" name="Line 221">
              <a:extLst>
                <a:ext uri="{FF2B5EF4-FFF2-40B4-BE49-F238E27FC236}">
                  <a16:creationId xmlns:a16="http://schemas.microsoft.com/office/drawing/2014/main" id="{0280CECA-4E88-4ACC-88B1-5BCED531DFD0}"/>
                </a:ext>
              </a:extLst>
            </p:cNvPr>
            <p:cNvSpPr>
              <a:spLocks noChangeShapeType="1"/>
            </p:cNvSpPr>
            <p:nvPr/>
          </p:nvSpPr>
          <p:spPr bwMode="auto">
            <a:xfrm>
              <a:off x="1030"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98" name="Line 222">
              <a:extLst>
                <a:ext uri="{FF2B5EF4-FFF2-40B4-BE49-F238E27FC236}">
                  <a16:creationId xmlns:a16="http://schemas.microsoft.com/office/drawing/2014/main" id="{C8C2AC8C-89FE-457E-BBDF-E6BE6EFE3369}"/>
                </a:ext>
              </a:extLst>
            </p:cNvPr>
            <p:cNvSpPr>
              <a:spLocks noChangeShapeType="1"/>
            </p:cNvSpPr>
            <p:nvPr/>
          </p:nvSpPr>
          <p:spPr bwMode="auto">
            <a:xfrm>
              <a:off x="1301"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399" name="Line 223">
              <a:extLst>
                <a:ext uri="{FF2B5EF4-FFF2-40B4-BE49-F238E27FC236}">
                  <a16:creationId xmlns:a16="http://schemas.microsoft.com/office/drawing/2014/main" id="{B2E98417-F153-4EBE-AB32-2F1D14CC9329}"/>
                </a:ext>
              </a:extLst>
            </p:cNvPr>
            <p:cNvSpPr>
              <a:spLocks noChangeShapeType="1"/>
            </p:cNvSpPr>
            <p:nvPr/>
          </p:nvSpPr>
          <p:spPr bwMode="auto">
            <a:xfrm>
              <a:off x="1577"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00" name="Line 224">
              <a:extLst>
                <a:ext uri="{FF2B5EF4-FFF2-40B4-BE49-F238E27FC236}">
                  <a16:creationId xmlns:a16="http://schemas.microsoft.com/office/drawing/2014/main" id="{B430CE91-BE81-4918-9495-4DD26FA73626}"/>
                </a:ext>
              </a:extLst>
            </p:cNvPr>
            <p:cNvSpPr>
              <a:spLocks noChangeShapeType="1"/>
            </p:cNvSpPr>
            <p:nvPr/>
          </p:nvSpPr>
          <p:spPr bwMode="auto">
            <a:xfrm>
              <a:off x="1852"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01" name="Rectangle 225">
              <a:extLst>
                <a:ext uri="{FF2B5EF4-FFF2-40B4-BE49-F238E27FC236}">
                  <a16:creationId xmlns:a16="http://schemas.microsoft.com/office/drawing/2014/main" id="{692E00C2-4D49-4FAA-BA3D-A475237EF566}"/>
                </a:ext>
              </a:extLst>
            </p:cNvPr>
            <p:cNvSpPr>
              <a:spLocks noChangeArrowheads="1"/>
            </p:cNvSpPr>
            <p:nvPr/>
          </p:nvSpPr>
          <p:spPr bwMode="auto">
            <a:xfrm>
              <a:off x="728" y="3901"/>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a:t>
              </a:r>
              <a:endParaRPr kumimoji="0" lang="en-US" altLang="en-US" sz="2400">
                <a:solidFill>
                  <a:schemeClr val="tx1"/>
                </a:solidFill>
              </a:endParaRPr>
            </a:p>
          </p:txBody>
        </p:sp>
        <p:sp>
          <p:nvSpPr>
            <p:cNvPr id="434402" name="Rectangle 226">
              <a:extLst>
                <a:ext uri="{FF2B5EF4-FFF2-40B4-BE49-F238E27FC236}">
                  <a16:creationId xmlns:a16="http://schemas.microsoft.com/office/drawing/2014/main" id="{A1EE4DA5-FDD2-46F9-8971-DBC72FAE77C1}"/>
                </a:ext>
              </a:extLst>
            </p:cNvPr>
            <p:cNvSpPr>
              <a:spLocks noChangeArrowheads="1"/>
            </p:cNvSpPr>
            <p:nvPr/>
          </p:nvSpPr>
          <p:spPr bwMode="auto">
            <a:xfrm>
              <a:off x="1003" y="3901"/>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5</a:t>
              </a:r>
              <a:endParaRPr kumimoji="0" lang="en-US" altLang="en-US" sz="2400">
                <a:solidFill>
                  <a:schemeClr val="tx1"/>
                </a:solidFill>
              </a:endParaRPr>
            </a:p>
          </p:txBody>
        </p:sp>
        <p:sp>
          <p:nvSpPr>
            <p:cNvPr id="434403" name="Rectangle 227">
              <a:extLst>
                <a:ext uri="{FF2B5EF4-FFF2-40B4-BE49-F238E27FC236}">
                  <a16:creationId xmlns:a16="http://schemas.microsoft.com/office/drawing/2014/main" id="{E3CCDF21-E492-4C8C-976B-58B486735DA2}"/>
                </a:ext>
              </a:extLst>
            </p:cNvPr>
            <p:cNvSpPr>
              <a:spLocks noChangeArrowheads="1"/>
            </p:cNvSpPr>
            <p:nvPr/>
          </p:nvSpPr>
          <p:spPr bwMode="auto">
            <a:xfrm>
              <a:off x="1258" y="390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10</a:t>
              </a:r>
              <a:endParaRPr kumimoji="0" lang="en-US" altLang="en-US" sz="2400">
                <a:solidFill>
                  <a:schemeClr val="tx1"/>
                </a:solidFill>
              </a:endParaRPr>
            </a:p>
          </p:txBody>
        </p:sp>
        <p:sp>
          <p:nvSpPr>
            <p:cNvPr id="434404" name="Rectangle 228">
              <a:extLst>
                <a:ext uri="{FF2B5EF4-FFF2-40B4-BE49-F238E27FC236}">
                  <a16:creationId xmlns:a16="http://schemas.microsoft.com/office/drawing/2014/main" id="{55CAF018-297B-40B4-85FA-228B9AF5D87D}"/>
                </a:ext>
              </a:extLst>
            </p:cNvPr>
            <p:cNvSpPr>
              <a:spLocks noChangeArrowheads="1"/>
            </p:cNvSpPr>
            <p:nvPr/>
          </p:nvSpPr>
          <p:spPr bwMode="auto">
            <a:xfrm>
              <a:off x="1534" y="390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15</a:t>
              </a:r>
              <a:endParaRPr kumimoji="0" lang="en-US" altLang="en-US" sz="2400">
                <a:solidFill>
                  <a:schemeClr val="tx1"/>
                </a:solidFill>
              </a:endParaRPr>
            </a:p>
          </p:txBody>
        </p:sp>
        <p:sp>
          <p:nvSpPr>
            <p:cNvPr id="434405" name="Rectangle 229">
              <a:extLst>
                <a:ext uri="{FF2B5EF4-FFF2-40B4-BE49-F238E27FC236}">
                  <a16:creationId xmlns:a16="http://schemas.microsoft.com/office/drawing/2014/main" id="{B8618960-9AAA-4663-A7D1-3C0E4D4738AB}"/>
                </a:ext>
              </a:extLst>
            </p:cNvPr>
            <p:cNvSpPr>
              <a:spLocks noChangeArrowheads="1"/>
            </p:cNvSpPr>
            <p:nvPr/>
          </p:nvSpPr>
          <p:spPr bwMode="auto">
            <a:xfrm>
              <a:off x="1809" y="390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20</a:t>
              </a:r>
              <a:endParaRPr kumimoji="0" lang="en-US" altLang="en-US" sz="2400">
                <a:solidFill>
                  <a:schemeClr val="tx1"/>
                </a:solidFill>
              </a:endParaRPr>
            </a:p>
          </p:txBody>
        </p:sp>
        <p:sp>
          <p:nvSpPr>
            <p:cNvPr id="434406" name="Line 230">
              <a:extLst>
                <a:ext uri="{FF2B5EF4-FFF2-40B4-BE49-F238E27FC236}">
                  <a16:creationId xmlns:a16="http://schemas.microsoft.com/office/drawing/2014/main" id="{7CAC7114-F8E1-4D78-9F76-507B7060A2D6}"/>
                </a:ext>
              </a:extLst>
            </p:cNvPr>
            <p:cNvSpPr>
              <a:spLocks noChangeShapeType="1"/>
            </p:cNvSpPr>
            <p:nvPr/>
          </p:nvSpPr>
          <p:spPr bwMode="auto">
            <a:xfrm flipV="1">
              <a:off x="704" y="3327"/>
              <a:ext cx="1" cy="52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07" name="Line 231">
              <a:extLst>
                <a:ext uri="{FF2B5EF4-FFF2-40B4-BE49-F238E27FC236}">
                  <a16:creationId xmlns:a16="http://schemas.microsoft.com/office/drawing/2014/main" id="{708BA411-F3F6-4E18-8C17-6181B258A363}"/>
                </a:ext>
              </a:extLst>
            </p:cNvPr>
            <p:cNvSpPr>
              <a:spLocks noChangeShapeType="1"/>
            </p:cNvSpPr>
            <p:nvPr/>
          </p:nvSpPr>
          <p:spPr bwMode="auto">
            <a:xfrm flipH="1">
              <a:off x="686" y="3847"/>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08" name="Line 232">
              <a:extLst>
                <a:ext uri="{FF2B5EF4-FFF2-40B4-BE49-F238E27FC236}">
                  <a16:creationId xmlns:a16="http://schemas.microsoft.com/office/drawing/2014/main" id="{B0EDA1CB-0D0B-41B2-9296-E853C25C727B}"/>
                </a:ext>
              </a:extLst>
            </p:cNvPr>
            <p:cNvSpPr>
              <a:spLocks noChangeShapeType="1"/>
            </p:cNvSpPr>
            <p:nvPr/>
          </p:nvSpPr>
          <p:spPr bwMode="auto">
            <a:xfrm flipH="1">
              <a:off x="686" y="3741"/>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09" name="Line 233">
              <a:extLst>
                <a:ext uri="{FF2B5EF4-FFF2-40B4-BE49-F238E27FC236}">
                  <a16:creationId xmlns:a16="http://schemas.microsoft.com/office/drawing/2014/main" id="{ECD1CC35-0959-4194-8AAF-2FD57CEC7ABC}"/>
                </a:ext>
              </a:extLst>
            </p:cNvPr>
            <p:cNvSpPr>
              <a:spLocks noChangeShapeType="1"/>
            </p:cNvSpPr>
            <p:nvPr/>
          </p:nvSpPr>
          <p:spPr bwMode="auto">
            <a:xfrm flipH="1">
              <a:off x="686" y="3640"/>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10" name="Line 234">
              <a:extLst>
                <a:ext uri="{FF2B5EF4-FFF2-40B4-BE49-F238E27FC236}">
                  <a16:creationId xmlns:a16="http://schemas.microsoft.com/office/drawing/2014/main" id="{D87B3469-0ACA-4A5A-ADCC-E699AEAC3FD4}"/>
                </a:ext>
              </a:extLst>
            </p:cNvPr>
            <p:cNvSpPr>
              <a:spLocks noChangeShapeType="1"/>
            </p:cNvSpPr>
            <p:nvPr/>
          </p:nvSpPr>
          <p:spPr bwMode="auto">
            <a:xfrm flipH="1">
              <a:off x="686" y="353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11" name="Line 235">
              <a:extLst>
                <a:ext uri="{FF2B5EF4-FFF2-40B4-BE49-F238E27FC236}">
                  <a16:creationId xmlns:a16="http://schemas.microsoft.com/office/drawing/2014/main" id="{5164CC42-5EAA-410E-80C1-B2A6BF3D4C08}"/>
                </a:ext>
              </a:extLst>
            </p:cNvPr>
            <p:cNvSpPr>
              <a:spLocks noChangeShapeType="1"/>
            </p:cNvSpPr>
            <p:nvPr/>
          </p:nvSpPr>
          <p:spPr bwMode="auto">
            <a:xfrm flipH="1">
              <a:off x="686" y="3433"/>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12" name="Line 236">
              <a:extLst>
                <a:ext uri="{FF2B5EF4-FFF2-40B4-BE49-F238E27FC236}">
                  <a16:creationId xmlns:a16="http://schemas.microsoft.com/office/drawing/2014/main" id="{2BD29029-43CE-4C57-8A40-150C27613FC3}"/>
                </a:ext>
              </a:extLst>
            </p:cNvPr>
            <p:cNvSpPr>
              <a:spLocks noChangeShapeType="1"/>
            </p:cNvSpPr>
            <p:nvPr/>
          </p:nvSpPr>
          <p:spPr bwMode="auto">
            <a:xfrm flipH="1">
              <a:off x="686" y="3327"/>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13" name="Rectangle 237">
              <a:extLst>
                <a:ext uri="{FF2B5EF4-FFF2-40B4-BE49-F238E27FC236}">
                  <a16:creationId xmlns:a16="http://schemas.microsoft.com/office/drawing/2014/main" id="{33DC47CF-583E-4DF9-A5DA-EB25EC259CDB}"/>
                </a:ext>
              </a:extLst>
            </p:cNvPr>
            <p:cNvSpPr>
              <a:spLocks noChangeArrowheads="1"/>
            </p:cNvSpPr>
            <p:nvPr/>
          </p:nvSpPr>
          <p:spPr bwMode="auto">
            <a:xfrm rot="16200000">
              <a:off x="593" y="3835"/>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0.00</a:t>
              </a:r>
              <a:endParaRPr kumimoji="0" lang="en-US" altLang="en-US" sz="2400">
                <a:solidFill>
                  <a:schemeClr val="tx1"/>
                </a:solidFill>
              </a:endParaRPr>
            </a:p>
          </p:txBody>
        </p:sp>
        <p:sp>
          <p:nvSpPr>
            <p:cNvPr id="434414" name="Rectangle 238">
              <a:extLst>
                <a:ext uri="{FF2B5EF4-FFF2-40B4-BE49-F238E27FC236}">
                  <a16:creationId xmlns:a16="http://schemas.microsoft.com/office/drawing/2014/main" id="{7CDF9822-9031-4C82-AF3A-D0FA3B8D60F9}"/>
                </a:ext>
              </a:extLst>
            </p:cNvPr>
            <p:cNvSpPr>
              <a:spLocks noChangeArrowheads="1"/>
            </p:cNvSpPr>
            <p:nvPr/>
          </p:nvSpPr>
          <p:spPr bwMode="auto">
            <a:xfrm rot="16200000">
              <a:off x="593" y="3628"/>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0.10</a:t>
              </a:r>
              <a:endParaRPr kumimoji="0" lang="en-US" altLang="en-US" sz="2400">
                <a:solidFill>
                  <a:schemeClr val="tx1"/>
                </a:solidFill>
              </a:endParaRPr>
            </a:p>
          </p:txBody>
        </p:sp>
        <p:sp>
          <p:nvSpPr>
            <p:cNvPr id="434415" name="Rectangle 239">
              <a:extLst>
                <a:ext uri="{FF2B5EF4-FFF2-40B4-BE49-F238E27FC236}">
                  <a16:creationId xmlns:a16="http://schemas.microsoft.com/office/drawing/2014/main" id="{60A683CB-A180-430E-B5FB-800E21436E46}"/>
                </a:ext>
              </a:extLst>
            </p:cNvPr>
            <p:cNvSpPr>
              <a:spLocks noChangeArrowheads="1"/>
            </p:cNvSpPr>
            <p:nvPr/>
          </p:nvSpPr>
          <p:spPr bwMode="auto">
            <a:xfrm rot="16200000">
              <a:off x="593" y="3421"/>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0.20</a:t>
              </a:r>
              <a:endParaRPr kumimoji="0" lang="en-US" altLang="en-US" sz="2400">
                <a:solidFill>
                  <a:schemeClr val="tx1"/>
                </a:solidFill>
              </a:endParaRPr>
            </a:p>
          </p:txBody>
        </p:sp>
        <p:sp>
          <p:nvSpPr>
            <p:cNvPr id="434416" name="Rectangle 240">
              <a:extLst>
                <a:ext uri="{FF2B5EF4-FFF2-40B4-BE49-F238E27FC236}">
                  <a16:creationId xmlns:a16="http://schemas.microsoft.com/office/drawing/2014/main" id="{D827D721-0339-4443-B8E3-59167596EA82}"/>
                </a:ext>
              </a:extLst>
            </p:cNvPr>
            <p:cNvSpPr>
              <a:spLocks noChangeArrowheads="1"/>
            </p:cNvSpPr>
            <p:nvPr/>
          </p:nvSpPr>
          <p:spPr bwMode="auto">
            <a:xfrm>
              <a:off x="755"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17" name="Rectangle 241">
              <a:extLst>
                <a:ext uri="{FF2B5EF4-FFF2-40B4-BE49-F238E27FC236}">
                  <a16:creationId xmlns:a16="http://schemas.microsoft.com/office/drawing/2014/main" id="{C6B644DE-3A63-471B-A395-A276AFA913AE}"/>
                </a:ext>
              </a:extLst>
            </p:cNvPr>
            <p:cNvSpPr>
              <a:spLocks noChangeArrowheads="1"/>
            </p:cNvSpPr>
            <p:nvPr/>
          </p:nvSpPr>
          <p:spPr bwMode="auto">
            <a:xfrm>
              <a:off x="810"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18" name="Rectangle 242">
              <a:extLst>
                <a:ext uri="{FF2B5EF4-FFF2-40B4-BE49-F238E27FC236}">
                  <a16:creationId xmlns:a16="http://schemas.microsoft.com/office/drawing/2014/main" id="{22F361DB-9992-466F-A088-C8392EC009E3}"/>
                </a:ext>
              </a:extLst>
            </p:cNvPr>
            <p:cNvSpPr>
              <a:spLocks noChangeArrowheads="1"/>
            </p:cNvSpPr>
            <p:nvPr/>
          </p:nvSpPr>
          <p:spPr bwMode="auto">
            <a:xfrm>
              <a:off x="865"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19" name="Rectangle 243">
              <a:extLst>
                <a:ext uri="{FF2B5EF4-FFF2-40B4-BE49-F238E27FC236}">
                  <a16:creationId xmlns:a16="http://schemas.microsoft.com/office/drawing/2014/main" id="{ED2402F5-F45C-4309-8163-B4652C3673C4}"/>
                </a:ext>
              </a:extLst>
            </p:cNvPr>
            <p:cNvSpPr>
              <a:spLocks noChangeArrowheads="1"/>
            </p:cNvSpPr>
            <p:nvPr/>
          </p:nvSpPr>
          <p:spPr bwMode="auto">
            <a:xfrm>
              <a:off x="920"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20" name="Rectangle 244">
              <a:extLst>
                <a:ext uri="{FF2B5EF4-FFF2-40B4-BE49-F238E27FC236}">
                  <a16:creationId xmlns:a16="http://schemas.microsoft.com/office/drawing/2014/main" id="{EAAAE4BF-EF47-4BB2-B986-46AD368A47B3}"/>
                </a:ext>
              </a:extLst>
            </p:cNvPr>
            <p:cNvSpPr>
              <a:spLocks noChangeArrowheads="1"/>
            </p:cNvSpPr>
            <p:nvPr/>
          </p:nvSpPr>
          <p:spPr bwMode="auto">
            <a:xfrm>
              <a:off x="975"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21" name="Rectangle 245">
              <a:extLst>
                <a:ext uri="{FF2B5EF4-FFF2-40B4-BE49-F238E27FC236}">
                  <a16:creationId xmlns:a16="http://schemas.microsoft.com/office/drawing/2014/main" id="{A7FB9376-6553-44D7-A823-AC24ECC703F7}"/>
                </a:ext>
              </a:extLst>
            </p:cNvPr>
            <p:cNvSpPr>
              <a:spLocks noChangeArrowheads="1"/>
            </p:cNvSpPr>
            <p:nvPr/>
          </p:nvSpPr>
          <p:spPr bwMode="auto">
            <a:xfrm>
              <a:off x="1030" y="3686"/>
              <a:ext cx="55" cy="16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22" name="Rectangle 246">
              <a:extLst>
                <a:ext uri="{FF2B5EF4-FFF2-40B4-BE49-F238E27FC236}">
                  <a16:creationId xmlns:a16="http://schemas.microsoft.com/office/drawing/2014/main" id="{69CE8D63-3620-47BC-B04E-96C4845342DC}"/>
                </a:ext>
              </a:extLst>
            </p:cNvPr>
            <p:cNvSpPr>
              <a:spLocks noChangeArrowheads="1"/>
            </p:cNvSpPr>
            <p:nvPr/>
          </p:nvSpPr>
          <p:spPr bwMode="auto">
            <a:xfrm>
              <a:off x="1030" y="3686"/>
              <a:ext cx="55" cy="16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23" name="Rectangle 247">
              <a:extLst>
                <a:ext uri="{FF2B5EF4-FFF2-40B4-BE49-F238E27FC236}">
                  <a16:creationId xmlns:a16="http://schemas.microsoft.com/office/drawing/2014/main" id="{71E5A7AE-3CA8-4653-A8CD-2173CA7590AF}"/>
                </a:ext>
              </a:extLst>
            </p:cNvPr>
            <p:cNvSpPr>
              <a:spLocks noChangeArrowheads="1"/>
            </p:cNvSpPr>
            <p:nvPr/>
          </p:nvSpPr>
          <p:spPr bwMode="auto">
            <a:xfrm>
              <a:off x="1085" y="3608"/>
              <a:ext cx="51" cy="23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24" name="Rectangle 248">
              <a:extLst>
                <a:ext uri="{FF2B5EF4-FFF2-40B4-BE49-F238E27FC236}">
                  <a16:creationId xmlns:a16="http://schemas.microsoft.com/office/drawing/2014/main" id="{BC892877-4772-467A-9344-A2404B61B3D6}"/>
                </a:ext>
              </a:extLst>
            </p:cNvPr>
            <p:cNvSpPr>
              <a:spLocks noChangeArrowheads="1"/>
            </p:cNvSpPr>
            <p:nvPr/>
          </p:nvSpPr>
          <p:spPr bwMode="auto">
            <a:xfrm>
              <a:off x="1085" y="3608"/>
              <a:ext cx="51" cy="2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25" name="Rectangle 249">
              <a:extLst>
                <a:ext uri="{FF2B5EF4-FFF2-40B4-BE49-F238E27FC236}">
                  <a16:creationId xmlns:a16="http://schemas.microsoft.com/office/drawing/2014/main" id="{80E9C055-DE28-46EB-AAB5-C470B14A023D}"/>
                </a:ext>
              </a:extLst>
            </p:cNvPr>
            <p:cNvSpPr>
              <a:spLocks noChangeArrowheads="1"/>
            </p:cNvSpPr>
            <p:nvPr/>
          </p:nvSpPr>
          <p:spPr bwMode="auto">
            <a:xfrm>
              <a:off x="1136" y="3291"/>
              <a:ext cx="55" cy="5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26" name="Rectangle 250">
              <a:extLst>
                <a:ext uri="{FF2B5EF4-FFF2-40B4-BE49-F238E27FC236}">
                  <a16:creationId xmlns:a16="http://schemas.microsoft.com/office/drawing/2014/main" id="{BDFB2EAC-9B1D-4F53-9B80-5B68E5AD10C2}"/>
                </a:ext>
              </a:extLst>
            </p:cNvPr>
            <p:cNvSpPr>
              <a:spLocks noChangeArrowheads="1"/>
            </p:cNvSpPr>
            <p:nvPr/>
          </p:nvSpPr>
          <p:spPr bwMode="auto">
            <a:xfrm>
              <a:off x="1136" y="3291"/>
              <a:ext cx="55" cy="5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27" name="Rectangle 251">
              <a:extLst>
                <a:ext uri="{FF2B5EF4-FFF2-40B4-BE49-F238E27FC236}">
                  <a16:creationId xmlns:a16="http://schemas.microsoft.com/office/drawing/2014/main" id="{5268EDB0-2F4A-43A4-8073-28DE2BEDA936}"/>
                </a:ext>
              </a:extLst>
            </p:cNvPr>
            <p:cNvSpPr>
              <a:spLocks noChangeArrowheads="1"/>
            </p:cNvSpPr>
            <p:nvPr/>
          </p:nvSpPr>
          <p:spPr bwMode="auto">
            <a:xfrm>
              <a:off x="1191" y="3369"/>
              <a:ext cx="55" cy="47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28" name="Rectangle 252">
              <a:extLst>
                <a:ext uri="{FF2B5EF4-FFF2-40B4-BE49-F238E27FC236}">
                  <a16:creationId xmlns:a16="http://schemas.microsoft.com/office/drawing/2014/main" id="{93506D98-8D39-4A45-A003-8DC60E1F7EB7}"/>
                </a:ext>
              </a:extLst>
            </p:cNvPr>
            <p:cNvSpPr>
              <a:spLocks noChangeArrowheads="1"/>
            </p:cNvSpPr>
            <p:nvPr/>
          </p:nvSpPr>
          <p:spPr bwMode="auto">
            <a:xfrm>
              <a:off x="1191" y="3369"/>
              <a:ext cx="55" cy="47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29" name="Rectangle 253">
              <a:extLst>
                <a:ext uri="{FF2B5EF4-FFF2-40B4-BE49-F238E27FC236}">
                  <a16:creationId xmlns:a16="http://schemas.microsoft.com/office/drawing/2014/main" id="{3F048CC7-D847-4448-A64F-F6C68F915070}"/>
                </a:ext>
              </a:extLst>
            </p:cNvPr>
            <p:cNvSpPr>
              <a:spLocks noChangeArrowheads="1"/>
            </p:cNvSpPr>
            <p:nvPr/>
          </p:nvSpPr>
          <p:spPr bwMode="auto">
            <a:xfrm>
              <a:off x="1246" y="3608"/>
              <a:ext cx="55" cy="23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30" name="Rectangle 254">
              <a:extLst>
                <a:ext uri="{FF2B5EF4-FFF2-40B4-BE49-F238E27FC236}">
                  <a16:creationId xmlns:a16="http://schemas.microsoft.com/office/drawing/2014/main" id="{4A264D6F-FF50-4E3C-A7AA-7AB05BD73630}"/>
                </a:ext>
              </a:extLst>
            </p:cNvPr>
            <p:cNvSpPr>
              <a:spLocks noChangeArrowheads="1"/>
            </p:cNvSpPr>
            <p:nvPr/>
          </p:nvSpPr>
          <p:spPr bwMode="auto">
            <a:xfrm>
              <a:off x="1246" y="3608"/>
              <a:ext cx="55" cy="2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31" name="Rectangle 255">
              <a:extLst>
                <a:ext uri="{FF2B5EF4-FFF2-40B4-BE49-F238E27FC236}">
                  <a16:creationId xmlns:a16="http://schemas.microsoft.com/office/drawing/2014/main" id="{C67555C0-1544-4540-AF51-67663E75B5D4}"/>
                </a:ext>
              </a:extLst>
            </p:cNvPr>
            <p:cNvSpPr>
              <a:spLocks noChangeArrowheads="1"/>
            </p:cNvSpPr>
            <p:nvPr/>
          </p:nvSpPr>
          <p:spPr bwMode="auto">
            <a:xfrm>
              <a:off x="1301" y="3796"/>
              <a:ext cx="276" cy="5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32" name="Rectangle 256">
              <a:extLst>
                <a:ext uri="{FF2B5EF4-FFF2-40B4-BE49-F238E27FC236}">
                  <a16:creationId xmlns:a16="http://schemas.microsoft.com/office/drawing/2014/main" id="{C1633425-9949-4854-B587-50C1413545AF}"/>
                </a:ext>
              </a:extLst>
            </p:cNvPr>
            <p:cNvSpPr>
              <a:spLocks noChangeArrowheads="1"/>
            </p:cNvSpPr>
            <p:nvPr/>
          </p:nvSpPr>
          <p:spPr bwMode="auto">
            <a:xfrm>
              <a:off x="1301" y="3796"/>
              <a:ext cx="276" cy="5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33" name="Rectangle 257">
              <a:extLst>
                <a:ext uri="{FF2B5EF4-FFF2-40B4-BE49-F238E27FC236}">
                  <a16:creationId xmlns:a16="http://schemas.microsoft.com/office/drawing/2014/main" id="{F75624AD-C3D6-4D4A-B3B7-B7A3D3083AFF}"/>
                </a:ext>
              </a:extLst>
            </p:cNvPr>
            <p:cNvSpPr>
              <a:spLocks noChangeArrowheads="1"/>
            </p:cNvSpPr>
            <p:nvPr/>
          </p:nvSpPr>
          <p:spPr bwMode="auto">
            <a:xfrm>
              <a:off x="1577" y="3824"/>
              <a:ext cx="386" cy="2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34" name="Rectangle 258">
              <a:extLst>
                <a:ext uri="{FF2B5EF4-FFF2-40B4-BE49-F238E27FC236}">
                  <a16:creationId xmlns:a16="http://schemas.microsoft.com/office/drawing/2014/main" id="{5E6962EC-876A-48DA-834E-9EFCD265E303}"/>
                </a:ext>
              </a:extLst>
            </p:cNvPr>
            <p:cNvSpPr>
              <a:spLocks noChangeArrowheads="1"/>
            </p:cNvSpPr>
            <p:nvPr/>
          </p:nvSpPr>
          <p:spPr bwMode="auto">
            <a:xfrm>
              <a:off x="1577" y="3824"/>
              <a:ext cx="386" cy="23"/>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34435" name="Rectangle 259">
            <a:extLst>
              <a:ext uri="{FF2B5EF4-FFF2-40B4-BE49-F238E27FC236}">
                <a16:creationId xmlns:a16="http://schemas.microsoft.com/office/drawing/2014/main" id="{498CA263-3DCA-4987-ADD6-AA81771A652F}"/>
              </a:ext>
            </a:extLst>
          </p:cNvPr>
          <p:cNvSpPr>
            <a:spLocks noChangeArrowheads="1"/>
          </p:cNvSpPr>
          <p:nvPr/>
        </p:nvSpPr>
        <p:spPr bwMode="auto">
          <a:xfrm>
            <a:off x="3684588" y="6097588"/>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36" name="Rectangle 260">
            <a:extLst>
              <a:ext uri="{FF2B5EF4-FFF2-40B4-BE49-F238E27FC236}">
                <a16:creationId xmlns:a16="http://schemas.microsoft.com/office/drawing/2014/main" id="{5533ADB7-D261-4116-B478-B1456C22D778}"/>
              </a:ext>
            </a:extLst>
          </p:cNvPr>
          <p:cNvSpPr>
            <a:spLocks noChangeArrowheads="1"/>
          </p:cNvSpPr>
          <p:nvPr/>
        </p:nvSpPr>
        <p:spPr bwMode="auto">
          <a:xfrm>
            <a:off x="3771900" y="6097588"/>
            <a:ext cx="87313"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37" name="Rectangle 261">
            <a:extLst>
              <a:ext uri="{FF2B5EF4-FFF2-40B4-BE49-F238E27FC236}">
                <a16:creationId xmlns:a16="http://schemas.microsoft.com/office/drawing/2014/main" id="{392F9CAF-423E-4425-AE63-D72647A9DEE7}"/>
              </a:ext>
            </a:extLst>
          </p:cNvPr>
          <p:cNvSpPr>
            <a:spLocks noChangeArrowheads="1"/>
          </p:cNvSpPr>
          <p:nvPr/>
        </p:nvSpPr>
        <p:spPr bwMode="auto">
          <a:xfrm>
            <a:off x="3859213" y="6097588"/>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38" name="Rectangle 262">
            <a:extLst>
              <a:ext uri="{FF2B5EF4-FFF2-40B4-BE49-F238E27FC236}">
                <a16:creationId xmlns:a16="http://schemas.microsoft.com/office/drawing/2014/main" id="{1DAC7D19-B34D-4919-8596-A0CDB0741198}"/>
              </a:ext>
            </a:extLst>
          </p:cNvPr>
          <p:cNvSpPr>
            <a:spLocks noChangeArrowheads="1"/>
          </p:cNvSpPr>
          <p:nvPr/>
        </p:nvSpPr>
        <p:spPr bwMode="auto">
          <a:xfrm>
            <a:off x="3946525" y="6097588"/>
            <a:ext cx="87313"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39" name="Rectangle 263">
            <a:extLst>
              <a:ext uri="{FF2B5EF4-FFF2-40B4-BE49-F238E27FC236}">
                <a16:creationId xmlns:a16="http://schemas.microsoft.com/office/drawing/2014/main" id="{BFE5E4D2-3799-4A3A-9D33-DFE0A1573DCA}"/>
              </a:ext>
            </a:extLst>
          </p:cNvPr>
          <p:cNvSpPr>
            <a:spLocks noChangeArrowheads="1"/>
          </p:cNvSpPr>
          <p:nvPr/>
        </p:nvSpPr>
        <p:spPr bwMode="auto">
          <a:xfrm>
            <a:off x="4033838" y="6097588"/>
            <a:ext cx="88900"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34440" name="Group 264">
            <a:extLst>
              <a:ext uri="{FF2B5EF4-FFF2-40B4-BE49-F238E27FC236}">
                <a16:creationId xmlns:a16="http://schemas.microsoft.com/office/drawing/2014/main" id="{96FBEE66-4D5F-4478-9067-C6FBBD8F2866}"/>
              </a:ext>
            </a:extLst>
          </p:cNvPr>
          <p:cNvGrpSpPr>
            <a:grpSpLocks/>
          </p:cNvGrpSpPr>
          <p:nvPr/>
        </p:nvGrpSpPr>
        <p:grpSpPr bwMode="auto">
          <a:xfrm>
            <a:off x="6324600" y="3724275"/>
            <a:ext cx="2278063" cy="1411288"/>
            <a:chOff x="2094" y="3153"/>
            <a:chExt cx="1435" cy="889"/>
          </a:xfrm>
        </p:grpSpPr>
        <p:sp>
          <p:nvSpPr>
            <p:cNvPr id="434441" name="Rectangle 265">
              <a:extLst>
                <a:ext uri="{FF2B5EF4-FFF2-40B4-BE49-F238E27FC236}">
                  <a16:creationId xmlns:a16="http://schemas.microsoft.com/office/drawing/2014/main" id="{6B9E0DEF-7215-43EE-9DAA-3F74F772DB33}"/>
                </a:ext>
              </a:extLst>
            </p:cNvPr>
            <p:cNvSpPr>
              <a:spLocks noChangeArrowheads="1"/>
            </p:cNvSpPr>
            <p:nvPr/>
          </p:nvSpPr>
          <p:spPr bwMode="auto">
            <a:xfrm>
              <a:off x="2790" y="3153"/>
              <a:ext cx="2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800" b="1">
                  <a:solidFill>
                    <a:srgbClr val="000000"/>
                  </a:solidFill>
                  <a:latin typeface="Arial" panose="020B0604020202020204" pitchFamily="34" charset="0"/>
                </a:rPr>
                <a:t>Basin 8</a:t>
              </a:r>
              <a:endParaRPr kumimoji="0" lang="en-US" altLang="en-US" sz="2400">
                <a:solidFill>
                  <a:schemeClr val="tx1"/>
                </a:solidFill>
              </a:endParaRPr>
            </a:p>
          </p:txBody>
        </p:sp>
        <p:sp>
          <p:nvSpPr>
            <p:cNvPr id="434442" name="Rectangle 266">
              <a:extLst>
                <a:ext uri="{FF2B5EF4-FFF2-40B4-BE49-F238E27FC236}">
                  <a16:creationId xmlns:a16="http://schemas.microsoft.com/office/drawing/2014/main" id="{305A2E65-E7F0-4815-89D9-88441EDFF5C9}"/>
                </a:ext>
              </a:extLst>
            </p:cNvPr>
            <p:cNvSpPr>
              <a:spLocks noChangeArrowheads="1"/>
            </p:cNvSpPr>
            <p:nvPr/>
          </p:nvSpPr>
          <p:spPr bwMode="auto">
            <a:xfrm>
              <a:off x="2609" y="3984"/>
              <a:ext cx="5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ln(a/S) (a in meter units)</a:t>
              </a:r>
              <a:endParaRPr kumimoji="0" lang="en-US" altLang="en-US" sz="2400">
                <a:solidFill>
                  <a:schemeClr val="tx1"/>
                </a:solidFill>
              </a:endParaRPr>
            </a:p>
          </p:txBody>
        </p:sp>
        <p:sp>
          <p:nvSpPr>
            <p:cNvPr id="434443" name="Rectangle 267">
              <a:extLst>
                <a:ext uri="{FF2B5EF4-FFF2-40B4-BE49-F238E27FC236}">
                  <a16:creationId xmlns:a16="http://schemas.microsoft.com/office/drawing/2014/main" id="{BD7353B1-51A5-440E-91E1-652E3106D975}"/>
                </a:ext>
              </a:extLst>
            </p:cNvPr>
            <p:cNvSpPr>
              <a:spLocks noChangeArrowheads="1"/>
            </p:cNvSpPr>
            <p:nvPr/>
          </p:nvSpPr>
          <p:spPr bwMode="auto">
            <a:xfrm rot="16200000">
              <a:off x="1930" y="3578"/>
              <a:ext cx="3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Proportion of area</a:t>
              </a:r>
              <a:endParaRPr kumimoji="0" lang="en-US" altLang="en-US" sz="2400">
                <a:solidFill>
                  <a:schemeClr val="tx1"/>
                </a:solidFill>
              </a:endParaRPr>
            </a:p>
          </p:txBody>
        </p:sp>
        <p:sp>
          <p:nvSpPr>
            <p:cNvPr id="434444" name="Line 268">
              <a:extLst>
                <a:ext uri="{FF2B5EF4-FFF2-40B4-BE49-F238E27FC236}">
                  <a16:creationId xmlns:a16="http://schemas.microsoft.com/office/drawing/2014/main" id="{35F12892-C5D7-42D8-BA34-A50320560C56}"/>
                </a:ext>
              </a:extLst>
            </p:cNvPr>
            <p:cNvSpPr>
              <a:spLocks noChangeShapeType="1"/>
            </p:cNvSpPr>
            <p:nvPr/>
          </p:nvSpPr>
          <p:spPr bwMode="auto">
            <a:xfrm>
              <a:off x="2321" y="3865"/>
              <a:ext cx="109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45" name="Line 269">
              <a:extLst>
                <a:ext uri="{FF2B5EF4-FFF2-40B4-BE49-F238E27FC236}">
                  <a16:creationId xmlns:a16="http://schemas.microsoft.com/office/drawing/2014/main" id="{42A63EB5-26DB-486E-ADD6-7822C24376CA}"/>
                </a:ext>
              </a:extLst>
            </p:cNvPr>
            <p:cNvSpPr>
              <a:spLocks noChangeShapeType="1"/>
            </p:cNvSpPr>
            <p:nvPr/>
          </p:nvSpPr>
          <p:spPr bwMode="auto">
            <a:xfrm>
              <a:off x="2321"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46" name="Line 270">
              <a:extLst>
                <a:ext uri="{FF2B5EF4-FFF2-40B4-BE49-F238E27FC236}">
                  <a16:creationId xmlns:a16="http://schemas.microsoft.com/office/drawing/2014/main" id="{DD8C22AA-7F0B-4922-B9AC-FCC84502CE20}"/>
                </a:ext>
              </a:extLst>
            </p:cNvPr>
            <p:cNvSpPr>
              <a:spLocks noChangeShapeType="1"/>
            </p:cNvSpPr>
            <p:nvPr/>
          </p:nvSpPr>
          <p:spPr bwMode="auto">
            <a:xfrm>
              <a:off x="2597"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47" name="Line 271">
              <a:extLst>
                <a:ext uri="{FF2B5EF4-FFF2-40B4-BE49-F238E27FC236}">
                  <a16:creationId xmlns:a16="http://schemas.microsoft.com/office/drawing/2014/main" id="{55039599-C5C5-438F-AEB4-E2D440FE5A30}"/>
                </a:ext>
              </a:extLst>
            </p:cNvPr>
            <p:cNvSpPr>
              <a:spLocks noChangeShapeType="1"/>
            </p:cNvSpPr>
            <p:nvPr/>
          </p:nvSpPr>
          <p:spPr bwMode="auto">
            <a:xfrm>
              <a:off x="2868"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48" name="Line 272">
              <a:extLst>
                <a:ext uri="{FF2B5EF4-FFF2-40B4-BE49-F238E27FC236}">
                  <a16:creationId xmlns:a16="http://schemas.microsoft.com/office/drawing/2014/main" id="{4952E12F-0C50-4C3C-908C-1B469813EBE0}"/>
                </a:ext>
              </a:extLst>
            </p:cNvPr>
            <p:cNvSpPr>
              <a:spLocks noChangeShapeType="1"/>
            </p:cNvSpPr>
            <p:nvPr/>
          </p:nvSpPr>
          <p:spPr bwMode="auto">
            <a:xfrm>
              <a:off x="3143"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49" name="Line 273">
              <a:extLst>
                <a:ext uri="{FF2B5EF4-FFF2-40B4-BE49-F238E27FC236}">
                  <a16:creationId xmlns:a16="http://schemas.microsoft.com/office/drawing/2014/main" id="{0D866261-B964-4BDD-B28C-4032E262119F}"/>
                </a:ext>
              </a:extLst>
            </p:cNvPr>
            <p:cNvSpPr>
              <a:spLocks noChangeShapeType="1"/>
            </p:cNvSpPr>
            <p:nvPr/>
          </p:nvSpPr>
          <p:spPr bwMode="auto">
            <a:xfrm>
              <a:off x="3419" y="3865"/>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50" name="Rectangle 274">
              <a:extLst>
                <a:ext uri="{FF2B5EF4-FFF2-40B4-BE49-F238E27FC236}">
                  <a16:creationId xmlns:a16="http://schemas.microsoft.com/office/drawing/2014/main" id="{CAC75798-02D0-4560-8EF7-CF7BC8A96187}"/>
                </a:ext>
              </a:extLst>
            </p:cNvPr>
            <p:cNvSpPr>
              <a:spLocks noChangeArrowheads="1"/>
            </p:cNvSpPr>
            <p:nvPr/>
          </p:nvSpPr>
          <p:spPr bwMode="auto">
            <a:xfrm>
              <a:off x="2294" y="3901"/>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a:t>
              </a:r>
              <a:endParaRPr kumimoji="0" lang="en-US" altLang="en-US" sz="2400">
                <a:solidFill>
                  <a:schemeClr val="tx1"/>
                </a:solidFill>
              </a:endParaRPr>
            </a:p>
          </p:txBody>
        </p:sp>
        <p:sp>
          <p:nvSpPr>
            <p:cNvPr id="434451" name="Rectangle 275">
              <a:extLst>
                <a:ext uri="{FF2B5EF4-FFF2-40B4-BE49-F238E27FC236}">
                  <a16:creationId xmlns:a16="http://schemas.microsoft.com/office/drawing/2014/main" id="{F9A10D76-4C36-4D1B-8E2E-6DAA89E9C12A}"/>
                </a:ext>
              </a:extLst>
            </p:cNvPr>
            <p:cNvSpPr>
              <a:spLocks noChangeArrowheads="1"/>
            </p:cNvSpPr>
            <p:nvPr/>
          </p:nvSpPr>
          <p:spPr bwMode="auto">
            <a:xfrm>
              <a:off x="2570" y="3901"/>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5</a:t>
              </a:r>
              <a:endParaRPr kumimoji="0" lang="en-US" altLang="en-US" sz="2400">
                <a:solidFill>
                  <a:schemeClr val="tx1"/>
                </a:solidFill>
              </a:endParaRPr>
            </a:p>
          </p:txBody>
        </p:sp>
        <p:sp>
          <p:nvSpPr>
            <p:cNvPr id="434452" name="Rectangle 276">
              <a:extLst>
                <a:ext uri="{FF2B5EF4-FFF2-40B4-BE49-F238E27FC236}">
                  <a16:creationId xmlns:a16="http://schemas.microsoft.com/office/drawing/2014/main" id="{F203B751-2240-487F-9811-AB97148BF088}"/>
                </a:ext>
              </a:extLst>
            </p:cNvPr>
            <p:cNvSpPr>
              <a:spLocks noChangeArrowheads="1"/>
            </p:cNvSpPr>
            <p:nvPr/>
          </p:nvSpPr>
          <p:spPr bwMode="auto">
            <a:xfrm>
              <a:off x="2825" y="390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10</a:t>
              </a:r>
              <a:endParaRPr kumimoji="0" lang="en-US" altLang="en-US" sz="2400">
                <a:solidFill>
                  <a:schemeClr val="tx1"/>
                </a:solidFill>
              </a:endParaRPr>
            </a:p>
          </p:txBody>
        </p:sp>
        <p:sp>
          <p:nvSpPr>
            <p:cNvPr id="434453" name="Rectangle 277">
              <a:extLst>
                <a:ext uri="{FF2B5EF4-FFF2-40B4-BE49-F238E27FC236}">
                  <a16:creationId xmlns:a16="http://schemas.microsoft.com/office/drawing/2014/main" id="{75610884-BDF0-4A1F-B768-91CDBDE0EC46}"/>
                </a:ext>
              </a:extLst>
            </p:cNvPr>
            <p:cNvSpPr>
              <a:spLocks noChangeArrowheads="1"/>
            </p:cNvSpPr>
            <p:nvPr/>
          </p:nvSpPr>
          <p:spPr bwMode="auto">
            <a:xfrm>
              <a:off x="3100" y="390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15</a:t>
              </a:r>
              <a:endParaRPr kumimoji="0" lang="en-US" altLang="en-US" sz="2400">
                <a:solidFill>
                  <a:schemeClr val="tx1"/>
                </a:solidFill>
              </a:endParaRPr>
            </a:p>
          </p:txBody>
        </p:sp>
        <p:sp>
          <p:nvSpPr>
            <p:cNvPr id="434454" name="Rectangle 278">
              <a:extLst>
                <a:ext uri="{FF2B5EF4-FFF2-40B4-BE49-F238E27FC236}">
                  <a16:creationId xmlns:a16="http://schemas.microsoft.com/office/drawing/2014/main" id="{01E1BF9C-61C4-44CC-8876-200B6D97603E}"/>
                </a:ext>
              </a:extLst>
            </p:cNvPr>
            <p:cNvSpPr>
              <a:spLocks noChangeArrowheads="1"/>
            </p:cNvSpPr>
            <p:nvPr/>
          </p:nvSpPr>
          <p:spPr bwMode="auto">
            <a:xfrm>
              <a:off x="3376" y="3901"/>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20</a:t>
              </a:r>
              <a:endParaRPr kumimoji="0" lang="en-US" altLang="en-US" sz="2400">
                <a:solidFill>
                  <a:schemeClr val="tx1"/>
                </a:solidFill>
              </a:endParaRPr>
            </a:p>
          </p:txBody>
        </p:sp>
        <p:sp>
          <p:nvSpPr>
            <p:cNvPr id="434455" name="Line 279">
              <a:extLst>
                <a:ext uri="{FF2B5EF4-FFF2-40B4-BE49-F238E27FC236}">
                  <a16:creationId xmlns:a16="http://schemas.microsoft.com/office/drawing/2014/main" id="{469C2E31-4869-407D-BDA4-7083712ABAEA}"/>
                </a:ext>
              </a:extLst>
            </p:cNvPr>
            <p:cNvSpPr>
              <a:spLocks noChangeShapeType="1"/>
            </p:cNvSpPr>
            <p:nvPr/>
          </p:nvSpPr>
          <p:spPr bwMode="auto">
            <a:xfrm flipV="1">
              <a:off x="2270" y="3364"/>
              <a:ext cx="1" cy="48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56" name="Line 280">
              <a:extLst>
                <a:ext uri="{FF2B5EF4-FFF2-40B4-BE49-F238E27FC236}">
                  <a16:creationId xmlns:a16="http://schemas.microsoft.com/office/drawing/2014/main" id="{54565C23-D174-43B1-8AD3-679D6C6DB7BC}"/>
                </a:ext>
              </a:extLst>
            </p:cNvPr>
            <p:cNvSpPr>
              <a:spLocks noChangeShapeType="1"/>
            </p:cNvSpPr>
            <p:nvPr/>
          </p:nvSpPr>
          <p:spPr bwMode="auto">
            <a:xfrm flipH="1">
              <a:off x="2252" y="3847"/>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57" name="Line 281">
              <a:extLst>
                <a:ext uri="{FF2B5EF4-FFF2-40B4-BE49-F238E27FC236}">
                  <a16:creationId xmlns:a16="http://schemas.microsoft.com/office/drawing/2014/main" id="{4F9C3775-0BFD-4445-A3E3-99F448385CE9}"/>
                </a:ext>
              </a:extLst>
            </p:cNvPr>
            <p:cNvSpPr>
              <a:spLocks noChangeShapeType="1"/>
            </p:cNvSpPr>
            <p:nvPr/>
          </p:nvSpPr>
          <p:spPr bwMode="auto">
            <a:xfrm flipH="1">
              <a:off x="2252" y="3723"/>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58" name="Line 282">
              <a:extLst>
                <a:ext uri="{FF2B5EF4-FFF2-40B4-BE49-F238E27FC236}">
                  <a16:creationId xmlns:a16="http://schemas.microsoft.com/office/drawing/2014/main" id="{45EEE914-963E-426F-B3BF-50234C25CA24}"/>
                </a:ext>
              </a:extLst>
            </p:cNvPr>
            <p:cNvSpPr>
              <a:spLocks noChangeShapeType="1"/>
            </p:cNvSpPr>
            <p:nvPr/>
          </p:nvSpPr>
          <p:spPr bwMode="auto">
            <a:xfrm flipH="1">
              <a:off x="2252" y="3603"/>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59" name="Line 283">
              <a:extLst>
                <a:ext uri="{FF2B5EF4-FFF2-40B4-BE49-F238E27FC236}">
                  <a16:creationId xmlns:a16="http://schemas.microsoft.com/office/drawing/2014/main" id="{510A3714-25D0-428A-A49F-840A71B3C6B8}"/>
                </a:ext>
              </a:extLst>
            </p:cNvPr>
            <p:cNvSpPr>
              <a:spLocks noChangeShapeType="1"/>
            </p:cNvSpPr>
            <p:nvPr/>
          </p:nvSpPr>
          <p:spPr bwMode="auto">
            <a:xfrm flipH="1">
              <a:off x="2252" y="348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60" name="Line 284">
              <a:extLst>
                <a:ext uri="{FF2B5EF4-FFF2-40B4-BE49-F238E27FC236}">
                  <a16:creationId xmlns:a16="http://schemas.microsoft.com/office/drawing/2014/main" id="{DEE911C2-662B-4539-AB68-ED8F8759A804}"/>
                </a:ext>
              </a:extLst>
            </p:cNvPr>
            <p:cNvSpPr>
              <a:spLocks noChangeShapeType="1"/>
            </p:cNvSpPr>
            <p:nvPr/>
          </p:nvSpPr>
          <p:spPr bwMode="auto">
            <a:xfrm flipH="1">
              <a:off x="2252" y="336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61" name="Rectangle 285">
              <a:extLst>
                <a:ext uri="{FF2B5EF4-FFF2-40B4-BE49-F238E27FC236}">
                  <a16:creationId xmlns:a16="http://schemas.microsoft.com/office/drawing/2014/main" id="{881C6299-2B32-4AEF-AA0C-9297391DF4E2}"/>
                </a:ext>
              </a:extLst>
            </p:cNvPr>
            <p:cNvSpPr>
              <a:spLocks noChangeArrowheads="1"/>
            </p:cNvSpPr>
            <p:nvPr/>
          </p:nvSpPr>
          <p:spPr bwMode="auto">
            <a:xfrm rot="16200000">
              <a:off x="2159" y="3835"/>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0.00</a:t>
              </a:r>
              <a:endParaRPr kumimoji="0" lang="en-US" altLang="en-US" sz="2400">
                <a:solidFill>
                  <a:schemeClr val="tx1"/>
                </a:solidFill>
              </a:endParaRPr>
            </a:p>
          </p:txBody>
        </p:sp>
        <p:sp>
          <p:nvSpPr>
            <p:cNvPr id="434462" name="Rectangle 286">
              <a:extLst>
                <a:ext uri="{FF2B5EF4-FFF2-40B4-BE49-F238E27FC236}">
                  <a16:creationId xmlns:a16="http://schemas.microsoft.com/office/drawing/2014/main" id="{7F11C45C-A75D-4AAB-A7E6-5BBA447B702F}"/>
                </a:ext>
              </a:extLst>
            </p:cNvPr>
            <p:cNvSpPr>
              <a:spLocks noChangeArrowheads="1"/>
            </p:cNvSpPr>
            <p:nvPr/>
          </p:nvSpPr>
          <p:spPr bwMode="auto">
            <a:xfrm rot="16200000">
              <a:off x="2159" y="3591"/>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0.10</a:t>
              </a:r>
              <a:endParaRPr kumimoji="0" lang="en-US" altLang="en-US" sz="2400">
                <a:solidFill>
                  <a:schemeClr val="tx1"/>
                </a:solidFill>
              </a:endParaRPr>
            </a:p>
          </p:txBody>
        </p:sp>
        <p:sp>
          <p:nvSpPr>
            <p:cNvPr id="434463" name="Rectangle 287">
              <a:extLst>
                <a:ext uri="{FF2B5EF4-FFF2-40B4-BE49-F238E27FC236}">
                  <a16:creationId xmlns:a16="http://schemas.microsoft.com/office/drawing/2014/main" id="{6D2FDB56-5274-4494-818B-0B4076D49687}"/>
                </a:ext>
              </a:extLst>
            </p:cNvPr>
            <p:cNvSpPr>
              <a:spLocks noChangeArrowheads="1"/>
            </p:cNvSpPr>
            <p:nvPr/>
          </p:nvSpPr>
          <p:spPr bwMode="auto">
            <a:xfrm rot="16200000">
              <a:off x="2159" y="335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0.20</a:t>
              </a:r>
              <a:endParaRPr kumimoji="0" lang="en-US" altLang="en-US" sz="2400">
                <a:solidFill>
                  <a:schemeClr val="tx1"/>
                </a:solidFill>
              </a:endParaRPr>
            </a:p>
          </p:txBody>
        </p:sp>
        <p:sp>
          <p:nvSpPr>
            <p:cNvPr id="434464" name="Rectangle 288">
              <a:extLst>
                <a:ext uri="{FF2B5EF4-FFF2-40B4-BE49-F238E27FC236}">
                  <a16:creationId xmlns:a16="http://schemas.microsoft.com/office/drawing/2014/main" id="{D689DC5D-0980-4836-9356-8CE587E5BF86}"/>
                </a:ext>
              </a:extLst>
            </p:cNvPr>
            <p:cNvSpPr>
              <a:spLocks noChangeArrowheads="1"/>
            </p:cNvSpPr>
            <p:nvPr/>
          </p:nvSpPr>
          <p:spPr bwMode="auto">
            <a:xfrm>
              <a:off x="2321"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65" name="Rectangle 289">
              <a:extLst>
                <a:ext uri="{FF2B5EF4-FFF2-40B4-BE49-F238E27FC236}">
                  <a16:creationId xmlns:a16="http://schemas.microsoft.com/office/drawing/2014/main" id="{79E5D42A-E279-44CA-9B6D-4DE4D8F73B34}"/>
                </a:ext>
              </a:extLst>
            </p:cNvPr>
            <p:cNvSpPr>
              <a:spLocks noChangeArrowheads="1"/>
            </p:cNvSpPr>
            <p:nvPr/>
          </p:nvSpPr>
          <p:spPr bwMode="auto">
            <a:xfrm>
              <a:off x="2376"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66" name="Rectangle 290">
              <a:extLst>
                <a:ext uri="{FF2B5EF4-FFF2-40B4-BE49-F238E27FC236}">
                  <a16:creationId xmlns:a16="http://schemas.microsoft.com/office/drawing/2014/main" id="{2D97EF67-0F71-428E-9875-8C9730CD2BCE}"/>
                </a:ext>
              </a:extLst>
            </p:cNvPr>
            <p:cNvSpPr>
              <a:spLocks noChangeArrowheads="1"/>
            </p:cNvSpPr>
            <p:nvPr/>
          </p:nvSpPr>
          <p:spPr bwMode="auto">
            <a:xfrm>
              <a:off x="2431"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67" name="Rectangle 291">
              <a:extLst>
                <a:ext uri="{FF2B5EF4-FFF2-40B4-BE49-F238E27FC236}">
                  <a16:creationId xmlns:a16="http://schemas.microsoft.com/office/drawing/2014/main" id="{43CD673A-78C5-4E61-856F-04C2C15F8033}"/>
                </a:ext>
              </a:extLst>
            </p:cNvPr>
            <p:cNvSpPr>
              <a:spLocks noChangeArrowheads="1"/>
            </p:cNvSpPr>
            <p:nvPr/>
          </p:nvSpPr>
          <p:spPr bwMode="auto">
            <a:xfrm>
              <a:off x="2486" y="3847"/>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68" name="Rectangle 292">
              <a:extLst>
                <a:ext uri="{FF2B5EF4-FFF2-40B4-BE49-F238E27FC236}">
                  <a16:creationId xmlns:a16="http://schemas.microsoft.com/office/drawing/2014/main" id="{0602FE39-EE3C-492E-AFBA-C487E91807B9}"/>
                </a:ext>
              </a:extLst>
            </p:cNvPr>
            <p:cNvSpPr>
              <a:spLocks noChangeArrowheads="1"/>
            </p:cNvSpPr>
            <p:nvPr/>
          </p:nvSpPr>
          <p:spPr bwMode="auto">
            <a:xfrm>
              <a:off x="2541" y="3847"/>
              <a:ext cx="56"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69" name="Rectangle 293">
              <a:extLst>
                <a:ext uri="{FF2B5EF4-FFF2-40B4-BE49-F238E27FC236}">
                  <a16:creationId xmlns:a16="http://schemas.microsoft.com/office/drawing/2014/main" id="{283CBEFA-E64F-4512-B7D1-20B30B784025}"/>
                </a:ext>
              </a:extLst>
            </p:cNvPr>
            <p:cNvSpPr>
              <a:spLocks noChangeArrowheads="1"/>
            </p:cNvSpPr>
            <p:nvPr/>
          </p:nvSpPr>
          <p:spPr bwMode="auto">
            <a:xfrm>
              <a:off x="2597" y="3658"/>
              <a:ext cx="55" cy="18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70" name="Rectangle 294">
              <a:extLst>
                <a:ext uri="{FF2B5EF4-FFF2-40B4-BE49-F238E27FC236}">
                  <a16:creationId xmlns:a16="http://schemas.microsoft.com/office/drawing/2014/main" id="{6B26B157-A2B2-4127-9DA5-22B78EE3B70D}"/>
                </a:ext>
              </a:extLst>
            </p:cNvPr>
            <p:cNvSpPr>
              <a:spLocks noChangeArrowheads="1"/>
            </p:cNvSpPr>
            <p:nvPr/>
          </p:nvSpPr>
          <p:spPr bwMode="auto">
            <a:xfrm>
              <a:off x="2597" y="3658"/>
              <a:ext cx="55" cy="18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71" name="Rectangle 295">
              <a:extLst>
                <a:ext uri="{FF2B5EF4-FFF2-40B4-BE49-F238E27FC236}">
                  <a16:creationId xmlns:a16="http://schemas.microsoft.com/office/drawing/2014/main" id="{0F195019-8174-47D3-8047-BA3E50D17AF6}"/>
                </a:ext>
              </a:extLst>
            </p:cNvPr>
            <p:cNvSpPr>
              <a:spLocks noChangeArrowheads="1"/>
            </p:cNvSpPr>
            <p:nvPr/>
          </p:nvSpPr>
          <p:spPr bwMode="auto">
            <a:xfrm>
              <a:off x="2652" y="3566"/>
              <a:ext cx="50" cy="28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72" name="Rectangle 296">
              <a:extLst>
                <a:ext uri="{FF2B5EF4-FFF2-40B4-BE49-F238E27FC236}">
                  <a16:creationId xmlns:a16="http://schemas.microsoft.com/office/drawing/2014/main" id="{FF8F7F4A-0395-4B10-AA58-C56272AC31B9}"/>
                </a:ext>
              </a:extLst>
            </p:cNvPr>
            <p:cNvSpPr>
              <a:spLocks noChangeArrowheads="1"/>
            </p:cNvSpPr>
            <p:nvPr/>
          </p:nvSpPr>
          <p:spPr bwMode="auto">
            <a:xfrm>
              <a:off x="2652" y="3566"/>
              <a:ext cx="50" cy="28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73" name="Rectangle 297">
              <a:extLst>
                <a:ext uri="{FF2B5EF4-FFF2-40B4-BE49-F238E27FC236}">
                  <a16:creationId xmlns:a16="http://schemas.microsoft.com/office/drawing/2014/main" id="{EAC35BDA-BD40-4601-902F-4F6D8FFB1828}"/>
                </a:ext>
              </a:extLst>
            </p:cNvPr>
            <p:cNvSpPr>
              <a:spLocks noChangeArrowheads="1"/>
            </p:cNvSpPr>
            <p:nvPr/>
          </p:nvSpPr>
          <p:spPr bwMode="auto">
            <a:xfrm>
              <a:off x="2702" y="3291"/>
              <a:ext cx="55" cy="5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74" name="Rectangle 298">
              <a:extLst>
                <a:ext uri="{FF2B5EF4-FFF2-40B4-BE49-F238E27FC236}">
                  <a16:creationId xmlns:a16="http://schemas.microsoft.com/office/drawing/2014/main" id="{49AB3832-461F-4D55-A0E8-5BCCF457959F}"/>
                </a:ext>
              </a:extLst>
            </p:cNvPr>
            <p:cNvSpPr>
              <a:spLocks noChangeArrowheads="1"/>
            </p:cNvSpPr>
            <p:nvPr/>
          </p:nvSpPr>
          <p:spPr bwMode="auto">
            <a:xfrm>
              <a:off x="2702" y="3291"/>
              <a:ext cx="55" cy="5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75" name="Rectangle 299">
              <a:extLst>
                <a:ext uri="{FF2B5EF4-FFF2-40B4-BE49-F238E27FC236}">
                  <a16:creationId xmlns:a16="http://schemas.microsoft.com/office/drawing/2014/main" id="{387EB640-E16E-4D79-922C-50B305487FA2}"/>
                </a:ext>
              </a:extLst>
            </p:cNvPr>
            <p:cNvSpPr>
              <a:spLocks noChangeArrowheads="1"/>
            </p:cNvSpPr>
            <p:nvPr/>
          </p:nvSpPr>
          <p:spPr bwMode="auto">
            <a:xfrm>
              <a:off x="2757" y="3383"/>
              <a:ext cx="56" cy="46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76" name="Rectangle 300">
              <a:extLst>
                <a:ext uri="{FF2B5EF4-FFF2-40B4-BE49-F238E27FC236}">
                  <a16:creationId xmlns:a16="http://schemas.microsoft.com/office/drawing/2014/main" id="{A17D78F1-0A86-4EA2-8A51-9CF2EE5ABE1B}"/>
                </a:ext>
              </a:extLst>
            </p:cNvPr>
            <p:cNvSpPr>
              <a:spLocks noChangeArrowheads="1"/>
            </p:cNvSpPr>
            <p:nvPr/>
          </p:nvSpPr>
          <p:spPr bwMode="auto">
            <a:xfrm>
              <a:off x="2757" y="3383"/>
              <a:ext cx="56" cy="46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77" name="Rectangle 301">
              <a:extLst>
                <a:ext uri="{FF2B5EF4-FFF2-40B4-BE49-F238E27FC236}">
                  <a16:creationId xmlns:a16="http://schemas.microsoft.com/office/drawing/2014/main" id="{60E450F4-DF8E-4D99-BBD7-65BB2ABBACBD}"/>
                </a:ext>
              </a:extLst>
            </p:cNvPr>
            <p:cNvSpPr>
              <a:spLocks noChangeArrowheads="1"/>
            </p:cNvSpPr>
            <p:nvPr/>
          </p:nvSpPr>
          <p:spPr bwMode="auto">
            <a:xfrm>
              <a:off x="2813" y="3566"/>
              <a:ext cx="55" cy="28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78" name="Rectangle 302">
              <a:extLst>
                <a:ext uri="{FF2B5EF4-FFF2-40B4-BE49-F238E27FC236}">
                  <a16:creationId xmlns:a16="http://schemas.microsoft.com/office/drawing/2014/main" id="{23FC1AF1-8CDB-4BCF-B3C7-AB481871C965}"/>
                </a:ext>
              </a:extLst>
            </p:cNvPr>
            <p:cNvSpPr>
              <a:spLocks noChangeArrowheads="1"/>
            </p:cNvSpPr>
            <p:nvPr/>
          </p:nvSpPr>
          <p:spPr bwMode="auto">
            <a:xfrm>
              <a:off x="2813" y="3566"/>
              <a:ext cx="55" cy="28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79" name="Rectangle 303">
              <a:extLst>
                <a:ext uri="{FF2B5EF4-FFF2-40B4-BE49-F238E27FC236}">
                  <a16:creationId xmlns:a16="http://schemas.microsoft.com/office/drawing/2014/main" id="{5C79BE25-96FE-4ABF-AD66-29F4652D26C6}"/>
                </a:ext>
              </a:extLst>
            </p:cNvPr>
            <p:cNvSpPr>
              <a:spLocks noChangeArrowheads="1"/>
            </p:cNvSpPr>
            <p:nvPr/>
          </p:nvSpPr>
          <p:spPr bwMode="auto">
            <a:xfrm>
              <a:off x="2868" y="3750"/>
              <a:ext cx="275" cy="9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80" name="Rectangle 304">
              <a:extLst>
                <a:ext uri="{FF2B5EF4-FFF2-40B4-BE49-F238E27FC236}">
                  <a16:creationId xmlns:a16="http://schemas.microsoft.com/office/drawing/2014/main" id="{0B43717A-75D8-4217-A31A-F6ED97716FAD}"/>
                </a:ext>
              </a:extLst>
            </p:cNvPr>
            <p:cNvSpPr>
              <a:spLocks noChangeArrowheads="1"/>
            </p:cNvSpPr>
            <p:nvPr/>
          </p:nvSpPr>
          <p:spPr bwMode="auto">
            <a:xfrm>
              <a:off x="2868" y="3750"/>
              <a:ext cx="275" cy="97"/>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481" name="Rectangle 305">
              <a:extLst>
                <a:ext uri="{FF2B5EF4-FFF2-40B4-BE49-F238E27FC236}">
                  <a16:creationId xmlns:a16="http://schemas.microsoft.com/office/drawing/2014/main" id="{6247BEFC-134B-4086-BEE6-B1978411585F}"/>
                </a:ext>
              </a:extLst>
            </p:cNvPr>
            <p:cNvSpPr>
              <a:spLocks noChangeArrowheads="1"/>
            </p:cNvSpPr>
            <p:nvPr/>
          </p:nvSpPr>
          <p:spPr bwMode="auto">
            <a:xfrm>
              <a:off x="3143" y="3819"/>
              <a:ext cx="386" cy="2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482" name="Rectangle 306">
              <a:extLst>
                <a:ext uri="{FF2B5EF4-FFF2-40B4-BE49-F238E27FC236}">
                  <a16:creationId xmlns:a16="http://schemas.microsoft.com/office/drawing/2014/main" id="{DD7D5456-2714-4DE6-AF53-A9A22F968C12}"/>
                </a:ext>
              </a:extLst>
            </p:cNvPr>
            <p:cNvSpPr>
              <a:spLocks noChangeArrowheads="1"/>
            </p:cNvSpPr>
            <p:nvPr/>
          </p:nvSpPr>
          <p:spPr bwMode="auto">
            <a:xfrm>
              <a:off x="3143" y="3819"/>
              <a:ext cx="386" cy="2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34483" name="Group 307">
            <a:extLst>
              <a:ext uri="{FF2B5EF4-FFF2-40B4-BE49-F238E27FC236}">
                <a16:creationId xmlns:a16="http://schemas.microsoft.com/office/drawing/2014/main" id="{32233D16-97B5-402E-8073-2C54644FF03D}"/>
              </a:ext>
            </a:extLst>
          </p:cNvPr>
          <p:cNvGrpSpPr>
            <a:grpSpLocks/>
          </p:cNvGrpSpPr>
          <p:nvPr/>
        </p:nvGrpSpPr>
        <p:grpSpPr bwMode="auto">
          <a:xfrm>
            <a:off x="4267200" y="828675"/>
            <a:ext cx="2278063" cy="1433513"/>
            <a:chOff x="3661" y="2160"/>
            <a:chExt cx="1435" cy="903"/>
          </a:xfrm>
        </p:grpSpPr>
        <p:sp>
          <p:nvSpPr>
            <p:cNvPr id="434484" name="Rectangle 308">
              <a:extLst>
                <a:ext uri="{FF2B5EF4-FFF2-40B4-BE49-F238E27FC236}">
                  <a16:creationId xmlns:a16="http://schemas.microsoft.com/office/drawing/2014/main" id="{A38A4F63-692A-40C0-AFEE-804122CA143F}"/>
                </a:ext>
              </a:extLst>
            </p:cNvPr>
            <p:cNvSpPr>
              <a:spLocks noChangeArrowheads="1"/>
            </p:cNvSpPr>
            <p:nvPr/>
          </p:nvSpPr>
          <p:spPr bwMode="auto">
            <a:xfrm>
              <a:off x="4356" y="2160"/>
              <a:ext cx="2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800" b="1">
                  <a:solidFill>
                    <a:srgbClr val="000000"/>
                  </a:solidFill>
                  <a:latin typeface="Arial" panose="020B0604020202020204" pitchFamily="34" charset="0"/>
                </a:rPr>
                <a:t>Basin 6</a:t>
              </a:r>
              <a:endParaRPr kumimoji="0" lang="en-US" altLang="en-US" sz="2400">
                <a:solidFill>
                  <a:schemeClr val="tx1"/>
                </a:solidFill>
              </a:endParaRPr>
            </a:p>
          </p:txBody>
        </p:sp>
        <p:sp>
          <p:nvSpPr>
            <p:cNvPr id="434485" name="Rectangle 309">
              <a:extLst>
                <a:ext uri="{FF2B5EF4-FFF2-40B4-BE49-F238E27FC236}">
                  <a16:creationId xmlns:a16="http://schemas.microsoft.com/office/drawing/2014/main" id="{8C9D4BE0-F04D-4A46-9D5D-734DE46F7D6C}"/>
                </a:ext>
              </a:extLst>
            </p:cNvPr>
            <p:cNvSpPr>
              <a:spLocks noChangeArrowheads="1"/>
            </p:cNvSpPr>
            <p:nvPr/>
          </p:nvSpPr>
          <p:spPr bwMode="auto">
            <a:xfrm>
              <a:off x="4175" y="2996"/>
              <a:ext cx="5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ln(a/S) (a in meter units)</a:t>
              </a:r>
              <a:endParaRPr kumimoji="0" lang="en-US" altLang="en-US" sz="2400">
                <a:solidFill>
                  <a:schemeClr val="tx1"/>
                </a:solidFill>
              </a:endParaRPr>
            </a:p>
          </p:txBody>
        </p:sp>
        <p:sp>
          <p:nvSpPr>
            <p:cNvPr id="434486" name="Rectangle 310">
              <a:extLst>
                <a:ext uri="{FF2B5EF4-FFF2-40B4-BE49-F238E27FC236}">
                  <a16:creationId xmlns:a16="http://schemas.microsoft.com/office/drawing/2014/main" id="{68827FDB-8D56-47B5-BCEF-7FCFA392B4CB}"/>
                </a:ext>
              </a:extLst>
            </p:cNvPr>
            <p:cNvSpPr>
              <a:spLocks noChangeArrowheads="1"/>
            </p:cNvSpPr>
            <p:nvPr/>
          </p:nvSpPr>
          <p:spPr bwMode="auto">
            <a:xfrm rot="16200000">
              <a:off x="3497" y="2591"/>
              <a:ext cx="3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Proportion of area</a:t>
              </a:r>
              <a:endParaRPr kumimoji="0" lang="en-US" altLang="en-US" sz="2400">
                <a:solidFill>
                  <a:schemeClr val="tx1"/>
                </a:solidFill>
              </a:endParaRPr>
            </a:p>
          </p:txBody>
        </p:sp>
        <p:sp>
          <p:nvSpPr>
            <p:cNvPr id="434487" name="Line 311">
              <a:extLst>
                <a:ext uri="{FF2B5EF4-FFF2-40B4-BE49-F238E27FC236}">
                  <a16:creationId xmlns:a16="http://schemas.microsoft.com/office/drawing/2014/main" id="{AA04AF01-A1BB-4E48-BC1A-90D573767537}"/>
                </a:ext>
              </a:extLst>
            </p:cNvPr>
            <p:cNvSpPr>
              <a:spLocks noChangeShapeType="1"/>
            </p:cNvSpPr>
            <p:nvPr/>
          </p:nvSpPr>
          <p:spPr bwMode="auto">
            <a:xfrm>
              <a:off x="3887" y="2877"/>
              <a:ext cx="109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88" name="Line 312">
              <a:extLst>
                <a:ext uri="{FF2B5EF4-FFF2-40B4-BE49-F238E27FC236}">
                  <a16:creationId xmlns:a16="http://schemas.microsoft.com/office/drawing/2014/main" id="{32B17B67-F1B9-4FE8-96D5-E256547C2D58}"/>
                </a:ext>
              </a:extLst>
            </p:cNvPr>
            <p:cNvSpPr>
              <a:spLocks noChangeShapeType="1"/>
            </p:cNvSpPr>
            <p:nvPr/>
          </p:nvSpPr>
          <p:spPr bwMode="auto">
            <a:xfrm>
              <a:off x="3887" y="2877"/>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89" name="Line 313">
              <a:extLst>
                <a:ext uri="{FF2B5EF4-FFF2-40B4-BE49-F238E27FC236}">
                  <a16:creationId xmlns:a16="http://schemas.microsoft.com/office/drawing/2014/main" id="{8B9E9E6C-4A74-43FE-B563-A323705734B2}"/>
                </a:ext>
              </a:extLst>
            </p:cNvPr>
            <p:cNvSpPr>
              <a:spLocks noChangeShapeType="1"/>
            </p:cNvSpPr>
            <p:nvPr/>
          </p:nvSpPr>
          <p:spPr bwMode="auto">
            <a:xfrm>
              <a:off x="4163" y="2877"/>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90" name="Line 314">
              <a:extLst>
                <a:ext uri="{FF2B5EF4-FFF2-40B4-BE49-F238E27FC236}">
                  <a16:creationId xmlns:a16="http://schemas.microsoft.com/office/drawing/2014/main" id="{07AE2AE8-4D2D-4ABD-86C2-D54E1B011ABC}"/>
                </a:ext>
              </a:extLst>
            </p:cNvPr>
            <p:cNvSpPr>
              <a:spLocks noChangeShapeType="1"/>
            </p:cNvSpPr>
            <p:nvPr/>
          </p:nvSpPr>
          <p:spPr bwMode="auto">
            <a:xfrm>
              <a:off x="4434" y="2877"/>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91" name="Line 315">
              <a:extLst>
                <a:ext uri="{FF2B5EF4-FFF2-40B4-BE49-F238E27FC236}">
                  <a16:creationId xmlns:a16="http://schemas.microsoft.com/office/drawing/2014/main" id="{31549B7E-071C-41E8-AE32-A25DB7D5D033}"/>
                </a:ext>
              </a:extLst>
            </p:cNvPr>
            <p:cNvSpPr>
              <a:spLocks noChangeShapeType="1"/>
            </p:cNvSpPr>
            <p:nvPr/>
          </p:nvSpPr>
          <p:spPr bwMode="auto">
            <a:xfrm>
              <a:off x="4710" y="2877"/>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92" name="Line 316">
              <a:extLst>
                <a:ext uri="{FF2B5EF4-FFF2-40B4-BE49-F238E27FC236}">
                  <a16:creationId xmlns:a16="http://schemas.microsoft.com/office/drawing/2014/main" id="{D831CCDB-FB9B-49BE-BA9F-62E013D9CA93}"/>
                </a:ext>
              </a:extLst>
            </p:cNvPr>
            <p:cNvSpPr>
              <a:spLocks noChangeShapeType="1"/>
            </p:cNvSpPr>
            <p:nvPr/>
          </p:nvSpPr>
          <p:spPr bwMode="auto">
            <a:xfrm>
              <a:off x="4985" y="2877"/>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93" name="Rectangle 317">
              <a:extLst>
                <a:ext uri="{FF2B5EF4-FFF2-40B4-BE49-F238E27FC236}">
                  <a16:creationId xmlns:a16="http://schemas.microsoft.com/office/drawing/2014/main" id="{D085EF94-1A19-4D47-9C68-28BE78959913}"/>
                </a:ext>
              </a:extLst>
            </p:cNvPr>
            <p:cNvSpPr>
              <a:spLocks noChangeArrowheads="1"/>
            </p:cNvSpPr>
            <p:nvPr/>
          </p:nvSpPr>
          <p:spPr bwMode="auto">
            <a:xfrm>
              <a:off x="3860" y="2914"/>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a:t>
              </a:r>
              <a:endParaRPr kumimoji="0" lang="en-US" altLang="en-US" sz="2400">
                <a:solidFill>
                  <a:schemeClr val="tx1"/>
                </a:solidFill>
              </a:endParaRPr>
            </a:p>
          </p:txBody>
        </p:sp>
        <p:sp>
          <p:nvSpPr>
            <p:cNvPr id="434494" name="Rectangle 318">
              <a:extLst>
                <a:ext uri="{FF2B5EF4-FFF2-40B4-BE49-F238E27FC236}">
                  <a16:creationId xmlns:a16="http://schemas.microsoft.com/office/drawing/2014/main" id="{26FD80F0-32D3-4C72-B53B-9CFCDEE4F743}"/>
                </a:ext>
              </a:extLst>
            </p:cNvPr>
            <p:cNvSpPr>
              <a:spLocks noChangeArrowheads="1"/>
            </p:cNvSpPr>
            <p:nvPr/>
          </p:nvSpPr>
          <p:spPr bwMode="auto">
            <a:xfrm>
              <a:off x="4136" y="2914"/>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5</a:t>
              </a:r>
              <a:endParaRPr kumimoji="0" lang="en-US" altLang="en-US" sz="2400">
                <a:solidFill>
                  <a:schemeClr val="tx1"/>
                </a:solidFill>
              </a:endParaRPr>
            </a:p>
          </p:txBody>
        </p:sp>
        <p:sp>
          <p:nvSpPr>
            <p:cNvPr id="434495" name="Rectangle 319">
              <a:extLst>
                <a:ext uri="{FF2B5EF4-FFF2-40B4-BE49-F238E27FC236}">
                  <a16:creationId xmlns:a16="http://schemas.microsoft.com/office/drawing/2014/main" id="{13ACCC84-34EF-4268-9DE6-107BF0D487F8}"/>
                </a:ext>
              </a:extLst>
            </p:cNvPr>
            <p:cNvSpPr>
              <a:spLocks noChangeArrowheads="1"/>
            </p:cNvSpPr>
            <p:nvPr/>
          </p:nvSpPr>
          <p:spPr bwMode="auto">
            <a:xfrm>
              <a:off x="4391" y="2914"/>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10</a:t>
              </a:r>
              <a:endParaRPr kumimoji="0" lang="en-US" altLang="en-US" sz="2400">
                <a:solidFill>
                  <a:schemeClr val="tx1"/>
                </a:solidFill>
              </a:endParaRPr>
            </a:p>
          </p:txBody>
        </p:sp>
        <p:sp>
          <p:nvSpPr>
            <p:cNvPr id="434496" name="Rectangle 320">
              <a:extLst>
                <a:ext uri="{FF2B5EF4-FFF2-40B4-BE49-F238E27FC236}">
                  <a16:creationId xmlns:a16="http://schemas.microsoft.com/office/drawing/2014/main" id="{95379606-54AD-414E-B714-CE3626B421BB}"/>
                </a:ext>
              </a:extLst>
            </p:cNvPr>
            <p:cNvSpPr>
              <a:spLocks noChangeArrowheads="1"/>
            </p:cNvSpPr>
            <p:nvPr/>
          </p:nvSpPr>
          <p:spPr bwMode="auto">
            <a:xfrm>
              <a:off x="4667" y="2914"/>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15</a:t>
              </a:r>
              <a:endParaRPr kumimoji="0" lang="en-US" altLang="en-US" sz="2400">
                <a:solidFill>
                  <a:schemeClr val="tx1"/>
                </a:solidFill>
              </a:endParaRPr>
            </a:p>
          </p:txBody>
        </p:sp>
        <p:sp>
          <p:nvSpPr>
            <p:cNvPr id="434497" name="Rectangle 321">
              <a:extLst>
                <a:ext uri="{FF2B5EF4-FFF2-40B4-BE49-F238E27FC236}">
                  <a16:creationId xmlns:a16="http://schemas.microsoft.com/office/drawing/2014/main" id="{E0396EB7-680B-4374-8089-01E56E07B217}"/>
                </a:ext>
              </a:extLst>
            </p:cNvPr>
            <p:cNvSpPr>
              <a:spLocks noChangeArrowheads="1"/>
            </p:cNvSpPr>
            <p:nvPr/>
          </p:nvSpPr>
          <p:spPr bwMode="auto">
            <a:xfrm>
              <a:off x="4942" y="2914"/>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20</a:t>
              </a:r>
              <a:endParaRPr kumimoji="0" lang="en-US" altLang="en-US" sz="2400">
                <a:solidFill>
                  <a:schemeClr val="tx1"/>
                </a:solidFill>
              </a:endParaRPr>
            </a:p>
          </p:txBody>
        </p:sp>
        <p:sp>
          <p:nvSpPr>
            <p:cNvPr id="434498" name="Line 322">
              <a:extLst>
                <a:ext uri="{FF2B5EF4-FFF2-40B4-BE49-F238E27FC236}">
                  <a16:creationId xmlns:a16="http://schemas.microsoft.com/office/drawing/2014/main" id="{69C0691B-A199-4464-9D4C-37B3149EE1E2}"/>
                </a:ext>
              </a:extLst>
            </p:cNvPr>
            <p:cNvSpPr>
              <a:spLocks noChangeShapeType="1"/>
            </p:cNvSpPr>
            <p:nvPr/>
          </p:nvSpPr>
          <p:spPr bwMode="auto">
            <a:xfrm flipV="1">
              <a:off x="3837" y="2340"/>
              <a:ext cx="1" cy="51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499" name="Line 323">
              <a:extLst>
                <a:ext uri="{FF2B5EF4-FFF2-40B4-BE49-F238E27FC236}">
                  <a16:creationId xmlns:a16="http://schemas.microsoft.com/office/drawing/2014/main" id="{E1A66472-513F-4418-AAC8-2A7D1187E2C0}"/>
                </a:ext>
              </a:extLst>
            </p:cNvPr>
            <p:cNvSpPr>
              <a:spLocks noChangeShapeType="1"/>
            </p:cNvSpPr>
            <p:nvPr/>
          </p:nvSpPr>
          <p:spPr bwMode="auto">
            <a:xfrm flipH="1">
              <a:off x="3819" y="285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500" name="Line 324">
              <a:extLst>
                <a:ext uri="{FF2B5EF4-FFF2-40B4-BE49-F238E27FC236}">
                  <a16:creationId xmlns:a16="http://schemas.microsoft.com/office/drawing/2014/main" id="{502D2274-C284-47CF-8063-348A8384C497}"/>
                </a:ext>
              </a:extLst>
            </p:cNvPr>
            <p:cNvSpPr>
              <a:spLocks noChangeShapeType="1"/>
            </p:cNvSpPr>
            <p:nvPr/>
          </p:nvSpPr>
          <p:spPr bwMode="auto">
            <a:xfrm flipH="1">
              <a:off x="3819" y="2753"/>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501" name="Line 325">
              <a:extLst>
                <a:ext uri="{FF2B5EF4-FFF2-40B4-BE49-F238E27FC236}">
                  <a16:creationId xmlns:a16="http://schemas.microsoft.com/office/drawing/2014/main" id="{B2B41BFD-41C8-45A4-87FD-35405F52C45A}"/>
                </a:ext>
              </a:extLst>
            </p:cNvPr>
            <p:cNvSpPr>
              <a:spLocks noChangeShapeType="1"/>
            </p:cNvSpPr>
            <p:nvPr/>
          </p:nvSpPr>
          <p:spPr bwMode="auto">
            <a:xfrm flipH="1">
              <a:off x="3819" y="2648"/>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502" name="Line 326">
              <a:extLst>
                <a:ext uri="{FF2B5EF4-FFF2-40B4-BE49-F238E27FC236}">
                  <a16:creationId xmlns:a16="http://schemas.microsoft.com/office/drawing/2014/main" id="{2409C6DB-8922-4518-8762-81D55E1EC9D2}"/>
                </a:ext>
              </a:extLst>
            </p:cNvPr>
            <p:cNvSpPr>
              <a:spLocks noChangeShapeType="1"/>
            </p:cNvSpPr>
            <p:nvPr/>
          </p:nvSpPr>
          <p:spPr bwMode="auto">
            <a:xfrm flipH="1">
              <a:off x="3819" y="2547"/>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503" name="Line 327">
              <a:extLst>
                <a:ext uri="{FF2B5EF4-FFF2-40B4-BE49-F238E27FC236}">
                  <a16:creationId xmlns:a16="http://schemas.microsoft.com/office/drawing/2014/main" id="{77F6B280-C767-46FC-87A8-1CC03FACB9BA}"/>
                </a:ext>
              </a:extLst>
            </p:cNvPr>
            <p:cNvSpPr>
              <a:spLocks noChangeShapeType="1"/>
            </p:cNvSpPr>
            <p:nvPr/>
          </p:nvSpPr>
          <p:spPr bwMode="auto">
            <a:xfrm flipH="1">
              <a:off x="3819" y="2446"/>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504" name="Line 328">
              <a:extLst>
                <a:ext uri="{FF2B5EF4-FFF2-40B4-BE49-F238E27FC236}">
                  <a16:creationId xmlns:a16="http://schemas.microsoft.com/office/drawing/2014/main" id="{E941270C-592B-4EFD-9ED9-4C09B89CD671}"/>
                </a:ext>
              </a:extLst>
            </p:cNvPr>
            <p:cNvSpPr>
              <a:spLocks noChangeShapeType="1"/>
            </p:cNvSpPr>
            <p:nvPr/>
          </p:nvSpPr>
          <p:spPr bwMode="auto">
            <a:xfrm flipH="1">
              <a:off x="3819" y="2340"/>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505" name="Rectangle 329">
              <a:extLst>
                <a:ext uri="{FF2B5EF4-FFF2-40B4-BE49-F238E27FC236}">
                  <a16:creationId xmlns:a16="http://schemas.microsoft.com/office/drawing/2014/main" id="{D3D3A3D6-10BB-4271-9220-BF046A22F1BB}"/>
                </a:ext>
              </a:extLst>
            </p:cNvPr>
            <p:cNvSpPr>
              <a:spLocks noChangeArrowheads="1"/>
            </p:cNvSpPr>
            <p:nvPr/>
          </p:nvSpPr>
          <p:spPr bwMode="auto">
            <a:xfrm rot="16200000">
              <a:off x="3726" y="284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0.00</a:t>
              </a:r>
              <a:endParaRPr kumimoji="0" lang="en-US" altLang="en-US" sz="2400">
                <a:solidFill>
                  <a:schemeClr val="tx1"/>
                </a:solidFill>
              </a:endParaRPr>
            </a:p>
          </p:txBody>
        </p:sp>
        <p:sp>
          <p:nvSpPr>
            <p:cNvPr id="434506" name="Rectangle 330">
              <a:extLst>
                <a:ext uri="{FF2B5EF4-FFF2-40B4-BE49-F238E27FC236}">
                  <a16:creationId xmlns:a16="http://schemas.microsoft.com/office/drawing/2014/main" id="{0AAECCB9-BD94-448F-9B03-08876B2E203B}"/>
                </a:ext>
              </a:extLst>
            </p:cNvPr>
            <p:cNvSpPr>
              <a:spLocks noChangeArrowheads="1"/>
            </p:cNvSpPr>
            <p:nvPr/>
          </p:nvSpPr>
          <p:spPr bwMode="auto">
            <a:xfrm rot="16200000">
              <a:off x="3726" y="2636"/>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0.10</a:t>
              </a:r>
              <a:endParaRPr kumimoji="0" lang="en-US" altLang="en-US" sz="2400">
                <a:solidFill>
                  <a:schemeClr val="tx1"/>
                </a:solidFill>
              </a:endParaRPr>
            </a:p>
          </p:txBody>
        </p:sp>
        <p:sp>
          <p:nvSpPr>
            <p:cNvPr id="434507" name="Rectangle 331">
              <a:extLst>
                <a:ext uri="{FF2B5EF4-FFF2-40B4-BE49-F238E27FC236}">
                  <a16:creationId xmlns:a16="http://schemas.microsoft.com/office/drawing/2014/main" id="{288F23E1-4970-4109-90E5-C55D773BC041}"/>
                </a:ext>
              </a:extLst>
            </p:cNvPr>
            <p:cNvSpPr>
              <a:spLocks noChangeArrowheads="1"/>
            </p:cNvSpPr>
            <p:nvPr/>
          </p:nvSpPr>
          <p:spPr bwMode="auto">
            <a:xfrm rot="16200000">
              <a:off x="3726" y="2434"/>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0.20</a:t>
              </a:r>
              <a:endParaRPr kumimoji="0" lang="en-US" altLang="en-US" sz="2400">
                <a:solidFill>
                  <a:schemeClr val="tx1"/>
                </a:solidFill>
              </a:endParaRPr>
            </a:p>
          </p:txBody>
        </p:sp>
        <p:sp>
          <p:nvSpPr>
            <p:cNvPr id="434508" name="Rectangle 332">
              <a:extLst>
                <a:ext uri="{FF2B5EF4-FFF2-40B4-BE49-F238E27FC236}">
                  <a16:creationId xmlns:a16="http://schemas.microsoft.com/office/drawing/2014/main" id="{47645EEB-5F0D-49C2-B119-20180E53398F}"/>
                </a:ext>
              </a:extLst>
            </p:cNvPr>
            <p:cNvSpPr>
              <a:spLocks noChangeArrowheads="1"/>
            </p:cNvSpPr>
            <p:nvPr/>
          </p:nvSpPr>
          <p:spPr bwMode="auto">
            <a:xfrm>
              <a:off x="3887" y="2854"/>
              <a:ext cx="56"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09" name="Rectangle 333">
              <a:extLst>
                <a:ext uri="{FF2B5EF4-FFF2-40B4-BE49-F238E27FC236}">
                  <a16:creationId xmlns:a16="http://schemas.microsoft.com/office/drawing/2014/main" id="{546937B4-A31D-45EF-B4F7-0D1EF3A25F70}"/>
                </a:ext>
              </a:extLst>
            </p:cNvPr>
            <p:cNvSpPr>
              <a:spLocks noChangeArrowheads="1"/>
            </p:cNvSpPr>
            <p:nvPr/>
          </p:nvSpPr>
          <p:spPr bwMode="auto">
            <a:xfrm>
              <a:off x="3943" y="2854"/>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10" name="Rectangle 334">
              <a:extLst>
                <a:ext uri="{FF2B5EF4-FFF2-40B4-BE49-F238E27FC236}">
                  <a16:creationId xmlns:a16="http://schemas.microsoft.com/office/drawing/2014/main" id="{8C452C7A-6E09-4C06-8D20-79D17B200726}"/>
                </a:ext>
              </a:extLst>
            </p:cNvPr>
            <p:cNvSpPr>
              <a:spLocks noChangeArrowheads="1"/>
            </p:cNvSpPr>
            <p:nvPr/>
          </p:nvSpPr>
          <p:spPr bwMode="auto">
            <a:xfrm>
              <a:off x="3998" y="2854"/>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11" name="Rectangle 335">
              <a:extLst>
                <a:ext uri="{FF2B5EF4-FFF2-40B4-BE49-F238E27FC236}">
                  <a16:creationId xmlns:a16="http://schemas.microsoft.com/office/drawing/2014/main" id="{4836DCA6-16B2-4231-A515-0D4B8449B3BA}"/>
                </a:ext>
              </a:extLst>
            </p:cNvPr>
            <p:cNvSpPr>
              <a:spLocks noChangeArrowheads="1"/>
            </p:cNvSpPr>
            <p:nvPr/>
          </p:nvSpPr>
          <p:spPr bwMode="auto">
            <a:xfrm>
              <a:off x="4053" y="2854"/>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12" name="Rectangle 336">
              <a:extLst>
                <a:ext uri="{FF2B5EF4-FFF2-40B4-BE49-F238E27FC236}">
                  <a16:creationId xmlns:a16="http://schemas.microsoft.com/office/drawing/2014/main" id="{05A32FAE-13E4-45DA-AD83-7BB0B50E4D04}"/>
                </a:ext>
              </a:extLst>
            </p:cNvPr>
            <p:cNvSpPr>
              <a:spLocks noChangeArrowheads="1"/>
            </p:cNvSpPr>
            <p:nvPr/>
          </p:nvSpPr>
          <p:spPr bwMode="auto">
            <a:xfrm>
              <a:off x="4108" y="2776"/>
              <a:ext cx="55" cy="7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13" name="Rectangle 337">
              <a:extLst>
                <a:ext uri="{FF2B5EF4-FFF2-40B4-BE49-F238E27FC236}">
                  <a16:creationId xmlns:a16="http://schemas.microsoft.com/office/drawing/2014/main" id="{8D85621D-BEE8-481B-AF16-AA0A0B8DDEC7}"/>
                </a:ext>
              </a:extLst>
            </p:cNvPr>
            <p:cNvSpPr>
              <a:spLocks noChangeArrowheads="1"/>
            </p:cNvSpPr>
            <p:nvPr/>
          </p:nvSpPr>
          <p:spPr bwMode="auto">
            <a:xfrm>
              <a:off x="4108" y="2776"/>
              <a:ext cx="55" cy="7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14" name="Rectangle 338">
              <a:extLst>
                <a:ext uri="{FF2B5EF4-FFF2-40B4-BE49-F238E27FC236}">
                  <a16:creationId xmlns:a16="http://schemas.microsoft.com/office/drawing/2014/main" id="{B3585C95-4D82-40B4-93F5-644FD4C71842}"/>
                </a:ext>
              </a:extLst>
            </p:cNvPr>
            <p:cNvSpPr>
              <a:spLocks noChangeArrowheads="1"/>
            </p:cNvSpPr>
            <p:nvPr/>
          </p:nvSpPr>
          <p:spPr bwMode="auto">
            <a:xfrm>
              <a:off x="4163" y="2698"/>
              <a:ext cx="55" cy="1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15" name="Rectangle 339">
              <a:extLst>
                <a:ext uri="{FF2B5EF4-FFF2-40B4-BE49-F238E27FC236}">
                  <a16:creationId xmlns:a16="http://schemas.microsoft.com/office/drawing/2014/main" id="{EF814FEB-70F1-4246-B3E1-1F9750B3D240}"/>
                </a:ext>
              </a:extLst>
            </p:cNvPr>
            <p:cNvSpPr>
              <a:spLocks noChangeArrowheads="1"/>
            </p:cNvSpPr>
            <p:nvPr/>
          </p:nvSpPr>
          <p:spPr bwMode="auto">
            <a:xfrm>
              <a:off x="4163" y="2698"/>
              <a:ext cx="55" cy="1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16" name="Rectangle 340">
              <a:extLst>
                <a:ext uri="{FF2B5EF4-FFF2-40B4-BE49-F238E27FC236}">
                  <a16:creationId xmlns:a16="http://schemas.microsoft.com/office/drawing/2014/main" id="{981B0942-B50A-4206-AF5C-2E01CE53CD2C}"/>
                </a:ext>
              </a:extLst>
            </p:cNvPr>
            <p:cNvSpPr>
              <a:spLocks noChangeArrowheads="1"/>
            </p:cNvSpPr>
            <p:nvPr/>
          </p:nvSpPr>
          <p:spPr bwMode="auto">
            <a:xfrm>
              <a:off x="4218" y="2698"/>
              <a:ext cx="51" cy="1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17" name="Rectangle 341">
              <a:extLst>
                <a:ext uri="{FF2B5EF4-FFF2-40B4-BE49-F238E27FC236}">
                  <a16:creationId xmlns:a16="http://schemas.microsoft.com/office/drawing/2014/main" id="{FAC751DF-FE6B-4974-82E5-92601AD94214}"/>
                </a:ext>
              </a:extLst>
            </p:cNvPr>
            <p:cNvSpPr>
              <a:spLocks noChangeArrowheads="1"/>
            </p:cNvSpPr>
            <p:nvPr/>
          </p:nvSpPr>
          <p:spPr bwMode="auto">
            <a:xfrm>
              <a:off x="4218" y="2698"/>
              <a:ext cx="51" cy="1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18" name="Rectangle 342">
              <a:extLst>
                <a:ext uri="{FF2B5EF4-FFF2-40B4-BE49-F238E27FC236}">
                  <a16:creationId xmlns:a16="http://schemas.microsoft.com/office/drawing/2014/main" id="{95F1427F-25C6-4541-BD48-66A1C508AD68}"/>
                </a:ext>
              </a:extLst>
            </p:cNvPr>
            <p:cNvSpPr>
              <a:spLocks noChangeArrowheads="1"/>
            </p:cNvSpPr>
            <p:nvPr/>
          </p:nvSpPr>
          <p:spPr bwMode="auto">
            <a:xfrm>
              <a:off x="4269" y="2303"/>
              <a:ext cx="55" cy="55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19" name="Rectangle 343">
              <a:extLst>
                <a:ext uri="{FF2B5EF4-FFF2-40B4-BE49-F238E27FC236}">
                  <a16:creationId xmlns:a16="http://schemas.microsoft.com/office/drawing/2014/main" id="{BA20C99F-BE31-4B90-9AAA-D7172255C67B}"/>
                </a:ext>
              </a:extLst>
            </p:cNvPr>
            <p:cNvSpPr>
              <a:spLocks noChangeArrowheads="1"/>
            </p:cNvSpPr>
            <p:nvPr/>
          </p:nvSpPr>
          <p:spPr bwMode="auto">
            <a:xfrm>
              <a:off x="4269" y="2303"/>
              <a:ext cx="55" cy="55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20" name="Rectangle 344">
              <a:extLst>
                <a:ext uri="{FF2B5EF4-FFF2-40B4-BE49-F238E27FC236}">
                  <a16:creationId xmlns:a16="http://schemas.microsoft.com/office/drawing/2014/main" id="{36CF6A53-280D-4968-90A5-EC87EB0EFE37}"/>
                </a:ext>
              </a:extLst>
            </p:cNvPr>
            <p:cNvSpPr>
              <a:spLocks noChangeArrowheads="1"/>
            </p:cNvSpPr>
            <p:nvPr/>
          </p:nvSpPr>
          <p:spPr bwMode="auto">
            <a:xfrm>
              <a:off x="4324" y="2381"/>
              <a:ext cx="55" cy="47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21" name="Rectangle 345">
              <a:extLst>
                <a:ext uri="{FF2B5EF4-FFF2-40B4-BE49-F238E27FC236}">
                  <a16:creationId xmlns:a16="http://schemas.microsoft.com/office/drawing/2014/main" id="{EAB47165-2478-4CA8-AEB4-DB219C958B25}"/>
                </a:ext>
              </a:extLst>
            </p:cNvPr>
            <p:cNvSpPr>
              <a:spLocks noChangeArrowheads="1"/>
            </p:cNvSpPr>
            <p:nvPr/>
          </p:nvSpPr>
          <p:spPr bwMode="auto">
            <a:xfrm>
              <a:off x="4324" y="2381"/>
              <a:ext cx="55" cy="473"/>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22" name="Rectangle 346">
              <a:extLst>
                <a:ext uri="{FF2B5EF4-FFF2-40B4-BE49-F238E27FC236}">
                  <a16:creationId xmlns:a16="http://schemas.microsoft.com/office/drawing/2014/main" id="{CE9EF352-C634-45B6-88C9-5F789AFD28AE}"/>
                </a:ext>
              </a:extLst>
            </p:cNvPr>
            <p:cNvSpPr>
              <a:spLocks noChangeArrowheads="1"/>
            </p:cNvSpPr>
            <p:nvPr/>
          </p:nvSpPr>
          <p:spPr bwMode="auto">
            <a:xfrm>
              <a:off x="4379" y="2615"/>
              <a:ext cx="55" cy="23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23" name="Rectangle 347">
              <a:extLst>
                <a:ext uri="{FF2B5EF4-FFF2-40B4-BE49-F238E27FC236}">
                  <a16:creationId xmlns:a16="http://schemas.microsoft.com/office/drawing/2014/main" id="{CA6793EC-91EC-47BE-9E20-0987F1F86723}"/>
                </a:ext>
              </a:extLst>
            </p:cNvPr>
            <p:cNvSpPr>
              <a:spLocks noChangeArrowheads="1"/>
            </p:cNvSpPr>
            <p:nvPr/>
          </p:nvSpPr>
          <p:spPr bwMode="auto">
            <a:xfrm>
              <a:off x="4379" y="2615"/>
              <a:ext cx="55" cy="2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24" name="Rectangle 348">
              <a:extLst>
                <a:ext uri="{FF2B5EF4-FFF2-40B4-BE49-F238E27FC236}">
                  <a16:creationId xmlns:a16="http://schemas.microsoft.com/office/drawing/2014/main" id="{EE713DAC-1488-4E76-8C4D-2C5EB1A49B09}"/>
                </a:ext>
              </a:extLst>
            </p:cNvPr>
            <p:cNvSpPr>
              <a:spLocks noChangeArrowheads="1"/>
            </p:cNvSpPr>
            <p:nvPr/>
          </p:nvSpPr>
          <p:spPr bwMode="auto">
            <a:xfrm>
              <a:off x="4434" y="2808"/>
              <a:ext cx="276" cy="4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25" name="Rectangle 349">
              <a:extLst>
                <a:ext uri="{FF2B5EF4-FFF2-40B4-BE49-F238E27FC236}">
                  <a16:creationId xmlns:a16="http://schemas.microsoft.com/office/drawing/2014/main" id="{739BFC85-B430-4576-A35F-C84C990D33D1}"/>
                </a:ext>
              </a:extLst>
            </p:cNvPr>
            <p:cNvSpPr>
              <a:spLocks noChangeArrowheads="1"/>
            </p:cNvSpPr>
            <p:nvPr/>
          </p:nvSpPr>
          <p:spPr bwMode="auto">
            <a:xfrm>
              <a:off x="4434" y="2808"/>
              <a:ext cx="276" cy="4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26" name="Rectangle 350">
              <a:extLst>
                <a:ext uri="{FF2B5EF4-FFF2-40B4-BE49-F238E27FC236}">
                  <a16:creationId xmlns:a16="http://schemas.microsoft.com/office/drawing/2014/main" id="{9648B655-CDEF-4A25-A053-AD76352F58BC}"/>
                </a:ext>
              </a:extLst>
            </p:cNvPr>
            <p:cNvSpPr>
              <a:spLocks noChangeArrowheads="1"/>
            </p:cNvSpPr>
            <p:nvPr/>
          </p:nvSpPr>
          <p:spPr bwMode="auto">
            <a:xfrm>
              <a:off x="4710" y="2831"/>
              <a:ext cx="386" cy="2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27" name="Rectangle 351">
              <a:extLst>
                <a:ext uri="{FF2B5EF4-FFF2-40B4-BE49-F238E27FC236}">
                  <a16:creationId xmlns:a16="http://schemas.microsoft.com/office/drawing/2014/main" id="{C80ED547-962C-4F54-B85B-D799EC35719B}"/>
                </a:ext>
              </a:extLst>
            </p:cNvPr>
            <p:cNvSpPr>
              <a:spLocks noChangeArrowheads="1"/>
            </p:cNvSpPr>
            <p:nvPr/>
          </p:nvSpPr>
          <p:spPr bwMode="auto">
            <a:xfrm>
              <a:off x="4710" y="2831"/>
              <a:ext cx="386" cy="23"/>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28" name="Line 352">
              <a:extLst>
                <a:ext uri="{FF2B5EF4-FFF2-40B4-BE49-F238E27FC236}">
                  <a16:creationId xmlns:a16="http://schemas.microsoft.com/office/drawing/2014/main" id="{1F1AFD9C-D2D5-4FFE-8DD6-CC6252B4BC6B}"/>
                </a:ext>
              </a:extLst>
            </p:cNvPr>
            <p:cNvSpPr>
              <a:spLocks noChangeShapeType="1"/>
            </p:cNvSpPr>
            <p:nvPr/>
          </p:nvSpPr>
          <p:spPr bwMode="auto">
            <a:xfrm flipH="1">
              <a:off x="3813" y="3062"/>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4529" name="Rectangle 353">
            <a:extLst>
              <a:ext uri="{FF2B5EF4-FFF2-40B4-BE49-F238E27FC236}">
                <a16:creationId xmlns:a16="http://schemas.microsoft.com/office/drawing/2014/main" id="{DDFBA4A6-FAB0-4614-8361-5F20DCFB35C3}"/>
              </a:ext>
            </a:extLst>
          </p:cNvPr>
          <p:cNvSpPr>
            <a:spLocks noChangeArrowheads="1"/>
          </p:cNvSpPr>
          <p:nvPr/>
        </p:nvSpPr>
        <p:spPr bwMode="auto">
          <a:xfrm>
            <a:off x="6161088" y="5770563"/>
            <a:ext cx="88900"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30" name="Rectangle 354">
            <a:extLst>
              <a:ext uri="{FF2B5EF4-FFF2-40B4-BE49-F238E27FC236}">
                <a16:creationId xmlns:a16="http://schemas.microsoft.com/office/drawing/2014/main" id="{0B3D195D-AD4E-4BE4-9A3B-7AE395D59D06}"/>
              </a:ext>
            </a:extLst>
          </p:cNvPr>
          <p:cNvSpPr>
            <a:spLocks noChangeArrowheads="1"/>
          </p:cNvSpPr>
          <p:nvPr/>
        </p:nvSpPr>
        <p:spPr bwMode="auto">
          <a:xfrm>
            <a:off x="6249988" y="5770563"/>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31" name="Rectangle 355">
            <a:extLst>
              <a:ext uri="{FF2B5EF4-FFF2-40B4-BE49-F238E27FC236}">
                <a16:creationId xmlns:a16="http://schemas.microsoft.com/office/drawing/2014/main" id="{11C41129-6FCC-4F48-9985-4CF767E6D9C4}"/>
              </a:ext>
            </a:extLst>
          </p:cNvPr>
          <p:cNvSpPr>
            <a:spLocks noChangeArrowheads="1"/>
          </p:cNvSpPr>
          <p:nvPr/>
        </p:nvSpPr>
        <p:spPr bwMode="auto">
          <a:xfrm>
            <a:off x="6337300" y="5770563"/>
            <a:ext cx="87313"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32" name="Rectangle 356">
            <a:extLst>
              <a:ext uri="{FF2B5EF4-FFF2-40B4-BE49-F238E27FC236}">
                <a16:creationId xmlns:a16="http://schemas.microsoft.com/office/drawing/2014/main" id="{C8E45DB4-B17F-4CE7-B94C-7DAB0B77ABB0}"/>
              </a:ext>
            </a:extLst>
          </p:cNvPr>
          <p:cNvSpPr>
            <a:spLocks noChangeArrowheads="1"/>
          </p:cNvSpPr>
          <p:nvPr/>
        </p:nvSpPr>
        <p:spPr bwMode="auto">
          <a:xfrm>
            <a:off x="6424613" y="5770563"/>
            <a:ext cx="87312" cy="15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34533" name="Group 357">
            <a:extLst>
              <a:ext uri="{FF2B5EF4-FFF2-40B4-BE49-F238E27FC236}">
                <a16:creationId xmlns:a16="http://schemas.microsoft.com/office/drawing/2014/main" id="{C15D846C-32A2-4AE7-8252-B4B49A0CAE92}"/>
              </a:ext>
            </a:extLst>
          </p:cNvPr>
          <p:cNvGrpSpPr>
            <a:grpSpLocks/>
          </p:cNvGrpSpPr>
          <p:nvPr/>
        </p:nvGrpSpPr>
        <p:grpSpPr bwMode="auto">
          <a:xfrm>
            <a:off x="2209800" y="5172075"/>
            <a:ext cx="2289175" cy="1500188"/>
            <a:chOff x="3648" y="2880"/>
            <a:chExt cx="1442" cy="945"/>
          </a:xfrm>
        </p:grpSpPr>
        <p:sp>
          <p:nvSpPr>
            <p:cNvPr id="434534" name="Rectangle 358">
              <a:extLst>
                <a:ext uri="{FF2B5EF4-FFF2-40B4-BE49-F238E27FC236}">
                  <a16:creationId xmlns:a16="http://schemas.microsoft.com/office/drawing/2014/main" id="{92A8D8E4-3D9D-4131-907A-0827A5570766}"/>
                </a:ext>
              </a:extLst>
            </p:cNvPr>
            <p:cNvSpPr>
              <a:spLocks noChangeArrowheads="1"/>
            </p:cNvSpPr>
            <p:nvPr/>
          </p:nvSpPr>
          <p:spPr bwMode="auto">
            <a:xfrm>
              <a:off x="4272" y="2880"/>
              <a:ext cx="22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800" b="1">
                  <a:solidFill>
                    <a:srgbClr val="000000"/>
                  </a:solidFill>
                  <a:latin typeface="Arial" panose="020B0604020202020204" pitchFamily="34" charset="0"/>
                </a:rPr>
                <a:t>Basin 9</a:t>
              </a:r>
              <a:endParaRPr kumimoji="0" lang="en-US" altLang="en-US" sz="2400">
                <a:solidFill>
                  <a:schemeClr val="tx1"/>
                </a:solidFill>
              </a:endParaRPr>
            </a:p>
          </p:txBody>
        </p:sp>
        <p:sp>
          <p:nvSpPr>
            <p:cNvPr id="434535" name="Rectangle 359">
              <a:extLst>
                <a:ext uri="{FF2B5EF4-FFF2-40B4-BE49-F238E27FC236}">
                  <a16:creationId xmlns:a16="http://schemas.microsoft.com/office/drawing/2014/main" id="{3090F708-E926-4E2A-854D-BB6E1E4E5B6A}"/>
                </a:ext>
              </a:extLst>
            </p:cNvPr>
            <p:cNvSpPr>
              <a:spLocks noChangeArrowheads="1"/>
            </p:cNvSpPr>
            <p:nvPr/>
          </p:nvSpPr>
          <p:spPr bwMode="auto">
            <a:xfrm>
              <a:off x="4176" y="3767"/>
              <a:ext cx="51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ln(a/S) (a in meter units)</a:t>
              </a:r>
              <a:endParaRPr kumimoji="0" lang="en-US" altLang="en-US" sz="2400">
                <a:solidFill>
                  <a:schemeClr val="tx1"/>
                </a:solidFill>
              </a:endParaRPr>
            </a:p>
          </p:txBody>
        </p:sp>
        <p:sp>
          <p:nvSpPr>
            <p:cNvPr id="434536" name="Rectangle 360">
              <a:extLst>
                <a:ext uri="{FF2B5EF4-FFF2-40B4-BE49-F238E27FC236}">
                  <a16:creationId xmlns:a16="http://schemas.microsoft.com/office/drawing/2014/main" id="{2F1CBC34-CEBD-42A4-AB35-9920169FD2C5}"/>
                </a:ext>
              </a:extLst>
            </p:cNvPr>
            <p:cNvSpPr>
              <a:spLocks noChangeArrowheads="1"/>
            </p:cNvSpPr>
            <p:nvPr/>
          </p:nvSpPr>
          <p:spPr bwMode="auto">
            <a:xfrm rot="16200000">
              <a:off x="3484" y="3284"/>
              <a:ext cx="3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Proportion of area</a:t>
              </a:r>
              <a:endParaRPr kumimoji="0" lang="en-US" altLang="en-US" sz="2400">
                <a:solidFill>
                  <a:schemeClr val="tx1"/>
                </a:solidFill>
              </a:endParaRPr>
            </a:p>
          </p:txBody>
        </p:sp>
        <p:sp>
          <p:nvSpPr>
            <p:cNvPr id="434537" name="Line 361">
              <a:extLst>
                <a:ext uri="{FF2B5EF4-FFF2-40B4-BE49-F238E27FC236}">
                  <a16:creationId xmlns:a16="http://schemas.microsoft.com/office/drawing/2014/main" id="{C0CF5A47-8252-4328-884D-B7D9776C3864}"/>
                </a:ext>
              </a:extLst>
            </p:cNvPr>
            <p:cNvSpPr>
              <a:spLocks noChangeShapeType="1"/>
            </p:cNvSpPr>
            <p:nvPr/>
          </p:nvSpPr>
          <p:spPr bwMode="auto">
            <a:xfrm>
              <a:off x="3888" y="3648"/>
              <a:ext cx="109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538" name="Line 362">
              <a:extLst>
                <a:ext uri="{FF2B5EF4-FFF2-40B4-BE49-F238E27FC236}">
                  <a16:creationId xmlns:a16="http://schemas.microsoft.com/office/drawing/2014/main" id="{01F74D80-5E1A-44E5-8103-77B22E81F47D}"/>
                </a:ext>
              </a:extLst>
            </p:cNvPr>
            <p:cNvSpPr>
              <a:spLocks noChangeShapeType="1"/>
            </p:cNvSpPr>
            <p:nvPr/>
          </p:nvSpPr>
          <p:spPr bwMode="auto">
            <a:xfrm>
              <a:off x="3888" y="3648"/>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539" name="Line 363">
              <a:extLst>
                <a:ext uri="{FF2B5EF4-FFF2-40B4-BE49-F238E27FC236}">
                  <a16:creationId xmlns:a16="http://schemas.microsoft.com/office/drawing/2014/main" id="{EF311316-6E4B-4D90-972B-948E5D471B5F}"/>
                </a:ext>
              </a:extLst>
            </p:cNvPr>
            <p:cNvSpPr>
              <a:spLocks noChangeShapeType="1"/>
            </p:cNvSpPr>
            <p:nvPr/>
          </p:nvSpPr>
          <p:spPr bwMode="auto">
            <a:xfrm>
              <a:off x="4164" y="3648"/>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540" name="Line 364">
              <a:extLst>
                <a:ext uri="{FF2B5EF4-FFF2-40B4-BE49-F238E27FC236}">
                  <a16:creationId xmlns:a16="http://schemas.microsoft.com/office/drawing/2014/main" id="{F9CF6C35-DA27-444B-8C80-3334FD3E8745}"/>
                </a:ext>
              </a:extLst>
            </p:cNvPr>
            <p:cNvSpPr>
              <a:spLocks noChangeShapeType="1"/>
            </p:cNvSpPr>
            <p:nvPr/>
          </p:nvSpPr>
          <p:spPr bwMode="auto">
            <a:xfrm>
              <a:off x="4435" y="3648"/>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541" name="Line 365">
              <a:extLst>
                <a:ext uri="{FF2B5EF4-FFF2-40B4-BE49-F238E27FC236}">
                  <a16:creationId xmlns:a16="http://schemas.microsoft.com/office/drawing/2014/main" id="{7860C5A0-CF95-4D72-BB85-CE9E5D426BE4}"/>
                </a:ext>
              </a:extLst>
            </p:cNvPr>
            <p:cNvSpPr>
              <a:spLocks noChangeShapeType="1"/>
            </p:cNvSpPr>
            <p:nvPr/>
          </p:nvSpPr>
          <p:spPr bwMode="auto">
            <a:xfrm>
              <a:off x="4711" y="3648"/>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542" name="Line 366">
              <a:extLst>
                <a:ext uri="{FF2B5EF4-FFF2-40B4-BE49-F238E27FC236}">
                  <a16:creationId xmlns:a16="http://schemas.microsoft.com/office/drawing/2014/main" id="{1086A8BE-77F9-4D1B-8BB7-620CB3D79257}"/>
                </a:ext>
              </a:extLst>
            </p:cNvPr>
            <p:cNvSpPr>
              <a:spLocks noChangeShapeType="1"/>
            </p:cNvSpPr>
            <p:nvPr/>
          </p:nvSpPr>
          <p:spPr bwMode="auto">
            <a:xfrm>
              <a:off x="4986" y="3648"/>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543" name="Rectangle 367">
              <a:extLst>
                <a:ext uri="{FF2B5EF4-FFF2-40B4-BE49-F238E27FC236}">
                  <a16:creationId xmlns:a16="http://schemas.microsoft.com/office/drawing/2014/main" id="{C688D7D5-B48D-4B58-9E85-B84C6B53B260}"/>
                </a:ext>
              </a:extLst>
            </p:cNvPr>
            <p:cNvSpPr>
              <a:spLocks noChangeArrowheads="1"/>
            </p:cNvSpPr>
            <p:nvPr/>
          </p:nvSpPr>
          <p:spPr bwMode="auto">
            <a:xfrm>
              <a:off x="3861" y="3684"/>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a:t>
              </a:r>
              <a:endParaRPr kumimoji="0" lang="en-US" altLang="en-US" sz="2400">
                <a:solidFill>
                  <a:schemeClr val="tx1"/>
                </a:solidFill>
              </a:endParaRPr>
            </a:p>
          </p:txBody>
        </p:sp>
        <p:sp>
          <p:nvSpPr>
            <p:cNvPr id="434544" name="Rectangle 368">
              <a:extLst>
                <a:ext uri="{FF2B5EF4-FFF2-40B4-BE49-F238E27FC236}">
                  <a16:creationId xmlns:a16="http://schemas.microsoft.com/office/drawing/2014/main" id="{E721A4C8-60CF-4787-AC74-71AB44A1B3F3}"/>
                </a:ext>
              </a:extLst>
            </p:cNvPr>
            <p:cNvSpPr>
              <a:spLocks noChangeArrowheads="1"/>
            </p:cNvSpPr>
            <p:nvPr/>
          </p:nvSpPr>
          <p:spPr bwMode="auto">
            <a:xfrm>
              <a:off x="4137" y="3684"/>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5</a:t>
              </a:r>
              <a:endParaRPr kumimoji="0" lang="en-US" altLang="en-US" sz="2400">
                <a:solidFill>
                  <a:schemeClr val="tx1"/>
                </a:solidFill>
              </a:endParaRPr>
            </a:p>
          </p:txBody>
        </p:sp>
        <p:sp>
          <p:nvSpPr>
            <p:cNvPr id="434545" name="Rectangle 369">
              <a:extLst>
                <a:ext uri="{FF2B5EF4-FFF2-40B4-BE49-F238E27FC236}">
                  <a16:creationId xmlns:a16="http://schemas.microsoft.com/office/drawing/2014/main" id="{81037969-B692-4670-9B0E-A90785DA3D5F}"/>
                </a:ext>
              </a:extLst>
            </p:cNvPr>
            <p:cNvSpPr>
              <a:spLocks noChangeArrowheads="1"/>
            </p:cNvSpPr>
            <p:nvPr/>
          </p:nvSpPr>
          <p:spPr bwMode="auto">
            <a:xfrm>
              <a:off x="4392" y="3684"/>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10</a:t>
              </a:r>
              <a:endParaRPr kumimoji="0" lang="en-US" altLang="en-US" sz="2400">
                <a:solidFill>
                  <a:schemeClr val="tx1"/>
                </a:solidFill>
              </a:endParaRPr>
            </a:p>
          </p:txBody>
        </p:sp>
        <p:sp>
          <p:nvSpPr>
            <p:cNvPr id="434546" name="Rectangle 370">
              <a:extLst>
                <a:ext uri="{FF2B5EF4-FFF2-40B4-BE49-F238E27FC236}">
                  <a16:creationId xmlns:a16="http://schemas.microsoft.com/office/drawing/2014/main" id="{21AD7822-693E-485A-A5D1-B50A9C4B3903}"/>
                </a:ext>
              </a:extLst>
            </p:cNvPr>
            <p:cNvSpPr>
              <a:spLocks noChangeArrowheads="1"/>
            </p:cNvSpPr>
            <p:nvPr/>
          </p:nvSpPr>
          <p:spPr bwMode="auto">
            <a:xfrm>
              <a:off x="4661" y="3695"/>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15</a:t>
              </a:r>
              <a:endParaRPr kumimoji="0" lang="en-US" altLang="en-US" sz="2400">
                <a:solidFill>
                  <a:schemeClr val="tx1"/>
                </a:solidFill>
              </a:endParaRPr>
            </a:p>
          </p:txBody>
        </p:sp>
        <p:sp>
          <p:nvSpPr>
            <p:cNvPr id="434547" name="Rectangle 371">
              <a:extLst>
                <a:ext uri="{FF2B5EF4-FFF2-40B4-BE49-F238E27FC236}">
                  <a16:creationId xmlns:a16="http://schemas.microsoft.com/office/drawing/2014/main" id="{165E0C3D-B2D4-482F-93B6-E941A3E0E9A5}"/>
                </a:ext>
              </a:extLst>
            </p:cNvPr>
            <p:cNvSpPr>
              <a:spLocks noChangeArrowheads="1"/>
            </p:cNvSpPr>
            <p:nvPr/>
          </p:nvSpPr>
          <p:spPr bwMode="auto">
            <a:xfrm>
              <a:off x="4936" y="3695"/>
              <a:ext cx="5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20</a:t>
              </a:r>
              <a:endParaRPr kumimoji="0" lang="en-US" altLang="en-US" sz="2400">
                <a:solidFill>
                  <a:schemeClr val="tx1"/>
                </a:solidFill>
              </a:endParaRPr>
            </a:p>
          </p:txBody>
        </p:sp>
        <p:sp>
          <p:nvSpPr>
            <p:cNvPr id="434548" name="Line 372">
              <a:extLst>
                <a:ext uri="{FF2B5EF4-FFF2-40B4-BE49-F238E27FC236}">
                  <a16:creationId xmlns:a16="http://schemas.microsoft.com/office/drawing/2014/main" id="{9C89EFF9-FB5D-41EF-853B-3F14E7B30DC4}"/>
                </a:ext>
              </a:extLst>
            </p:cNvPr>
            <p:cNvSpPr>
              <a:spLocks noChangeShapeType="1"/>
            </p:cNvSpPr>
            <p:nvPr/>
          </p:nvSpPr>
          <p:spPr bwMode="auto">
            <a:xfrm flipV="1">
              <a:off x="3831" y="3062"/>
              <a:ext cx="1" cy="5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549" name="Line 373">
              <a:extLst>
                <a:ext uri="{FF2B5EF4-FFF2-40B4-BE49-F238E27FC236}">
                  <a16:creationId xmlns:a16="http://schemas.microsoft.com/office/drawing/2014/main" id="{3DA1EFAD-E49A-400B-A6A6-864C4B3439E9}"/>
                </a:ext>
              </a:extLst>
            </p:cNvPr>
            <p:cNvSpPr>
              <a:spLocks noChangeShapeType="1"/>
            </p:cNvSpPr>
            <p:nvPr/>
          </p:nvSpPr>
          <p:spPr bwMode="auto">
            <a:xfrm flipH="1">
              <a:off x="3813" y="3641"/>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550" name="Line 374">
              <a:extLst>
                <a:ext uri="{FF2B5EF4-FFF2-40B4-BE49-F238E27FC236}">
                  <a16:creationId xmlns:a16="http://schemas.microsoft.com/office/drawing/2014/main" id="{B90D0B9C-686C-489A-9722-9FAA6F9291BF}"/>
                </a:ext>
              </a:extLst>
            </p:cNvPr>
            <p:cNvSpPr>
              <a:spLocks noChangeShapeType="1"/>
            </p:cNvSpPr>
            <p:nvPr/>
          </p:nvSpPr>
          <p:spPr bwMode="auto">
            <a:xfrm flipH="1">
              <a:off x="3813" y="349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551" name="Line 375">
              <a:extLst>
                <a:ext uri="{FF2B5EF4-FFF2-40B4-BE49-F238E27FC236}">
                  <a16:creationId xmlns:a16="http://schemas.microsoft.com/office/drawing/2014/main" id="{C26D5F15-DECA-4C0D-8E9A-829D51B5F334}"/>
                </a:ext>
              </a:extLst>
            </p:cNvPr>
            <p:cNvSpPr>
              <a:spLocks noChangeShapeType="1"/>
            </p:cNvSpPr>
            <p:nvPr/>
          </p:nvSpPr>
          <p:spPr bwMode="auto">
            <a:xfrm flipH="1">
              <a:off x="3813" y="3351"/>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552" name="Line 376">
              <a:extLst>
                <a:ext uri="{FF2B5EF4-FFF2-40B4-BE49-F238E27FC236}">
                  <a16:creationId xmlns:a16="http://schemas.microsoft.com/office/drawing/2014/main" id="{0F5F1592-4AC7-458C-BBFB-11E291827CE7}"/>
                </a:ext>
              </a:extLst>
            </p:cNvPr>
            <p:cNvSpPr>
              <a:spLocks noChangeShapeType="1"/>
            </p:cNvSpPr>
            <p:nvPr/>
          </p:nvSpPr>
          <p:spPr bwMode="auto">
            <a:xfrm flipH="1">
              <a:off x="3813" y="3204"/>
              <a:ext cx="18"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553" name="Rectangle 377">
              <a:extLst>
                <a:ext uri="{FF2B5EF4-FFF2-40B4-BE49-F238E27FC236}">
                  <a16:creationId xmlns:a16="http://schemas.microsoft.com/office/drawing/2014/main" id="{63995A9B-B11D-44F7-908F-5E5D63177AD4}"/>
                </a:ext>
              </a:extLst>
            </p:cNvPr>
            <p:cNvSpPr>
              <a:spLocks noChangeArrowheads="1"/>
            </p:cNvSpPr>
            <p:nvPr/>
          </p:nvSpPr>
          <p:spPr bwMode="auto">
            <a:xfrm rot="16200000">
              <a:off x="3720" y="3629"/>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0.00</a:t>
              </a:r>
              <a:endParaRPr kumimoji="0" lang="en-US" altLang="en-US" sz="2400">
                <a:solidFill>
                  <a:schemeClr val="tx1"/>
                </a:solidFill>
              </a:endParaRPr>
            </a:p>
          </p:txBody>
        </p:sp>
        <p:sp>
          <p:nvSpPr>
            <p:cNvPr id="434554" name="Rectangle 378">
              <a:extLst>
                <a:ext uri="{FF2B5EF4-FFF2-40B4-BE49-F238E27FC236}">
                  <a16:creationId xmlns:a16="http://schemas.microsoft.com/office/drawing/2014/main" id="{B3F807ED-B3DF-4E99-9F83-290D506C71D3}"/>
                </a:ext>
              </a:extLst>
            </p:cNvPr>
            <p:cNvSpPr>
              <a:spLocks noChangeArrowheads="1"/>
            </p:cNvSpPr>
            <p:nvPr/>
          </p:nvSpPr>
          <p:spPr bwMode="auto">
            <a:xfrm rot="16200000">
              <a:off x="3720" y="348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0.05</a:t>
              </a:r>
              <a:endParaRPr kumimoji="0" lang="en-US" altLang="en-US" sz="2400">
                <a:solidFill>
                  <a:schemeClr val="tx1"/>
                </a:solidFill>
              </a:endParaRPr>
            </a:p>
          </p:txBody>
        </p:sp>
        <p:sp>
          <p:nvSpPr>
            <p:cNvPr id="434555" name="Rectangle 379">
              <a:extLst>
                <a:ext uri="{FF2B5EF4-FFF2-40B4-BE49-F238E27FC236}">
                  <a16:creationId xmlns:a16="http://schemas.microsoft.com/office/drawing/2014/main" id="{7AF70F0D-3CCA-44EB-A1C1-EDAD8312A922}"/>
                </a:ext>
              </a:extLst>
            </p:cNvPr>
            <p:cNvSpPr>
              <a:spLocks noChangeArrowheads="1"/>
            </p:cNvSpPr>
            <p:nvPr/>
          </p:nvSpPr>
          <p:spPr bwMode="auto">
            <a:xfrm rot="16200000">
              <a:off x="3720" y="3339"/>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0.10</a:t>
              </a:r>
              <a:endParaRPr kumimoji="0" lang="en-US" altLang="en-US" sz="2400">
                <a:solidFill>
                  <a:schemeClr val="tx1"/>
                </a:solidFill>
              </a:endParaRPr>
            </a:p>
          </p:txBody>
        </p:sp>
        <p:sp>
          <p:nvSpPr>
            <p:cNvPr id="434556" name="Rectangle 380">
              <a:extLst>
                <a:ext uri="{FF2B5EF4-FFF2-40B4-BE49-F238E27FC236}">
                  <a16:creationId xmlns:a16="http://schemas.microsoft.com/office/drawing/2014/main" id="{DDE07639-69E8-4EC5-A5C5-0EA78E527186}"/>
                </a:ext>
              </a:extLst>
            </p:cNvPr>
            <p:cNvSpPr>
              <a:spLocks noChangeArrowheads="1"/>
            </p:cNvSpPr>
            <p:nvPr/>
          </p:nvSpPr>
          <p:spPr bwMode="auto">
            <a:xfrm rot="16200000">
              <a:off x="3720" y="3192"/>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0.15</a:t>
              </a:r>
              <a:endParaRPr kumimoji="0" lang="en-US" altLang="en-US" sz="2400">
                <a:solidFill>
                  <a:schemeClr val="tx1"/>
                </a:solidFill>
              </a:endParaRPr>
            </a:p>
          </p:txBody>
        </p:sp>
        <p:sp>
          <p:nvSpPr>
            <p:cNvPr id="434557" name="Rectangle 381">
              <a:extLst>
                <a:ext uri="{FF2B5EF4-FFF2-40B4-BE49-F238E27FC236}">
                  <a16:creationId xmlns:a16="http://schemas.microsoft.com/office/drawing/2014/main" id="{B1AA03F1-3D95-4B99-9D5A-96EDC3B75CCB}"/>
                </a:ext>
              </a:extLst>
            </p:cNvPr>
            <p:cNvSpPr>
              <a:spLocks noChangeArrowheads="1"/>
            </p:cNvSpPr>
            <p:nvPr/>
          </p:nvSpPr>
          <p:spPr bwMode="auto">
            <a:xfrm rot="16200000">
              <a:off x="3720" y="3050"/>
              <a:ext cx="9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0" lang="en-US" altLang="en-US" sz="600">
                  <a:solidFill>
                    <a:srgbClr val="000000"/>
                  </a:solidFill>
                  <a:latin typeface="Arial" panose="020B0604020202020204" pitchFamily="34" charset="0"/>
                </a:rPr>
                <a:t>0.20</a:t>
              </a:r>
              <a:endParaRPr kumimoji="0" lang="en-US" altLang="en-US" sz="2400">
                <a:solidFill>
                  <a:schemeClr val="tx1"/>
                </a:solidFill>
              </a:endParaRPr>
            </a:p>
          </p:txBody>
        </p:sp>
        <p:sp>
          <p:nvSpPr>
            <p:cNvPr id="434558" name="Rectangle 382">
              <a:extLst>
                <a:ext uri="{FF2B5EF4-FFF2-40B4-BE49-F238E27FC236}">
                  <a16:creationId xmlns:a16="http://schemas.microsoft.com/office/drawing/2014/main" id="{B3B076A0-29DA-4011-B5B8-9B556B919AEA}"/>
                </a:ext>
              </a:extLst>
            </p:cNvPr>
            <p:cNvSpPr>
              <a:spLocks noChangeArrowheads="1"/>
            </p:cNvSpPr>
            <p:nvPr/>
          </p:nvSpPr>
          <p:spPr bwMode="auto">
            <a:xfrm>
              <a:off x="3881" y="3641"/>
              <a:ext cx="56"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59" name="Rectangle 383">
              <a:extLst>
                <a:ext uri="{FF2B5EF4-FFF2-40B4-BE49-F238E27FC236}">
                  <a16:creationId xmlns:a16="http://schemas.microsoft.com/office/drawing/2014/main" id="{6DA6A7C2-5085-4C13-A6CC-A822F4BEACF7}"/>
                </a:ext>
              </a:extLst>
            </p:cNvPr>
            <p:cNvSpPr>
              <a:spLocks noChangeArrowheads="1"/>
            </p:cNvSpPr>
            <p:nvPr/>
          </p:nvSpPr>
          <p:spPr bwMode="auto">
            <a:xfrm>
              <a:off x="3937" y="3641"/>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60" name="Rectangle 384">
              <a:extLst>
                <a:ext uri="{FF2B5EF4-FFF2-40B4-BE49-F238E27FC236}">
                  <a16:creationId xmlns:a16="http://schemas.microsoft.com/office/drawing/2014/main" id="{C854C86E-7921-486B-8F9A-0EAFF451E1AC}"/>
                </a:ext>
              </a:extLst>
            </p:cNvPr>
            <p:cNvSpPr>
              <a:spLocks noChangeArrowheads="1"/>
            </p:cNvSpPr>
            <p:nvPr/>
          </p:nvSpPr>
          <p:spPr bwMode="auto">
            <a:xfrm>
              <a:off x="3992" y="3641"/>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61" name="Rectangle 385">
              <a:extLst>
                <a:ext uri="{FF2B5EF4-FFF2-40B4-BE49-F238E27FC236}">
                  <a16:creationId xmlns:a16="http://schemas.microsoft.com/office/drawing/2014/main" id="{9BA68E3B-0F9D-4341-8F1D-692896F5F6E5}"/>
                </a:ext>
              </a:extLst>
            </p:cNvPr>
            <p:cNvSpPr>
              <a:spLocks noChangeArrowheads="1"/>
            </p:cNvSpPr>
            <p:nvPr/>
          </p:nvSpPr>
          <p:spPr bwMode="auto">
            <a:xfrm>
              <a:off x="4047" y="3641"/>
              <a:ext cx="55" cy="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62" name="Rectangle 386">
              <a:extLst>
                <a:ext uri="{FF2B5EF4-FFF2-40B4-BE49-F238E27FC236}">
                  <a16:creationId xmlns:a16="http://schemas.microsoft.com/office/drawing/2014/main" id="{F0166D0A-3638-4F70-8FF5-1964B66DEBC7}"/>
                </a:ext>
              </a:extLst>
            </p:cNvPr>
            <p:cNvSpPr>
              <a:spLocks noChangeArrowheads="1"/>
            </p:cNvSpPr>
            <p:nvPr/>
          </p:nvSpPr>
          <p:spPr bwMode="auto">
            <a:xfrm>
              <a:off x="4102" y="3415"/>
              <a:ext cx="55" cy="22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63" name="Rectangle 387">
              <a:extLst>
                <a:ext uri="{FF2B5EF4-FFF2-40B4-BE49-F238E27FC236}">
                  <a16:creationId xmlns:a16="http://schemas.microsoft.com/office/drawing/2014/main" id="{983C0775-F131-4D60-9415-B1C2268B30B1}"/>
                </a:ext>
              </a:extLst>
            </p:cNvPr>
            <p:cNvSpPr>
              <a:spLocks noChangeArrowheads="1"/>
            </p:cNvSpPr>
            <p:nvPr/>
          </p:nvSpPr>
          <p:spPr bwMode="auto">
            <a:xfrm>
              <a:off x="4102" y="3415"/>
              <a:ext cx="55" cy="22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64" name="Rectangle 388">
              <a:extLst>
                <a:ext uri="{FF2B5EF4-FFF2-40B4-BE49-F238E27FC236}">
                  <a16:creationId xmlns:a16="http://schemas.microsoft.com/office/drawing/2014/main" id="{0113959B-59B3-4BE5-82A9-A00A81F1C35D}"/>
                </a:ext>
              </a:extLst>
            </p:cNvPr>
            <p:cNvSpPr>
              <a:spLocks noChangeArrowheads="1"/>
            </p:cNvSpPr>
            <p:nvPr/>
          </p:nvSpPr>
          <p:spPr bwMode="auto">
            <a:xfrm>
              <a:off x="4157" y="3415"/>
              <a:ext cx="55" cy="22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65" name="Rectangle 389">
              <a:extLst>
                <a:ext uri="{FF2B5EF4-FFF2-40B4-BE49-F238E27FC236}">
                  <a16:creationId xmlns:a16="http://schemas.microsoft.com/office/drawing/2014/main" id="{AC66FCD3-9458-4EB2-A372-C70447C8E436}"/>
                </a:ext>
              </a:extLst>
            </p:cNvPr>
            <p:cNvSpPr>
              <a:spLocks noChangeArrowheads="1"/>
            </p:cNvSpPr>
            <p:nvPr/>
          </p:nvSpPr>
          <p:spPr bwMode="auto">
            <a:xfrm>
              <a:off x="4157" y="3415"/>
              <a:ext cx="55" cy="22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66" name="Rectangle 390">
              <a:extLst>
                <a:ext uri="{FF2B5EF4-FFF2-40B4-BE49-F238E27FC236}">
                  <a16:creationId xmlns:a16="http://schemas.microsoft.com/office/drawing/2014/main" id="{BF082F64-379E-4555-9BDD-407453CAF2FC}"/>
                </a:ext>
              </a:extLst>
            </p:cNvPr>
            <p:cNvSpPr>
              <a:spLocks noChangeArrowheads="1"/>
            </p:cNvSpPr>
            <p:nvPr/>
          </p:nvSpPr>
          <p:spPr bwMode="auto">
            <a:xfrm>
              <a:off x="4212" y="3305"/>
              <a:ext cx="51" cy="33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67" name="Rectangle 391">
              <a:extLst>
                <a:ext uri="{FF2B5EF4-FFF2-40B4-BE49-F238E27FC236}">
                  <a16:creationId xmlns:a16="http://schemas.microsoft.com/office/drawing/2014/main" id="{F8B6AB51-1101-403E-B498-DD36F114DEE7}"/>
                </a:ext>
              </a:extLst>
            </p:cNvPr>
            <p:cNvSpPr>
              <a:spLocks noChangeArrowheads="1"/>
            </p:cNvSpPr>
            <p:nvPr/>
          </p:nvSpPr>
          <p:spPr bwMode="auto">
            <a:xfrm>
              <a:off x="4212" y="3305"/>
              <a:ext cx="51" cy="33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68" name="Rectangle 392">
              <a:extLst>
                <a:ext uri="{FF2B5EF4-FFF2-40B4-BE49-F238E27FC236}">
                  <a16:creationId xmlns:a16="http://schemas.microsoft.com/office/drawing/2014/main" id="{23464085-8FCA-4C9F-B438-2E5A73806DED}"/>
                </a:ext>
              </a:extLst>
            </p:cNvPr>
            <p:cNvSpPr>
              <a:spLocks noChangeArrowheads="1"/>
            </p:cNvSpPr>
            <p:nvPr/>
          </p:nvSpPr>
          <p:spPr bwMode="auto">
            <a:xfrm>
              <a:off x="4263" y="3085"/>
              <a:ext cx="55" cy="5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69" name="Rectangle 393">
              <a:extLst>
                <a:ext uri="{FF2B5EF4-FFF2-40B4-BE49-F238E27FC236}">
                  <a16:creationId xmlns:a16="http://schemas.microsoft.com/office/drawing/2014/main" id="{0C8F0242-365B-42B6-A506-348D1F613463}"/>
                </a:ext>
              </a:extLst>
            </p:cNvPr>
            <p:cNvSpPr>
              <a:spLocks noChangeArrowheads="1"/>
            </p:cNvSpPr>
            <p:nvPr/>
          </p:nvSpPr>
          <p:spPr bwMode="auto">
            <a:xfrm>
              <a:off x="4263" y="3085"/>
              <a:ext cx="55" cy="5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70" name="Rectangle 394">
              <a:extLst>
                <a:ext uri="{FF2B5EF4-FFF2-40B4-BE49-F238E27FC236}">
                  <a16:creationId xmlns:a16="http://schemas.microsoft.com/office/drawing/2014/main" id="{0BC21D41-AFE5-45E1-B470-18E5F8E87BD2}"/>
                </a:ext>
              </a:extLst>
            </p:cNvPr>
            <p:cNvSpPr>
              <a:spLocks noChangeArrowheads="1"/>
            </p:cNvSpPr>
            <p:nvPr/>
          </p:nvSpPr>
          <p:spPr bwMode="auto">
            <a:xfrm>
              <a:off x="4318" y="3085"/>
              <a:ext cx="55" cy="55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71" name="Rectangle 395">
              <a:extLst>
                <a:ext uri="{FF2B5EF4-FFF2-40B4-BE49-F238E27FC236}">
                  <a16:creationId xmlns:a16="http://schemas.microsoft.com/office/drawing/2014/main" id="{F33D3BF6-9C08-4222-9A94-3BD0EBB02A5C}"/>
                </a:ext>
              </a:extLst>
            </p:cNvPr>
            <p:cNvSpPr>
              <a:spLocks noChangeArrowheads="1"/>
            </p:cNvSpPr>
            <p:nvPr/>
          </p:nvSpPr>
          <p:spPr bwMode="auto">
            <a:xfrm>
              <a:off x="4318" y="3085"/>
              <a:ext cx="55" cy="55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72" name="Rectangle 396">
              <a:extLst>
                <a:ext uri="{FF2B5EF4-FFF2-40B4-BE49-F238E27FC236}">
                  <a16:creationId xmlns:a16="http://schemas.microsoft.com/office/drawing/2014/main" id="{BCAD635A-2978-4BEB-9099-3BC71A5A721E}"/>
                </a:ext>
              </a:extLst>
            </p:cNvPr>
            <p:cNvSpPr>
              <a:spLocks noChangeArrowheads="1"/>
            </p:cNvSpPr>
            <p:nvPr/>
          </p:nvSpPr>
          <p:spPr bwMode="auto">
            <a:xfrm>
              <a:off x="4373" y="3305"/>
              <a:ext cx="55" cy="33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73" name="Rectangle 397">
              <a:extLst>
                <a:ext uri="{FF2B5EF4-FFF2-40B4-BE49-F238E27FC236}">
                  <a16:creationId xmlns:a16="http://schemas.microsoft.com/office/drawing/2014/main" id="{23684B0A-0805-4420-9CF9-A8458225B2AF}"/>
                </a:ext>
              </a:extLst>
            </p:cNvPr>
            <p:cNvSpPr>
              <a:spLocks noChangeArrowheads="1"/>
            </p:cNvSpPr>
            <p:nvPr/>
          </p:nvSpPr>
          <p:spPr bwMode="auto">
            <a:xfrm>
              <a:off x="4373" y="3305"/>
              <a:ext cx="55" cy="33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74" name="Rectangle 398">
              <a:extLst>
                <a:ext uri="{FF2B5EF4-FFF2-40B4-BE49-F238E27FC236}">
                  <a16:creationId xmlns:a16="http://schemas.microsoft.com/office/drawing/2014/main" id="{253E22B9-D26F-4134-A967-E1CA90715DFB}"/>
                </a:ext>
              </a:extLst>
            </p:cNvPr>
            <p:cNvSpPr>
              <a:spLocks noChangeArrowheads="1"/>
            </p:cNvSpPr>
            <p:nvPr/>
          </p:nvSpPr>
          <p:spPr bwMode="auto">
            <a:xfrm>
              <a:off x="4428" y="3549"/>
              <a:ext cx="276" cy="9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75" name="Rectangle 399">
              <a:extLst>
                <a:ext uri="{FF2B5EF4-FFF2-40B4-BE49-F238E27FC236}">
                  <a16:creationId xmlns:a16="http://schemas.microsoft.com/office/drawing/2014/main" id="{2C911769-6AC1-4F04-9FB5-1655DA05CA83}"/>
                </a:ext>
              </a:extLst>
            </p:cNvPr>
            <p:cNvSpPr>
              <a:spLocks noChangeArrowheads="1"/>
            </p:cNvSpPr>
            <p:nvPr/>
          </p:nvSpPr>
          <p:spPr bwMode="auto">
            <a:xfrm>
              <a:off x="4428" y="3549"/>
              <a:ext cx="276" cy="92"/>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4576" name="Rectangle 400">
              <a:extLst>
                <a:ext uri="{FF2B5EF4-FFF2-40B4-BE49-F238E27FC236}">
                  <a16:creationId xmlns:a16="http://schemas.microsoft.com/office/drawing/2014/main" id="{E24A94B2-8A4F-411E-AD89-10BA18541346}"/>
                </a:ext>
              </a:extLst>
            </p:cNvPr>
            <p:cNvSpPr>
              <a:spLocks noChangeArrowheads="1"/>
            </p:cNvSpPr>
            <p:nvPr/>
          </p:nvSpPr>
          <p:spPr bwMode="auto">
            <a:xfrm>
              <a:off x="4704" y="3608"/>
              <a:ext cx="386" cy="3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4577" name="Rectangle 401">
              <a:extLst>
                <a:ext uri="{FF2B5EF4-FFF2-40B4-BE49-F238E27FC236}">
                  <a16:creationId xmlns:a16="http://schemas.microsoft.com/office/drawing/2014/main" id="{98FFF13B-10D5-4356-AFB1-DB7B3728420C}"/>
                </a:ext>
              </a:extLst>
            </p:cNvPr>
            <p:cNvSpPr>
              <a:spLocks noChangeArrowheads="1"/>
            </p:cNvSpPr>
            <p:nvPr/>
          </p:nvSpPr>
          <p:spPr bwMode="auto">
            <a:xfrm>
              <a:off x="4704" y="3608"/>
              <a:ext cx="386" cy="33"/>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34578" name="Line 402">
            <a:extLst>
              <a:ext uri="{FF2B5EF4-FFF2-40B4-BE49-F238E27FC236}">
                <a16:creationId xmlns:a16="http://schemas.microsoft.com/office/drawing/2014/main" id="{4274A7F9-7232-497A-9C56-3563B3C7FDD2}"/>
              </a:ext>
            </a:extLst>
          </p:cNvPr>
          <p:cNvSpPr>
            <a:spLocks noChangeShapeType="1"/>
          </p:cNvSpPr>
          <p:nvPr/>
        </p:nvSpPr>
        <p:spPr bwMode="auto">
          <a:xfrm>
            <a:off x="2438400" y="1971675"/>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4579" name="Line 403">
            <a:extLst>
              <a:ext uri="{FF2B5EF4-FFF2-40B4-BE49-F238E27FC236}">
                <a16:creationId xmlns:a16="http://schemas.microsoft.com/office/drawing/2014/main" id="{2625A6D6-9934-4812-A1A5-9A23AFDA56E3}"/>
              </a:ext>
            </a:extLst>
          </p:cNvPr>
          <p:cNvSpPr>
            <a:spLocks noChangeShapeType="1"/>
          </p:cNvSpPr>
          <p:nvPr/>
        </p:nvSpPr>
        <p:spPr bwMode="auto">
          <a:xfrm>
            <a:off x="2438400" y="3038475"/>
            <a:ext cx="1447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4580" name="Line 404">
            <a:extLst>
              <a:ext uri="{FF2B5EF4-FFF2-40B4-BE49-F238E27FC236}">
                <a16:creationId xmlns:a16="http://schemas.microsoft.com/office/drawing/2014/main" id="{D6B0E16E-907A-4A59-9A9D-909E454BA936}"/>
              </a:ext>
            </a:extLst>
          </p:cNvPr>
          <p:cNvSpPr>
            <a:spLocks noChangeShapeType="1"/>
          </p:cNvSpPr>
          <p:nvPr/>
        </p:nvSpPr>
        <p:spPr bwMode="auto">
          <a:xfrm>
            <a:off x="2590800" y="4714875"/>
            <a:ext cx="2057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4581" name="Line 405">
            <a:extLst>
              <a:ext uri="{FF2B5EF4-FFF2-40B4-BE49-F238E27FC236}">
                <a16:creationId xmlns:a16="http://schemas.microsoft.com/office/drawing/2014/main" id="{59E3372B-4FA4-481F-9985-512EB912D483}"/>
              </a:ext>
            </a:extLst>
          </p:cNvPr>
          <p:cNvSpPr>
            <a:spLocks noChangeShapeType="1"/>
          </p:cNvSpPr>
          <p:nvPr/>
        </p:nvSpPr>
        <p:spPr bwMode="auto">
          <a:xfrm flipV="1">
            <a:off x="4191000" y="5705475"/>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4582" name="Line 406">
            <a:extLst>
              <a:ext uri="{FF2B5EF4-FFF2-40B4-BE49-F238E27FC236}">
                <a16:creationId xmlns:a16="http://schemas.microsoft.com/office/drawing/2014/main" id="{4BC70C0E-612B-490F-ACC8-30A3EFA64E3F}"/>
              </a:ext>
            </a:extLst>
          </p:cNvPr>
          <p:cNvSpPr>
            <a:spLocks noChangeShapeType="1"/>
          </p:cNvSpPr>
          <p:nvPr/>
        </p:nvSpPr>
        <p:spPr bwMode="auto">
          <a:xfrm flipH="1" flipV="1">
            <a:off x="6019800" y="5476875"/>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4583" name="Line 407">
            <a:extLst>
              <a:ext uri="{FF2B5EF4-FFF2-40B4-BE49-F238E27FC236}">
                <a16:creationId xmlns:a16="http://schemas.microsoft.com/office/drawing/2014/main" id="{5B729DFD-BE32-409E-BBFF-BC4A26953652}"/>
              </a:ext>
            </a:extLst>
          </p:cNvPr>
          <p:cNvSpPr>
            <a:spLocks noChangeShapeType="1"/>
          </p:cNvSpPr>
          <p:nvPr/>
        </p:nvSpPr>
        <p:spPr bwMode="auto">
          <a:xfrm flipH="1" flipV="1">
            <a:off x="5029200" y="3876675"/>
            <a:ext cx="1219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4584" name="Line 408">
            <a:extLst>
              <a:ext uri="{FF2B5EF4-FFF2-40B4-BE49-F238E27FC236}">
                <a16:creationId xmlns:a16="http://schemas.microsoft.com/office/drawing/2014/main" id="{02255E8B-C6A6-4A23-9777-05C111CD46AB}"/>
              </a:ext>
            </a:extLst>
          </p:cNvPr>
          <p:cNvSpPr>
            <a:spLocks noChangeShapeType="1"/>
          </p:cNvSpPr>
          <p:nvPr/>
        </p:nvSpPr>
        <p:spPr bwMode="auto">
          <a:xfrm flipH="1">
            <a:off x="4572000" y="2657475"/>
            <a:ext cx="1752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4585" name="Line 409">
            <a:extLst>
              <a:ext uri="{FF2B5EF4-FFF2-40B4-BE49-F238E27FC236}">
                <a16:creationId xmlns:a16="http://schemas.microsoft.com/office/drawing/2014/main" id="{C93DFB74-AE3D-41CB-94CB-BC4D5FFAC968}"/>
              </a:ext>
            </a:extLst>
          </p:cNvPr>
          <p:cNvSpPr>
            <a:spLocks noChangeShapeType="1"/>
          </p:cNvSpPr>
          <p:nvPr/>
        </p:nvSpPr>
        <p:spPr bwMode="auto">
          <a:xfrm flipH="1">
            <a:off x="3810000" y="1438275"/>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4586" name="Text Box 410">
            <a:extLst>
              <a:ext uri="{FF2B5EF4-FFF2-40B4-BE49-F238E27FC236}">
                <a16:creationId xmlns:a16="http://schemas.microsoft.com/office/drawing/2014/main" id="{A8F79E7F-8C37-4AF2-8762-61685AA63837}"/>
              </a:ext>
            </a:extLst>
          </p:cNvPr>
          <p:cNvSpPr txBox="1">
            <a:spLocks noChangeArrowheads="1"/>
          </p:cNvSpPr>
          <p:nvPr/>
        </p:nvSpPr>
        <p:spPr bwMode="auto">
          <a:xfrm>
            <a:off x="228600" y="-9525"/>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0" lang="en-US" altLang="en-US" sz="2400">
                <a:solidFill>
                  <a:schemeClr val="tx1"/>
                </a:solidFill>
                <a:latin typeface="Arial" panose="020B0604020202020204" pitchFamily="34" charset="0"/>
              </a:rPr>
              <a:t>Wetness index histogram for each subwatershed used to parameterize subgrid variability of soil moisture</a:t>
            </a:r>
          </a:p>
        </p:txBody>
      </p:sp>
      <p:sp>
        <p:nvSpPr>
          <p:cNvPr id="434587" name="Text Box 411">
            <a:extLst>
              <a:ext uri="{FF2B5EF4-FFF2-40B4-BE49-F238E27FC236}">
                <a16:creationId xmlns:a16="http://schemas.microsoft.com/office/drawing/2014/main" id="{53A6AF96-3809-46D0-8741-EE449010011D}"/>
              </a:ext>
            </a:extLst>
          </p:cNvPr>
          <p:cNvSpPr txBox="1">
            <a:spLocks noChangeArrowheads="1"/>
          </p:cNvSpPr>
          <p:nvPr/>
        </p:nvSpPr>
        <p:spPr bwMode="auto">
          <a:xfrm>
            <a:off x="-95250" y="6546850"/>
            <a:ext cx="2725738" cy="3365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accent2"/>
                </a:solidFill>
              </a:rPr>
              <a:t>With Christina Bandaragoda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CE3E0EF6-D370-4529-BF92-D830F6EE2104}"/>
              </a:ext>
            </a:extLst>
          </p:cNvPr>
          <p:cNvSpPr>
            <a:spLocks noGrp="1" noChangeArrowheads="1"/>
          </p:cNvSpPr>
          <p:nvPr>
            <p:ph type="title"/>
          </p:nvPr>
        </p:nvSpPr>
        <p:spPr>
          <a:xfrm>
            <a:off x="2819400" y="396875"/>
            <a:ext cx="6096000" cy="1143000"/>
          </a:xfrm>
        </p:spPr>
        <p:txBody>
          <a:bodyPr/>
          <a:lstStyle/>
          <a:p>
            <a:r>
              <a:rPr lang="en-US" altLang="en-US"/>
              <a:t>Overview</a:t>
            </a:r>
          </a:p>
        </p:txBody>
      </p:sp>
      <p:sp>
        <p:nvSpPr>
          <p:cNvPr id="264195" name="Rectangle 3">
            <a:extLst>
              <a:ext uri="{FF2B5EF4-FFF2-40B4-BE49-F238E27FC236}">
                <a16:creationId xmlns:a16="http://schemas.microsoft.com/office/drawing/2014/main" id="{84C3C095-54AE-4BD9-91AA-2B26DA512483}"/>
              </a:ext>
            </a:extLst>
          </p:cNvPr>
          <p:cNvSpPr>
            <a:spLocks noGrp="1" noChangeArrowheads="1"/>
          </p:cNvSpPr>
          <p:nvPr>
            <p:ph type="body" idx="1"/>
          </p:nvPr>
        </p:nvSpPr>
        <p:spPr>
          <a:xfrm>
            <a:off x="3162300" y="1676400"/>
            <a:ext cx="5657850" cy="4899025"/>
          </a:xfrm>
        </p:spPr>
        <p:txBody>
          <a:bodyPr/>
          <a:lstStyle/>
          <a:p>
            <a:pPr>
              <a:spcBef>
                <a:spcPct val="50000"/>
              </a:spcBef>
            </a:pPr>
            <a:r>
              <a:rPr lang="en-US" altLang="en-US" sz="2400"/>
              <a:t>Channel and watershed delineation</a:t>
            </a:r>
          </a:p>
          <a:p>
            <a:pPr>
              <a:spcBef>
                <a:spcPct val="50000"/>
              </a:spcBef>
            </a:pPr>
            <a:r>
              <a:rPr lang="en-US" altLang="en-US" sz="2400"/>
              <a:t>Hydrologic modeling (Bandaragoda)</a:t>
            </a:r>
          </a:p>
          <a:p>
            <a:pPr>
              <a:spcBef>
                <a:spcPct val="50000"/>
              </a:spcBef>
            </a:pPr>
            <a:r>
              <a:rPr lang="en-US" altLang="en-US" sz="2400"/>
              <a:t>Terrain stability mapping and erosion (Goodwin, Pack, Istanbulluoglu)</a:t>
            </a:r>
          </a:p>
          <a:p>
            <a:pPr>
              <a:spcBef>
                <a:spcPct val="50000"/>
              </a:spcBef>
            </a:pPr>
            <a:r>
              <a:rPr lang="en-US" altLang="en-US" sz="2400"/>
              <a:t>Dryland vegetation, a moisture limited ecological continuum (Goodwin)</a:t>
            </a:r>
          </a:p>
          <a:p>
            <a:pPr>
              <a:spcBef>
                <a:spcPct val="50000"/>
              </a:spcBef>
            </a:pPr>
            <a:r>
              <a:rPr lang="en-US" altLang="en-US" sz="2400"/>
              <a:t>Vegetation disturbance sediment model (Istanbulluoglu)</a:t>
            </a:r>
          </a:p>
        </p:txBody>
      </p:sp>
      <p:graphicFrame>
        <p:nvGraphicFramePr>
          <p:cNvPr id="264196" name="Object 4">
            <a:extLst>
              <a:ext uri="{FF2B5EF4-FFF2-40B4-BE49-F238E27FC236}">
                <a16:creationId xmlns:a16="http://schemas.microsoft.com/office/drawing/2014/main" id="{B7B1F923-1FA2-4167-8C73-DA6D0A4C973C}"/>
              </a:ext>
            </a:extLst>
          </p:cNvPr>
          <p:cNvGraphicFramePr>
            <a:graphicFrameLocks noChangeAspect="1"/>
          </p:cNvGraphicFramePr>
          <p:nvPr/>
        </p:nvGraphicFramePr>
        <p:xfrm>
          <a:off x="0" y="3176588"/>
          <a:ext cx="3151188" cy="3681412"/>
        </p:xfrm>
        <a:graphic>
          <a:graphicData uri="http://schemas.openxmlformats.org/presentationml/2006/ole">
            <mc:AlternateContent xmlns:mc="http://schemas.openxmlformats.org/markup-compatibility/2006">
              <mc:Choice xmlns:v="urn:schemas-microsoft-com:vml" Requires="v">
                <p:oleObj spid="_x0000_s264197" name="Graph Sheet" r:id="rId3" imgW="3352680" imgH="2590560" progId="SPLUSGraphSheetFileType">
                  <p:embed/>
                </p:oleObj>
              </mc:Choice>
              <mc:Fallback>
                <p:oleObj name="Graph Sheet" r:id="rId3" imgW="3352680" imgH="2590560" progId="SPLUSGraphSheetFileTyp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0" y="3176588"/>
                        <a:ext cx="3151188" cy="36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Text Box 2">
            <a:extLst>
              <a:ext uri="{FF2B5EF4-FFF2-40B4-BE49-F238E27FC236}">
                <a16:creationId xmlns:a16="http://schemas.microsoft.com/office/drawing/2014/main" id="{A4B50EA1-D9F2-4548-9D06-F8287BD2D1D4}"/>
              </a:ext>
            </a:extLst>
          </p:cNvPr>
          <p:cNvSpPr txBox="1">
            <a:spLocks noChangeAspect="1" noChangeArrowheads="1"/>
          </p:cNvSpPr>
          <p:nvPr/>
        </p:nvSpPr>
        <p:spPr bwMode="auto">
          <a:xfrm>
            <a:off x="6794500" y="3857625"/>
            <a:ext cx="2098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1600">
                <a:solidFill>
                  <a:schemeClr val="tx1"/>
                </a:solidFill>
              </a:rPr>
              <a:t>Soil parameter look up by zone code </a:t>
            </a:r>
          </a:p>
        </p:txBody>
      </p:sp>
      <p:sp>
        <p:nvSpPr>
          <p:cNvPr id="431107" name="Text Box 3">
            <a:extLst>
              <a:ext uri="{FF2B5EF4-FFF2-40B4-BE49-F238E27FC236}">
                <a16:creationId xmlns:a16="http://schemas.microsoft.com/office/drawing/2014/main" id="{A637A444-D77B-4AD1-AB8B-413B5A67B8A7}"/>
              </a:ext>
            </a:extLst>
          </p:cNvPr>
          <p:cNvSpPr txBox="1">
            <a:spLocks noChangeAspect="1" noChangeArrowheads="1"/>
          </p:cNvSpPr>
          <p:nvPr/>
        </p:nvSpPr>
        <p:spPr bwMode="auto">
          <a:xfrm>
            <a:off x="273050" y="176213"/>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2400">
                <a:solidFill>
                  <a:schemeClr val="tx1"/>
                </a:solidFill>
              </a:rPr>
              <a:t>STATSGO Soil derived parameters</a:t>
            </a:r>
          </a:p>
        </p:txBody>
      </p:sp>
      <p:graphicFrame>
        <p:nvGraphicFramePr>
          <p:cNvPr id="431108" name="Object 4">
            <a:extLst>
              <a:ext uri="{FF2B5EF4-FFF2-40B4-BE49-F238E27FC236}">
                <a16:creationId xmlns:a16="http://schemas.microsoft.com/office/drawing/2014/main" id="{A70DC4D0-81D9-442E-BDF5-9C6B08A152E7}"/>
              </a:ext>
            </a:extLst>
          </p:cNvPr>
          <p:cNvGraphicFramePr>
            <a:graphicFrameLocks noChangeAspect="1"/>
          </p:cNvGraphicFramePr>
          <p:nvPr>
            <p:extLst>
              <p:ext uri="{D42A27DB-BD31-4B8C-83A1-F6EECF244321}">
                <p14:modId xmlns:p14="http://schemas.microsoft.com/office/powerpoint/2010/main" val="3897238719"/>
              </p:ext>
            </p:extLst>
          </p:nvPr>
        </p:nvGraphicFramePr>
        <p:xfrm>
          <a:off x="44450" y="4411663"/>
          <a:ext cx="5229225" cy="2495550"/>
        </p:xfrm>
        <a:graphic>
          <a:graphicData uri="http://schemas.openxmlformats.org/presentationml/2006/ole">
            <mc:AlternateContent xmlns:mc="http://schemas.openxmlformats.org/markup-compatibility/2006">
              <mc:Choice xmlns:v="urn:schemas-microsoft-com:vml" Requires="v">
                <p:oleObj spid="_x0000_s431147" name="Worksheet" r:id="rId3" imgW="6610345" imgH="3048000" progId="Excel.Sheet.8">
                  <p:embed/>
                </p:oleObj>
              </mc:Choice>
              <mc:Fallback>
                <p:oleObj name="Worksheet" r:id="rId3" imgW="6610345" imgH="3048000" progId="Excel.Sheet.8">
                  <p:embed/>
                  <p:pic>
                    <p:nvPicPr>
                      <p:cNvPr id="0" name="Object 4"/>
                      <p:cNvPicPr>
                        <a:picLocks noChangeAspect="1" noChangeArrowheads="1"/>
                      </p:cNvPicPr>
                      <p:nvPr/>
                    </p:nvPicPr>
                    <p:blipFill>
                      <a:blip r:embed="rId4"/>
                      <a:srcRect/>
                      <a:stretch>
                        <a:fillRect/>
                      </a:stretch>
                    </p:blipFill>
                    <p:spPr bwMode="auto">
                      <a:xfrm>
                        <a:off x="44450" y="4411663"/>
                        <a:ext cx="522922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1109" name="Object 5">
            <a:extLst>
              <a:ext uri="{FF2B5EF4-FFF2-40B4-BE49-F238E27FC236}">
                <a16:creationId xmlns:a16="http://schemas.microsoft.com/office/drawing/2014/main" id="{18E97846-924C-4427-BC6F-B68B102F8669}"/>
              </a:ext>
            </a:extLst>
          </p:cNvPr>
          <p:cNvGraphicFramePr>
            <a:graphicFrameLocks noChangeAspect="1"/>
          </p:cNvGraphicFramePr>
          <p:nvPr/>
        </p:nvGraphicFramePr>
        <p:xfrm>
          <a:off x="7262813" y="481013"/>
          <a:ext cx="2020887" cy="2020887"/>
        </p:xfrm>
        <a:graphic>
          <a:graphicData uri="http://schemas.openxmlformats.org/presentationml/2006/ole">
            <mc:AlternateContent xmlns:mc="http://schemas.openxmlformats.org/markup-compatibility/2006">
              <mc:Choice xmlns:v="urn:schemas-microsoft-com:vml" Requires="v">
                <p:oleObj spid="_x0000_s431148" name="ESRI ArcMap Document" r:id="rId5" imgW="3657143" imgH="3657143" progId="esriCore.MxDocument">
                  <p:embed/>
                </p:oleObj>
              </mc:Choice>
              <mc:Fallback>
                <p:oleObj name="ESRI ArcMap Document" r:id="rId5" imgW="3657143" imgH="3657143" progId="esriCore.MxDocument">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2813" y="481013"/>
                        <a:ext cx="2020887" cy="202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1110" name="Object 6">
            <a:extLst>
              <a:ext uri="{FF2B5EF4-FFF2-40B4-BE49-F238E27FC236}">
                <a16:creationId xmlns:a16="http://schemas.microsoft.com/office/drawing/2014/main" id="{32EEB39A-D9B5-4A57-AA4D-F1C6EBFF9088}"/>
              </a:ext>
            </a:extLst>
          </p:cNvPr>
          <p:cNvGraphicFramePr>
            <a:graphicFrameLocks noChangeAspect="1"/>
          </p:cNvGraphicFramePr>
          <p:nvPr/>
        </p:nvGraphicFramePr>
        <p:xfrm>
          <a:off x="-61913" y="1574800"/>
          <a:ext cx="1709738" cy="2054225"/>
        </p:xfrm>
        <a:graphic>
          <a:graphicData uri="http://schemas.openxmlformats.org/presentationml/2006/ole">
            <mc:AlternateContent xmlns:mc="http://schemas.openxmlformats.org/markup-compatibility/2006">
              <mc:Choice xmlns:v="urn:schemas-microsoft-com:vml" Requires="v">
                <p:oleObj spid="_x0000_s431149" name="ESRI ArcMap Document" r:id="rId7" imgW="2285714" imgH="2742857" progId="esriCore.MxDocument">
                  <p:embed/>
                </p:oleObj>
              </mc:Choice>
              <mc:Fallback>
                <p:oleObj name="ESRI ArcMap Document" r:id="rId7" imgW="2285714" imgH="2742857" progId="esriCore.MxDocument">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13" y="1574800"/>
                        <a:ext cx="1709738"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1111" name="Text Box 7">
            <a:extLst>
              <a:ext uri="{FF2B5EF4-FFF2-40B4-BE49-F238E27FC236}">
                <a16:creationId xmlns:a16="http://schemas.microsoft.com/office/drawing/2014/main" id="{7A39B5BF-D86B-42F0-BFD0-720B79E505A4}"/>
              </a:ext>
            </a:extLst>
          </p:cNvPr>
          <p:cNvSpPr txBox="1">
            <a:spLocks noChangeAspect="1" noChangeArrowheads="1"/>
          </p:cNvSpPr>
          <p:nvPr/>
        </p:nvSpPr>
        <p:spPr bwMode="auto">
          <a:xfrm>
            <a:off x="2124075" y="563563"/>
            <a:ext cx="262096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1600">
                <a:solidFill>
                  <a:schemeClr val="tx1"/>
                </a:solidFill>
              </a:rPr>
              <a:t>Soil texture for each of the 11 standard soil depth grid layers from PSU gridding of NRCS STATSGO data.</a:t>
            </a:r>
          </a:p>
        </p:txBody>
      </p:sp>
      <p:graphicFrame>
        <p:nvGraphicFramePr>
          <p:cNvPr id="431112" name="Object 8">
            <a:extLst>
              <a:ext uri="{FF2B5EF4-FFF2-40B4-BE49-F238E27FC236}">
                <a16:creationId xmlns:a16="http://schemas.microsoft.com/office/drawing/2014/main" id="{0ABF4C97-0AEB-4CDD-B646-BDDC354E4543}"/>
              </a:ext>
            </a:extLst>
          </p:cNvPr>
          <p:cNvGraphicFramePr>
            <a:graphicFrameLocks noChangeAspect="1"/>
          </p:cNvGraphicFramePr>
          <p:nvPr>
            <p:extLst>
              <p:ext uri="{D42A27DB-BD31-4B8C-83A1-F6EECF244321}">
                <p14:modId xmlns:p14="http://schemas.microsoft.com/office/powerpoint/2010/main" val="3288238573"/>
              </p:ext>
            </p:extLst>
          </p:nvPr>
        </p:nvGraphicFramePr>
        <p:xfrm>
          <a:off x="3470275" y="1731963"/>
          <a:ext cx="812800" cy="1465262"/>
        </p:xfrm>
        <a:graphic>
          <a:graphicData uri="http://schemas.openxmlformats.org/presentationml/2006/ole">
            <mc:AlternateContent xmlns:mc="http://schemas.openxmlformats.org/markup-compatibility/2006">
              <mc:Choice xmlns:v="urn:schemas-microsoft-com:vml" Requires="v">
                <p:oleObj spid="_x0000_s431150" name="Worksheet" r:id="rId9" imgW="904868" imgH="1628621" progId="Excel.Sheet.8">
                  <p:embed/>
                </p:oleObj>
              </mc:Choice>
              <mc:Fallback>
                <p:oleObj name="Worksheet" r:id="rId9" imgW="904868" imgH="1628621" progId="Excel.Sheet.8">
                  <p:embed/>
                  <p:pic>
                    <p:nvPicPr>
                      <p:cNvPr id="0" name="Object 8"/>
                      <p:cNvPicPr>
                        <a:picLocks noChangeAspect="1" noChangeArrowheads="1"/>
                      </p:cNvPicPr>
                      <p:nvPr/>
                    </p:nvPicPr>
                    <p:blipFill>
                      <a:blip r:embed="rId10"/>
                      <a:srcRect/>
                      <a:stretch>
                        <a:fillRect/>
                      </a:stretch>
                    </p:blipFill>
                    <p:spPr bwMode="auto">
                      <a:xfrm>
                        <a:off x="3470275" y="1731963"/>
                        <a:ext cx="8128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1113" name="Text Box 9">
            <a:extLst>
              <a:ext uri="{FF2B5EF4-FFF2-40B4-BE49-F238E27FC236}">
                <a16:creationId xmlns:a16="http://schemas.microsoft.com/office/drawing/2014/main" id="{A7C3B2B8-40A9-4BE2-9090-498E9CF4BCFC}"/>
              </a:ext>
            </a:extLst>
          </p:cNvPr>
          <p:cNvSpPr txBox="1">
            <a:spLocks noChangeAspect="1" noChangeArrowheads="1"/>
          </p:cNvSpPr>
          <p:nvPr/>
        </p:nvSpPr>
        <p:spPr bwMode="auto">
          <a:xfrm>
            <a:off x="0" y="3962400"/>
            <a:ext cx="5443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600">
                <a:solidFill>
                  <a:schemeClr val="tx1"/>
                </a:solidFill>
              </a:rPr>
              <a:t>Table of Soil Hydraulic Properties – Clapp  Hornberger 1978</a:t>
            </a:r>
          </a:p>
        </p:txBody>
      </p:sp>
      <p:sp>
        <p:nvSpPr>
          <p:cNvPr id="431114" name="Line 10">
            <a:extLst>
              <a:ext uri="{FF2B5EF4-FFF2-40B4-BE49-F238E27FC236}">
                <a16:creationId xmlns:a16="http://schemas.microsoft.com/office/drawing/2014/main" id="{3ACA0A03-376C-4C8A-80DA-42F75E56B516}"/>
              </a:ext>
            </a:extLst>
          </p:cNvPr>
          <p:cNvSpPr>
            <a:spLocks noChangeAspect="1" noChangeShapeType="1"/>
          </p:cNvSpPr>
          <p:nvPr/>
        </p:nvSpPr>
        <p:spPr bwMode="auto">
          <a:xfrm flipV="1">
            <a:off x="3306763" y="3219450"/>
            <a:ext cx="250825" cy="7191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31115" name="Object 11">
            <a:extLst>
              <a:ext uri="{FF2B5EF4-FFF2-40B4-BE49-F238E27FC236}">
                <a16:creationId xmlns:a16="http://schemas.microsoft.com/office/drawing/2014/main" id="{D93934CD-58EA-4EDF-8624-F88A219E794F}"/>
              </a:ext>
            </a:extLst>
          </p:cNvPr>
          <p:cNvGraphicFramePr>
            <a:graphicFrameLocks noChangeAspect="1"/>
          </p:cNvGraphicFramePr>
          <p:nvPr>
            <p:extLst>
              <p:ext uri="{D42A27DB-BD31-4B8C-83A1-F6EECF244321}">
                <p14:modId xmlns:p14="http://schemas.microsoft.com/office/powerpoint/2010/main" val="1158853001"/>
              </p:ext>
            </p:extLst>
          </p:nvPr>
        </p:nvGraphicFramePr>
        <p:xfrm>
          <a:off x="6099175" y="842963"/>
          <a:ext cx="619125" cy="1630362"/>
        </p:xfrm>
        <a:graphic>
          <a:graphicData uri="http://schemas.openxmlformats.org/presentationml/2006/ole">
            <mc:AlternateContent xmlns:mc="http://schemas.openxmlformats.org/markup-compatibility/2006">
              <mc:Choice xmlns:v="urn:schemas-microsoft-com:vml" Requires="v">
                <p:oleObj spid="_x0000_s431151" name="Worksheet" r:id="rId11" imgW="619142" imgH="1628621" progId="Excel.Sheet.8">
                  <p:embed/>
                </p:oleObj>
              </mc:Choice>
              <mc:Fallback>
                <p:oleObj name="Worksheet" r:id="rId11" imgW="619142" imgH="1628621" progId="Excel.Sheet.8">
                  <p:embed/>
                  <p:pic>
                    <p:nvPicPr>
                      <p:cNvPr id="0" name="Object 11"/>
                      <p:cNvPicPr>
                        <a:picLocks noChangeAspect="1" noChangeArrowheads="1"/>
                      </p:cNvPicPr>
                      <p:nvPr/>
                    </p:nvPicPr>
                    <p:blipFill>
                      <a:blip r:embed="rId12"/>
                      <a:srcRect/>
                      <a:stretch>
                        <a:fillRect/>
                      </a:stretch>
                    </p:blipFill>
                    <p:spPr bwMode="auto">
                      <a:xfrm>
                        <a:off x="6099175" y="842963"/>
                        <a:ext cx="619125"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1116" name="Object 12">
            <a:extLst>
              <a:ext uri="{FF2B5EF4-FFF2-40B4-BE49-F238E27FC236}">
                <a16:creationId xmlns:a16="http://schemas.microsoft.com/office/drawing/2014/main" id="{C6C0699A-A2EE-40FB-B71B-80712AABF4A9}"/>
              </a:ext>
            </a:extLst>
          </p:cNvPr>
          <p:cNvGraphicFramePr>
            <a:graphicFrameLocks noChangeAspect="1"/>
          </p:cNvGraphicFramePr>
          <p:nvPr/>
        </p:nvGraphicFramePr>
        <p:xfrm>
          <a:off x="6296025" y="614363"/>
          <a:ext cx="268288" cy="206375"/>
        </p:xfrm>
        <a:graphic>
          <a:graphicData uri="http://schemas.openxmlformats.org/presentationml/2006/ole">
            <mc:AlternateContent xmlns:mc="http://schemas.openxmlformats.org/markup-compatibility/2006">
              <mc:Choice xmlns:v="urn:schemas-microsoft-com:vml" Requires="v">
                <p:oleObj spid="_x0000_s431152" name="Equation" r:id="rId13" imgW="266400" imgH="215640" progId="Equation.3">
                  <p:embed/>
                </p:oleObj>
              </mc:Choice>
              <mc:Fallback>
                <p:oleObj name="Equation" r:id="rId13" imgW="266400" imgH="215640" progId="Equation.3">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96025" y="614363"/>
                        <a:ext cx="268288" cy="2063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117" name="Line 13">
            <a:extLst>
              <a:ext uri="{FF2B5EF4-FFF2-40B4-BE49-F238E27FC236}">
                <a16:creationId xmlns:a16="http://schemas.microsoft.com/office/drawing/2014/main" id="{45D152A8-393B-4DC7-80DE-7187EC9CBAF0}"/>
              </a:ext>
            </a:extLst>
          </p:cNvPr>
          <p:cNvSpPr>
            <a:spLocks noChangeAspect="1" noChangeShapeType="1"/>
          </p:cNvSpPr>
          <p:nvPr/>
        </p:nvSpPr>
        <p:spPr bwMode="auto">
          <a:xfrm>
            <a:off x="6815138" y="1804988"/>
            <a:ext cx="1235075"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18" name="Text Box 14">
            <a:extLst>
              <a:ext uri="{FF2B5EF4-FFF2-40B4-BE49-F238E27FC236}">
                <a16:creationId xmlns:a16="http://schemas.microsoft.com/office/drawing/2014/main" id="{73654D4B-CA15-4E36-8C67-A91776F24ABF}"/>
              </a:ext>
            </a:extLst>
          </p:cNvPr>
          <p:cNvSpPr txBox="1">
            <a:spLocks noChangeAspect="1" noChangeArrowheads="1"/>
          </p:cNvSpPr>
          <p:nvPr/>
        </p:nvSpPr>
        <p:spPr bwMode="auto">
          <a:xfrm>
            <a:off x="6759575" y="960438"/>
            <a:ext cx="12795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1600">
                <a:solidFill>
                  <a:schemeClr val="tx1"/>
                </a:solidFill>
              </a:rPr>
              <a:t>Depth weighted average</a:t>
            </a:r>
          </a:p>
        </p:txBody>
      </p:sp>
      <p:graphicFrame>
        <p:nvGraphicFramePr>
          <p:cNvPr id="431119" name="Object 15">
            <a:extLst>
              <a:ext uri="{FF2B5EF4-FFF2-40B4-BE49-F238E27FC236}">
                <a16:creationId xmlns:a16="http://schemas.microsoft.com/office/drawing/2014/main" id="{7519ADEC-34DD-46BB-8A3A-FE12AC82AEB7}"/>
              </a:ext>
            </a:extLst>
          </p:cNvPr>
          <p:cNvGraphicFramePr>
            <a:graphicFrameLocks noChangeAspect="1"/>
          </p:cNvGraphicFramePr>
          <p:nvPr/>
        </p:nvGraphicFramePr>
        <p:xfrm>
          <a:off x="6746875" y="3549650"/>
          <a:ext cx="1211263" cy="312738"/>
        </p:xfrm>
        <a:graphic>
          <a:graphicData uri="http://schemas.openxmlformats.org/presentationml/2006/ole">
            <mc:AlternateContent xmlns:mc="http://schemas.openxmlformats.org/markup-compatibility/2006">
              <mc:Choice xmlns:v="urn:schemas-microsoft-com:vml" Requires="v">
                <p:oleObj spid="_x0000_s431153" name="Equation" r:id="rId15" imgW="1574640" imgH="406080" progId="Equation.3">
                  <p:embed/>
                </p:oleObj>
              </mc:Choice>
              <mc:Fallback>
                <p:oleObj name="Equation" r:id="rId15" imgW="1574640" imgH="406080" progId="Equation.3">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46875" y="3549650"/>
                        <a:ext cx="1211263"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1120" name="Object 16">
            <a:extLst>
              <a:ext uri="{FF2B5EF4-FFF2-40B4-BE49-F238E27FC236}">
                <a16:creationId xmlns:a16="http://schemas.microsoft.com/office/drawing/2014/main" id="{66695E06-D530-4D2C-99D1-495C4680641E}"/>
              </a:ext>
            </a:extLst>
          </p:cNvPr>
          <p:cNvGraphicFramePr>
            <a:graphicFrameLocks noChangeAspect="1"/>
          </p:cNvGraphicFramePr>
          <p:nvPr/>
        </p:nvGraphicFramePr>
        <p:xfrm>
          <a:off x="5843588" y="2689225"/>
          <a:ext cx="239712" cy="212725"/>
        </p:xfrm>
        <a:graphic>
          <a:graphicData uri="http://schemas.openxmlformats.org/presentationml/2006/ole">
            <mc:AlternateContent xmlns:mc="http://schemas.openxmlformats.org/markup-compatibility/2006">
              <mc:Choice xmlns:v="urn:schemas-microsoft-com:vml" Requires="v">
                <p:oleObj spid="_x0000_s431154" name="Equation" r:id="rId17" imgW="164880" imgH="152280" progId="Equation.3">
                  <p:embed/>
                </p:oleObj>
              </mc:Choice>
              <mc:Fallback>
                <p:oleObj name="Equation" r:id="rId17" imgW="164880" imgH="152280" progId="Equation.3">
                  <p:embed/>
                  <p:pic>
                    <p:nvPicPr>
                      <p:cNvPr id="0"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43588" y="2689225"/>
                        <a:ext cx="239712" cy="2127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1121" name="Line 17">
            <a:extLst>
              <a:ext uri="{FF2B5EF4-FFF2-40B4-BE49-F238E27FC236}">
                <a16:creationId xmlns:a16="http://schemas.microsoft.com/office/drawing/2014/main" id="{EBCC955D-E11C-4A4B-B41B-5D0F1542D85D}"/>
              </a:ext>
            </a:extLst>
          </p:cNvPr>
          <p:cNvSpPr>
            <a:spLocks noChangeShapeType="1"/>
          </p:cNvSpPr>
          <p:nvPr/>
        </p:nvSpPr>
        <p:spPr bwMode="auto">
          <a:xfrm flipV="1">
            <a:off x="6491288" y="2482850"/>
            <a:ext cx="1335087" cy="431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22" name="Text Box 18">
            <a:extLst>
              <a:ext uri="{FF2B5EF4-FFF2-40B4-BE49-F238E27FC236}">
                <a16:creationId xmlns:a16="http://schemas.microsoft.com/office/drawing/2014/main" id="{BA415479-0E80-4F08-9221-A27FDCA3CDF4}"/>
              </a:ext>
            </a:extLst>
          </p:cNvPr>
          <p:cNvSpPr txBox="1">
            <a:spLocks noChangeAspect="1" noChangeArrowheads="1"/>
          </p:cNvSpPr>
          <p:nvPr/>
        </p:nvSpPr>
        <p:spPr bwMode="auto">
          <a:xfrm>
            <a:off x="6494463" y="2830513"/>
            <a:ext cx="21478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600">
                <a:solidFill>
                  <a:schemeClr val="tx1"/>
                </a:solidFill>
              </a:rPr>
              <a:t>Exponential decrease with depth</a:t>
            </a:r>
          </a:p>
        </p:txBody>
      </p:sp>
      <p:sp>
        <p:nvSpPr>
          <p:cNvPr id="431123" name="Freeform 19">
            <a:extLst>
              <a:ext uri="{FF2B5EF4-FFF2-40B4-BE49-F238E27FC236}">
                <a16:creationId xmlns:a16="http://schemas.microsoft.com/office/drawing/2014/main" id="{2452C27A-2BCE-4B79-8EB7-0AE264E8830E}"/>
              </a:ext>
            </a:extLst>
          </p:cNvPr>
          <p:cNvSpPr>
            <a:spLocks noChangeAspect="1"/>
          </p:cNvSpPr>
          <p:nvPr/>
        </p:nvSpPr>
        <p:spPr bwMode="auto">
          <a:xfrm>
            <a:off x="6556375" y="3413125"/>
            <a:ext cx="714375" cy="554038"/>
          </a:xfrm>
          <a:custGeom>
            <a:avLst/>
            <a:gdLst>
              <a:gd name="T0" fmla="*/ 750 w 750"/>
              <a:gd name="T1" fmla="*/ 0 h 582"/>
              <a:gd name="T2" fmla="*/ 204 w 750"/>
              <a:gd name="T3" fmla="*/ 132 h 582"/>
              <a:gd name="T4" fmla="*/ 0 w 750"/>
              <a:gd name="T5" fmla="*/ 582 h 582"/>
            </a:gdLst>
            <a:ahLst/>
            <a:cxnLst>
              <a:cxn ang="0">
                <a:pos x="T0" y="T1"/>
              </a:cxn>
              <a:cxn ang="0">
                <a:pos x="T2" y="T3"/>
              </a:cxn>
              <a:cxn ang="0">
                <a:pos x="T4" y="T5"/>
              </a:cxn>
            </a:cxnLst>
            <a:rect l="0" t="0" r="r" b="b"/>
            <a:pathLst>
              <a:path w="750" h="582">
                <a:moveTo>
                  <a:pt x="750" y="0"/>
                </a:moveTo>
                <a:cubicBezTo>
                  <a:pt x="659" y="22"/>
                  <a:pt x="329" y="35"/>
                  <a:pt x="204" y="132"/>
                </a:cubicBezTo>
                <a:cubicBezTo>
                  <a:pt x="79" y="229"/>
                  <a:pt x="42" y="488"/>
                  <a:pt x="0" y="58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31124" name="Object 20">
            <a:extLst>
              <a:ext uri="{FF2B5EF4-FFF2-40B4-BE49-F238E27FC236}">
                <a16:creationId xmlns:a16="http://schemas.microsoft.com/office/drawing/2014/main" id="{8A0C3DA8-1912-4379-8E2D-E1CBEC187991}"/>
              </a:ext>
            </a:extLst>
          </p:cNvPr>
          <p:cNvGraphicFramePr>
            <a:graphicFrameLocks noChangeAspect="1"/>
          </p:cNvGraphicFramePr>
          <p:nvPr>
            <p:extLst>
              <p:ext uri="{D42A27DB-BD31-4B8C-83A1-F6EECF244321}">
                <p14:modId xmlns:p14="http://schemas.microsoft.com/office/powerpoint/2010/main" val="550600500"/>
              </p:ext>
            </p:extLst>
          </p:nvPr>
        </p:nvGraphicFramePr>
        <p:xfrm>
          <a:off x="5661025" y="2973388"/>
          <a:ext cx="722313" cy="1925637"/>
        </p:xfrm>
        <a:graphic>
          <a:graphicData uri="http://schemas.openxmlformats.org/presentationml/2006/ole">
            <mc:AlternateContent xmlns:mc="http://schemas.openxmlformats.org/markup-compatibility/2006">
              <mc:Choice xmlns:v="urn:schemas-microsoft-com:vml" Requires="v">
                <p:oleObj spid="_x0000_s431155" name="Worksheet" r:id="rId19" imgW="619142" imgH="1628621" progId="Excel.Sheet.8">
                  <p:embed/>
                </p:oleObj>
              </mc:Choice>
              <mc:Fallback>
                <p:oleObj name="Worksheet" r:id="rId19" imgW="619142" imgH="1628621" progId="Excel.Sheet.8">
                  <p:embed/>
                  <p:pic>
                    <p:nvPicPr>
                      <p:cNvPr id="0" name="Object 20"/>
                      <p:cNvPicPr>
                        <a:picLocks noChangeAspect="1" noChangeArrowheads="1"/>
                      </p:cNvPicPr>
                      <p:nvPr/>
                    </p:nvPicPr>
                    <p:blipFill>
                      <a:blip r:embed="rId20"/>
                      <a:srcRect/>
                      <a:stretch>
                        <a:fillRect/>
                      </a:stretch>
                    </p:blipFill>
                    <p:spPr bwMode="auto">
                      <a:xfrm>
                        <a:off x="5661025" y="2973388"/>
                        <a:ext cx="722313" cy="192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1125" name="Line 21">
            <a:extLst>
              <a:ext uri="{FF2B5EF4-FFF2-40B4-BE49-F238E27FC236}">
                <a16:creationId xmlns:a16="http://schemas.microsoft.com/office/drawing/2014/main" id="{340F4CD2-01C0-48A5-96D5-C786C78EC38F}"/>
              </a:ext>
            </a:extLst>
          </p:cNvPr>
          <p:cNvSpPr>
            <a:spLocks noChangeAspect="1" noChangeShapeType="1"/>
          </p:cNvSpPr>
          <p:nvPr/>
        </p:nvSpPr>
        <p:spPr bwMode="auto">
          <a:xfrm>
            <a:off x="6545263" y="3402013"/>
            <a:ext cx="7318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31126" name="Line 22">
            <a:extLst>
              <a:ext uri="{FF2B5EF4-FFF2-40B4-BE49-F238E27FC236}">
                <a16:creationId xmlns:a16="http://schemas.microsoft.com/office/drawing/2014/main" id="{A88686D7-6714-4512-AB61-5360B545D192}"/>
              </a:ext>
            </a:extLst>
          </p:cNvPr>
          <p:cNvSpPr>
            <a:spLocks noChangeAspect="1" noChangeShapeType="1"/>
          </p:cNvSpPr>
          <p:nvPr/>
        </p:nvSpPr>
        <p:spPr bwMode="auto">
          <a:xfrm>
            <a:off x="6545263" y="3402013"/>
            <a:ext cx="0" cy="593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nvGrpSpPr>
          <p:cNvPr id="431127" name="Group 23">
            <a:extLst>
              <a:ext uri="{FF2B5EF4-FFF2-40B4-BE49-F238E27FC236}">
                <a16:creationId xmlns:a16="http://schemas.microsoft.com/office/drawing/2014/main" id="{CC21A7DA-0C6C-4C6A-BDBA-4431E79E7DCF}"/>
              </a:ext>
            </a:extLst>
          </p:cNvPr>
          <p:cNvGrpSpPr>
            <a:grpSpLocks/>
          </p:cNvGrpSpPr>
          <p:nvPr/>
        </p:nvGrpSpPr>
        <p:grpSpPr bwMode="auto">
          <a:xfrm>
            <a:off x="6623050" y="4394200"/>
            <a:ext cx="2441575" cy="2511425"/>
            <a:chOff x="4196" y="2744"/>
            <a:chExt cx="1538" cy="1582"/>
          </a:xfrm>
        </p:grpSpPr>
        <p:sp>
          <p:nvSpPr>
            <p:cNvPr id="431128" name="Text Box 24">
              <a:extLst>
                <a:ext uri="{FF2B5EF4-FFF2-40B4-BE49-F238E27FC236}">
                  <a16:creationId xmlns:a16="http://schemas.microsoft.com/office/drawing/2014/main" id="{0ACD06C3-BE97-4654-AC24-362074122F7E}"/>
                </a:ext>
              </a:extLst>
            </p:cNvPr>
            <p:cNvSpPr txBox="1">
              <a:spLocks noChangeAspect="1" noChangeArrowheads="1"/>
            </p:cNvSpPr>
            <p:nvPr/>
          </p:nvSpPr>
          <p:spPr bwMode="auto">
            <a:xfrm>
              <a:off x="4421" y="3999"/>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0" lang="en-US" altLang="en-US" sz="2800">
                  <a:solidFill>
                    <a:schemeClr val="tx1"/>
                  </a:solidFill>
                </a:rPr>
                <a:t>…</a:t>
              </a:r>
            </a:p>
          </p:txBody>
        </p:sp>
        <p:graphicFrame>
          <p:nvGraphicFramePr>
            <p:cNvPr id="431129" name="Object 25">
              <a:extLst>
                <a:ext uri="{FF2B5EF4-FFF2-40B4-BE49-F238E27FC236}">
                  <a16:creationId xmlns:a16="http://schemas.microsoft.com/office/drawing/2014/main" id="{2CE126AC-0799-416C-984D-A9BE81915029}"/>
                </a:ext>
              </a:extLst>
            </p:cNvPr>
            <p:cNvGraphicFramePr>
              <a:graphicFrameLocks noChangeAspect="1"/>
            </p:cNvGraphicFramePr>
            <p:nvPr>
              <p:extLst>
                <p:ext uri="{D42A27DB-BD31-4B8C-83A1-F6EECF244321}">
                  <p14:modId xmlns:p14="http://schemas.microsoft.com/office/powerpoint/2010/main" val="940067089"/>
                </p:ext>
              </p:extLst>
            </p:nvPr>
          </p:nvGraphicFramePr>
          <p:xfrm>
            <a:off x="4196" y="2744"/>
            <a:ext cx="1538" cy="1426"/>
          </p:xfrm>
          <a:graphic>
            <a:graphicData uri="http://schemas.openxmlformats.org/presentationml/2006/ole">
              <mc:AlternateContent xmlns:mc="http://schemas.openxmlformats.org/markup-compatibility/2006">
                <mc:Choice xmlns:v="urn:schemas-microsoft-com:vml" Requires="v">
                  <p:oleObj spid="_x0000_s431156" name="Worksheet" r:id="rId21" imgW="3219455" imgH="2943379" progId="Excel.Sheet.8">
                    <p:embed/>
                  </p:oleObj>
                </mc:Choice>
                <mc:Fallback>
                  <p:oleObj name="Worksheet" r:id="rId21" imgW="3219455" imgH="2943379" progId="Excel.Sheet.8">
                    <p:embed/>
                    <p:pic>
                      <p:nvPicPr>
                        <p:cNvPr id="0" name="Object 25"/>
                        <p:cNvPicPr>
                          <a:picLocks noChangeAspect="1" noChangeArrowheads="1"/>
                        </p:cNvPicPr>
                        <p:nvPr/>
                      </p:nvPicPr>
                      <p:blipFill>
                        <a:blip r:embed="rId22"/>
                        <a:srcRect/>
                        <a:stretch>
                          <a:fillRect/>
                        </a:stretch>
                      </p:blipFill>
                      <p:spPr bwMode="auto">
                        <a:xfrm>
                          <a:off x="4196" y="2744"/>
                          <a:ext cx="1538" cy="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1130" name="Line 26">
              <a:extLst>
                <a:ext uri="{FF2B5EF4-FFF2-40B4-BE49-F238E27FC236}">
                  <a16:creationId xmlns:a16="http://schemas.microsoft.com/office/drawing/2014/main" id="{932EB085-4B69-4FEB-ADFB-9515A59B8031}"/>
                </a:ext>
              </a:extLst>
            </p:cNvPr>
            <p:cNvSpPr>
              <a:spLocks noChangeAspect="1" noChangeShapeType="1"/>
            </p:cNvSpPr>
            <p:nvPr/>
          </p:nvSpPr>
          <p:spPr bwMode="auto">
            <a:xfrm>
              <a:off x="4439" y="4152"/>
              <a:ext cx="0" cy="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sp>
        <p:nvSpPr>
          <p:cNvPr id="431131" name="Text Box 27">
            <a:extLst>
              <a:ext uri="{FF2B5EF4-FFF2-40B4-BE49-F238E27FC236}">
                <a16:creationId xmlns:a16="http://schemas.microsoft.com/office/drawing/2014/main" id="{A589F5C4-B67F-4D4B-A385-F3A111B521F5}"/>
              </a:ext>
            </a:extLst>
          </p:cNvPr>
          <p:cNvSpPr txBox="1">
            <a:spLocks noChangeAspect="1" noChangeArrowheads="1"/>
          </p:cNvSpPr>
          <p:nvPr/>
        </p:nvSpPr>
        <p:spPr bwMode="auto">
          <a:xfrm>
            <a:off x="1554163" y="2070100"/>
            <a:ext cx="15589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600">
                <a:solidFill>
                  <a:schemeClr val="tx1"/>
                </a:solidFill>
              </a:rPr>
              <a:t>Soil Grid Layers</a:t>
            </a:r>
          </a:p>
          <a:p>
            <a:pPr algn="l"/>
            <a:r>
              <a:rPr kumimoji="0" lang="en-US" altLang="en-US" sz="1600">
                <a:solidFill>
                  <a:schemeClr val="tx1"/>
                </a:solidFill>
              </a:rPr>
              <a:t>Joined to Polygon Layer</a:t>
            </a:r>
          </a:p>
        </p:txBody>
      </p:sp>
      <p:sp>
        <p:nvSpPr>
          <p:cNvPr id="431132" name="AutoShape 28">
            <a:extLst>
              <a:ext uri="{FF2B5EF4-FFF2-40B4-BE49-F238E27FC236}">
                <a16:creationId xmlns:a16="http://schemas.microsoft.com/office/drawing/2014/main" id="{ACA393C0-BF9F-4AE8-9767-998474F6BB2B}"/>
              </a:ext>
            </a:extLst>
          </p:cNvPr>
          <p:cNvSpPr>
            <a:spLocks noChangeAspect="1" noChangeArrowheads="1"/>
          </p:cNvSpPr>
          <p:nvPr/>
        </p:nvSpPr>
        <p:spPr bwMode="auto">
          <a:xfrm>
            <a:off x="1585913" y="1755775"/>
            <a:ext cx="1704975" cy="1495425"/>
          </a:xfrm>
          <a:prstGeom prst="rightArrow">
            <a:avLst>
              <a:gd name="adj1" fmla="val 72037"/>
              <a:gd name="adj2" fmla="val 34452"/>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431133" name="Group 29">
            <a:extLst>
              <a:ext uri="{FF2B5EF4-FFF2-40B4-BE49-F238E27FC236}">
                <a16:creationId xmlns:a16="http://schemas.microsoft.com/office/drawing/2014/main" id="{87F11029-5D94-47C4-9DC8-803C4673D89D}"/>
              </a:ext>
            </a:extLst>
          </p:cNvPr>
          <p:cNvGrpSpPr>
            <a:grpSpLocks/>
          </p:cNvGrpSpPr>
          <p:nvPr/>
        </p:nvGrpSpPr>
        <p:grpSpPr bwMode="auto">
          <a:xfrm>
            <a:off x="4519613" y="1430338"/>
            <a:ext cx="1560512" cy="638175"/>
            <a:chOff x="2931" y="791"/>
            <a:chExt cx="983" cy="402"/>
          </a:xfrm>
        </p:grpSpPr>
        <p:sp>
          <p:nvSpPr>
            <p:cNvPr id="431134" name="Text Box 30">
              <a:extLst>
                <a:ext uri="{FF2B5EF4-FFF2-40B4-BE49-F238E27FC236}">
                  <a16:creationId xmlns:a16="http://schemas.microsoft.com/office/drawing/2014/main" id="{E0A12BBE-86A8-4FB7-AD7F-CF0D1F7F62E9}"/>
                </a:ext>
              </a:extLst>
            </p:cNvPr>
            <p:cNvSpPr txBox="1">
              <a:spLocks noChangeAspect="1" noChangeArrowheads="1"/>
            </p:cNvSpPr>
            <p:nvPr/>
          </p:nvSpPr>
          <p:spPr bwMode="auto">
            <a:xfrm rot="-1036890">
              <a:off x="2961" y="888"/>
              <a:ext cx="94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200">
                  <a:solidFill>
                    <a:schemeClr val="tx1"/>
                  </a:solidFill>
                  <a:latin typeface="Wingdings 3" panose="05040102010807070707" pitchFamily="18" charset="2"/>
                  <a:sym typeface="Wingdings 3" panose="05040102010807070707" pitchFamily="18" charset="2"/>
                </a:rPr>
                <a:t></a:t>
              </a:r>
              <a:r>
                <a:rPr kumimoji="0" lang="en-US" altLang="en-US" sz="1200">
                  <a:solidFill>
                    <a:schemeClr val="tx1"/>
                  </a:solidFill>
                  <a:latin typeface="Symbol" panose="05050102010706020507" pitchFamily="18" charset="2"/>
                </a:rPr>
                <a:t>q</a:t>
              </a:r>
              <a:r>
                <a:rPr kumimoji="0" lang="en-US" altLang="en-US" sz="1200" baseline="-25000">
                  <a:solidFill>
                    <a:schemeClr val="tx1"/>
                  </a:solidFill>
                  <a:latin typeface="Symbol" panose="05050102010706020507" pitchFamily="18" charset="2"/>
                </a:rPr>
                <a:t>1 </a:t>
              </a:r>
              <a:r>
                <a:rPr kumimoji="0" lang="en-US" altLang="en-US" sz="1200">
                  <a:solidFill>
                    <a:schemeClr val="tx1"/>
                  </a:solidFill>
                  <a:latin typeface="Symbol" panose="05050102010706020507" pitchFamily="18" charset="2"/>
                </a:rPr>
                <a:t>,</a:t>
              </a:r>
              <a:r>
                <a:rPr kumimoji="0" lang="en-US" altLang="en-US" sz="1200" baseline="-25000">
                  <a:solidFill>
                    <a:schemeClr val="tx1"/>
                  </a:solidFill>
                  <a:latin typeface="Symbol" panose="05050102010706020507" pitchFamily="18" charset="2"/>
                </a:rPr>
                <a:t>, </a:t>
              </a:r>
              <a:r>
                <a:rPr kumimoji="0" lang="en-US" altLang="en-US" sz="1200">
                  <a:solidFill>
                    <a:schemeClr val="tx1"/>
                  </a:solidFill>
                  <a:latin typeface="Wingdings 3" panose="05040102010807070707" pitchFamily="18" charset="2"/>
                  <a:sym typeface="Wingdings 3" panose="05040102010807070707" pitchFamily="18" charset="2"/>
                </a:rPr>
                <a:t></a:t>
              </a:r>
              <a:r>
                <a:rPr kumimoji="0" lang="en-US" altLang="en-US" sz="1200">
                  <a:solidFill>
                    <a:schemeClr val="tx1"/>
                  </a:solidFill>
                  <a:latin typeface="Symbol" panose="05050102010706020507" pitchFamily="18" charset="2"/>
                </a:rPr>
                <a:t>q</a:t>
              </a:r>
              <a:r>
                <a:rPr kumimoji="0" lang="en-US" altLang="en-US" sz="1200" baseline="-25000">
                  <a:solidFill>
                    <a:schemeClr val="tx1"/>
                  </a:solidFill>
                  <a:latin typeface="Symbol" panose="05050102010706020507" pitchFamily="18" charset="2"/>
                </a:rPr>
                <a:t>2 </a:t>
              </a:r>
              <a:r>
                <a:rPr kumimoji="0" lang="en-US" altLang="en-US" sz="1200">
                  <a:solidFill>
                    <a:schemeClr val="tx1"/>
                  </a:solidFill>
                  <a:latin typeface="Symbol" panose="05050102010706020507" pitchFamily="18" charset="2"/>
                </a:rPr>
                <a:t>, &amp;</a:t>
              </a:r>
              <a:r>
                <a:rPr kumimoji="0" lang="en-US" altLang="en-US" sz="1200" baseline="-25000">
                  <a:solidFill>
                    <a:schemeClr val="tx1"/>
                  </a:solidFill>
                  <a:latin typeface="Symbol" panose="05050102010706020507" pitchFamily="18" charset="2"/>
                </a:rPr>
                <a:t> </a:t>
              </a:r>
              <a:r>
                <a:rPr kumimoji="0" lang="en-US" altLang="en-US" sz="1200">
                  <a:solidFill>
                    <a:schemeClr val="tx1"/>
                  </a:solidFill>
                  <a:latin typeface="Symbol" panose="05050102010706020507" pitchFamily="18" charset="2"/>
                  <a:sym typeface="Symbol" panose="05050102010706020507" pitchFamily="18" charset="2"/>
                </a:rPr>
                <a:t>y</a:t>
              </a:r>
              <a:r>
                <a:rPr kumimoji="0" lang="en-US" altLang="en-US" sz="1200" baseline="-25000">
                  <a:solidFill>
                    <a:schemeClr val="tx1"/>
                  </a:solidFill>
                  <a:latin typeface="Symbol" panose="05050102010706020507" pitchFamily="18" charset="2"/>
                  <a:sym typeface="Symbol" panose="05050102010706020507" pitchFamily="18" charset="2"/>
                </a:rPr>
                <a:t>f</a:t>
              </a:r>
              <a:endParaRPr kumimoji="0" lang="en-US" altLang="en-US" sz="1200">
                <a:solidFill>
                  <a:schemeClr val="tx1"/>
                </a:solidFill>
                <a:latin typeface="Symbol" panose="05050102010706020507" pitchFamily="18" charset="2"/>
                <a:sym typeface="Symbol" panose="05050102010706020507" pitchFamily="18" charset="2"/>
              </a:endParaRPr>
            </a:p>
          </p:txBody>
        </p:sp>
        <p:sp>
          <p:nvSpPr>
            <p:cNvPr id="431135" name="AutoShape 31">
              <a:extLst>
                <a:ext uri="{FF2B5EF4-FFF2-40B4-BE49-F238E27FC236}">
                  <a16:creationId xmlns:a16="http://schemas.microsoft.com/office/drawing/2014/main" id="{C401DDFA-28B8-4688-A628-B03E6EFCACDC}"/>
                </a:ext>
              </a:extLst>
            </p:cNvPr>
            <p:cNvSpPr>
              <a:spLocks noChangeAspect="1" noChangeArrowheads="1"/>
            </p:cNvSpPr>
            <p:nvPr/>
          </p:nvSpPr>
          <p:spPr bwMode="auto">
            <a:xfrm rot="-1036890">
              <a:off x="2931" y="791"/>
              <a:ext cx="983" cy="402"/>
            </a:xfrm>
            <a:prstGeom prst="rightArrow">
              <a:avLst>
                <a:gd name="adj1" fmla="val 50000"/>
                <a:gd name="adj2" fmla="val 61132"/>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431136" name="Group 32">
            <a:extLst>
              <a:ext uri="{FF2B5EF4-FFF2-40B4-BE49-F238E27FC236}">
                <a16:creationId xmlns:a16="http://schemas.microsoft.com/office/drawing/2014/main" id="{B065C90B-B595-42CF-A150-A0EB35E7032E}"/>
              </a:ext>
            </a:extLst>
          </p:cNvPr>
          <p:cNvGrpSpPr>
            <a:grpSpLocks/>
          </p:cNvGrpSpPr>
          <p:nvPr/>
        </p:nvGrpSpPr>
        <p:grpSpPr bwMode="auto">
          <a:xfrm>
            <a:off x="4421188" y="2874963"/>
            <a:ext cx="1235075" cy="536575"/>
            <a:chOff x="2785" y="1811"/>
            <a:chExt cx="778" cy="338"/>
          </a:xfrm>
        </p:grpSpPr>
        <p:sp>
          <p:nvSpPr>
            <p:cNvPr id="431137" name="Text Box 33">
              <a:extLst>
                <a:ext uri="{FF2B5EF4-FFF2-40B4-BE49-F238E27FC236}">
                  <a16:creationId xmlns:a16="http://schemas.microsoft.com/office/drawing/2014/main" id="{7CFA9253-A6AF-4DC5-9746-7AAD7BA495BC}"/>
                </a:ext>
              </a:extLst>
            </p:cNvPr>
            <p:cNvSpPr txBox="1">
              <a:spLocks noChangeAspect="1" noChangeArrowheads="1"/>
            </p:cNvSpPr>
            <p:nvPr/>
          </p:nvSpPr>
          <p:spPr bwMode="auto">
            <a:xfrm rot="1081777">
              <a:off x="2856" y="1823"/>
              <a:ext cx="4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a:solidFill>
                    <a:schemeClr val="tx1"/>
                  </a:solidFill>
                </a:rPr>
                <a:t>f &amp; K</a:t>
              </a:r>
            </a:p>
          </p:txBody>
        </p:sp>
        <p:sp>
          <p:nvSpPr>
            <p:cNvPr id="431138" name="AutoShape 34">
              <a:extLst>
                <a:ext uri="{FF2B5EF4-FFF2-40B4-BE49-F238E27FC236}">
                  <a16:creationId xmlns:a16="http://schemas.microsoft.com/office/drawing/2014/main" id="{D60D1B1D-DCCC-4900-A3A2-A18E72982D22}"/>
                </a:ext>
              </a:extLst>
            </p:cNvPr>
            <p:cNvSpPr>
              <a:spLocks noChangeAspect="1" noChangeArrowheads="1"/>
            </p:cNvSpPr>
            <p:nvPr/>
          </p:nvSpPr>
          <p:spPr bwMode="auto">
            <a:xfrm rot="1065626">
              <a:off x="2785" y="1811"/>
              <a:ext cx="778" cy="338"/>
            </a:xfrm>
            <a:prstGeom prst="rightArrow">
              <a:avLst>
                <a:gd name="adj1" fmla="val 50000"/>
                <a:gd name="adj2" fmla="val 57544"/>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431139" name="Rectangle 35">
            <a:extLst>
              <a:ext uri="{FF2B5EF4-FFF2-40B4-BE49-F238E27FC236}">
                <a16:creationId xmlns:a16="http://schemas.microsoft.com/office/drawing/2014/main" id="{8575CD97-3EF9-4830-ACE3-51ECEB64BAAA}"/>
              </a:ext>
            </a:extLst>
          </p:cNvPr>
          <p:cNvSpPr>
            <a:spLocks noChangeArrowheads="1"/>
          </p:cNvSpPr>
          <p:nvPr/>
        </p:nvSpPr>
        <p:spPr bwMode="auto">
          <a:xfrm>
            <a:off x="228600" y="846138"/>
            <a:ext cx="1235075" cy="8255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1600">
                <a:solidFill>
                  <a:schemeClr val="tx1"/>
                </a:solidFill>
              </a:rPr>
              <a:t>Zone Code Polygon Layer</a:t>
            </a:r>
          </a:p>
        </p:txBody>
      </p:sp>
      <p:sp>
        <p:nvSpPr>
          <p:cNvPr id="431140" name="Line 36">
            <a:extLst>
              <a:ext uri="{FF2B5EF4-FFF2-40B4-BE49-F238E27FC236}">
                <a16:creationId xmlns:a16="http://schemas.microsoft.com/office/drawing/2014/main" id="{B1BF9B7B-A3A3-413C-8498-E2B7AB39003A}"/>
              </a:ext>
            </a:extLst>
          </p:cNvPr>
          <p:cNvSpPr>
            <a:spLocks noChangeShapeType="1"/>
          </p:cNvSpPr>
          <p:nvPr/>
        </p:nvSpPr>
        <p:spPr bwMode="auto">
          <a:xfrm>
            <a:off x="8610600" y="2501900"/>
            <a:ext cx="1588" cy="131603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1141" name="Text Box 37">
            <a:extLst>
              <a:ext uri="{FF2B5EF4-FFF2-40B4-BE49-F238E27FC236}">
                <a16:creationId xmlns:a16="http://schemas.microsoft.com/office/drawing/2014/main" id="{5D0136F5-47BC-4301-9822-70CF52DB72C3}"/>
              </a:ext>
            </a:extLst>
          </p:cNvPr>
          <p:cNvSpPr txBox="1">
            <a:spLocks noChangeArrowheads="1"/>
          </p:cNvSpPr>
          <p:nvPr/>
        </p:nvSpPr>
        <p:spPr bwMode="auto">
          <a:xfrm>
            <a:off x="6702425" y="6562725"/>
            <a:ext cx="2405063" cy="3048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accent2"/>
                </a:solidFill>
              </a:rPr>
              <a:t>With Christina Bandaragoda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7074" name="Rectangle 2">
            <a:extLst>
              <a:ext uri="{FF2B5EF4-FFF2-40B4-BE49-F238E27FC236}">
                <a16:creationId xmlns:a16="http://schemas.microsoft.com/office/drawing/2014/main" id="{66B59F37-EA76-4D5F-95F3-A258772D1412}"/>
              </a:ext>
            </a:extLst>
          </p:cNvPr>
          <p:cNvSpPr>
            <a:spLocks noGrp="1" noChangeArrowheads="1"/>
          </p:cNvSpPr>
          <p:nvPr>
            <p:ph type="title"/>
          </p:nvPr>
        </p:nvSpPr>
        <p:spPr>
          <a:xfrm>
            <a:off x="0" y="368300"/>
            <a:ext cx="1371600" cy="660400"/>
          </a:xfrm>
        </p:spPr>
        <p:txBody>
          <a:bodyPr/>
          <a:lstStyle/>
          <a:p>
            <a:r>
              <a:rPr lang="en-US" altLang="en-US" sz="1600">
                <a:latin typeface="Times New Roman" panose="02020603050405020304" pitchFamily="18" charset="0"/>
              </a:rPr>
              <a:t>Basin average precipitation</a:t>
            </a:r>
          </a:p>
        </p:txBody>
      </p:sp>
      <p:graphicFrame>
        <p:nvGraphicFramePr>
          <p:cNvPr id="387075" name="Object 3">
            <a:extLst>
              <a:ext uri="{FF2B5EF4-FFF2-40B4-BE49-F238E27FC236}">
                <a16:creationId xmlns:a16="http://schemas.microsoft.com/office/drawing/2014/main" id="{BCE96632-C7F8-497F-B2A9-8145CF79F6FF}"/>
              </a:ext>
            </a:extLst>
          </p:cNvPr>
          <p:cNvGraphicFramePr>
            <a:graphicFrameLocks noChangeAspect="1"/>
          </p:cNvGraphicFramePr>
          <p:nvPr/>
        </p:nvGraphicFramePr>
        <p:xfrm>
          <a:off x="1090613" y="1655763"/>
          <a:ext cx="8053387" cy="2620962"/>
        </p:xfrm>
        <a:graphic>
          <a:graphicData uri="http://schemas.openxmlformats.org/presentationml/2006/ole">
            <mc:AlternateContent xmlns:mc="http://schemas.openxmlformats.org/markup-compatibility/2006">
              <mc:Choice xmlns:v="urn:schemas-microsoft-com:vml" Requires="v">
                <p:oleObj spid="_x0000_s387080" name="Graph Sheet" r:id="rId4" imgW="3352680" imgH="2590560" progId="SPLUSGraphSheetFileType">
                  <p:embed/>
                </p:oleObj>
              </mc:Choice>
              <mc:Fallback>
                <p:oleObj name="Graph Sheet" r:id="rId4" imgW="3352680" imgH="2590560" progId="SPLUSGraphSheetFileTyp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t="30003" b="27885"/>
                      <a:stretch>
                        <a:fillRect/>
                      </a:stretch>
                    </p:blipFill>
                    <p:spPr bwMode="auto">
                      <a:xfrm>
                        <a:off x="1090613" y="1655763"/>
                        <a:ext cx="8053387" cy="262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6" name="Object 4">
            <a:extLst>
              <a:ext uri="{FF2B5EF4-FFF2-40B4-BE49-F238E27FC236}">
                <a16:creationId xmlns:a16="http://schemas.microsoft.com/office/drawing/2014/main" id="{4833F168-F1B2-4A5F-9F27-F3A0340FCDD9}"/>
              </a:ext>
            </a:extLst>
          </p:cNvPr>
          <p:cNvGraphicFramePr>
            <a:graphicFrameLocks noChangeAspect="1"/>
          </p:cNvGraphicFramePr>
          <p:nvPr/>
        </p:nvGraphicFramePr>
        <p:xfrm>
          <a:off x="1109663" y="4265613"/>
          <a:ext cx="8034337" cy="2592387"/>
        </p:xfrm>
        <a:graphic>
          <a:graphicData uri="http://schemas.openxmlformats.org/presentationml/2006/ole">
            <mc:AlternateContent xmlns:mc="http://schemas.openxmlformats.org/markup-compatibility/2006">
              <mc:Choice xmlns:v="urn:schemas-microsoft-com:vml" Requires="v">
                <p:oleObj spid="_x0000_s387081" name="Graph Sheet" r:id="rId6" imgW="3352680" imgH="2590560" progId="SPLUSGraphSheetFileType">
                  <p:embed/>
                </p:oleObj>
              </mc:Choice>
              <mc:Fallback>
                <p:oleObj name="Graph Sheet" r:id="rId6" imgW="3352680" imgH="2590560" progId="SPLUSGraphSheetFileTyp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t="30003" b="28238"/>
                      <a:stretch>
                        <a:fillRect/>
                      </a:stretch>
                    </p:blipFill>
                    <p:spPr bwMode="auto">
                      <a:xfrm>
                        <a:off x="1109663" y="4265613"/>
                        <a:ext cx="8034337"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7077" name="Object 5">
            <a:extLst>
              <a:ext uri="{FF2B5EF4-FFF2-40B4-BE49-F238E27FC236}">
                <a16:creationId xmlns:a16="http://schemas.microsoft.com/office/drawing/2014/main" id="{6BA49FF4-BB3A-46A0-AA5C-4A342B86822A}"/>
              </a:ext>
            </a:extLst>
          </p:cNvPr>
          <p:cNvGraphicFramePr>
            <a:graphicFrameLocks noChangeAspect="1"/>
          </p:cNvGraphicFramePr>
          <p:nvPr/>
        </p:nvGraphicFramePr>
        <p:xfrm>
          <a:off x="1081088" y="0"/>
          <a:ext cx="8062912" cy="1741488"/>
        </p:xfrm>
        <a:graphic>
          <a:graphicData uri="http://schemas.openxmlformats.org/presentationml/2006/ole">
            <mc:AlternateContent xmlns:mc="http://schemas.openxmlformats.org/markup-compatibility/2006">
              <mc:Choice xmlns:v="urn:schemas-microsoft-com:vml" Requires="v">
                <p:oleObj spid="_x0000_s387082" name="Graph Sheet" r:id="rId8" imgW="3352680" imgH="2590560" progId="SPLUSGraphSheetFileType">
                  <p:embed/>
                </p:oleObj>
              </mc:Choice>
              <mc:Fallback>
                <p:oleObj name="Graph Sheet" r:id="rId8" imgW="3352680" imgH="2590560" progId="SPLUSGraphSheetFileType">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t="39532" b="32474"/>
                      <a:stretch>
                        <a:fillRect/>
                      </a:stretch>
                    </p:blipFill>
                    <p:spPr bwMode="auto">
                      <a:xfrm>
                        <a:off x="1081088" y="0"/>
                        <a:ext cx="8062912"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7078" name="Rectangle 6">
            <a:extLst>
              <a:ext uri="{FF2B5EF4-FFF2-40B4-BE49-F238E27FC236}">
                <a16:creationId xmlns:a16="http://schemas.microsoft.com/office/drawing/2014/main" id="{586E8B9F-D79A-4482-8D38-8607B74BFB97}"/>
              </a:ext>
            </a:extLst>
          </p:cNvPr>
          <p:cNvSpPr>
            <a:spLocks noChangeArrowheads="1"/>
          </p:cNvSpPr>
          <p:nvPr/>
        </p:nvSpPr>
        <p:spPr bwMode="auto">
          <a:xfrm>
            <a:off x="0" y="2565400"/>
            <a:ext cx="1371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lnSpc>
                <a:spcPct val="70000"/>
              </a:lnSpc>
              <a:defRPr kumimoji="1" sz="4800" b="1">
                <a:solidFill>
                  <a:schemeClr val="tx2"/>
                </a:solidFill>
                <a:latin typeface="Arial Narrow" panose="020B0606020202030204" pitchFamily="34" charset="0"/>
              </a:defRPr>
            </a:lvl1pPr>
            <a:lvl2pPr algn="l">
              <a:lnSpc>
                <a:spcPct val="70000"/>
              </a:lnSpc>
              <a:defRPr kumimoji="1" sz="4800" b="1">
                <a:solidFill>
                  <a:schemeClr val="tx2"/>
                </a:solidFill>
                <a:latin typeface="Arial Narrow" panose="020B0606020202030204" pitchFamily="34" charset="0"/>
              </a:defRPr>
            </a:lvl2pPr>
            <a:lvl3pPr algn="l">
              <a:lnSpc>
                <a:spcPct val="70000"/>
              </a:lnSpc>
              <a:defRPr kumimoji="1" sz="4800" b="1">
                <a:solidFill>
                  <a:schemeClr val="tx2"/>
                </a:solidFill>
                <a:latin typeface="Arial Narrow" panose="020B0606020202030204" pitchFamily="34" charset="0"/>
              </a:defRPr>
            </a:lvl3pPr>
            <a:lvl4pPr algn="l">
              <a:lnSpc>
                <a:spcPct val="70000"/>
              </a:lnSpc>
              <a:defRPr kumimoji="1" sz="4800" b="1">
                <a:solidFill>
                  <a:schemeClr val="tx2"/>
                </a:solidFill>
                <a:latin typeface="Arial Narrow" panose="020B0606020202030204" pitchFamily="34" charset="0"/>
              </a:defRPr>
            </a:lvl4pPr>
            <a:lvl5pPr algn="l">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r>
              <a:rPr lang="en-US" altLang="en-US" sz="1600">
                <a:latin typeface="Times New Roman" panose="02020603050405020304" pitchFamily="18" charset="0"/>
              </a:rPr>
              <a:t>Streamflow at outlet</a:t>
            </a:r>
          </a:p>
        </p:txBody>
      </p:sp>
      <p:sp>
        <p:nvSpPr>
          <p:cNvPr id="387079" name="Rectangle 7">
            <a:extLst>
              <a:ext uri="{FF2B5EF4-FFF2-40B4-BE49-F238E27FC236}">
                <a16:creationId xmlns:a16="http://schemas.microsoft.com/office/drawing/2014/main" id="{1342DCDC-9C98-4E7D-8993-177F5E9CE76A}"/>
              </a:ext>
            </a:extLst>
          </p:cNvPr>
          <p:cNvSpPr>
            <a:spLocks noChangeArrowheads="1"/>
          </p:cNvSpPr>
          <p:nvPr/>
        </p:nvSpPr>
        <p:spPr bwMode="auto">
          <a:xfrm>
            <a:off x="0" y="5041900"/>
            <a:ext cx="13208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lnSpc>
                <a:spcPct val="70000"/>
              </a:lnSpc>
              <a:defRPr kumimoji="1" sz="4800" b="1">
                <a:solidFill>
                  <a:schemeClr val="tx2"/>
                </a:solidFill>
                <a:latin typeface="Arial Narrow" panose="020B0606020202030204" pitchFamily="34" charset="0"/>
              </a:defRPr>
            </a:lvl1pPr>
            <a:lvl2pPr algn="l">
              <a:lnSpc>
                <a:spcPct val="70000"/>
              </a:lnSpc>
              <a:defRPr kumimoji="1" sz="4800" b="1">
                <a:solidFill>
                  <a:schemeClr val="tx2"/>
                </a:solidFill>
                <a:latin typeface="Arial Narrow" panose="020B0606020202030204" pitchFamily="34" charset="0"/>
              </a:defRPr>
            </a:lvl2pPr>
            <a:lvl3pPr algn="l">
              <a:lnSpc>
                <a:spcPct val="70000"/>
              </a:lnSpc>
              <a:defRPr kumimoji="1" sz="4800" b="1">
                <a:solidFill>
                  <a:schemeClr val="tx2"/>
                </a:solidFill>
                <a:latin typeface="Arial Narrow" panose="020B0606020202030204" pitchFamily="34" charset="0"/>
              </a:defRPr>
            </a:lvl3pPr>
            <a:lvl4pPr algn="l">
              <a:lnSpc>
                <a:spcPct val="70000"/>
              </a:lnSpc>
              <a:defRPr kumimoji="1" sz="4800" b="1">
                <a:solidFill>
                  <a:schemeClr val="tx2"/>
                </a:solidFill>
                <a:latin typeface="Arial Narrow" panose="020B0606020202030204" pitchFamily="34" charset="0"/>
              </a:defRPr>
            </a:lvl4pPr>
            <a:lvl5pPr algn="l">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r>
              <a:rPr lang="en-US" altLang="en-US" sz="1600">
                <a:latin typeface="Times New Roman" panose="02020603050405020304" pitchFamily="18" charset="0"/>
              </a:rPr>
              <a:t>Cumulative</a:t>
            </a:r>
            <a:br>
              <a:rPr lang="en-US" altLang="en-US" sz="1600">
                <a:latin typeface="Times New Roman" panose="02020603050405020304" pitchFamily="18" charset="0"/>
              </a:rPr>
            </a:br>
            <a:r>
              <a:rPr lang="en-US" altLang="en-US" sz="1600">
                <a:latin typeface="Times New Roman" panose="02020603050405020304" pitchFamily="18" charset="0"/>
              </a:rPr>
              <a:t>water balance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22" name="Picture 2">
            <a:extLst>
              <a:ext uri="{FF2B5EF4-FFF2-40B4-BE49-F238E27FC236}">
                <a16:creationId xmlns:a16="http://schemas.microsoft.com/office/drawing/2014/main" id="{F865E170-887B-437A-9139-8410F0B10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2476500"/>
            <a:ext cx="5100637"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23" name="Line 3">
            <a:extLst>
              <a:ext uri="{FF2B5EF4-FFF2-40B4-BE49-F238E27FC236}">
                <a16:creationId xmlns:a16="http://schemas.microsoft.com/office/drawing/2014/main" id="{BE61BC1D-0650-4303-B61A-BF3D3A6DA55C}"/>
              </a:ext>
            </a:extLst>
          </p:cNvPr>
          <p:cNvSpPr>
            <a:spLocks noChangeShapeType="1"/>
          </p:cNvSpPr>
          <p:nvPr/>
        </p:nvSpPr>
        <p:spPr bwMode="auto">
          <a:xfrm flipH="1">
            <a:off x="3136900" y="2463800"/>
            <a:ext cx="4660900" cy="18542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24" name="Line 4">
            <a:extLst>
              <a:ext uri="{FF2B5EF4-FFF2-40B4-BE49-F238E27FC236}">
                <a16:creationId xmlns:a16="http://schemas.microsoft.com/office/drawing/2014/main" id="{98615ECB-4E51-42F5-AEB7-FE2DF62D4E61}"/>
              </a:ext>
            </a:extLst>
          </p:cNvPr>
          <p:cNvSpPr>
            <a:spLocks noChangeShapeType="1"/>
          </p:cNvSpPr>
          <p:nvPr/>
        </p:nvSpPr>
        <p:spPr bwMode="auto">
          <a:xfrm flipH="1">
            <a:off x="3924300" y="2476500"/>
            <a:ext cx="2895600" cy="25146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25" name="Line 5">
            <a:extLst>
              <a:ext uri="{FF2B5EF4-FFF2-40B4-BE49-F238E27FC236}">
                <a16:creationId xmlns:a16="http://schemas.microsoft.com/office/drawing/2014/main" id="{0A3976C4-821A-49D7-904D-8F2B84D56850}"/>
              </a:ext>
            </a:extLst>
          </p:cNvPr>
          <p:cNvSpPr>
            <a:spLocks noChangeShapeType="1"/>
          </p:cNvSpPr>
          <p:nvPr/>
        </p:nvSpPr>
        <p:spPr bwMode="auto">
          <a:xfrm flipH="1">
            <a:off x="4178300" y="2476500"/>
            <a:ext cx="1524000" cy="20193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26" name="Line 6">
            <a:extLst>
              <a:ext uri="{FF2B5EF4-FFF2-40B4-BE49-F238E27FC236}">
                <a16:creationId xmlns:a16="http://schemas.microsoft.com/office/drawing/2014/main" id="{518FAE4E-13FD-4A83-B18F-CF180B607337}"/>
              </a:ext>
            </a:extLst>
          </p:cNvPr>
          <p:cNvSpPr>
            <a:spLocks noChangeShapeType="1"/>
          </p:cNvSpPr>
          <p:nvPr/>
        </p:nvSpPr>
        <p:spPr bwMode="auto">
          <a:xfrm flipH="1">
            <a:off x="2781300" y="2476500"/>
            <a:ext cx="1943100" cy="33655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27" name="Line 7">
            <a:extLst>
              <a:ext uri="{FF2B5EF4-FFF2-40B4-BE49-F238E27FC236}">
                <a16:creationId xmlns:a16="http://schemas.microsoft.com/office/drawing/2014/main" id="{0FF5BB8B-49E0-479A-81ED-D03692EE4F31}"/>
              </a:ext>
            </a:extLst>
          </p:cNvPr>
          <p:cNvSpPr>
            <a:spLocks noChangeShapeType="1"/>
          </p:cNvSpPr>
          <p:nvPr/>
        </p:nvSpPr>
        <p:spPr bwMode="auto">
          <a:xfrm flipH="1">
            <a:off x="2044700" y="2463800"/>
            <a:ext cx="1651000" cy="261620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28" name="Text Box 8">
            <a:extLst>
              <a:ext uri="{FF2B5EF4-FFF2-40B4-BE49-F238E27FC236}">
                <a16:creationId xmlns:a16="http://schemas.microsoft.com/office/drawing/2014/main" id="{68739319-4013-4AD1-B15B-C912238A9AFD}"/>
              </a:ext>
            </a:extLst>
          </p:cNvPr>
          <p:cNvSpPr txBox="1">
            <a:spLocks noChangeArrowheads="1"/>
          </p:cNvSpPr>
          <p:nvPr/>
        </p:nvSpPr>
        <p:spPr bwMode="auto">
          <a:xfrm>
            <a:off x="6819900" y="3759200"/>
            <a:ext cx="1828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800">
                <a:solidFill>
                  <a:schemeClr val="tx1"/>
                </a:solidFill>
              </a:rPr>
              <a:t>“White space” is the Grey at Dobson minus Ahaura, Arnold and Grey at Waipuna</a:t>
            </a:r>
          </a:p>
        </p:txBody>
      </p:sp>
      <p:graphicFrame>
        <p:nvGraphicFramePr>
          <p:cNvPr id="389129" name="Object 9">
            <a:extLst>
              <a:ext uri="{FF2B5EF4-FFF2-40B4-BE49-F238E27FC236}">
                <a16:creationId xmlns:a16="http://schemas.microsoft.com/office/drawing/2014/main" id="{B2AFBB82-3015-416D-9FB2-613741361605}"/>
              </a:ext>
            </a:extLst>
          </p:cNvPr>
          <p:cNvGraphicFramePr>
            <a:graphicFrameLocks noChangeAspect="1"/>
          </p:cNvGraphicFramePr>
          <p:nvPr>
            <p:extLst>
              <p:ext uri="{D42A27DB-BD31-4B8C-83A1-F6EECF244321}">
                <p14:modId xmlns:p14="http://schemas.microsoft.com/office/powerpoint/2010/main" val="828699474"/>
              </p:ext>
            </p:extLst>
          </p:nvPr>
        </p:nvGraphicFramePr>
        <p:xfrm>
          <a:off x="635000" y="0"/>
          <a:ext cx="7724775" cy="2474913"/>
        </p:xfrm>
        <a:graphic>
          <a:graphicData uri="http://schemas.openxmlformats.org/presentationml/2006/ole">
            <mc:AlternateContent xmlns:mc="http://schemas.openxmlformats.org/markup-compatibility/2006">
              <mc:Choice xmlns:v="urn:schemas-microsoft-com:vml" Requires="v">
                <p:oleObj spid="_x0000_s389131" name="Worksheet" r:id="rId5" imgW="5143481" imgH="1647979" progId="Excel.Sheet.8">
                  <p:embed/>
                </p:oleObj>
              </mc:Choice>
              <mc:Fallback>
                <p:oleObj name="Worksheet" r:id="rId5" imgW="5143481" imgH="1647979" progId="Excel.Sheet.8">
                  <p:embed/>
                  <p:pic>
                    <p:nvPicPr>
                      <p:cNvPr id="0" name="Object 9"/>
                      <p:cNvPicPr>
                        <a:picLocks noChangeAspect="1" noChangeArrowheads="1"/>
                      </p:cNvPicPr>
                      <p:nvPr/>
                    </p:nvPicPr>
                    <p:blipFill>
                      <a:blip r:embed="rId6"/>
                      <a:srcRect/>
                      <a:stretch>
                        <a:fillRect/>
                      </a:stretch>
                    </p:blipFill>
                    <p:spPr bwMode="auto">
                      <a:xfrm>
                        <a:off x="635000" y="0"/>
                        <a:ext cx="7724775"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F4716959-42CD-4DB6-8BCB-6DAC25482A99}"/>
              </a:ext>
            </a:extLst>
          </p:cNvPr>
          <p:cNvSpPr>
            <a:spLocks noGrp="1" noChangeArrowheads="1"/>
          </p:cNvSpPr>
          <p:nvPr>
            <p:ph type="title"/>
          </p:nvPr>
        </p:nvSpPr>
        <p:spPr>
          <a:xfrm>
            <a:off x="685800" y="381000"/>
            <a:ext cx="7772400" cy="1524000"/>
          </a:xfrm>
        </p:spPr>
        <p:txBody>
          <a:bodyPr/>
          <a:lstStyle/>
          <a:p>
            <a:r>
              <a:rPr lang="en-US" altLang="en-US" sz="2800" b="1" u="sng"/>
              <a:t>Shear Stress Threshold Model for Channel Initiation</a:t>
            </a:r>
          </a:p>
        </p:txBody>
      </p:sp>
      <p:sp>
        <p:nvSpPr>
          <p:cNvPr id="437251" name="Rectangle 3">
            <a:extLst>
              <a:ext uri="{FF2B5EF4-FFF2-40B4-BE49-F238E27FC236}">
                <a16:creationId xmlns:a16="http://schemas.microsoft.com/office/drawing/2014/main" id="{72DB4F97-1CCB-40F1-B2C9-9F823115B958}"/>
              </a:ext>
            </a:extLst>
          </p:cNvPr>
          <p:cNvSpPr>
            <a:spLocks noGrp="1" noChangeArrowheads="1"/>
          </p:cNvSpPr>
          <p:nvPr>
            <p:ph type="body" idx="1"/>
          </p:nvPr>
        </p:nvSpPr>
        <p:spPr>
          <a:xfrm>
            <a:off x="609600" y="2438400"/>
            <a:ext cx="4343400" cy="3733800"/>
          </a:xfrm>
        </p:spPr>
        <p:txBody>
          <a:bodyPr/>
          <a:lstStyle/>
          <a:p>
            <a:pPr>
              <a:lnSpc>
                <a:spcPct val="90000"/>
              </a:lnSpc>
            </a:pPr>
            <a:endParaRPr lang="en-US" altLang="en-US" baseline="-20000">
              <a:sym typeface="Math1" pitchFamily="2" charset="2"/>
            </a:endParaRPr>
          </a:p>
          <a:p>
            <a:pPr>
              <a:lnSpc>
                <a:spcPct val="90000"/>
              </a:lnSpc>
              <a:buFont typeface="Wingdings" panose="05000000000000000000" pitchFamily="2" charset="2"/>
              <a:buNone/>
            </a:pPr>
            <a:r>
              <a:rPr lang="en-US" altLang="en-US">
                <a:latin typeface="Symbol" panose="05050102010706020507" pitchFamily="18" charset="2"/>
              </a:rPr>
              <a:t> </a:t>
            </a:r>
            <a:r>
              <a:rPr lang="en-US" altLang="en-US" sz="2600" b="1">
                <a:latin typeface="Symbol" panose="05050102010706020507" pitchFamily="18" charset="2"/>
              </a:rPr>
              <a:t>t</a:t>
            </a:r>
            <a:r>
              <a:rPr lang="en-US" altLang="en-US" sz="2600" b="1" baseline="-22000"/>
              <a:t>f</a:t>
            </a:r>
            <a:r>
              <a:rPr lang="en-US" altLang="en-US" b="1"/>
              <a:t>: </a:t>
            </a:r>
            <a:r>
              <a:rPr lang="en-US" altLang="en-US" sz="2000" b="1"/>
              <a:t>Effective Shear Stress Overland Flow;</a:t>
            </a:r>
          </a:p>
          <a:p>
            <a:pPr lvl="1">
              <a:lnSpc>
                <a:spcPct val="90000"/>
              </a:lnSpc>
            </a:pPr>
            <a:r>
              <a:rPr lang="en-US" altLang="en-US" sz="2100"/>
              <a:t>Overland flow, q</a:t>
            </a:r>
            <a:r>
              <a:rPr lang="en-US" altLang="en-US" sz="2100" baseline="-22000"/>
              <a:t>o</a:t>
            </a:r>
            <a:r>
              <a:rPr lang="en-US" altLang="en-US" sz="2100"/>
              <a:t>;</a:t>
            </a:r>
          </a:p>
          <a:p>
            <a:pPr lvl="2">
              <a:lnSpc>
                <a:spcPct val="90000"/>
              </a:lnSpc>
            </a:pPr>
            <a:r>
              <a:rPr lang="en-US" altLang="en-US" sz="1900"/>
              <a:t>Contributing area, a</a:t>
            </a:r>
          </a:p>
          <a:p>
            <a:pPr lvl="2">
              <a:lnSpc>
                <a:spcPct val="90000"/>
              </a:lnSpc>
            </a:pPr>
            <a:r>
              <a:rPr lang="en-US" altLang="en-US" sz="1900"/>
              <a:t>Excess rainfall rate, r</a:t>
            </a:r>
          </a:p>
          <a:p>
            <a:pPr lvl="1">
              <a:lnSpc>
                <a:spcPct val="90000"/>
              </a:lnSpc>
            </a:pPr>
            <a:r>
              <a:rPr lang="en-US" altLang="en-US" sz="2100"/>
              <a:t>Roughness, n;</a:t>
            </a:r>
          </a:p>
          <a:p>
            <a:pPr lvl="2">
              <a:lnSpc>
                <a:spcPct val="90000"/>
              </a:lnSpc>
            </a:pPr>
            <a:r>
              <a:rPr lang="en-US" altLang="en-US" sz="1900"/>
              <a:t>Bare soil, or grains, n</a:t>
            </a:r>
            <a:r>
              <a:rPr lang="en-US" altLang="en-US" sz="1900" baseline="-22000"/>
              <a:t>b</a:t>
            </a:r>
            <a:r>
              <a:rPr lang="en-US" altLang="en-US" sz="1900"/>
              <a:t>(d</a:t>
            </a:r>
            <a:r>
              <a:rPr lang="en-US" altLang="en-US" sz="1900" baseline="-22000"/>
              <a:t>50</a:t>
            </a:r>
            <a:r>
              <a:rPr lang="en-US" altLang="en-US" sz="1900"/>
              <a:t>)</a:t>
            </a:r>
            <a:r>
              <a:rPr lang="en-US" altLang="en-US" sz="1900" baseline="-22000"/>
              <a:t>  </a:t>
            </a:r>
          </a:p>
          <a:p>
            <a:pPr lvl="2">
              <a:lnSpc>
                <a:spcPct val="90000"/>
              </a:lnSpc>
            </a:pPr>
            <a:r>
              <a:rPr lang="en-US" altLang="en-US" sz="1900"/>
              <a:t>Additional roughness, n</a:t>
            </a:r>
            <a:r>
              <a:rPr lang="en-US" altLang="en-US" sz="1900" baseline="-22000"/>
              <a:t>a</a:t>
            </a:r>
            <a:endParaRPr lang="en-US" altLang="en-US" sz="1900"/>
          </a:p>
          <a:p>
            <a:pPr lvl="1">
              <a:lnSpc>
                <a:spcPct val="90000"/>
              </a:lnSpc>
            </a:pPr>
            <a:r>
              <a:rPr lang="en-US" altLang="en-US" sz="2100"/>
              <a:t>Slope, S</a:t>
            </a:r>
          </a:p>
          <a:p>
            <a:pPr lvl="2">
              <a:lnSpc>
                <a:spcPct val="90000"/>
              </a:lnSpc>
            </a:pPr>
            <a:endParaRPr lang="en-US" altLang="en-US" sz="1900"/>
          </a:p>
        </p:txBody>
      </p:sp>
      <p:sp>
        <p:nvSpPr>
          <p:cNvPr id="437252" name="Text Box 4">
            <a:extLst>
              <a:ext uri="{FF2B5EF4-FFF2-40B4-BE49-F238E27FC236}">
                <a16:creationId xmlns:a16="http://schemas.microsoft.com/office/drawing/2014/main" id="{88D68BBB-BB89-4E41-B975-78BF0E05DDE1}"/>
              </a:ext>
            </a:extLst>
          </p:cNvPr>
          <p:cNvSpPr txBox="1">
            <a:spLocks noChangeArrowheads="1"/>
          </p:cNvSpPr>
          <p:nvPr/>
        </p:nvSpPr>
        <p:spPr bwMode="auto">
          <a:xfrm>
            <a:off x="4800600" y="2743200"/>
            <a:ext cx="3581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pPr>
            <a:r>
              <a:rPr kumimoji="0" lang="en-US" altLang="en-US" sz="2600" b="1">
                <a:solidFill>
                  <a:schemeClr val="tx1"/>
                </a:solidFill>
                <a:latin typeface="Symbol" panose="05050102010706020507" pitchFamily="18" charset="2"/>
              </a:rPr>
              <a:t>t</a:t>
            </a:r>
            <a:r>
              <a:rPr kumimoji="0" lang="en-US" altLang="en-US" sz="2600" b="1" baseline="-20000">
                <a:solidFill>
                  <a:schemeClr val="tx1"/>
                </a:solidFill>
              </a:rPr>
              <a:t>c </a:t>
            </a:r>
            <a:r>
              <a:rPr kumimoji="0" lang="en-US" altLang="en-US" sz="2600" b="1">
                <a:solidFill>
                  <a:schemeClr val="tx1"/>
                </a:solidFill>
              </a:rPr>
              <a:t>:</a:t>
            </a:r>
            <a:r>
              <a:rPr kumimoji="0" lang="en-US" altLang="en-US" b="1">
                <a:solidFill>
                  <a:schemeClr val="tx1"/>
                </a:solidFill>
              </a:rPr>
              <a:t>Critical Shear Stress</a:t>
            </a:r>
            <a:endParaRPr kumimoji="0" lang="en-US" altLang="en-US" sz="2600" b="1">
              <a:solidFill>
                <a:schemeClr val="tx1"/>
              </a:solidFill>
            </a:endParaRPr>
          </a:p>
          <a:p>
            <a:pPr lvl="1" algn="l">
              <a:spcBef>
                <a:spcPct val="20000"/>
              </a:spcBef>
            </a:pPr>
            <a:r>
              <a:rPr kumimoji="0" lang="en-US" altLang="en-US">
                <a:solidFill>
                  <a:schemeClr val="tx1"/>
                </a:solidFill>
              </a:rPr>
              <a:t>-Sediment Size, d</a:t>
            </a:r>
            <a:r>
              <a:rPr kumimoji="0" lang="en-US" altLang="en-US" baseline="-20000">
                <a:solidFill>
                  <a:schemeClr val="tx1"/>
                </a:solidFill>
              </a:rPr>
              <a:t>50</a:t>
            </a:r>
          </a:p>
          <a:p>
            <a:pPr lvl="1" algn="l">
              <a:spcBef>
                <a:spcPct val="20000"/>
              </a:spcBef>
            </a:pPr>
            <a:r>
              <a:rPr kumimoji="0" lang="en-US" altLang="en-US">
                <a:solidFill>
                  <a:schemeClr val="tx1"/>
                </a:solidFill>
              </a:rPr>
              <a:t>-Dimensionless Critical Shear Stress, </a:t>
            </a:r>
            <a:r>
              <a:rPr kumimoji="0" lang="en-US" altLang="en-US">
                <a:solidFill>
                  <a:schemeClr val="tx1"/>
                </a:solidFill>
                <a:latin typeface="Symbol" panose="05050102010706020507" pitchFamily="18" charset="2"/>
              </a:rPr>
              <a:t>t</a:t>
            </a:r>
            <a:r>
              <a:rPr kumimoji="0" lang="en-US" altLang="en-US" baseline="30000">
                <a:solidFill>
                  <a:schemeClr val="tx1"/>
                </a:solidFill>
                <a:latin typeface="Symbol" panose="05050102010706020507" pitchFamily="18" charset="2"/>
              </a:rPr>
              <a:t>*</a:t>
            </a:r>
            <a:endParaRPr kumimoji="0" lang="en-US" altLang="en-US">
              <a:solidFill>
                <a:schemeClr val="tx1"/>
              </a:solidFill>
            </a:endParaRPr>
          </a:p>
          <a:p>
            <a:pPr algn="l">
              <a:spcBef>
                <a:spcPct val="50000"/>
              </a:spcBef>
            </a:pPr>
            <a:endParaRPr kumimoji="0" lang="en-US" altLang="en-US">
              <a:solidFill>
                <a:schemeClr val="tx1"/>
              </a:solidFill>
            </a:endParaRPr>
          </a:p>
        </p:txBody>
      </p:sp>
      <p:sp>
        <p:nvSpPr>
          <p:cNvPr id="437253" name="Text Box 5">
            <a:extLst>
              <a:ext uri="{FF2B5EF4-FFF2-40B4-BE49-F238E27FC236}">
                <a16:creationId xmlns:a16="http://schemas.microsoft.com/office/drawing/2014/main" id="{E125887D-3079-4717-A510-6C112DC2F1D0}"/>
              </a:ext>
            </a:extLst>
          </p:cNvPr>
          <p:cNvSpPr txBox="1">
            <a:spLocks noChangeArrowheads="1"/>
          </p:cNvSpPr>
          <p:nvPr/>
        </p:nvSpPr>
        <p:spPr bwMode="auto">
          <a:xfrm>
            <a:off x="2743200" y="1676400"/>
            <a:ext cx="38862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spcBef>
                <a:spcPct val="20000"/>
              </a:spcBef>
            </a:pPr>
            <a:r>
              <a:rPr kumimoji="0" lang="en-US" altLang="en-US" sz="2400" b="1">
                <a:solidFill>
                  <a:schemeClr val="tx1"/>
                </a:solidFill>
              </a:rPr>
              <a:t>Channels incise when;</a:t>
            </a:r>
            <a:r>
              <a:rPr kumimoji="0" lang="en-US" altLang="en-US" sz="2800">
                <a:solidFill>
                  <a:schemeClr val="tx1"/>
                </a:solidFill>
                <a:latin typeface="Symbol" panose="05050102010706020507" pitchFamily="18" charset="2"/>
              </a:rPr>
              <a:t>         </a:t>
            </a:r>
          </a:p>
          <a:p>
            <a:pPr algn="l">
              <a:lnSpc>
                <a:spcPct val="90000"/>
              </a:lnSpc>
              <a:spcBef>
                <a:spcPct val="20000"/>
              </a:spcBef>
            </a:pPr>
            <a:r>
              <a:rPr kumimoji="0" lang="en-US" altLang="en-US" sz="2800">
                <a:solidFill>
                  <a:schemeClr val="tx1"/>
                </a:solidFill>
                <a:latin typeface="Symbol" panose="05050102010706020507" pitchFamily="18" charset="2"/>
              </a:rPr>
              <a:t>                 </a:t>
            </a:r>
            <a:r>
              <a:rPr kumimoji="0" lang="en-US" altLang="en-US" sz="3200" b="1">
                <a:solidFill>
                  <a:schemeClr val="tx1"/>
                </a:solidFill>
                <a:latin typeface="Symbol" panose="05050102010706020507" pitchFamily="18" charset="2"/>
              </a:rPr>
              <a:t>t</a:t>
            </a:r>
            <a:r>
              <a:rPr kumimoji="0" lang="en-US" altLang="en-US" sz="3200" b="1" baseline="-20000">
                <a:solidFill>
                  <a:schemeClr val="tx1"/>
                </a:solidFill>
              </a:rPr>
              <a:t>f</a:t>
            </a:r>
            <a:r>
              <a:rPr kumimoji="0" lang="en-US" altLang="en-US" sz="3200" b="1">
                <a:solidFill>
                  <a:schemeClr val="tx1"/>
                </a:solidFill>
                <a:sym typeface="Symbol" panose="05050102010706020507" pitchFamily="18" charset="2"/>
              </a:rPr>
              <a:t></a:t>
            </a:r>
            <a:r>
              <a:rPr kumimoji="0" lang="en-US" altLang="en-US" sz="3200" b="1">
                <a:solidFill>
                  <a:schemeClr val="tx1"/>
                </a:solidFill>
                <a:latin typeface="Symbol" panose="05050102010706020507" pitchFamily="18" charset="2"/>
                <a:sym typeface="Math1" pitchFamily="2" charset="2"/>
              </a:rPr>
              <a:t>t</a:t>
            </a:r>
            <a:r>
              <a:rPr kumimoji="0" lang="en-US" altLang="en-US" sz="3200" b="1" baseline="-20000">
                <a:solidFill>
                  <a:schemeClr val="tx1"/>
                </a:solidFill>
                <a:sym typeface="Math1" pitchFamily="2" charset="2"/>
              </a:rPr>
              <a:t>c</a:t>
            </a:r>
            <a:r>
              <a:rPr kumimoji="0" lang="en-US" altLang="en-US" sz="3200" baseline="-20000">
                <a:solidFill>
                  <a:schemeClr val="tx1"/>
                </a:solidFill>
                <a:sym typeface="Math1" pitchFamily="2" charset="2"/>
              </a:rPr>
              <a:t> </a:t>
            </a:r>
          </a:p>
          <a:p>
            <a:pPr algn="l">
              <a:spcBef>
                <a:spcPct val="50000"/>
              </a:spcBef>
            </a:pPr>
            <a:endParaRPr kumimoji="0" lang="en-US" altLang="en-US" sz="3200">
              <a:solidFill>
                <a:schemeClr val="tx1"/>
              </a:solidFill>
            </a:endParaRPr>
          </a:p>
        </p:txBody>
      </p:sp>
      <p:sp>
        <p:nvSpPr>
          <p:cNvPr id="437254" name="Text Box 6">
            <a:extLst>
              <a:ext uri="{FF2B5EF4-FFF2-40B4-BE49-F238E27FC236}">
                <a16:creationId xmlns:a16="http://schemas.microsoft.com/office/drawing/2014/main" id="{7054BBE5-13EC-45B4-8808-BB8B2C851F3A}"/>
              </a:ext>
            </a:extLst>
          </p:cNvPr>
          <p:cNvSpPr txBox="1">
            <a:spLocks noChangeArrowheads="1"/>
          </p:cNvSpPr>
          <p:nvPr/>
        </p:nvSpPr>
        <p:spPr bwMode="auto">
          <a:xfrm>
            <a:off x="1608138" y="6473825"/>
            <a:ext cx="584041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With Erkan Istanbulluoglu, Bob Pack, Charlie Luce</a:t>
            </a:r>
          </a:p>
        </p:txBody>
      </p:sp>
    </p:spTree>
  </p:cSld>
  <p:clrMapOvr>
    <a:overrideClrMapping bg1="dk2" tx1="lt1" bg2="dk1" tx2="lt2" accent1="accent1" accent2="accent2" accent3="accent3" accent4="accent4" accent5="accent5" accent6="accent6" hlink="hlink" folHlink="folHlink"/>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a:extLst>
              <a:ext uri="{FF2B5EF4-FFF2-40B4-BE49-F238E27FC236}">
                <a16:creationId xmlns:a16="http://schemas.microsoft.com/office/drawing/2014/main" id="{B0202D25-7E87-4F5E-886F-1CF9D22CD4A2}"/>
              </a:ext>
            </a:extLst>
          </p:cNvPr>
          <p:cNvSpPr>
            <a:spLocks noGrp="1" noChangeArrowheads="1"/>
          </p:cNvSpPr>
          <p:nvPr>
            <p:ph type="title"/>
          </p:nvPr>
        </p:nvSpPr>
        <p:spPr>
          <a:xfrm>
            <a:off x="838200" y="304800"/>
            <a:ext cx="7489825" cy="820738"/>
          </a:xfrm>
          <a:noFill/>
          <a:ln/>
        </p:spPr>
        <p:txBody>
          <a:bodyPr/>
          <a:lstStyle/>
          <a:p>
            <a:r>
              <a:rPr lang="en-US" altLang="en-US" sz="3200" b="1" u="sng"/>
              <a:t>The PCI Theory</a:t>
            </a:r>
            <a:endParaRPr lang="en-US" altLang="en-US" sz="3200"/>
          </a:p>
        </p:txBody>
      </p:sp>
      <p:sp>
        <p:nvSpPr>
          <p:cNvPr id="438275" name="Rectangle 3">
            <a:extLst>
              <a:ext uri="{FF2B5EF4-FFF2-40B4-BE49-F238E27FC236}">
                <a16:creationId xmlns:a16="http://schemas.microsoft.com/office/drawing/2014/main" id="{AE54DFBA-8F3A-44D9-AC7F-0999590F9B6E}"/>
              </a:ext>
            </a:extLst>
          </p:cNvPr>
          <p:cNvSpPr>
            <a:spLocks noGrp="1" noChangeArrowheads="1"/>
          </p:cNvSpPr>
          <p:nvPr>
            <p:ph type="body" idx="1"/>
          </p:nvPr>
        </p:nvSpPr>
        <p:spPr>
          <a:xfrm>
            <a:off x="762000" y="990600"/>
            <a:ext cx="7772400" cy="4114800"/>
          </a:xfrm>
        </p:spPr>
        <p:txBody>
          <a:bodyPr/>
          <a:lstStyle/>
          <a:p>
            <a:r>
              <a:rPr lang="en-US" altLang="en-US" sz="1600" b="1">
                <a:solidFill>
                  <a:srgbClr val="FF0000"/>
                </a:solidFill>
              </a:rPr>
              <a:t>Hydraulic and hydrologic hillslope properties are treated as random variables with spatially homogenous probability distributions.</a:t>
            </a:r>
          </a:p>
          <a:p>
            <a:endParaRPr lang="en-US" altLang="en-US" sz="1600" b="1">
              <a:solidFill>
                <a:srgbClr val="FF0000"/>
              </a:solidFill>
            </a:endParaRPr>
          </a:p>
          <a:p>
            <a:endParaRPr lang="en-US" altLang="en-US"/>
          </a:p>
        </p:txBody>
      </p:sp>
      <p:graphicFrame>
        <p:nvGraphicFramePr>
          <p:cNvPr id="438276" name="Object 4">
            <a:extLst>
              <a:ext uri="{FF2B5EF4-FFF2-40B4-BE49-F238E27FC236}">
                <a16:creationId xmlns:a16="http://schemas.microsoft.com/office/drawing/2014/main" id="{893C72E6-EF81-4054-A531-266A7E96266B}"/>
              </a:ext>
            </a:extLst>
          </p:cNvPr>
          <p:cNvGraphicFramePr>
            <a:graphicFrameLocks noChangeAspect="1"/>
          </p:cNvGraphicFramePr>
          <p:nvPr/>
        </p:nvGraphicFramePr>
        <p:xfrm>
          <a:off x="1752600" y="1676400"/>
          <a:ext cx="5943600" cy="4829175"/>
        </p:xfrm>
        <a:graphic>
          <a:graphicData uri="http://schemas.openxmlformats.org/presentationml/2006/ole">
            <mc:AlternateContent xmlns:mc="http://schemas.openxmlformats.org/markup-compatibility/2006">
              <mc:Choice xmlns:v="urn:schemas-microsoft-com:vml" Requires="v">
                <p:oleObj spid="_x0000_s438278" name="Picture" r:id="rId4" imgW="5440680" imgH="4694040" progId="Word.Picture.8">
                  <p:embed/>
                </p:oleObj>
              </mc:Choice>
              <mc:Fallback>
                <p:oleObj name="Picture" r:id="rId4" imgW="5440680" imgH="4694040"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676400"/>
                        <a:ext cx="5943600" cy="4829175"/>
                      </a:xfrm>
                      <a:prstGeom prst="rect">
                        <a:avLst/>
                      </a:prstGeom>
                      <a:solidFill>
                        <a:schemeClr val="tx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8277" name="Text Box 5">
            <a:extLst>
              <a:ext uri="{FF2B5EF4-FFF2-40B4-BE49-F238E27FC236}">
                <a16:creationId xmlns:a16="http://schemas.microsoft.com/office/drawing/2014/main" id="{DB4688A7-069A-44A8-985F-ACA075BF3A30}"/>
              </a:ext>
            </a:extLst>
          </p:cNvPr>
          <p:cNvSpPr txBox="1">
            <a:spLocks noChangeArrowheads="1"/>
          </p:cNvSpPr>
          <p:nvPr/>
        </p:nvSpPr>
        <p:spPr bwMode="auto">
          <a:xfrm>
            <a:off x="1608138" y="6473825"/>
            <a:ext cx="584041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With Erkan Istanbulluoglu, Bob Pack, Charlie Luce</a:t>
            </a:r>
          </a:p>
        </p:txBody>
      </p:sp>
    </p:spTree>
  </p:cSld>
  <p:clrMapOvr>
    <a:overrideClrMapping bg1="dk2" tx1="lt1" bg2="dk1" tx2="lt2" accent1="accent1" accent2="accent2" accent3="accent3" accent4="accent4" accent5="accent5" accent6="accent6" hlink="hlink" folHlink="folHlink"/>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a:extLst>
              <a:ext uri="{FF2B5EF4-FFF2-40B4-BE49-F238E27FC236}">
                <a16:creationId xmlns:a16="http://schemas.microsoft.com/office/drawing/2014/main" id="{A69BD82D-754A-4690-B49C-1CABC1D59909}"/>
              </a:ext>
            </a:extLst>
          </p:cNvPr>
          <p:cNvSpPr>
            <a:spLocks noGrp="1" noChangeArrowheads="1"/>
          </p:cNvSpPr>
          <p:nvPr>
            <p:ph type="body" idx="1"/>
          </p:nvPr>
        </p:nvSpPr>
        <p:spPr>
          <a:xfrm>
            <a:off x="685800" y="428625"/>
            <a:ext cx="7772400" cy="5486400"/>
          </a:xfrm>
          <a:noFill/>
          <a:ln/>
        </p:spPr>
        <p:txBody>
          <a:bodyPr/>
          <a:lstStyle/>
          <a:p>
            <a:pPr algn="ctr">
              <a:buFont typeface="Wingdings" panose="05000000000000000000" pitchFamily="2" charset="2"/>
              <a:buNone/>
            </a:pPr>
            <a:r>
              <a:rPr lang="en-US" altLang="en-US" sz="2400" b="1" u="sng"/>
              <a:t>Field observations</a:t>
            </a:r>
          </a:p>
          <a:p>
            <a:r>
              <a:rPr lang="en-US" altLang="en-US" sz="2000"/>
              <a:t>Channel head locations identified</a:t>
            </a:r>
          </a:p>
          <a:p>
            <a:r>
              <a:rPr lang="en-US" altLang="en-US" sz="2000"/>
              <a:t>Local slopes estimated in the field.</a:t>
            </a:r>
          </a:p>
          <a:p>
            <a:r>
              <a:rPr lang="en-US" altLang="en-US" sz="2000"/>
              <a:t>Contributing areas were derived from the DEM. </a:t>
            </a:r>
          </a:p>
          <a:p>
            <a:r>
              <a:rPr lang="en-US" altLang="en-US" sz="2000"/>
              <a:t>Sediment size samples were collected just above the headcuts.</a:t>
            </a:r>
          </a:p>
          <a:p>
            <a:r>
              <a:rPr lang="en-US" altLang="en-US" sz="2000"/>
              <a:t>Gully cross-section areas measured.</a:t>
            </a:r>
          </a:p>
          <a:p>
            <a:endParaRPr lang="en-US" altLang="en-US" sz="2000"/>
          </a:p>
        </p:txBody>
      </p:sp>
      <p:pic>
        <p:nvPicPr>
          <p:cNvPr id="439299" name="Picture 3">
            <a:extLst>
              <a:ext uri="{FF2B5EF4-FFF2-40B4-BE49-F238E27FC236}">
                <a16:creationId xmlns:a16="http://schemas.microsoft.com/office/drawing/2014/main" id="{D42BE33C-A250-4E32-8AFC-C7E170A36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019425"/>
            <a:ext cx="4572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9300" name="Text Box 4">
            <a:extLst>
              <a:ext uri="{FF2B5EF4-FFF2-40B4-BE49-F238E27FC236}">
                <a16:creationId xmlns:a16="http://schemas.microsoft.com/office/drawing/2014/main" id="{68321468-5189-4C71-82F7-253EB1CA10CE}"/>
              </a:ext>
            </a:extLst>
          </p:cNvPr>
          <p:cNvSpPr txBox="1">
            <a:spLocks noChangeArrowheads="1"/>
          </p:cNvSpPr>
          <p:nvPr/>
        </p:nvSpPr>
        <p:spPr bwMode="auto">
          <a:xfrm>
            <a:off x="1608138" y="6473825"/>
            <a:ext cx="584041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With Erkan Istanbulluoglu, Bob Pack, Charlie Luce</a:t>
            </a:r>
          </a:p>
        </p:txBody>
      </p:sp>
    </p:spTree>
  </p:cSld>
  <p:clrMapOvr>
    <a:overrideClrMapping bg1="dk2" tx1="lt1" bg2="dk1" tx2="lt2" accent1="accent1" accent2="accent2" accent3="accent3" accent4="accent4" accent5="accent5" accent6="accent6" hlink="hlink" folHlink="folHlink"/>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394" name="Picture 2">
            <a:extLst>
              <a:ext uri="{FF2B5EF4-FFF2-40B4-BE49-F238E27FC236}">
                <a16:creationId xmlns:a16="http://schemas.microsoft.com/office/drawing/2014/main" id="{35226277-72F4-4CAD-BC4B-016AF49D86A9}"/>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90600" y="269875"/>
            <a:ext cx="7010400" cy="5926138"/>
          </a:xfrm>
          <a:solidFill>
            <a:schemeClr val="tx2"/>
          </a:solidFill>
          <a:ln/>
        </p:spPr>
      </p:pic>
      <p:sp>
        <p:nvSpPr>
          <p:cNvPr id="443395" name="Text Box 3">
            <a:extLst>
              <a:ext uri="{FF2B5EF4-FFF2-40B4-BE49-F238E27FC236}">
                <a16:creationId xmlns:a16="http://schemas.microsoft.com/office/drawing/2014/main" id="{20E6EC09-75EE-47AF-8CE9-4732F0A74E47}"/>
              </a:ext>
            </a:extLst>
          </p:cNvPr>
          <p:cNvSpPr txBox="1">
            <a:spLocks noChangeArrowheads="1"/>
          </p:cNvSpPr>
          <p:nvPr/>
        </p:nvSpPr>
        <p:spPr bwMode="auto">
          <a:xfrm>
            <a:off x="1608138" y="6473825"/>
            <a:ext cx="584041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With Erkan Istanbulluoglu, Bob Pack, Charlie Luce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a:extLst>
              <a:ext uri="{FF2B5EF4-FFF2-40B4-BE49-F238E27FC236}">
                <a16:creationId xmlns:a16="http://schemas.microsoft.com/office/drawing/2014/main" id="{E6991FDA-2F82-4013-B2BD-277B57C69915}"/>
              </a:ext>
            </a:extLst>
          </p:cNvPr>
          <p:cNvSpPr>
            <a:spLocks noGrp="1" noChangeArrowheads="1"/>
          </p:cNvSpPr>
          <p:nvPr>
            <p:ph type="title"/>
          </p:nvPr>
        </p:nvSpPr>
        <p:spPr>
          <a:xfrm>
            <a:off x="685800" y="220663"/>
            <a:ext cx="7772400" cy="1133475"/>
          </a:xfrm>
        </p:spPr>
        <p:txBody>
          <a:bodyPr/>
          <a:lstStyle/>
          <a:p>
            <a:br>
              <a:rPr lang="en-US" altLang="en-US" sz="2600" b="1"/>
            </a:br>
            <a:r>
              <a:rPr lang="en-US" altLang="en-US" sz="2400" b="1" u="sng"/>
              <a:t>Point-wise Comparison of the Observed aS</a:t>
            </a:r>
            <a:r>
              <a:rPr lang="en-US" altLang="en-US" sz="2400" b="1" u="sng" baseline="30000">
                <a:latin typeface="Symbol" panose="05050102010706020507" pitchFamily="18" charset="2"/>
              </a:rPr>
              <a:t>a</a:t>
            </a:r>
            <a:r>
              <a:rPr lang="en-US" altLang="en-US" sz="2400" b="1" u="sng"/>
              <a:t> and Calculated C at Channel Heads</a:t>
            </a:r>
            <a:br>
              <a:rPr lang="en-US" altLang="en-US" sz="2400" b="1" u="sng"/>
            </a:br>
            <a:endParaRPr lang="en-US" altLang="en-US" sz="2400" b="1" u="sng"/>
          </a:p>
        </p:txBody>
      </p:sp>
      <p:sp>
        <p:nvSpPr>
          <p:cNvPr id="444419" name="Rectangle 3">
            <a:extLst>
              <a:ext uri="{FF2B5EF4-FFF2-40B4-BE49-F238E27FC236}">
                <a16:creationId xmlns:a16="http://schemas.microsoft.com/office/drawing/2014/main" id="{74FE6AC3-8336-4D47-834D-DF69C89A267C}"/>
              </a:ext>
            </a:extLst>
          </p:cNvPr>
          <p:cNvSpPr>
            <a:spLocks noGrp="1" noChangeArrowheads="1"/>
          </p:cNvSpPr>
          <p:nvPr>
            <p:ph type="body" idx="1"/>
          </p:nvPr>
        </p:nvSpPr>
        <p:spPr>
          <a:xfrm>
            <a:off x="685800" y="1276350"/>
            <a:ext cx="7772400" cy="4572000"/>
          </a:xfrm>
        </p:spPr>
        <p:txBody>
          <a:bodyPr/>
          <a:lstStyle/>
          <a:p>
            <a:r>
              <a:rPr lang="en-US" altLang="en-US" sz="2000"/>
              <a:t>The theory developed suggested that variation in d</a:t>
            </a:r>
            <a:r>
              <a:rPr lang="en-US" altLang="en-US" sz="2000" baseline="-25000"/>
              <a:t>50</a:t>
            </a:r>
            <a:r>
              <a:rPr lang="en-US" altLang="en-US" sz="2000"/>
              <a:t>, n</a:t>
            </a:r>
            <a:r>
              <a:rPr lang="en-US" altLang="en-US" sz="2000" baseline="-25000"/>
              <a:t>a</a:t>
            </a:r>
            <a:r>
              <a:rPr lang="en-US" altLang="en-US" sz="2000"/>
              <a:t> and r is responsible for the variation in aS</a:t>
            </a:r>
            <a:r>
              <a:rPr lang="en-US" altLang="en-US" sz="2000" baseline="30000">
                <a:sym typeface="Symbol" panose="05050102010706020507" pitchFamily="18" charset="2"/>
              </a:rPr>
              <a:t> </a:t>
            </a:r>
            <a:r>
              <a:rPr lang="en-US" altLang="en-US" sz="2000"/>
              <a:t>at channel heads.  We used the measured values of d</a:t>
            </a:r>
            <a:r>
              <a:rPr lang="en-US" altLang="en-US" sz="2000" baseline="-25000"/>
              <a:t>50</a:t>
            </a:r>
            <a:r>
              <a:rPr lang="en-US" altLang="en-US" sz="2000"/>
              <a:t> to test the contribution of d</a:t>
            </a:r>
            <a:r>
              <a:rPr lang="en-US" altLang="en-US" sz="2000" baseline="-25000"/>
              <a:t>50</a:t>
            </a:r>
            <a:r>
              <a:rPr lang="en-US" altLang="en-US" sz="2000"/>
              <a:t> to this variability. We set </a:t>
            </a:r>
            <a:r>
              <a:rPr lang="en-US" altLang="en-US" sz="2000">
                <a:sym typeface="Symbol" panose="05050102010706020507" pitchFamily="18" charset="2"/>
              </a:rPr>
              <a:t></a:t>
            </a:r>
            <a:r>
              <a:rPr lang="en-US" altLang="en-US" sz="2000"/>
              <a:t>=1.167, r = 35 mm/h,  n</a:t>
            </a:r>
            <a:r>
              <a:rPr lang="en-US" altLang="en-US" sz="2000" baseline="-25000"/>
              <a:t>a</a:t>
            </a:r>
            <a:r>
              <a:rPr lang="en-US" altLang="en-US" sz="2000"/>
              <a:t>= 0.052.   </a:t>
            </a:r>
          </a:p>
          <a:p>
            <a:endParaRPr lang="en-US" altLang="en-US"/>
          </a:p>
        </p:txBody>
      </p:sp>
      <p:graphicFrame>
        <p:nvGraphicFramePr>
          <p:cNvPr id="444420" name="Object 4">
            <a:extLst>
              <a:ext uri="{FF2B5EF4-FFF2-40B4-BE49-F238E27FC236}">
                <a16:creationId xmlns:a16="http://schemas.microsoft.com/office/drawing/2014/main" id="{7C66D2D8-D654-42AE-B531-38ACA28723BE}"/>
              </a:ext>
            </a:extLst>
          </p:cNvPr>
          <p:cNvGraphicFramePr>
            <a:graphicFrameLocks noChangeAspect="1"/>
          </p:cNvGraphicFramePr>
          <p:nvPr/>
        </p:nvGraphicFramePr>
        <p:xfrm>
          <a:off x="1143000" y="2495550"/>
          <a:ext cx="6019800" cy="3382963"/>
        </p:xfrm>
        <a:graphic>
          <a:graphicData uri="http://schemas.openxmlformats.org/presentationml/2006/ole">
            <mc:AlternateContent xmlns:mc="http://schemas.openxmlformats.org/markup-compatibility/2006">
              <mc:Choice xmlns:v="urn:schemas-microsoft-com:vml" Requires="v">
                <p:oleObj spid="_x0000_s444424" name="Picture" r:id="rId3" imgW="4848120" imgH="2743200" progId="Word.Picture.8">
                  <p:embed/>
                </p:oleObj>
              </mc:Choice>
              <mc:Fallback>
                <p:oleObj name="Picture" r:id="rId3" imgW="4848120" imgH="27432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b="18333"/>
                      <a:stretch>
                        <a:fillRect/>
                      </a:stretch>
                    </p:blipFill>
                    <p:spPr bwMode="auto">
                      <a:xfrm>
                        <a:off x="1143000" y="2495550"/>
                        <a:ext cx="60198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4421" name="Text Box 5">
            <a:extLst>
              <a:ext uri="{FF2B5EF4-FFF2-40B4-BE49-F238E27FC236}">
                <a16:creationId xmlns:a16="http://schemas.microsoft.com/office/drawing/2014/main" id="{73386176-4935-4AD7-9A46-5F66CC594181}"/>
              </a:ext>
            </a:extLst>
          </p:cNvPr>
          <p:cNvSpPr txBox="1">
            <a:spLocks noChangeArrowheads="1"/>
          </p:cNvSpPr>
          <p:nvPr/>
        </p:nvSpPr>
        <p:spPr bwMode="auto">
          <a:xfrm>
            <a:off x="6629400" y="2724150"/>
            <a:ext cx="2209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a:solidFill>
                  <a:schemeClr val="tx1"/>
                </a:solidFill>
              </a:rPr>
              <a:t>The regression R</a:t>
            </a:r>
            <a:r>
              <a:rPr kumimoji="0" lang="en-US" altLang="en-US" baseline="30000">
                <a:solidFill>
                  <a:schemeClr val="tx1"/>
                </a:solidFill>
              </a:rPr>
              <a:t>2</a:t>
            </a:r>
            <a:r>
              <a:rPr kumimoji="0" lang="en-US" altLang="en-US">
                <a:solidFill>
                  <a:schemeClr val="tx1"/>
                </a:solidFill>
              </a:rPr>
              <a:t> and Nash-Sutcliff (NS) error measure  indicate that about 40% of the variability in observed aS</a:t>
            </a:r>
            <a:r>
              <a:rPr kumimoji="0" lang="en-US" altLang="en-US" baseline="30000">
                <a:solidFill>
                  <a:schemeClr val="tx1"/>
                </a:solidFill>
                <a:sym typeface="Symbol" panose="05050102010706020507" pitchFamily="18" charset="2"/>
              </a:rPr>
              <a:t> </a:t>
            </a:r>
            <a:r>
              <a:rPr kumimoji="0" lang="en-US" altLang="en-US">
                <a:solidFill>
                  <a:schemeClr val="tx1"/>
                </a:solidFill>
              </a:rPr>
              <a:t>may be attributed to d</a:t>
            </a:r>
            <a:r>
              <a:rPr kumimoji="0" lang="en-US" altLang="en-US" baseline="-25000">
                <a:solidFill>
                  <a:schemeClr val="tx1"/>
                </a:solidFill>
              </a:rPr>
              <a:t>50</a:t>
            </a:r>
            <a:r>
              <a:rPr kumimoji="0" lang="en-US" altLang="en-US">
                <a:solidFill>
                  <a:schemeClr val="tx1"/>
                </a:solidFill>
              </a:rPr>
              <a:t>.</a:t>
            </a:r>
            <a:endParaRPr kumimoji="0" lang="en-US" altLang="en-US" baseline="-25000">
              <a:solidFill>
                <a:schemeClr val="tx1"/>
              </a:solidFill>
            </a:endParaRPr>
          </a:p>
        </p:txBody>
      </p:sp>
      <p:sp>
        <p:nvSpPr>
          <p:cNvPr id="444422" name="Text Box 6">
            <a:extLst>
              <a:ext uri="{FF2B5EF4-FFF2-40B4-BE49-F238E27FC236}">
                <a16:creationId xmlns:a16="http://schemas.microsoft.com/office/drawing/2014/main" id="{EF2B45F5-E266-479C-9C24-C73F2EBC4916}"/>
              </a:ext>
            </a:extLst>
          </p:cNvPr>
          <p:cNvSpPr txBox="1">
            <a:spLocks noChangeArrowheads="1"/>
          </p:cNvSpPr>
          <p:nvPr/>
        </p:nvSpPr>
        <p:spPr bwMode="auto">
          <a:xfrm>
            <a:off x="5105400" y="3714750"/>
            <a:ext cx="10668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600" b="1"/>
              <a:t>R</a:t>
            </a:r>
            <a:r>
              <a:rPr kumimoji="0" lang="en-US" altLang="en-US" sz="1600" b="1" baseline="28000"/>
              <a:t>2</a:t>
            </a:r>
            <a:r>
              <a:rPr kumimoji="0" lang="en-US" altLang="en-US" sz="1600" b="1"/>
              <a:t>=0.387</a:t>
            </a:r>
          </a:p>
          <a:p>
            <a:pPr algn="l">
              <a:spcBef>
                <a:spcPct val="50000"/>
              </a:spcBef>
            </a:pPr>
            <a:r>
              <a:rPr kumimoji="0" lang="en-US" altLang="en-US" sz="1600" b="1"/>
              <a:t>NS=0.377</a:t>
            </a:r>
            <a:endParaRPr kumimoji="0" lang="en-US" altLang="en-US" sz="1600"/>
          </a:p>
        </p:txBody>
      </p:sp>
      <p:sp>
        <p:nvSpPr>
          <p:cNvPr id="444423" name="Text Box 7">
            <a:extLst>
              <a:ext uri="{FF2B5EF4-FFF2-40B4-BE49-F238E27FC236}">
                <a16:creationId xmlns:a16="http://schemas.microsoft.com/office/drawing/2014/main" id="{B0BB1286-9C4F-4E77-BF7F-9E2F1BD354AD}"/>
              </a:ext>
            </a:extLst>
          </p:cNvPr>
          <p:cNvSpPr txBox="1">
            <a:spLocks noChangeArrowheads="1"/>
          </p:cNvSpPr>
          <p:nvPr/>
        </p:nvSpPr>
        <p:spPr bwMode="auto">
          <a:xfrm>
            <a:off x="1608138" y="6473825"/>
            <a:ext cx="584041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With Erkan Istanbulluoglu, Bob Pack, Charlie Luce</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a:extLst>
              <a:ext uri="{FF2B5EF4-FFF2-40B4-BE49-F238E27FC236}">
                <a16:creationId xmlns:a16="http://schemas.microsoft.com/office/drawing/2014/main" id="{AB0B72E6-D65B-42BE-AC8F-7E1ACEAECD02}"/>
              </a:ext>
            </a:extLst>
          </p:cNvPr>
          <p:cNvSpPr>
            <a:spLocks noGrp="1" noChangeArrowheads="1"/>
          </p:cNvSpPr>
          <p:nvPr>
            <p:ph type="title"/>
          </p:nvPr>
        </p:nvSpPr>
        <p:spPr>
          <a:xfrm>
            <a:off x="381000" y="428625"/>
            <a:ext cx="8153400" cy="1143000"/>
          </a:xfrm>
        </p:spPr>
        <p:txBody>
          <a:bodyPr/>
          <a:lstStyle/>
          <a:p>
            <a:r>
              <a:rPr lang="en-US" altLang="en-US" sz="2400" b="1" u="sng">
                <a:solidFill>
                  <a:schemeClr val="tx1"/>
                </a:solidFill>
              </a:rPr>
              <a:t>Comparison of Channel Initiation Probability Distributions</a:t>
            </a:r>
          </a:p>
        </p:txBody>
      </p:sp>
      <p:pic>
        <p:nvPicPr>
          <p:cNvPr id="445443" name="Picture 3">
            <a:extLst>
              <a:ext uri="{FF2B5EF4-FFF2-40B4-BE49-F238E27FC236}">
                <a16:creationId xmlns:a16="http://schemas.microsoft.com/office/drawing/2014/main" id="{4117D4D8-1F60-4DCA-9DBB-50F738531202}"/>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71600" y="2028825"/>
            <a:ext cx="6748463" cy="4114800"/>
          </a:xfrm>
          <a:noFill/>
          <a:ln/>
        </p:spPr>
      </p:pic>
      <p:sp>
        <p:nvSpPr>
          <p:cNvPr id="445444" name="Text Box 4">
            <a:extLst>
              <a:ext uri="{FF2B5EF4-FFF2-40B4-BE49-F238E27FC236}">
                <a16:creationId xmlns:a16="http://schemas.microsoft.com/office/drawing/2014/main" id="{6D6382C9-AA95-4E3E-98AD-74126389CBD4}"/>
              </a:ext>
            </a:extLst>
          </p:cNvPr>
          <p:cNvSpPr txBox="1">
            <a:spLocks noChangeArrowheads="1"/>
          </p:cNvSpPr>
          <p:nvPr/>
        </p:nvSpPr>
        <p:spPr bwMode="auto">
          <a:xfrm>
            <a:off x="898525" y="1585913"/>
            <a:ext cx="2835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kumimoji="0" lang="en-US" altLang="en-US">
              <a:solidFill>
                <a:schemeClr val="tx1"/>
              </a:solidFill>
            </a:endParaRPr>
          </a:p>
        </p:txBody>
      </p:sp>
      <p:sp>
        <p:nvSpPr>
          <p:cNvPr id="445445" name="Text Box 5">
            <a:extLst>
              <a:ext uri="{FF2B5EF4-FFF2-40B4-BE49-F238E27FC236}">
                <a16:creationId xmlns:a16="http://schemas.microsoft.com/office/drawing/2014/main" id="{BE626A5D-44DB-4349-A037-BB9D67F29C24}"/>
              </a:ext>
            </a:extLst>
          </p:cNvPr>
          <p:cNvSpPr txBox="1">
            <a:spLocks noChangeArrowheads="1"/>
          </p:cNvSpPr>
          <p:nvPr/>
        </p:nvSpPr>
        <p:spPr bwMode="auto">
          <a:xfrm>
            <a:off x="838200" y="14192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b="1" i="1">
                <a:solidFill>
                  <a:schemeClr val="tx1"/>
                </a:solidFill>
                <a:effectLst>
                  <a:outerShdw blurRad="38100" dist="38100" dir="2700000" algn="tl">
                    <a:srgbClr val="000000"/>
                  </a:outerShdw>
                </a:effectLst>
              </a:rPr>
              <a:t>Trapper Creek Data</a:t>
            </a:r>
          </a:p>
        </p:txBody>
      </p:sp>
      <p:sp>
        <p:nvSpPr>
          <p:cNvPr id="445446" name="Text Box 6">
            <a:extLst>
              <a:ext uri="{FF2B5EF4-FFF2-40B4-BE49-F238E27FC236}">
                <a16:creationId xmlns:a16="http://schemas.microsoft.com/office/drawing/2014/main" id="{0D4038A7-EDAB-4929-98A9-DAB01E64C22C}"/>
              </a:ext>
            </a:extLst>
          </p:cNvPr>
          <p:cNvSpPr txBox="1">
            <a:spLocks noChangeArrowheads="1"/>
          </p:cNvSpPr>
          <p:nvPr/>
        </p:nvSpPr>
        <p:spPr bwMode="auto">
          <a:xfrm>
            <a:off x="1608138" y="6473825"/>
            <a:ext cx="584041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With Erkan Istanbulluoglu, Bob Pack, Charlie Luce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Text Box 2">
            <a:extLst>
              <a:ext uri="{FF2B5EF4-FFF2-40B4-BE49-F238E27FC236}">
                <a16:creationId xmlns:a16="http://schemas.microsoft.com/office/drawing/2014/main" id="{B2EBB80C-0BC6-4AF2-B34F-D5E91462DF73}"/>
              </a:ext>
            </a:extLst>
          </p:cNvPr>
          <p:cNvSpPr txBox="1">
            <a:spLocks noChangeArrowheads="1"/>
          </p:cNvSpPr>
          <p:nvPr/>
        </p:nvSpPr>
        <p:spPr bwMode="auto">
          <a:xfrm>
            <a:off x="1676400" y="4572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sz="2400" b="1" u="sng">
                <a:solidFill>
                  <a:schemeClr val="tx1"/>
                </a:solidFill>
                <a:effectLst>
                  <a:outerShdw blurRad="38100" dist="38100" dir="2700000" algn="tl">
                    <a:srgbClr val="000000"/>
                  </a:outerShdw>
                </a:effectLst>
              </a:rPr>
              <a:t>PCI in Slope-Area Diagrams</a:t>
            </a:r>
          </a:p>
        </p:txBody>
      </p:sp>
      <p:pic>
        <p:nvPicPr>
          <p:cNvPr id="447491" name="Picture 3">
            <a:extLst>
              <a:ext uri="{FF2B5EF4-FFF2-40B4-BE49-F238E27FC236}">
                <a16:creationId xmlns:a16="http://schemas.microsoft.com/office/drawing/2014/main" id="{1ACA0D42-F8ED-4E30-A175-5E49B630C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55320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7492" name="Text Box 4">
            <a:extLst>
              <a:ext uri="{FF2B5EF4-FFF2-40B4-BE49-F238E27FC236}">
                <a16:creationId xmlns:a16="http://schemas.microsoft.com/office/drawing/2014/main" id="{9E6A3520-E783-40BA-984D-CCE4901DDADC}"/>
              </a:ext>
            </a:extLst>
          </p:cNvPr>
          <p:cNvSpPr txBox="1">
            <a:spLocks noChangeArrowheads="1"/>
          </p:cNvSpPr>
          <p:nvPr/>
        </p:nvSpPr>
        <p:spPr bwMode="auto">
          <a:xfrm>
            <a:off x="1608138" y="6473825"/>
            <a:ext cx="584041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With Erkan Istanbulluoglu, Bob Pack, Charlie Luce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a:extLst>
              <a:ext uri="{FF2B5EF4-FFF2-40B4-BE49-F238E27FC236}">
                <a16:creationId xmlns:a16="http://schemas.microsoft.com/office/drawing/2014/main" id="{740DB3E5-AE71-4482-B49D-C496D90340BE}"/>
              </a:ext>
            </a:extLst>
          </p:cNvPr>
          <p:cNvSpPr>
            <a:spLocks noGrp="1" noChangeArrowheads="1"/>
          </p:cNvSpPr>
          <p:nvPr>
            <p:ph type="title"/>
          </p:nvPr>
        </p:nvSpPr>
        <p:spPr>
          <a:xfrm>
            <a:off x="342900" y="5427663"/>
            <a:ext cx="8542338" cy="1143000"/>
          </a:xfrm>
        </p:spPr>
        <p:txBody>
          <a:bodyPr/>
          <a:lstStyle/>
          <a:p>
            <a:r>
              <a:rPr lang="en-US" altLang="en-US" sz="2400" b="1">
                <a:solidFill>
                  <a:schemeClr val="accent2"/>
                </a:solidFill>
                <a:latin typeface="Times New Roman" panose="02020603050405020304" pitchFamily="18" charset="0"/>
              </a:rPr>
              <a:t>Objective delineation of channel networks using digital elevation models</a:t>
            </a:r>
          </a:p>
        </p:txBody>
      </p:sp>
      <p:sp>
        <p:nvSpPr>
          <p:cNvPr id="423939" name="Rectangle 3">
            <a:extLst>
              <a:ext uri="{FF2B5EF4-FFF2-40B4-BE49-F238E27FC236}">
                <a16:creationId xmlns:a16="http://schemas.microsoft.com/office/drawing/2014/main" id="{902FAC52-52BB-4767-9442-26945499D092}"/>
              </a:ext>
            </a:extLst>
          </p:cNvPr>
          <p:cNvSpPr>
            <a:spLocks noChangeArrowheads="1"/>
          </p:cNvSpPr>
          <p:nvPr/>
        </p:nvSpPr>
        <p:spPr bwMode="auto">
          <a:xfrm>
            <a:off x="1457325" y="1724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23940" name="Object 4">
            <a:extLst>
              <a:ext uri="{FF2B5EF4-FFF2-40B4-BE49-F238E27FC236}">
                <a16:creationId xmlns:a16="http://schemas.microsoft.com/office/drawing/2014/main" id="{321A77D9-E097-499A-938B-0EDCF6F86EA9}"/>
              </a:ext>
            </a:extLst>
          </p:cNvPr>
          <p:cNvGraphicFramePr>
            <a:graphicFrameLocks noChangeAspect="1"/>
          </p:cNvGraphicFramePr>
          <p:nvPr/>
        </p:nvGraphicFramePr>
        <p:xfrm>
          <a:off x="-781050" y="1462088"/>
          <a:ext cx="7235825" cy="4348162"/>
        </p:xfrm>
        <a:graphic>
          <a:graphicData uri="http://schemas.openxmlformats.org/presentationml/2006/ole">
            <mc:AlternateContent xmlns:mc="http://schemas.openxmlformats.org/markup-compatibility/2006">
              <mc:Choice xmlns:v="urn:schemas-microsoft-com:vml" Requires="v">
                <p:oleObj spid="_x0000_s423944" name="Picture" r:id="rId3" imgW="8258040" imgH="4857840" progId="Word.Picture.8">
                  <p:embed/>
                </p:oleObj>
              </mc:Choice>
              <mc:Fallback>
                <p:oleObj name="Picture" r:id="rId3" imgW="8258040" imgH="485784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l="-443" r="8858" b="6212"/>
                      <a:stretch>
                        <a:fillRect/>
                      </a:stretch>
                    </p:blipFill>
                    <p:spPr bwMode="auto">
                      <a:xfrm>
                        <a:off x="-781050" y="1462088"/>
                        <a:ext cx="7235825" cy="434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3941" name="Rectangle 5">
            <a:extLst>
              <a:ext uri="{FF2B5EF4-FFF2-40B4-BE49-F238E27FC236}">
                <a16:creationId xmlns:a16="http://schemas.microsoft.com/office/drawing/2014/main" id="{6BCA4DB8-F333-4811-8453-ACD5A717F89A}"/>
              </a:ext>
            </a:extLst>
          </p:cNvPr>
          <p:cNvSpPr>
            <a:spLocks noChangeArrowheads="1"/>
          </p:cNvSpPr>
          <p:nvPr/>
        </p:nvSpPr>
        <p:spPr bwMode="auto">
          <a:xfrm>
            <a:off x="268288" y="0"/>
            <a:ext cx="861695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eaLnBrk="1" hangingPunct="1"/>
            <a:r>
              <a:rPr kumimoji="0" lang="en-US" altLang="en-US" sz="2800" b="1">
                <a:solidFill>
                  <a:srgbClr val="FF0000"/>
                </a:solidFill>
                <a:latin typeface="Times New Roman" panose="02020603050405020304" pitchFamily="18" charset="0"/>
              </a:rPr>
              <a:t>Hydrologic processes are different on hillslopes and in channels.  It is important to recognize this and account for this in models.</a:t>
            </a:r>
          </a:p>
        </p:txBody>
      </p:sp>
      <p:sp>
        <p:nvSpPr>
          <p:cNvPr id="423942" name="Rectangle 6">
            <a:extLst>
              <a:ext uri="{FF2B5EF4-FFF2-40B4-BE49-F238E27FC236}">
                <a16:creationId xmlns:a16="http://schemas.microsoft.com/office/drawing/2014/main" id="{F23B0588-9B5B-472F-9A3D-E1A9E5309632}"/>
              </a:ext>
            </a:extLst>
          </p:cNvPr>
          <p:cNvSpPr>
            <a:spLocks noChangeArrowheads="1"/>
          </p:cNvSpPr>
          <p:nvPr/>
        </p:nvSpPr>
        <p:spPr bwMode="auto">
          <a:xfrm>
            <a:off x="5359400" y="2593975"/>
            <a:ext cx="378460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kumimoji="0" lang="en-US" altLang="en-US" sz="2400" b="1">
                <a:solidFill>
                  <a:schemeClr val="accent2"/>
                </a:solidFill>
                <a:latin typeface="Times New Roman" panose="02020603050405020304" pitchFamily="18" charset="0"/>
                <a:cs typeface="Times New Roman" panose="02020603050405020304" pitchFamily="18" charset="0"/>
              </a:rPr>
              <a:t>Drainage area can be concentrated or dispersed (specific catchment area) representing </a:t>
            </a:r>
            <a:r>
              <a:rPr kumimoji="0" lang="en-US" altLang="en-US" sz="2400" b="1">
                <a:solidFill>
                  <a:schemeClr val="accent2"/>
                </a:solidFill>
                <a:latin typeface="Times New Roman" panose="02020603050405020304" pitchFamily="18" charset="0"/>
              </a:rPr>
              <a:t>concentrated or dispersed flow.</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a:extLst>
              <a:ext uri="{FF2B5EF4-FFF2-40B4-BE49-F238E27FC236}">
                <a16:creationId xmlns:a16="http://schemas.microsoft.com/office/drawing/2014/main" id="{CF6D2006-57D7-4EEB-A3B0-14773E68D5B8}"/>
              </a:ext>
            </a:extLst>
          </p:cNvPr>
          <p:cNvSpPr>
            <a:spLocks noGrp="1" noChangeArrowheads="1"/>
          </p:cNvSpPr>
          <p:nvPr>
            <p:ph type="title"/>
          </p:nvPr>
        </p:nvSpPr>
        <p:spPr>
          <a:xfrm>
            <a:off x="304800" y="304800"/>
            <a:ext cx="8382000" cy="1143000"/>
          </a:xfrm>
        </p:spPr>
        <p:txBody>
          <a:bodyPr/>
          <a:lstStyle/>
          <a:p>
            <a:r>
              <a:rPr lang="en-US" altLang="en-US" sz="2400" b="1" u="sng">
                <a:solidFill>
                  <a:schemeClr val="tx1"/>
                </a:solidFill>
              </a:rPr>
              <a:t>Comparison of Channel Initiation Probability Distributions</a:t>
            </a:r>
          </a:p>
        </p:txBody>
      </p:sp>
      <p:sp>
        <p:nvSpPr>
          <p:cNvPr id="446467" name="Rectangle 3">
            <a:extLst>
              <a:ext uri="{FF2B5EF4-FFF2-40B4-BE49-F238E27FC236}">
                <a16:creationId xmlns:a16="http://schemas.microsoft.com/office/drawing/2014/main" id="{CB1E5396-CB11-4E6F-94F1-AB8259AC356D}"/>
              </a:ext>
            </a:extLst>
          </p:cNvPr>
          <p:cNvSpPr>
            <a:spLocks noGrp="1" noChangeArrowheads="1"/>
          </p:cNvSpPr>
          <p:nvPr>
            <p:ph type="body" idx="1"/>
          </p:nvPr>
        </p:nvSpPr>
        <p:spPr>
          <a:xfrm>
            <a:off x="685800" y="1143000"/>
            <a:ext cx="7772400" cy="4419600"/>
          </a:xfrm>
        </p:spPr>
        <p:txBody>
          <a:bodyPr/>
          <a:lstStyle/>
          <a:p>
            <a:r>
              <a:rPr lang="en-US" altLang="en-US" sz="1800"/>
              <a:t>Tennessee valley data set (</a:t>
            </a:r>
            <a:r>
              <a:rPr lang="en-US" altLang="en-US" sz="1800" i="1"/>
              <a:t>Montgomery and Dietrich</a:t>
            </a:r>
            <a:r>
              <a:rPr lang="en-US" altLang="en-US" sz="1800"/>
              <a:t>, 1989;1992).</a:t>
            </a:r>
          </a:p>
          <a:p>
            <a:endParaRPr lang="en-US" altLang="en-US" sz="1800"/>
          </a:p>
        </p:txBody>
      </p:sp>
      <p:pic>
        <p:nvPicPr>
          <p:cNvPr id="446468" name="Picture 4">
            <a:extLst>
              <a:ext uri="{FF2B5EF4-FFF2-40B4-BE49-F238E27FC236}">
                <a16:creationId xmlns:a16="http://schemas.microsoft.com/office/drawing/2014/main" id="{E267A744-C73E-424F-9D89-6475C52C4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74676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6469" name="Picture 5">
            <a:extLst>
              <a:ext uri="{FF2B5EF4-FFF2-40B4-BE49-F238E27FC236}">
                <a16:creationId xmlns:a16="http://schemas.microsoft.com/office/drawing/2014/main" id="{0FE83207-BF9D-4770-AA91-78BD2F1AD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5" t="3029" r="1605" b="3029"/>
          <a:stretch>
            <a:fillRect/>
          </a:stretch>
        </p:blipFill>
        <p:spPr bwMode="auto">
          <a:xfrm>
            <a:off x="1981200" y="2057400"/>
            <a:ext cx="26670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6470" name="Text Box 6">
            <a:extLst>
              <a:ext uri="{FF2B5EF4-FFF2-40B4-BE49-F238E27FC236}">
                <a16:creationId xmlns:a16="http://schemas.microsoft.com/office/drawing/2014/main" id="{1DDD5CC0-6E21-4EDC-8FFF-B05254718E44}"/>
              </a:ext>
            </a:extLst>
          </p:cNvPr>
          <p:cNvSpPr txBox="1">
            <a:spLocks noChangeArrowheads="1"/>
          </p:cNvSpPr>
          <p:nvPr/>
        </p:nvSpPr>
        <p:spPr bwMode="auto">
          <a:xfrm>
            <a:off x="1608138" y="6473825"/>
            <a:ext cx="584041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With Erkan Istanbulluoglu, Bob Pack, Charlie Luce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a:extLst>
              <a:ext uri="{FF2B5EF4-FFF2-40B4-BE49-F238E27FC236}">
                <a16:creationId xmlns:a16="http://schemas.microsoft.com/office/drawing/2014/main" id="{6A9F4497-8CE2-44C3-9C3C-22656B092BBE}"/>
              </a:ext>
            </a:extLst>
          </p:cNvPr>
          <p:cNvSpPr>
            <a:spLocks noChangeArrowheads="1"/>
          </p:cNvSpPr>
          <p:nvPr/>
        </p:nvSpPr>
        <p:spPr bwMode="auto">
          <a:xfrm>
            <a:off x="2490788" y="233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48515" name="Picture 3">
            <a:extLst>
              <a:ext uri="{FF2B5EF4-FFF2-40B4-BE49-F238E27FC236}">
                <a16:creationId xmlns:a16="http://schemas.microsoft.com/office/drawing/2014/main" id="{93566288-F051-49D5-B18B-CBA4979C7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158"/>
          <a:stretch>
            <a:fillRect/>
          </a:stretch>
        </p:blipFill>
        <p:spPr bwMode="auto">
          <a:xfrm>
            <a:off x="2514600" y="714375"/>
            <a:ext cx="4162425" cy="544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8516" name="Picture 4">
            <a:extLst>
              <a:ext uri="{FF2B5EF4-FFF2-40B4-BE49-F238E27FC236}">
                <a16:creationId xmlns:a16="http://schemas.microsoft.com/office/drawing/2014/main" id="{FBEC665F-4704-45C6-80C7-E494C7A73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933575"/>
            <a:ext cx="952500" cy="173037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8517" name="Text Box 5">
            <a:extLst>
              <a:ext uri="{FF2B5EF4-FFF2-40B4-BE49-F238E27FC236}">
                <a16:creationId xmlns:a16="http://schemas.microsoft.com/office/drawing/2014/main" id="{35008665-C3AD-4A54-9073-4CC537E837A9}"/>
              </a:ext>
            </a:extLst>
          </p:cNvPr>
          <p:cNvSpPr txBox="1">
            <a:spLocks noChangeArrowheads="1"/>
          </p:cNvSpPr>
          <p:nvPr/>
        </p:nvSpPr>
        <p:spPr bwMode="auto">
          <a:xfrm>
            <a:off x="1828800" y="257175"/>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b="1" u="sng">
                <a:solidFill>
                  <a:schemeClr val="tx1"/>
                </a:solidFill>
                <a:effectLst>
                  <a:outerShdw blurRad="38100" dist="38100" dir="2700000" algn="tl">
                    <a:srgbClr val="000000"/>
                  </a:outerShdw>
                </a:effectLst>
              </a:rPr>
              <a:t>PCI Maps of the Study Watersheds</a:t>
            </a:r>
            <a:r>
              <a:rPr kumimoji="0" lang="en-US" altLang="en-US">
                <a:solidFill>
                  <a:schemeClr val="tx1"/>
                </a:solidFill>
              </a:rPr>
              <a:t> </a:t>
            </a:r>
          </a:p>
        </p:txBody>
      </p:sp>
      <p:sp>
        <p:nvSpPr>
          <p:cNvPr id="448518" name="Text Box 6">
            <a:extLst>
              <a:ext uri="{FF2B5EF4-FFF2-40B4-BE49-F238E27FC236}">
                <a16:creationId xmlns:a16="http://schemas.microsoft.com/office/drawing/2014/main" id="{21D98633-9128-4910-99CD-DD01527C3D5D}"/>
              </a:ext>
            </a:extLst>
          </p:cNvPr>
          <p:cNvSpPr txBox="1">
            <a:spLocks noChangeArrowheads="1"/>
          </p:cNvSpPr>
          <p:nvPr/>
        </p:nvSpPr>
        <p:spPr bwMode="auto">
          <a:xfrm>
            <a:off x="1608138" y="6473825"/>
            <a:ext cx="584041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With Erkan Istanbulluoglu, Bob Pack, Charlie Luce</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538" name="Picture 2" descr="viewer1">
            <a:extLst>
              <a:ext uri="{FF2B5EF4-FFF2-40B4-BE49-F238E27FC236}">
                <a16:creationId xmlns:a16="http://schemas.microsoft.com/office/drawing/2014/main" id="{E8B7C5A2-63C6-4AC1-AF06-2252D7CD7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001" t="11194" r="11200" b="6554"/>
          <a:stretch>
            <a:fillRect/>
          </a:stretch>
        </p:blipFill>
        <p:spPr bwMode="auto">
          <a:xfrm>
            <a:off x="0" y="1600200"/>
            <a:ext cx="3810000" cy="2838450"/>
          </a:xfrm>
          <a:prstGeom prst="rect">
            <a:avLst/>
          </a:prstGeom>
          <a:noFill/>
          <a:extLst>
            <a:ext uri="{909E8E84-426E-40DD-AFC4-6F175D3DCCD1}">
              <a14:hiddenFill xmlns:a14="http://schemas.microsoft.com/office/drawing/2010/main">
                <a:solidFill>
                  <a:srgbClr val="FFFFFF"/>
                </a:solidFill>
              </a14:hiddenFill>
            </a:ext>
          </a:extLst>
        </p:spPr>
      </p:pic>
      <p:sp>
        <p:nvSpPr>
          <p:cNvPr id="449539" name="Text Box 3">
            <a:extLst>
              <a:ext uri="{FF2B5EF4-FFF2-40B4-BE49-F238E27FC236}">
                <a16:creationId xmlns:a16="http://schemas.microsoft.com/office/drawing/2014/main" id="{E07E7ADB-F40D-4044-B65D-0EE3EA985016}"/>
              </a:ext>
            </a:extLst>
          </p:cNvPr>
          <p:cNvSpPr txBox="1">
            <a:spLocks noChangeArrowheads="1"/>
          </p:cNvSpPr>
          <p:nvPr/>
        </p:nvSpPr>
        <p:spPr bwMode="auto">
          <a:xfrm>
            <a:off x="2971800" y="2514600"/>
            <a:ext cx="533400" cy="2746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200" b="1">
                <a:solidFill>
                  <a:srgbClr val="FF0000"/>
                </a:solidFill>
              </a:rPr>
              <a:t>Tr. 5</a:t>
            </a:r>
          </a:p>
        </p:txBody>
      </p:sp>
      <p:sp>
        <p:nvSpPr>
          <p:cNvPr id="449540" name="Text Box 4">
            <a:extLst>
              <a:ext uri="{FF2B5EF4-FFF2-40B4-BE49-F238E27FC236}">
                <a16:creationId xmlns:a16="http://schemas.microsoft.com/office/drawing/2014/main" id="{90955CDA-9C05-41E5-8BE4-D8C8A360E8FC}"/>
              </a:ext>
            </a:extLst>
          </p:cNvPr>
          <p:cNvSpPr txBox="1">
            <a:spLocks noChangeArrowheads="1"/>
          </p:cNvSpPr>
          <p:nvPr/>
        </p:nvSpPr>
        <p:spPr bwMode="auto">
          <a:xfrm>
            <a:off x="2514600" y="1600200"/>
            <a:ext cx="1143000" cy="2746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200" b="1">
                <a:solidFill>
                  <a:srgbClr val="FF0000"/>
                </a:solidFill>
              </a:rPr>
              <a:t>Tr. 15</a:t>
            </a:r>
          </a:p>
        </p:txBody>
      </p:sp>
      <p:sp>
        <p:nvSpPr>
          <p:cNvPr id="449541" name="Text Box 5">
            <a:extLst>
              <a:ext uri="{FF2B5EF4-FFF2-40B4-BE49-F238E27FC236}">
                <a16:creationId xmlns:a16="http://schemas.microsoft.com/office/drawing/2014/main" id="{0873E41E-CD04-4FA8-82EA-AF293475A223}"/>
              </a:ext>
            </a:extLst>
          </p:cNvPr>
          <p:cNvSpPr txBox="1">
            <a:spLocks noChangeArrowheads="1"/>
          </p:cNvSpPr>
          <p:nvPr/>
        </p:nvSpPr>
        <p:spPr bwMode="auto">
          <a:xfrm>
            <a:off x="1295400" y="1371600"/>
            <a:ext cx="1143000" cy="2746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200" b="1">
                <a:solidFill>
                  <a:srgbClr val="FF0000"/>
                </a:solidFill>
              </a:rPr>
              <a:t>Tr. 18</a:t>
            </a:r>
          </a:p>
        </p:txBody>
      </p:sp>
      <p:sp>
        <p:nvSpPr>
          <p:cNvPr id="449542" name="Text Box 6">
            <a:extLst>
              <a:ext uri="{FF2B5EF4-FFF2-40B4-BE49-F238E27FC236}">
                <a16:creationId xmlns:a16="http://schemas.microsoft.com/office/drawing/2014/main" id="{01BA21BC-7213-4E09-B6AB-C865451BEEF4}"/>
              </a:ext>
            </a:extLst>
          </p:cNvPr>
          <p:cNvSpPr txBox="1">
            <a:spLocks noChangeArrowheads="1"/>
          </p:cNvSpPr>
          <p:nvPr/>
        </p:nvSpPr>
        <p:spPr bwMode="auto">
          <a:xfrm>
            <a:off x="3352800" y="2895600"/>
            <a:ext cx="609600" cy="27463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200" b="1">
                <a:solidFill>
                  <a:srgbClr val="FF0000"/>
                </a:solidFill>
              </a:rPr>
              <a:t>Tr. 19</a:t>
            </a:r>
          </a:p>
        </p:txBody>
      </p:sp>
      <p:sp>
        <p:nvSpPr>
          <p:cNvPr id="449543" name="Text Box 7">
            <a:extLst>
              <a:ext uri="{FF2B5EF4-FFF2-40B4-BE49-F238E27FC236}">
                <a16:creationId xmlns:a16="http://schemas.microsoft.com/office/drawing/2014/main" id="{78FE0766-D1ED-4B7A-88E1-6884DB5F623D}"/>
              </a:ext>
            </a:extLst>
          </p:cNvPr>
          <p:cNvSpPr txBox="1">
            <a:spLocks noChangeArrowheads="1"/>
          </p:cNvSpPr>
          <p:nvPr/>
        </p:nvSpPr>
        <p:spPr bwMode="auto">
          <a:xfrm>
            <a:off x="4343400" y="1219200"/>
            <a:ext cx="4343400" cy="17018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20000"/>
              </a:spcBef>
              <a:buFontTx/>
              <a:buChar char="•"/>
            </a:pPr>
            <a:r>
              <a:rPr kumimoji="0" lang="en-US" altLang="en-US">
                <a:solidFill>
                  <a:schemeClr val="tx1"/>
                </a:solidFill>
              </a:rPr>
              <a:t>Gully cross-sections are surveyed at</a:t>
            </a:r>
          </a:p>
          <a:p>
            <a:pPr algn="l">
              <a:spcBef>
                <a:spcPct val="20000"/>
              </a:spcBef>
            </a:pPr>
            <a:r>
              <a:rPr kumimoji="0" lang="en-US" altLang="en-US">
                <a:solidFill>
                  <a:schemeClr val="tx1"/>
                </a:solidFill>
              </a:rPr>
              <a:t>  20-30 m spacing. </a:t>
            </a:r>
          </a:p>
          <a:p>
            <a:pPr algn="l">
              <a:buFontTx/>
              <a:buChar char="•"/>
            </a:pPr>
            <a:r>
              <a:rPr kumimoji="0" lang="en-US" altLang="en-US">
                <a:solidFill>
                  <a:schemeClr val="tx1"/>
                </a:solidFill>
              </a:rPr>
              <a:t> Slope of each segment is measured.</a:t>
            </a:r>
          </a:p>
          <a:p>
            <a:pPr algn="l">
              <a:buFontTx/>
              <a:buChar char="•"/>
            </a:pPr>
            <a:r>
              <a:rPr kumimoji="0" lang="en-US" altLang="en-US">
                <a:solidFill>
                  <a:schemeClr val="tx1"/>
                </a:solidFill>
              </a:rPr>
              <a:t> Sediment volumes are accumulated</a:t>
            </a:r>
          </a:p>
          <a:p>
            <a:pPr algn="l"/>
            <a:r>
              <a:rPr kumimoji="0" lang="en-US" altLang="en-US">
                <a:solidFill>
                  <a:schemeClr val="tx1"/>
                </a:solidFill>
              </a:rPr>
              <a:t>   downslope.</a:t>
            </a:r>
          </a:p>
        </p:txBody>
      </p:sp>
      <p:pic>
        <p:nvPicPr>
          <p:cNvPr id="449544" name="Picture 8" descr="goodone">
            <a:extLst>
              <a:ext uri="{FF2B5EF4-FFF2-40B4-BE49-F238E27FC236}">
                <a16:creationId xmlns:a16="http://schemas.microsoft.com/office/drawing/2014/main" id="{F774BE33-CA32-4902-9EB6-04296450CA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48000"/>
            <a:ext cx="3657600" cy="2557463"/>
          </a:xfrm>
          <a:prstGeom prst="rect">
            <a:avLst/>
          </a:prstGeom>
          <a:noFill/>
          <a:extLst>
            <a:ext uri="{909E8E84-426E-40DD-AFC4-6F175D3DCCD1}">
              <a14:hiddenFill xmlns:a14="http://schemas.microsoft.com/office/drawing/2010/main">
                <a:solidFill>
                  <a:srgbClr val="FFFFFF"/>
                </a:solidFill>
              </a14:hiddenFill>
            </a:ext>
          </a:extLst>
        </p:spPr>
      </p:pic>
      <p:sp>
        <p:nvSpPr>
          <p:cNvPr id="449545" name="Line 9">
            <a:extLst>
              <a:ext uri="{FF2B5EF4-FFF2-40B4-BE49-F238E27FC236}">
                <a16:creationId xmlns:a16="http://schemas.microsoft.com/office/drawing/2014/main" id="{6BA5B284-262B-47EC-A9E0-C96C074A5BFD}"/>
              </a:ext>
            </a:extLst>
          </p:cNvPr>
          <p:cNvSpPr>
            <a:spLocks noChangeShapeType="1"/>
          </p:cNvSpPr>
          <p:nvPr/>
        </p:nvSpPr>
        <p:spPr bwMode="auto">
          <a:xfrm flipV="1">
            <a:off x="6019800" y="4495800"/>
            <a:ext cx="6858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9546" name="Text Box 10">
            <a:extLst>
              <a:ext uri="{FF2B5EF4-FFF2-40B4-BE49-F238E27FC236}">
                <a16:creationId xmlns:a16="http://schemas.microsoft.com/office/drawing/2014/main" id="{FC7CB607-DDCF-462D-89F6-A0408850E482}"/>
              </a:ext>
            </a:extLst>
          </p:cNvPr>
          <p:cNvSpPr txBox="1">
            <a:spLocks noChangeArrowheads="1"/>
          </p:cNvSpPr>
          <p:nvPr/>
        </p:nvSpPr>
        <p:spPr bwMode="auto">
          <a:xfrm>
            <a:off x="838200" y="304800"/>
            <a:ext cx="74676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3200" b="1" u="sng">
                <a:solidFill>
                  <a:schemeClr val="tx1"/>
                </a:solidFill>
                <a:effectLst>
                  <a:outerShdw blurRad="38100" dist="38100" dir="2700000" algn="tl">
                    <a:srgbClr val="000000"/>
                  </a:outerShdw>
                </a:effectLst>
              </a:rPr>
              <a:t>Field Estimates of Transport Capacity</a:t>
            </a:r>
          </a:p>
          <a:p>
            <a:pPr algn="l" eaLnBrk="1" hangingPunct="1">
              <a:spcBef>
                <a:spcPct val="50000"/>
              </a:spcBef>
            </a:pPr>
            <a:endParaRPr kumimoji="0" lang="en-US" altLang="en-US" sz="2400" u="sng">
              <a:solidFill>
                <a:schemeClr val="tx1"/>
              </a:solidFill>
              <a:effectLst>
                <a:outerShdw blurRad="38100" dist="38100" dir="2700000" algn="tl">
                  <a:srgbClr val="000000"/>
                </a:outerShdw>
              </a:effectLst>
            </a:endParaRPr>
          </a:p>
        </p:txBody>
      </p:sp>
      <p:graphicFrame>
        <p:nvGraphicFramePr>
          <p:cNvPr id="449547" name="Object 11">
            <a:extLst>
              <a:ext uri="{FF2B5EF4-FFF2-40B4-BE49-F238E27FC236}">
                <a16:creationId xmlns:a16="http://schemas.microsoft.com/office/drawing/2014/main" id="{3D9EC189-DC19-4BD0-8983-DA16BC050958}"/>
              </a:ext>
            </a:extLst>
          </p:cNvPr>
          <p:cNvGraphicFramePr>
            <a:graphicFrameLocks noChangeAspect="1"/>
          </p:cNvGraphicFramePr>
          <p:nvPr/>
        </p:nvGraphicFramePr>
        <p:xfrm>
          <a:off x="304800" y="3962400"/>
          <a:ext cx="2493963" cy="2895600"/>
        </p:xfrm>
        <a:graphic>
          <a:graphicData uri="http://schemas.openxmlformats.org/presentationml/2006/ole">
            <mc:AlternateContent xmlns:mc="http://schemas.openxmlformats.org/markup-compatibility/2006">
              <mc:Choice xmlns:v="urn:schemas-microsoft-com:vml" Requires="v">
                <p:oleObj spid="_x0000_s449549" name="Document" r:id="rId5" imgW="1915200" imgH="2297520" progId="Word.Document.8">
                  <p:embed/>
                </p:oleObj>
              </mc:Choice>
              <mc:Fallback>
                <p:oleObj name="Document" r:id="rId5" imgW="1915200" imgH="2297520" progId="Word.Document.8">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962400"/>
                        <a:ext cx="249396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9548" name="Text Box 12">
            <a:extLst>
              <a:ext uri="{FF2B5EF4-FFF2-40B4-BE49-F238E27FC236}">
                <a16:creationId xmlns:a16="http://schemas.microsoft.com/office/drawing/2014/main" id="{B73D0292-2B32-402A-B8DB-039A3500F7FF}"/>
              </a:ext>
            </a:extLst>
          </p:cNvPr>
          <p:cNvSpPr txBox="1">
            <a:spLocks noChangeArrowheads="1"/>
          </p:cNvSpPr>
          <p:nvPr/>
        </p:nvSpPr>
        <p:spPr bwMode="auto">
          <a:xfrm>
            <a:off x="3303588" y="6423025"/>
            <a:ext cx="584041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With Erkan Istanbulluoglu, Bob Pack, Charlie Luce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Text Box 2">
            <a:extLst>
              <a:ext uri="{FF2B5EF4-FFF2-40B4-BE49-F238E27FC236}">
                <a16:creationId xmlns:a16="http://schemas.microsoft.com/office/drawing/2014/main" id="{CCAE079E-00A9-4267-80CC-BC56C6F5ADB1}"/>
              </a:ext>
            </a:extLst>
          </p:cNvPr>
          <p:cNvSpPr txBox="1">
            <a:spLocks noChangeArrowheads="1"/>
          </p:cNvSpPr>
          <p:nvPr/>
        </p:nvSpPr>
        <p:spPr bwMode="auto">
          <a:xfrm>
            <a:off x="914400" y="1905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kumimoji="0" lang="en-US" altLang="en-US" sz="2400" b="1" u="sng">
                <a:solidFill>
                  <a:schemeClr val="tx1"/>
                </a:solidFill>
                <a:effectLst>
                  <a:outerShdw blurRad="38100" dist="38100" dir="2700000" algn="tl">
                    <a:srgbClr val="000000"/>
                  </a:outerShdw>
                </a:effectLst>
              </a:rPr>
              <a:t>Field Data;</a:t>
            </a:r>
          </a:p>
        </p:txBody>
      </p:sp>
      <p:pic>
        <p:nvPicPr>
          <p:cNvPr id="450563" name="Picture 3">
            <a:extLst>
              <a:ext uri="{FF2B5EF4-FFF2-40B4-BE49-F238E27FC236}">
                <a16:creationId xmlns:a16="http://schemas.microsoft.com/office/drawing/2014/main" id="{483091D5-3929-4F0C-A775-EF977CB86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47713"/>
            <a:ext cx="8001000" cy="54070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64" name="Text Box 4">
            <a:extLst>
              <a:ext uri="{FF2B5EF4-FFF2-40B4-BE49-F238E27FC236}">
                <a16:creationId xmlns:a16="http://schemas.microsoft.com/office/drawing/2014/main" id="{74F981C2-454E-4EFC-8359-43B25268687F}"/>
              </a:ext>
            </a:extLst>
          </p:cNvPr>
          <p:cNvSpPr txBox="1">
            <a:spLocks noChangeArrowheads="1"/>
          </p:cNvSpPr>
          <p:nvPr/>
        </p:nvSpPr>
        <p:spPr bwMode="auto">
          <a:xfrm>
            <a:off x="1608138" y="6473825"/>
            <a:ext cx="584041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With Erkan Istanbulluoglu, Bob Pack, Charlie Luce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1586" name="Object 2">
            <a:extLst>
              <a:ext uri="{FF2B5EF4-FFF2-40B4-BE49-F238E27FC236}">
                <a16:creationId xmlns:a16="http://schemas.microsoft.com/office/drawing/2014/main" id="{1EC90C41-3226-462D-89DE-E8166A0ED1B7}"/>
              </a:ext>
            </a:extLst>
          </p:cNvPr>
          <p:cNvGraphicFramePr>
            <a:graphicFrameLocks noChangeAspect="1"/>
          </p:cNvGraphicFramePr>
          <p:nvPr/>
        </p:nvGraphicFramePr>
        <p:xfrm>
          <a:off x="3925888" y="171450"/>
          <a:ext cx="2357437" cy="488950"/>
        </p:xfrm>
        <a:graphic>
          <a:graphicData uri="http://schemas.openxmlformats.org/presentationml/2006/ole">
            <mc:AlternateContent xmlns:mc="http://schemas.openxmlformats.org/markup-compatibility/2006">
              <mc:Choice xmlns:v="urn:schemas-microsoft-com:vml" Requires="v">
                <p:oleObj spid="_x0000_s451593" name="Equation" r:id="rId3" imgW="1104840" imgH="228600" progId="Equation.3">
                  <p:embed/>
                </p:oleObj>
              </mc:Choice>
              <mc:Fallback>
                <p:oleObj name="Equation" r:id="rId3" imgW="110484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888" y="171450"/>
                        <a:ext cx="2357437" cy="488950"/>
                      </a:xfrm>
                      <a:prstGeom prst="rect">
                        <a:avLst/>
                      </a:prstGeom>
                      <a:solidFill>
                        <a:schemeClr val="tx2"/>
                      </a:solidFill>
                    </p:spPr>
                  </p:pic>
                </p:oleObj>
              </mc:Fallback>
            </mc:AlternateContent>
          </a:graphicData>
        </a:graphic>
      </p:graphicFrame>
      <p:graphicFrame>
        <p:nvGraphicFramePr>
          <p:cNvPr id="451587" name="Object 3">
            <a:extLst>
              <a:ext uri="{FF2B5EF4-FFF2-40B4-BE49-F238E27FC236}">
                <a16:creationId xmlns:a16="http://schemas.microsoft.com/office/drawing/2014/main" id="{B7E88AC0-94CB-42E9-A2FA-3A2A5EF693E5}"/>
              </a:ext>
            </a:extLst>
          </p:cNvPr>
          <p:cNvGraphicFramePr>
            <a:graphicFrameLocks noChangeAspect="1"/>
          </p:cNvGraphicFramePr>
          <p:nvPr/>
        </p:nvGraphicFramePr>
        <p:xfrm>
          <a:off x="1143000" y="95250"/>
          <a:ext cx="652463" cy="587375"/>
        </p:xfrm>
        <a:graphic>
          <a:graphicData uri="http://schemas.openxmlformats.org/presentationml/2006/ole">
            <mc:AlternateContent xmlns:mc="http://schemas.openxmlformats.org/markup-compatibility/2006">
              <mc:Choice xmlns:v="urn:schemas-microsoft-com:vml" Requires="v">
                <p:oleObj spid="_x0000_s451594" name="Equation" r:id="rId5" imgW="253800" imgH="228600" progId="Equation.3">
                  <p:embed/>
                </p:oleObj>
              </mc:Choice>
              <mc:Fallback>
                <p:oleObj name="Equation" r:id="rId5" imgW="2538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95250"/>
                        <a:ext cx="652463" cy="587375"/>
                      </a:xfrm>
                      <a:prstGeom prst="rect">
                        <a:avLst/>
                      </a:prstGeom>
                      <a:solidFill>
                        <a:schemeClr val="tx2"/>
                      </a:solidFill>
                    </p:spPr>
                  </p:pic>
                </p:oleObj>
              </mc:Fallback>
            </mc:AlternateContent>
          </a:graphicData>
        </a:graphic>
      </p:graphicFrame>
      <p:sp>
        <p:nvSpPr>
          <p:cNvPr id="451588" name="Text Box 4">
            <a:extLst>
              <a:ext uri="{FF2B5EF4-FFF2-40B4-BE49-F238E27FC236}">
                <a16:creationId xmlns:a16="http://schemas.microsoft.com/office/drawing/2014/main" id="{557E2ADD-9AFD-4BD1-8A0E-6253D3CC0B0C}"/>
              </a:ext>
            </a:extLst>
          </p:cNvPr>
          <p:cNvSpPr txBox="1">
            <a:spLocks noChangeArrowheads="1"/>
          </p:cNvSpPr>
          <p:nvPr/>
        </p:nvSpPr>
        <p:spPr bwMode="auto">
          <a:xfrm>
            <a:off x="1752600" y="17145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kumimoji="0" lang="en-US" altLang="en-US" sz="2400" b="1">
                <a:solidFill>
                  <a:schemeClr val="tx1"/>
                </a:solidFill>
                <a:effectLst>
                  <a:outerShdw blurRad="38100" dist="38100" dir="2700000" algn="tl">
                    <a:srgbClr val="000000"/>
                  </a:outerShdw>
                </a:effectLst>
              </a:rPr>
              <a:t>as a function of</a:t>
            </a:r>
          </a:p>
        </p:txBody>
      </p:sp>
      <p:sp>
        <p:nvSpPr>
          <p:cNvPr id="451589" name="Rectangle 5">
            <a:extLst>
              <a:ext uri="{FF2B5EF4-FFF2-40B4-BE49-F238E27FC236}">
                <a16:creationId xmlns:a16="http://schemas.microsoft.com/office/drawing/2014/main" id="{7DF46EC8-9AEE-427A-80B1-B08DEB1346C5}"/>
              </a:ext>
            </a:extLst>
          </p:cNvPr>
          <p:cNvSpPr>
            <a:spLocks noChangeArrowheads="1"/>
          </p:cNvSpPr>
          <p:nvPr/>
        </p:nvSpPr>
        <p:spPr bwMode="auto">
          <a:xfrm>
            <a:off x="4186238" y="3100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451590" name="Object 6">
            <a:extLst>
              <a:ext uri="{FF2B5EF4-FFF2-40B4-BE49-F238E27FC236}">
                <a16:creationId xmlns:a16="http://schemas.microsoft.com/office/drawing/2014/main" id="{6CFE5A77-71DD-4385-AACC-CC7C09C5809A}"/>
              </a:ext>
            </a:extLst>
          </p:cNvPr>
          <p:cNvGraphicFramePr>
            <a:graphicFrameLocks noChangeAspect="1"/>
          </p:cNvGraphicFramePr>
          <p:nvPr/>
        </p:nvGraphicFramePr>
        <p:xfrm>
          <a:off x="1752600" y="704850"/>
          <a:ext cx="2362200" cy="741363"/>
        </p:xfrm>
        <a:graphic>
          <a:graphicData uri="http://schemas.openxmlformats.org/presentationml/2006/ole">
            <mc:AlternateContent xmlns:mc="http://schemas.openxmlformats.org/markup-compatibility/2006">
              <mc:Choice xmlns:v="urn:schemas-microsoft-com:vml" Requires="v">
                <p:oleObj spid="_x0000_s451595" name="Equation" r:id="rId7" imgW="761760" imgH="241200" progId="Equation.3">
                  <p:embed/>
                </p:oleObj>
              </mc:Choice>
              <mc:Fallback>
                <p:oleObj name="Equation" r:id="rId7" imgW="761760" imgH="2412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704850"/>
                        <a:ext cx="2362200" cy="741363"/>
                      </a:xfrm>
                      <a:prstGeom prst="rect">
                        <a:avLst/>
                      </a:prstGeom>
                      <a:solidFill>
                        <a:schemeClr val="tx2"/>
                      </a:solidFill>
                    </p:spPr>
                  </p:pic>
                </p:oleObj>
              </mc:Fallback>
            </mc:AlternateContent>
          </a:graphicData>
        </a:graphic>
      </p:graphicFrame>
      <p:pic>
        <p:nvPicPr>
          <p:cNvPr id="451591" name="Picture 7">
            <a:extLst>
              <a:ext uri="{FF2B5EF4-FFF2-40B4-BE49-F238E27FC236}">
                <a16:creationId xmlns:a16="http://schemas.microsoft.com/office/drawing/2014/main" id="{129470C0-2EBC-46B7-990B-9DE9431E49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1466850"/>
            <a:ext cx="71628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1592" name="Text Box 8">
            <a:extLst>
              <a:ext uri="{FF2B5EF4-FFF2-40B4-BE49-F238E27FC236}">
                <a16:creationId xmlns:a16="http://schemas.microsoft.com/office/drawing/2014/main" id="{098D20FA-76DF-47C4-9398-F454AD26132E}"/>
              </a:ext>
            </a:extLst>
          </p:cNvPr>
          <p:cNvSpPr txBox="1">
            <a:spLocks noChangeArrowheads="1"/>
          </p:cNvSpPr>
          <p:nvPr/>
        </p:nvSpPr>
        <p:spPr bwMode="auto">
          <a:xfrm>
            <a:off x="1608138" y="6473825"/>
            <a:ext cx="5840412"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With Erkan Istanbulluoglu, Bob Pack, Charlie Luce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a:extLst>
              <a:ext uri="{FF2B5EF4-FFF2-40B4-BE49-F238E27FC236}">
                <a16:creationId xmlns:a16="http://schemas.microsoft.com/office/drawing/2014/main" id="{B91D04A6-8F20-44AC-BA20-CEE6EDBC08AC}"/>
              </a:ext>
            </a:extLst>
          </p:cNvPr>
          <p:cNvSpPr>
            <a:spLocks noGrp="1" noChangeArrowheads="1"/>
          </p:cNvSpPr>
          <p:nvPr>
            <p:ph type="title"/>
          </p:nvPr>
        </p:nvSpPr>
        <p:spPr>
          <a:xfrm>
            <a:off x="406400" y="368300"/>
            <a:ext cx="8229600" cy="800100"/>
          </a:xfrm>
        </p:spPr>
        <p:txBody>
          <a:bodyPr/>
          <a:lstStyle/>
          <a:p>
            <a:r>
              <a:rPr lang="en-US" altLang="en-US"/>
              <a:t>Dryland Vegetation Distribution</a:t>
            </a:r>
          </a:p>
        </p:txBody>
      </p:sp>
      <p:sp>
        <p:nvSpPr>
          <p:cNvPr id="452611" name="Rectangle 3">
            <a:extLst>
              <a:ext uri="{FF2B5EF4-FFF2-40B4-BE49-F238E27FC236}">
                <a16:creationId xmlns:a16="http://schemas.microsoft.com/office/drawing/2014/main" id="{87968B88-AF0A-4F39-9D4D-8BBAF02FEACD}"/>
              </a:ext>
            </a:extLst>
          </p:cNvPr>
          <p:cNvSpPr>
            <a:spLocks noGrp="1" noChangeArrowheads="1"/>
          </p:cNvSpPr>
          <p:nvPr>
            <p:ph type="body" idx="1"/>
          </p:nvPr>
        </p:nvSpPr>
        <p:spPr>
          <a:xfrm>
            <a:off x="457200" y="1647825"/>
            <a:ext cx="8178800" cy="5081588"/>
          </a:xfrm>
        </p:spPr>
        <p:txBody>
          <a:bodyPr/>
          <a:lstStyle/>
          <a:p>
            <a:pPr>
              <a:buFont typeface="Monotype Sorts" pitchFamily="2" charset="2"/>
              <a:buNone/>
            </a:pPr>
            <a:r>
              <a:rPr lang="en-US" altLang="en-US"/>
              <a:t>Basic Premises </a:t>
            </a:r>
          </a:p>
          <a:p>
            <a:r>
              <a:rPr lang="en-US" altLang="en-US"/>
              <a:t>Moisture is the most significant resource limitation in drylands</a:t>
            </a:r>
          </a:p>
          <a:p>
            <a:r>
              <a:rPr lang="en-US" altLang="en-US"/>
              <a:t>Topography is a major factor regulating landscape moisture by:</a:t>
            </a:r>
          </a:p>
          <a:p>
            <a:pPr lvl="1"/>
            <a:r>
              <a:rPr lang="en-US" altLang="en-US"/>
              <a:t>Redistribution of moisture by overland flow</a:t>
            </a:r>
          </a:p>
          <a:p>
            <a:pPr lvl="2"/>
            <a:r>
              <a:rPr lang="en-US" altLang="en-US"/>
              <a:t>No subsurface lateral flow</a:t>
            </a:r>
          </a:p>
          <a:p>
            <a:pPr lvl="1"/>
            <a:r>
              <a:rPr lang="en-US" altLang="en-US"/>
              <a:t>Solar radiation exposure</a:t>
            </a:r>
          </a:p>
          <a:p>
            <a:pPr lvl="2"/>
            <a:r>
              <a:rPr lang="en-US" altLang="en-US"/>
              <a:t>South slope versus north slope</a:t>
            </a:r>
          </a:p>
        </p:txBody>
      </p:sp>
      <p:pic>
        <p:nvPicPr>
          <p:cNvPr id="452612" name="Picture 4" descr="paint">
            <a:extLst>
              <a:ext uri="{FF2B5EF4-FFF2-40B4-BE49-F238E27FC236}">
                <a16:creationId xmlns:a16="http://schemas.microsoft.com/office/drawing/2014/main" id="{47123244-3177-4E3C-8998-F6C42A2426F0}"/>
              </a:ext>
            </a:extLst>
          </p:cNvPr>
          <p:cNvPicPr>
            <a:picLocks noChangeAspect="1" noChangeArrowheads="1"/>
          </p:cNvPicPr>
          <p:nvPr/>
        </p:nvPicPr>
        <p:blipFill>
          <a:blip r:embed="rId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571500" y="1155700"/>
            <a:ext cx="82296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2613" name="Text Box 5">
            <a:extLst>
              <a:ext uri="{FF2B5EF4-FFF2-40B4-BE49-F238E27FC236}">
                <a16:creationId xmlns:a16="http://schemas.microsoft.com/office/drawing/2014/main" id="{4E8BD47D-7BA9-4295-BF71-30526EDCBA67}"/>
              </a:ext>
            </a:extLst>
          </p:cNvPr>
          <p:cNvSpPr txBox="1">
            <a:spLocks noChangeArrowheads="1"/>
          </p:cNvSpPr>
          <p:nvPr/>
        </p:nvSpPr>
        <p:spPr bwMode="auto">
          <a:xfrm>
            <a:off x="0" y="0"/>
            <a:ext cx="1757363"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rPr>
              <a:t>Craig Goodwin</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67E2887E-D689-4738-93DD-05E5CCDE8D07}"/>
              </a:ext>
            </a:extLst>
          </p:cNvPr>
          <p:cNvSpPr>
            <a:spLocks noChangeArrowheads="1"/>
          </p:cNvSpPr>
          <p:nvPr/>
        </p:nvSpPr>
        <p:spPr bwMode="auto">
          <a:xfrm>
            <a:off x="1835150" y="-109538"/>
            <a:ext cx="6889750" cy="96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a:defRPr kumimoji="1" sz="4000">
                <a:solidFill>
                  <a:srgbClr val="800000"/>
                </a:solidFill>
                <a:latin typeface="Comic Sans MS" panose="030F0702030302020204" pitchFamily="66" charset="0"/>
              </a:defRPr>
            </a:lvl1pPr>
            <a:lvl2pPr algn="r">
              <a:defRPr kumimoji="1" sz="4000">
                <a:solidFill>
                  <a:srgbClr val="800000"/>
                </a:solidFill>
                <a:latin typeface="Comic Sans MS" panose="030F0702030302020204" pitchFamily="66" charset="0"/>
              </a:defRPr>
            </a:lvl2pPr>
            <a:lvl3pPr algn="r">
              <a:defRPr kumimoji="1" sz="4000">
                <a:solidFill>
                  <a:srgbClr val="800000"/>
                </a:solidFill>
                <a:latin typeface="Comic Sans MS" panose="030F0702030302020204" pitchFamily="66" charset="0"/>
              </a:defRPr>
            </a:lvl3pPr>
            <a:lvl4pPr algn="r">
              <a:defRPr kumimoji="1" sz="4000">
                <a:solidFill>
                  <a:srgbClr val="800000"/>
                </a:solidFill>
                <a:latin typeface="Comic Sans MS" panose="030F0702030302020204" pitchFamily="66" charset="0"/>
              </a:defRPr>
            </a:lvl4pPr>
            <a:lvl5pPr algn="r">
              <a:defRPr kumimoji="1" sz="4000">
                <a:solidFill>
                  <a:srgbClr val="800000"/>
                </a:solidFill>
                <a:latin typeface="Comic Sans MS" panose="030F0702030302020204" pitchFamily="66" charset="0"/>
              </a:defRPr>
            </a:lvl5pPr>
            <a:lvl6pPr marL="457200" algn="r" eaLnBrk="0" fontAlgn="base" hangingPunct="0">
              <a:spcBef>
                <a:spcPct val="0"/>
              </a:spcBef>
              <a:spcAft>
                <a:spcPct val="0"/>
              </a:spcAft>
              <a:defRPr kumimoji="1" sz="4000">
                <a:solidFill>
                  <a:srgbClr val="800000"/>
                </a:solidFill>
                <a:latin typeface="Comic Sans MS" panose="030F0702030302020204" pitchFamily="66" charset="0"/>
              </a:defRPr>
            </a:lvl6pPr>
            <a:lvl7pPr marL="914400" algn="r" eaLnBrk="0" fontAlgn="base" hangingPunct="0">
              <a:spcBef>
                <a:spcPct val="0"/>
              </a:spcBef>
              <a:spcAft>
                <a:spcPct val="0"/>
              </a:spcAft>
              <a:defRPr kumimoji="1" sz="4000">
                <a:solidFill>
                  <a:srgbClr val="800000"/>
                </a:solidFill>
                <a:latin typeface="Comic Sans MS" panose="030F0702030302020204" pitchFamily="66" charset="0"/>
              </a:defRPr>
            </a:lvl7pPr>
            <a:lvl8pPr marL="1371600" algn="r" eaLnBrk="0" fontAlgn="base" hangingPunct="0">
              <a:spcBef>
                <a:spcPct val="0"/>
              </a:spcBef>
              <a:spcAft>
                <a:spcPct val="0"/>
              </a:spcAft>
              <a:defRPr kumimoji="1" sz="4000">
                <a:solidFill>
                  <a:srgbClr val="800000"/>
                </a:solidFill>
                <a:latin typeface="Comic Sans MS" panose="030F0702030302020204" pitchFamily="66" charset="0"/>
              </a:defRPr>
            </a:lvl8pPr>
            <a:lvl9pPr marL="1828800" algn="r" eaLnBrk="0" fontAlgn="base" hangingPunct="0">
              <a:spcBef>
                <a:spcPct val="0"/>
              </a:spcBef>
              <a:spcAft>
                <a:spcPct val="0"/>
              </a:spcAft>
              <a:defRPr kumimoji="1" sz="4000">
                <a:solidFill>
                  <a:srgbClr val="800000"/>
                </a:solidFill>
                <a:latin typeface="Comic Sans MS" panose="030F0702030302020204" pitchFamily="66" charset="0"/>
              </a:defRPr>
            </a:lvl9pPr>
          </a:lstStyle>
          <a:p>
            <a:r>
              <a:rPr lang="en-US" altLang="en-US"/>
              <a:t>Topographic Factors</a:t>
            </a:r>
          </a:p>
        </p:txBody>
      </p:sp>
      <p:pic>
        <p:nvPicPr>
          <p:cNvPr id="453635" name="Picture 3" descr="paint">
            <a:extLst>
              <a:ext uri="{FF2B5EF4-FFF2-40B4-BE49-F238E27FC236}">
                <a16:creationId xmlns:a16="http://schemas.microsoft.com/office/drawing/2014/main" id="{9A92C42E-2439-4B6E-AB8B-69B58D2F4F9E}"/>
              </a:ext>
            </a:extLst>
          </p:cNvPr>
          <p:cNvPicPr>
            <a:picLocks noChangeAspect="1" noChangeArrowheads="1"/>
          </p:cNvPicPr>
          <p:nvPr/>
        </p:nvPicPr>
        <p:blipFill>
          <a:blip r:embed="rId4">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571500" y="822325"/>
            <a:ext cx="82296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3636" name="Group 4">
            <a:extLst>
              <a:ext uri="{FF2B5EF4-FFF2-40B4-BE49-F238E27FC236}">
                <a16:creationId xmlns:a16="http://schemas.microsoft.com/office/drawing/2014/main" id="{8B2606B4-DB84-4565-96B3-26AFF24A0AA7}"/>
              </a:ext>
            </a:extLst>
          </p:cNvPr>
          <p:cNvGrpSpPr>
            <a:grpSpLocks/>
          </p:cNvGrpSpPr>
          <p:nvPr/>
        </p:nvGrpSpPr>
        <p:grpSpPr bwMode="auto">
          <a:xfrm>
            <a:off x="4573588" y="1116013"/>
            <a:ext cx="4324350" cy="5332412"/>
            <a:chOff x="164" y="813"/>
            <a:chExt cx="2724" cy="3359"/>
          </a:xfrm>
        </p:grpSpPr>
        <p:pic>
          <p:nvPicPr>
            <p:cNvPr id="453637" name="Picture 5" descr="Ken-37">
              <a:extLst>
                <a:ext uri="{FF2B5EF4-FFF2-40B4-BE49-F238E27FC236}">
                  <a16:creationId xmlns:a16="http://schemas.microsoft.com/office/drawing/2014/main" id="{6AC285B9-4A63-4FF5-916F-594B20DC8C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 y="1180"/>
              <a:ext cx="1875" cy="1227"/>
            </a:xfrm>
            <a:prstGeom prst="rect">
              <a:avLst/>
            </a:prstGeom>
            <a:noFill/>
            <a:extLst>
              <a:ext uri="{909E8E84-426E-40DD-AFC4-6F175D3DCCD1}">
                <a14:hiddenFill xmlns:a14="http://schemas.microsoft.com/office/drawing/2010/main">
                  <a:solidFill>
                    <a:srgbClr val="FFFFFF"/>
                  </a:solidFill>
                </a14:hiddenFill>
              </a:ext>
            </a:extLst>
          </p:spPr>
        </p:pic>
        <p:pic>
          <p:nvPicPr>
            <p:cNvPr id="453638" name="Picture 6" descr="Ken-16">
              <a:extLst>
                <a:ext uri="{FF2B5EF4-FFF2-40B4-BE49-F238E27FC236}">
                  <a16:creationId xmlns:a16="http://schemas.microsoft.com/office/drawing/2014/main" id="{B5087950-E576-47D1-B5B6-DDD4045583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 y="2741"/>
              <a:ext cx="1852" cy="1212"/>
            </a:xfrm>
            <a:prstGeom prst="rect">
              <a:avLst/>
            </a:prstGeom>
            <a:noFill/>
            <a:extLst>
              <a:ext uri="{909E8E84-426E-40DD-AFC4-6F175D3DCCD1}">
                <a14:hiddenFill xmlns:a14="http://schemas.microsoft.com/office/drawing/2010/main">
                  <a:solidFill>
                    <a:srgbClr val="FFFFFF"/>
                  </a:solidFill>
                </a14:hiddenFill>
              </a:ext>
            </a:extLst>
          </p:spPr>
        </p:pic>
        <p:sp>
          <p:nvSpPr>
            <p:cNvPr id="453639" name="Text Box 7">
              <a:extLst>
                <a:ext uri="{FF2B5EF4-FFF2-40B4-BE49-F238E27FC236}">
                  <a16:creationId xmlns:a16="http://schemas.microsoft.com/office/drawing/2014/main" id="{B9BEA788-365A-4AEF-B311-02B161B4C27D}"/>
                </a:ext>
              </a:extLst>
            </p:cNvPr>
            <p:cNvSpPr txBox="1">
              <a:spLocks noChangeArrowheads="1"/>
            </p:cNvSpPr>
            <p:nvPr/>
          </p:nvSpPr>
          <p:spPr bwMode="auto">
            <a:xfrm>
              <a:off x="626" y="2386"/>
              <a:ext cx="17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a:solidFill>
                    <a:schemeClr val="tx1"/>
                  </a:solidFill>
                  <a:latin typeface="Comic Sans MS" panose="030F0702030302020204" pitchFamily="66" charset="0"/>
                </a:rPr>
                <a:t>South-facing Hillslope</a:t>
              </a:r>
            </a:p>
          </p:txBody>
        </p:sp>
        <p:sp>
          <p:nvSpPr>
            <p:cNvPr id="453640" name="Text Box 8">
              <a:extLst>
                <a:ext uri="{FF2B5EF4-FFF2-40B4-BE49-F238E27FC236}">
                  <a16:creationId xmlns:a16="http://schemas.microsoft.com/office/drawing/2014/main" id="{7B2260C9-2C55-49A0-860C-92F7C71B6C91}"/>
                </a:ext>
              </a:extLst>
            </p:cNvPr>
            <p:cNvSpPr txBox="1">
              <a:spLocks noChangeArrowheads="1"/>
            </p:cNvSpPr>
            <p:nvPr/>
          </p:nvSpPr>
          <p:spPr bwMode="auto">
            <a:xfrm>
              <a:off x="626" y="3922"/>
              <a:ext cx="178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a:solidFill>
                    <a:schemeClr val="tx1"/>
                  </a:solidFill>
                  <a:latin typeface="Comic Sans MS" panose="030F0702030302020204" pitchFamily="66" charset="0"/>
                </a:rPr>
                <a:t>North-facing Hillslope</a:t>
              </a:r>
            </a:p>
          </p:txBody>
        </p:sp>
        <p:sp>
          <p:nvSpPr>
            <p:cNvPr id="453641" name="Rectangle 9">
              <a:extLst>
                <a:ext uri="{FF2B5EF4-FFF2-40B4-BE49-F238E27FC236}">
                  <a16:creationId xmlns:a16="http://schemas.microsoft.com/office/drawing/2014/main" id="{326A497C-E947-4EC9-85C9-907290D11782}"/>
                </a:ext>
              </a:extLst>
            </p:cNvPr>
            <p:cNvSpPr>
              <a:spLocks noChangeArrowheads="1"/>
            </p:cNvSpPr>
            <p:nvPr/>
          </p:nvSpPr>
          <p:spPr bwMode="auto">
            <a:xfrm>
              <a:off x="164" y="813"/>
              <a:ext cx="2724" cy="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a:defRPr kumimoji="1" sz="4000">
                  <a:solidFill>
                    <a:srgbClr val="800000"/>
                  </a:solidFill>
                  <a:latin typeface="Comic Sans MS" panose="030F0702030302020204" pitchFamily="66" charset="0"/>
                </a:defRPr>
              </a:lvl1pPr>
              <a:lvl2pPr algn="r">
                <a:defRPr kumimoji="1" sz="4000">
                  <a:solidFill>
                    <a:srgbClr val="800000"/>
                  </a:solidFill>
                  <a:latin typeface="Comic Sans MS" panose="030F0702030302020204" pitchFamily="66" charset="0"/>
                </a:defRPr>
              </a:lvl2pPr>
              <a:lvl3pPr algn="r">
                <a:defRPr kumimoji="1" sz="4000">
                  <a:solidFill>
                    <a:srgbClr val="800000"/>
                  </a:solidFill>
                  <a:latin typeface="Comic Sans MS" panose="030F0702030302020204" pitchFamily="66" charset="0"/>
                </a:defRPr>
              </a:lvl3pPr>
              <a:lvl4pPr algn="r">
                <a:defRPr kumimoji="1" sz="4000">
                  <a:solidFill>
                    <a:srgbClr val="800000"/>
                  </a:solidFill>
                  <a:latin typeface="Comic Sans MS" panose="030F0702030302020204" pitchFamily="66" charset="0"/>
                </a:defRPr>
              </a:lvl4pPr>
              <a:lvl5pPr algn="r">
                <a:defRPr kumimoji="1" sz="4000">
                  <a:solidFill>
                    <a:srgbClr val="800000"/>
                  </a:solidFill>
                  <a:latin typeface="Comic Sans MS" panose="030F0702030302020204" pitchFamily="66" charset="0"/>
                </a:defRPr>
              </a:lvl5pPr>
              <a:lvl6pPr marL="457200" algn="r" eaLnBrk="0" fontAlgn="base" hangingPunct="0">
                <a:spcBef>
                  <a:spcPct val="0"/>
                </a:spcBef>
                <a:spcAft>
                  <a:spcPct val="0"/>
                </a:spcAft>
                <a:defRPr kumimoji="1" sz="4000">
                  <a:solidFill>
                    <a:srgbClr val="800000"/>
                  </a:solidFill>
                  <a:latin typeface="Comic Sans MS" panose="030F0702030302020204" pitchFamily="66" charset="0"/>
                </a:defRPr>
              </a:lvl6pPr>
              <a:lvl7pPr marL="914400" algn="r" eaLnBrk="0" fontAlgn="base" hangingPunct="0">
                <a:spcBef>
                  <a:spcPct val="0"/>
                </a:spcBef>
                <a:spcAft>
                  <a:spcPct val="0"/>
                </a:spcAft>
                <a:defRPr kumimoji="1" sz="4000">
                  <a:solidFill>
                    <a:srgbClr val="800000"/>
                  </a:solidFill>
                  <a:latin typeface="Comic Sans MS" panose="030F0702030302020204" pitchFamily="66" charset="0"/>
                </a:defRPr>
              </a:lvl7pPr>
              <a:lvl8pPr marL="1371600" algn="r" eaLnBrk="0" fontAlgn="base" hangingPunct="0">
                <a:spcBef>
                  <a:spcPct val="0"/>
                </a:spcBef>
                <a:spcAft>
                  <a:spcPct val="0"/>
                </a:spcAft>
                <a:defRPr kumimoji="1" sz="4000">
                  <a:solidFill>
                    <a:srgbClr val="800000"/>
                  </a:solidFill>
                  <a:latin typeface="Comic Sans MS" panose="030F0702030302020204" pitchFamily="66" charset="0"/>
                </a:defRPr>
              </a:lvl8pPr>
              <a:lvl9pPr marL="1828800" algn="r" eaLnBrk="0" fontAlgn="base" hangingPunct="0">
                <a:spcBef>
                  <a:spcPct val="0"/>
                </a:spcBef>
                <a:spcAft>
                  <a:spcPct val="0"/>
                </a:spcAft>
                <a:defRPr kumimoji="1" sz="4000">
                  <a:solidFill>
                    <a:srgbClr val="800000"/>
                  </a:solidFill>
                  <a:latin typeface="Comic Sans MS" panose="030F0702030302020204" pitchFamily="66" charset="0"/>
                </a:defRPr>
              </a:lvl9pPr>
            </a:lstStyle>
            <a:p>
              <a:pPr algn="ctr"/>
              <a:r>
                <a:rPr lang="en-US" altLang="en-US" sz="2400"/>
                <a:t>Solar Radiation Exposure</a:t>
              </a:r>
            </a:p>
          </p:txBody>
        </p:sp>
      </p:grpSp>
      <p:sp>
        <p:nvSpPr>
          <p:cNvPr id="453642" name="Rectangle 10">
            <a:extLst>
              <a:ext uri="{FF2B5EF4-FFF2-40B4-BE49-F238E27FC236}">
                <a16:creationId xmlns:a16="http://schemas.microsoft.com/office/drawing/2014/main" id="{9D06CED9-EAB5-4956-9697-BD63006BD72B}"/>
              </a:ext>
            </a:extLst>
          </p:cNvPr>
          <p:cNvSpPr>
            <a:spLocks noChangeArrowheads="1"/>
          </p:cNvSpPr>
          <p:nvPr/>
        </p:nvSpPr>
        <p:spPr bwMode="auto">
          <a:xfrm>
            <a:off x="427038" y="1112838"/>
            <a:ext cx="4324350" cy="534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r">
              <a:defRPr kumimoji="1" sz="4000">
                <a:solidFill>
                  <a:srgbClr val="800000"/>
                </a:solidFill>
                <a:latin typeface="Comic Sans MS" panose="030F0702030302020204" pitchFamily="66" charset="0"/>
              </a:defRPr>
            </a:lvl1pPr>
            <a:lvl2pPr algn="r">
              <a:defRPr kumimoji="1" sz="4000">
                <a:solidFill>
                  <a:srgbClr val="800000"/>
                </a:solidFill>
                <a:latin typeface="Comic Sans MS" panose="030F0702030302020204" pitchFamily="66" charset="0"/>
              </a:defRPr>
            </a:lvl2pPr>
            <a:lvl3pPr algn="r">
              <a:defRPr kumimoji="1" sz="4000">
                <a:solidFill>
                  <a:srgbClr val="800000"/>
                </a:solidFill>
                <a:latin typeface="Comic Sans MS" panose="030F0702030302020204" pitchFamily="66" charset="0"/>
              </a:defRPr>
            </a:lvl3pPr>
            <a:lvl4pPr algn="r">
              <a:defRPr kumimoji="1" sz="4000">
                <a:solidFill>
                  <a:srgbClr val="800000"/>
                </a:solidFill>
                <a:latin typeface="Comic Sans MS" panose="030F0702030302020204" pitchFamily="66" charset="0"/>
              </a:defRPr>
            </a:lvl4pPr>
            <a:lvl5pPr algn="r">
              <a:defRPr kumimoji="1" sz="4000">
                <a:solidFill>
                  <a:srgbClr val="800000"/>
                </a:solidFill>
                <a:latin typeface="Comic Sans MS" panose="030F0702030302020204" pitchFamily="66" charset="0"/>
              </a:defRPr>
            </a:lvl5pPr>
            <a:lvl6pPr marL="457200" algn="r" eaLnBrk="0" fontAlgn="base" hangingPunct="0">
              <a:spcBef>
                <a:spcPct val="0"/>
              </a:spcBef>
              <a:spcAft>
                <a:spcPct val="0"/>
              </a:spcAft>
              <a:defRPr kumimoji="1" sz="4000">
                <a:solidFill>
                  <a:srgbClr val="800000"/>
                </a:solidFill>
                <a:latin typeface="Comic Sans MS" panose="030F0702030302020204" pitchFamily="66" charset="0"/>
              </a:defRPr>
            </a:lvl6pPr>
            <a:lvl7pPr marL="914400" algn="r" eaLnBrk="0" fontAlgn="base" hangingPunct="0">
              <a:spcBef>
                <a:spcPct val="0"/>
              </a:spcBef>
              <a:spcAft>
                <a:spcPct val="0"/>
              </a:spcAft>
              <a:defRPr kumimoji="1" sz="4000">
                <a:solidFill>
                  <a:srgbClr val="800000"/>
                </a:solidFill>
                <a:latin typeface="Comic Sans MS" panose="030F0702030302020204" pitchFamily="66" charset="0"/>
              </a:defRPr>
            </a:lvl7pPr>
            <a:lvl8pPr marL="1371600" algn="r" eaLnBrk="0" fontAlgn="base" hangingPunct="0">
              <a:spcBef>
                <a:spcPct val="0"/>
              </a:spcBef>
              <a:spcAft>
                <a:spcPct val="0"/>
              </a:spcAft>
              <a:defRPr kumimoji="1" sz="4000">
                <a:solidFill>
                  <a:srgbClr val="800000"/>
                </a:solidFill>
                <a:latin typeface="Comic Sans MS" panose="030F0702030302020204" pitchFamily="66" charset="0"/>
              </a:defRPr>
            </a:lvl8pPr>
            <a:lvl9pPr marL="1828800" algn="r" eaLnBrk="0" fontAlgn="base" hangingPunct="0">
              <a:spcBef>
                <a:spcPct val="0"/>
              </a:spcBef>
              <a:spcAft>
                <a:spcPct val="0"/>
              </a:spcAft>
              <a:defRPr kumimoji="1" sz="4000">
                <a:solidFill>
                  <a:srgbClr val="800000"/>
                </a:solidFill>
                <a:latin typeface="Comic Sans MS" panose="030F0702030302020204" pitchFamily="66" charset="0"/>
              </a:defRPr>
            </a:lvl9pPr>
          </a:lstStyle>
          <a:p>
            <a:pPr algn="ctr"/>
            <a:r>
              <a:rPr lang="en-US" altLang="en-US" sz="2400"/>
              <a:t>Moisture Redistribution</a:t>
            </a:r>
          </a:p>
        </p:txBody>
      </p:sp>
      <p:pic>
        <p:nvPicPr>
          <p:cNvPr id="453643" name="Picture 11" descr="ripgrnd">
            <a:extLst>
              <a:ext uri="{FF2B5EF4-FFF2-40B4-BE49-F238E27FC236}">
                <a16:creationId xmlns:a16="http://schemas.microsoft.com/office/drawing/2014/main" id="{4CD7D38E-9414-432C-9848-F29B278923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3950" y="4170363"/>
            <a:ext cx="2894013" cy="1927225"/>
          </a:xfrm>
          <a:prstGeom prst="rect">
            <a:avLst/>
          </a:prstGeom>
          <a:noFill/>
          <a:extLst>
            <a:ext uri="{909E8E84-426E-40DD-AFC4-6F175D3DCCD1}">
              <a14:hiddenFill xmlns:a14="http://schemas.microsoft.com/office/drawing/2010/main">
                <a:solidFill>
                  <a:srgbClr val="FFFFFF"/>
                </a:solidFill>
              </a14:hiddenFill>
            </a:ext>
          </a:extLst>
        </p:spPr>
      </p:pic>
      <p:pic>
        <p:nvPicPr>
          <p:cNvPr id="453644" name="Picture 12" descr="Scan12">
            <a:extLst>
              <a:ext uri="{FF2B5EF4-FFF2-40B4-BE49-F238E27FC236}">
                <a16:creationId xmlns:a16="http://schemas.microsoft.com/office/drawing/2014/main" id="{F67C577E-6F1B-49DE-A705-053A4DEABD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2838" y="1706563"/>
            <a:ext cx="2933700" cy="1930400"/>
          </a:xfrm>
          <a:prstGeom prst="rect">
            <a:avLst/>
          </a:prstGeom>
          <a:noFill/>
          <a:extLst>
            <a:ext uri="{909E8E84-426E-40DD-AFC4-6F175D3DCCD1}">
              <a14:hiddenFill xmlns:a14="http://schemas.microsoft.com/office/drawing/2010/main">
                <a:solidFill>
                  <a:srgbClr val="FFFFFF"/>
                </a:solidFill>
              </a14:hiddenFill>
            </a:ext>
          </a:extLst>
        </p:spPr>
      </p:pic>
      <p:sp>
        <p:nvSpPr>
          <p:cNvPr id="453645" name="Text Box 13">
            <a:extLst>
              <a:ext uri="{FF2B5EF4-FFF2-40B4-BE49-F238E27FC236}">
                <a16:creationId xmlns:a16="http://schemas.microsoft.com/office/drawing/2014/main" id="{7CDEABD9-9865-4D4C-8E53-3CAAC3BFA8E6}"/>
              </a:ext>
            </a:extLst>
          </p:cNvPr>
          <p:cNvSpPr txBox="1">
            <a:spLocks noChangeArrowheads="1"/>
          </p:cNvSpPr>
          <p:nvPr/>
        </p:nvSpPr>
        <p:spPr bwMode="auto">
          <a:xfrm>
            <a:off x="0" y="0"/>
            <a:ext cx="1757363"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rPr>
              <a:t>Craig Goodwin</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B1DF344A-CF18-49F6-9050-0A254F4BE714}"/>
              </a:ext>
            </a:extLst>
          </p:cNvPr>
          <p:cNvSpPr>
            <a:spLocks noGrp="1" noChangeArrowheads="1"/>
          </p:cNvSpPr>
          <p:nvPr>
            <p:ph type="title"/>
          </p:nvPr>
        </p:nvSpPr>
        <p:spPr>
          <a:xfrm>
            <a:off x="2022475" y="198438"/>
            <a:ext cx="6267450" cy="503237"/>
          </a:xfrm>
        </p:spPr>
        <p:txBody>
          <a:bodyPr/>
          <a:lstStyle/>
          <a:p>
            <a:r>
              <a:rPr lang="en-US" altLang="en-US"/>
              <a:t>Ecological field data collection</a:t>
            </a:r>
          </a:p>
        </p:txBody>
      </p:sp>
      <p:sp>
        <p:nvSpPr>
          <p:cNvPr id="457731" name="Rectangle 3">
            <a:extLst>
              <a:ext uri="{FF2B5EF4-FFF2-40B4-BE49-F238E27FC236}">
                <a16:creationId xmlns:a16="http://schemas.microsoft.com/office/drawing/2014/main" id="{E563FD3F-65F1-4D44-8A9E-AC667903EBFA}"/>
              </a:ext>
            </a:extLst>
          </p:cNvPr>
          <p:cNvSpPr>
            <a:spLocks noChangeArrowheads="1"/>
          </p:cNvSpPr>
          <p:nvPr/>
        </p:nvSpPr>
        <p:spPr bwMode="auto">
          <a:xfrm>
            <a:off x="228600" y="762000"/>
            <a:ext cx="4343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165100" algn="l" defTabSz="3448050">
              <a:spcBef>
                <a:spcPct val="20000"/>
              </a:spcBef>
              <a:buChar char="•"/>
              <a:tabLst>
                <a:tab pos="342900" algn="l"/>
              </a:tabLst>
              <a:defRPr sz="3200">
                <a:solidFill>
                  <a:schemeClr val="tx1"/>
                </a:solidFill>
                <a:latin typeface="Times New Roman" panose="02020603050405020304" pitchFamily="18" charset="0"/>
              </a:defRPr>
            </a:lvl1pPr>
            <a:lvl2pPr marL="2801938" indent="-1077913" algn="l" defTabSz="3448050">
              <a:spcBef>
                <a:spcPct val="20000"/>
              </a:spcBef>
              <a:buChar char="–"/>
              <a:tabLst>
                <a:tab pos="342900" algn="l"/>
              </a:tabLst>
              <a:defRPr sz="2800">
                <a:solidFill>
                  <a:schemeClr val="tx1"/>
                </a:solidFill>
                <a:latin typeface="Times New Roman" panose="02020603050405020304" pitchFamily="18" charset="0"/>
              </a:defRPr>
            </a:lvl2pPr>
            <a:lvl3pPr marL="4310063" indent="-862013" algn="l" defTabSz="3448050">
              <a:spcBef>
                <a:spcPct val="20000"/>
              </a:spcBef>
              <a:buChar char="•"/>
              <a:tabLst>
                <a:tab pos="342900" algn="l"/>
              </a:tabLst>
              <a:defRPr sz="2400">
                <a:solidFill>
                  <a:schemeClr val="tx1"/>
                </a:solidFill>
                <a:latin typeface="Times New Roman" panose="02020603050405020304" pitchFamily="18" charset="0"/>
              </a:defRPr>
            </a:lvl3pPr>
            <a:lvl4pPr marL="6035675" indent="-863600" algn="l" defTabSz="3448050">
              <a:spcBef>
                <a:spcPct val="20000"/>
              </a:spcBef>
              <a:buChar char="–"/>
              <a:tabLst>
                <a:tab pos="342900" algn="l"/>
              </a:tabLst>
              <a:defRPr sz="2000">
                <a:solidFill>
                  <a:schemeClr val="tx1"/>
                </a:solidFill>
                <a:latin typeface="Times New Roman" panose="02020603050405020304" pitchFamily="18" charset="0"/>
              </a:defRPr>
            </a:lvl4pPr>
            <a:lvl5pPr marL="7759700" indent="-862013" algn="l" defTabSz="3448050">
              <a:spcBef>
                <a:spcPct val="20000"/>
              </a:spcBef>
              <a:buChar char="»"/>
              <a:tabLst>
                <a:tab pos="342900" algn="l"/>
              </a:tabLst>
              <a:defRPr sz="2000">
                <a:solidFill>
                  <a:schemeClr val="tx1"/>
                </a:solidFill>
                <a:latin typeface="Times New Roman" panose="02020603050405020304" pitchFamily="18" charset="0"/>
              </a:defRPr>
            </a:lvl5pPr>
            <a:lvl6pPr marL="8216900" indent="-862013" defTabSz="3448050" eaLnBrk="0" fontAlgn="base" hangingPunct="0">
              <a:spcBef>
                <a:spcPct val="20000"/>
              </a:spcBef>
              <a:spcAft>
                <a:spcPct val="0"/>
              </a:spcAft>
              <a:buChar char="»"/>
              <a:tabLst>
                <a:tab pos="342900" algn="l"/>
              </a:tabLst>
              <a:defRPr sz="2000">
                <a:solidFill>
                  <a:schemeClr val="tx1"/>
                </a:solidFill>
                <a:latin typeface="Times New Roman" panose="02020603050405020304" pitchFamily="18" charset="0"/>
              </a:defRPr>
            </a:lvl6pPr>
            <a:lvl7pPr marL="8674100" indent="-862013" defTabSz="3448050" eaLnBrk="0" fontAlgn="base" hangingPunct="0">
              <a:spcBef>
                <a:spcPct val="20000"/>
              </a:spcBef>
              <a:spcAft>
                <a:spcPct val="0"/>
              </a:spcAft>
              <a:buChar char="»"/>
              <a:tabLst>
                <a:tab pos="342900" algn="l"/>
              </a:tabLst>
              <a:defRPr sz="2000">
                <a:solidFill>
                  <a:schemeClr val="tx1"/>
                </a:solidFill>
                <a:latin typeface="Times New Roman" panose="02020603050405020304" pitchFamily="18" charset="0"/>
              </a:defRPr>
            </a:lvl7pPr>
            <a:lvl8pPr marL="9131300" indent="-862013" defTabSz="3448050" eaLnBrk="0" fontAlgn="base" hangingPunct="0">
              <a:spcBef>
                <a:spcPct val="20000"/>
              </a:spcBef>
              <a:spcAft>
                <a:spcPct val="0"/>
              </a:spcAft>
              <a:buChar char="»"/>
              <a:tabLst>
                <a:tab pos="342900" algn="l"/>
              </a:tabLst>
              <a:defRPr sz="2000">
                <a:solidFill>
                  <a:schemeClr val="tx1"/>
                </a:solidFill>
                <a:latin typeface="Times New Roman" panose="02020603050405020304" pitchFamily="18" charset="0"/>
              </a:defRPr>
            </a:lvl8pPr>
            <a:lvl9pPr marL="9588500" indent="-862013" defTabSz="3448050" eaLnBrk="0" fontAlgn="base" hangingPunct="0">
              <a:spcBef>
                <a:spcPct val="20000"/>
              </a:spcBef>
              <a:spcAft>
                <a:spcPct val="0"/>
              </a:spcAft>
              <a:buChar char="»"/>
              <a:tabLst>
                <a:tab pos="342900" algn="l"/>
              </a:tabLst>
              <a:defRPr sz="2000">
                <a:solidFill>
                  <a:schemeClr val="tx1"/>
                </a:solidFill>
                <a:latin typeface="Times New Roman" panose="02020603050405020304" pitchFamily="18" charset="0"/>
              </a:defRPr>
            </a:lvl9pPr>
          </a:lstStyle>
          <a:p>
            <a:pPr algn="ctr">
              <a:spcBef>
                <a:spcPct val="50000"/>
              </a:spcBef>
              <a:buFontTx/>
              <a:buNone/>
            </a:pPr>
            <a:endParaRPr kumimoji="0" lang="en-US" altLang="en-US" sz="1800" b="1"/>
          </a:p>
          <a:p>
            <a:pPr>
              <a:buClr>
                <a:srgbClr val="990000"/>
              </a:buClr>
            </a:pPr>
            <a:r>
              <a:rPr kumimoji="0" lang="en-US" altLang="en-US" sz="1800" b="1"/>
              <a:t>Cover data collected at approximately 60 transects (30 m long) per watershed.</a:t>
            </a:r>
          </a:p>
          <a:p>
            <a:pPr>
              <a:buClr>
                <a:srgbClr val="990000"/>
              </a:buClr>
            </a:pPr>
            <a:r>
              <a:rPr kumimoji="0" lang="en-US" altLang="en-US" sz="1800" b="1">
                <a:sym typeface="Symbol" panose="05050102010706020507" pitchFamily="18" charset="2"/>
              </a:rPr>
              <a:t>Cover data collected for 100 points per transect, by species, using the “point intercept on a transect method.”</a:t>
            </a:r>
          </a:p>
          <a:p>
            <a:pPr>
              <a:buClr>
                <a:srgbClr val="990000"/>
              </a:buClr>
              <a:buFontTx/>
              <a:buNone/>
            </a:pPr>
            <a:endParaRPr kumimoji="0" lang="en-US" altLang="en-US" sz="1800" b="1">
              <a:sym typeface="Symbol" panose="05050102010706020507" pitchFamily="18" charset="2"/>
            </a:endParaRPr>
          </a:p>
        </p:txBody>
      </p:sp>
      <p:pic>
        <p:nvPicPr>
          <p:cNvPr id="457732" name="Picture 4" descr="transect">
            <a:extLst>
              <a:ext uri="{FF2B5EF4-FFF2-40B4-BE49-F238E27FC236}">
                <a16:creationId xmlns:a16="http://schemas.microsoft.com/office/drawing/2014/main" id="{656C9308-4A9F-4AB7-9B7B-19EC405E8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5" y="787400"/>
            <a:ext cx="419417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457733" name="Picture 5" descr="vegcrew">
            <a:extLst>
              <a:ext uri="{FF2B5EF4-FFF2-40B4-BE49-F238E27FC236}">
                <a16:creationId xmlns:a16="http://schemas.microsoft.com/office/drawing/2014/main" id="{23983E0B-00BE-417B-89D3-B4065F2F5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609975"/>
            <a:ext cx="4257675" cy="2841625"/>
          </a:xfrm>
          <a:prstGeom prst="rect">
            <a:avLst/>
          </a:prstGeom>
          <a:noFill/>
          <a:extLst>
            <a:ext uri="{909E8E84-426E-40DD-AFC4-6F175D3DCCD1}">
              <a14:hiddenFill xmlns:a14="http://schemas.microsoft.com/office/drawing/2010/main">
                <a:solidFill>
                  <a:srgbClr val="FFFFFF"/>
                </a:solidFill>
              </a14:hiddenFill>
            </a:ext>
          </a:extLst>
        </p:spPr>
      </p:pic>
      <p:pic>
        <p:nvPicPr>
          <p:cNvPr id="457734" name="Picture 6" descr="kendall">
            <a:extLst>
              <a:ext uri="{FF2B5EF4-FFF2-40B4-BE49-F238E27FC236}">
                <a16:creationId xmlns:a16="http://schemas.microsoft.com/office/drawing/2014/main" id="{FB521FD7-C2C4-400F-88E9-6372418247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2833688"/>
            <a:ext cx="4724400" cy="3643312"/>
          </a:xfrm>
          <a:prstGeom prst="rect">
            <a:avLst/>
          </a:prstGeom>
          <a:noFill/>
          <a:extLst>
            <a:ext uri="{909E8E84-426E-40DD-AFC4-6F175D3DCCD1}">
              <a14:hiddenFill xmlns:a14="http://schemas.microsoft.com/office/drawing/2010/main">
                <a:solidFill>
                  <a:srgbClr val="FFFFFF"/>
                </a:solidFill>
              </a14:hiddenFill>
            </a:ext>
          </a:extLst>
        </p:spPr>
      </p:pic>
      <p:sp>
        <p:nvSpPr>
          <p:cNvPr id="457735" name="Text Box 7">
            <a:extLst>
              <a:ext uri="{FF2B5EF4-FFF2-40B4-BE49-F238E27FC236}">
                <a16:creationId xmlns:a16="http://schemas.microsoft.com/office/drawing/2014/main" id="{68F36957-7D2E-4B1B-B018-FD7413B5C24F}"/>
              </a:ext>
            </a:extLst>
          </p:cNvPr>
          <p:cNvSpPr txBox="1">
            <a:spLocks noChangeArrowheads="1"/>
          </p:cNvSpPr>
          <p:nvPr/>
        </p:nvSpPr>
        <p:spPr bwMode="auto">
          <a:xfrm>
            <a:off x="0" y="0"/>
            <a:ext cx="1757363"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rPr>
              <a:t>Craig Goodwin</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778" name="Picture 2" descr="solar">
            <a:extLst>
              <a:ext uri="{FF2B5EF4-FFF2-40B4-BE49-F238E27FC236}">
                <a16:creationId xmlns:a16="http://schemas.microsoft.com/office/drawing/2014/main" id="{EEFABE52-A93D-4535-9068-34A2B4996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111125"/>
            <a:ext cx="4262438" cy="3286125"/>
          </a:xfrm>
          <a:prstGeom prst="rect">
            <a:avLst/>
          </a:prstGeom>
          <a:noFill/>
          <a:extLst>
            <a:ext uri="{909E8E84-426E-40DD-AFC4-6F175D3DCCD1}">
              <a14:hiddenFill xmlns:a14="http://schemas.microsoft.com/office/drawing/2010/main">
                <a:solidFill>
                  <a:srgbClr val="FFFFFF"/>
                </a:solidFill>
              </a14:hiddenFill>
            </a:ext>
          </a:extLst>
        </p:spPr>
      </p:pic>
      <p:pic>
        <p:nvPicPr>
          <p:cNvPr id="459779" name="Picture 3" descr="topomap">
            <a:extLst>
              <a:ext uri="{FF2B5EF4-FFF2-40B4-BE49-F238E27FC236}">
                <a16:creationId xmlns:a16="http://schemas.microsoft.com/office/drawing/2014/main" id="{3BB97696-2C11-4CC1-9D04-61DD3DE32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8900"/>
            <a:ext cx="4367213" cy="3367088"/>
          </a:xfrm>
          <a:prstGeom prst="rect">
            <a:avLst/>
          </a:prstGeom>
          <a:noFill/>
          <a:extLst>
            <a:ext uri="{909E8E84-426E-40DD-AFC4-6F175D3DCCD1}">
              <a14:hiddenFill xmlns:a14="http://schemas.microsoft.com/office/drawing/2010/main">
                <a:solidFill>
                  <a:srgbClr val="FFFFFF"/>
                </a:solidFill>
              </a14:hiddenFill>
            </a:ext>
          </a:extLst>
        </p:spPr>
      </p:pic>
      <p:pic>
        <p:nvPicPr>
          <p:cNvPr id="459780" name="Picture 4" descr="discharge">
            <a:extLst>
              <a:ext uri="{FF2B5EF4-FFF2-40B4-BE49-F238E27FC236}">
                <a16:creationId xmlns:a16="http://schemas.microsoft.com/office/drawing/2014/main" id="{155E83B1-E4C3-44A3-A4F5-866C606B5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763" y="3457575"/>
            <a:ext cx="4287837" cy="3306763"/>
          </a:xfrm>
          <a:prstGeom prst="rect">
            <a:avLst/>
          </a:prstGeom>
          <a:noFill/>
          <a:extLst>
            <a:ext uri="{909E8E84-426E-40DD-AFC4-6F175D3DCCD1}">
              <a14:hiddenFill xmlns:a14="http://schemas.microsoft.com/office/drawing/2010/main">
                <a:solidFill>
                  <a:srgbClr val="FFFFFF"/>
                </a:solidFill>
              </a14:hiddenFill>
            </a:ext>
          </a:extLst>
        </p:spPr>
      </p:pic>
      <p:pic>
        <p:nvPicPr>
          <p:cNvPr id="459781" name="Picture 5" descr="infil">
            <a:extLst>
              <a:ext uri="{FF2B5EF4-FFF2-40B4-BE49-F238E27FC236}">
                <a16:creationId xmlns:a16="http://schemas.microsoft.com/office/drawing/2014/main" id="{DD4BD36A-A47A-43E8-A1B8-CD6113C78A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2800" y="3459163"/>
            <a:ext cx="4262438" cy="3287712"/>
          </a:xfrm>
          <a:prstGeom prst="rect">
            <a:avLst/>
          </a:prstGeom>
          <a:noFill/>
          <a:extLst>
            <a:ext uri="{909E8E84-426E-40DD-AFC4-6F175D3DCCD1}">
              <a14:hiddenFill xmlns:a14="http://schemas.microsoft.com/office/drawing/2010/main">
                <a:solidFill>
                  <a:srgbClr val="FFFFFF"/>
                </a:solidFill>
              </a14:hiddenFill>
            </a:ext>
          </a:extLst>
        </p:spPr>
      </p:pic>
      <p:sp>
        <p:nvSpPr>
          <p:cNvPr id="459782" name="Text Box 6">
            <a:extLst>
              <a:ext uri="{FF2B5EF4-FFF2-40B4-BE49-F238E27FC236}">
                <a16:creationId xmlns:a16="http://schemas.microsoft.com/office/drawing/2014/main" id="{E9E6C876-C8E1-41BF-8AB8-43990C7EE919}"/>
              </a:ext>
            </a:extLst>
          </p:cNvPr>
          <p:cNvSpPr txBox="1">
            <a:spLocks noChangeArrowheads="1"/>
          </p:cNvSpPr>
          <p:nvPr/>
        </p:nvSpPr>
        <p:spPr bwMode="auto">
          <a:xfrm>
            <a:off x="7966075" y="0"/>
            <a:ext cx="1177925" cy="7016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a:solidFill>
                  <a:schemeClr val="tx2"/>
                </a:solidFill>
              </a:rPr>
              <a:t>Craig Goodwin</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06E02F62-1E1D-4EA5-ACD3-4DA91D5675BD}"/>
              </a:ext>
            </a:extLst>
          </p:cNvPr>
          <p:cNvSpPr>
            <a:spLocks noGrp="1" noChangeArrowheads="1"/>
          </p:cNvSpPr>
          <p:nvPr>
            <p:ph type="title"/>
          </p:nvPr>
        </p:nvSpPr>
        <p:spPr/>
        <p:txBody>
          <a:bodyPr/>
          <a:lstStyle/>
          <a:p>
            <a:r>
              <a:rPr lang="en-US" altLang="en-US"/>
              <a:t>Hydrology Component: Basis</a:t>
            </a:r>
          </a:p>
        </p:txBody>
      </p:sp>
      <p:sp>
        <p:nvSpPr>
          <p:cNvPr id="460803" name="Rectangle 3">
            <a:extLst>
              <a:ext uri="{FF2B5EF4-FFF2-40B4-BE49-F238E27FC236}">
                <a16:creationId xmlns:a16="http://schemas.microsoft.com/office/drawing/2014/main" id="{46683FD2-C3FC-40E0-8225-983756B80D6D}"/>
              </a:ext>
            </a:extLst>
          </p:cNvPr>
          <p:cNvSpPr>
            <a:spLocks noChangeArrowheads="1"/>
          </p:cNvSpPr>
          <p:nvPr/>
        </p:nvSpPr>
        <p:spPr bwMode="auto">
          <a:xfrm>
            <a:off x="304800" y="685800"/>
            <a:ext cx="4114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342900" algn="l" defTabSz="3448050">
              <a:spcBef>
                <a:spcPct val="20000"/>
              </a:spcBef>
              <a:buChar char="•"/>
              <a:tabLst>
                <a:tab pos="571500" algn="l"/>
              </a:tabLst>
              <a:defRPr sz="3200">
                <a:solidFill>
                  <a:schemeClr val="tx1"/>
                </a:solidFill>
                <a:latin typeface="Times New Roman" panose="02020603050405020304" pitchFamily="18" charset="0"/>
              </a:defRPr>
            </a:lvl1pPr>
            <a:lvl2pPr marL="2635250" indent="-1077913" algn="l" defTabSz="3448050">
              <a:spcBef>
                <a:spcPct val="20000"/>
              </a:spcBef>
              <a:buChar char="–"/>
              <a:tabLst>
                <a:tab pos="571500" algn="l"/>
              </a:tabLst>
              <a:defRPr sz="2800">
                <a:solidFill>
                  <a:schemeClr val="tx1"/>
                </a:solidFill>
                <a:latin typeface="Times New Roman" panose="02020603050405020304" pitchFamily="18" charset="0"/>
              </a:defRPr>
            </a:lvl2pPr>
            <a:lvl3pPr marL="4316413" indent="-1566863" algn="l" defTabSz="3448050">
              <a:spcBef>
                <a:spcPct val="20000"/>
              </a:spcBef>
              <a:buChar char="•"/>
              <a:tabLst>
                <a:tab pos="571500" algn="l"/>
              </a:tabLst>
              <a:defRPr sz="2400">
                <a:solidFill>
                  <a:schemeClr val="tx1"/>
                </a:solidFill>
                <a:latin typeface="Times New Roman" panose="02020603050405020304" pitchFamily="18" charset="0"/>
              </a:defRPr>
            </a:lvl3pPr>
            <a:lvl4pPr marL="6035675" indent="-863600" algn="l" defTabSz="3448050">
              <a:spcBef>
                <a:spcPct val="20000"/>
              </a:spcBef>
              <a:buChar char="–"/>
              <a:tabLst>
                <a:tab pos="571500" algn="l"/>
              </a:tabLst>
              <a:defRPr sz="2000">
                <a:solidFill>
                  <a:schemeClr val="tx1"/>
                </a:solidFill>
                <a:latin typeface="Times New Roman" panose="02020603050405020304" pitchFamily="18" charset="0"/>
              </a:defRPr>
            </a:lvl4pPr>
            <a:lvl5pPr marL="7759700" indent="-862013" algn="l" defTabSz="3448050">
              <a:spcBef>
                <a:spcPct val="20000"/>
              </a:spcBef>
              <a:buChar char="»"/>
              <a:tabLst>
                <a:tab pos="571500" algn="l"/>
              </a:tabLst>
              <a:defRPr sz="2000">
                <a:solidFill>
                  <a:schemeClr val="tx1"/>
                </a:solidFill>
                <a:latin typeface="Times New Roman" panose="02020603050405020304" pitchFamily="18" charset="0"/>
              </a:defRPr>
            </a:lvl5pPr>
            <a:lvl6pPr marL="8216900" indent="-862013" defTabSz="3448050" eaLnBrk="0" fontAlgn="base" hangingPunct="0">
              <a:spcBef>
                <a:spcPct val="20000"/>
              </a:spcBef>
              <a:spcAft>
                <a:spcPct val="0"/>
              </a:spcAft>
              <a:buChar char="»"/>
              <a:tabLst>
                <a:tab pos="571500" algn="l"/>
              </a:tabLst>
              <a:defRPr sz="2000">
                <a:solidFill>
                  <a:schemeClr val="tx1"/>
                </a:solidFill>
                <a:latin typeface="Times New Roman" panose="02020603050405020304" pitchFamily="18" charset="0"/>
              </a:defRPr>
            </a:lvl6pPr>
            <a:lvl7pPr marL="8674100" indent="-862013" defTabSz="3448050" eaLnBrk="0" fontAlgn="base" hangingPunct="0">
              <a:spcBef>
                <a:spcPct val="20000"/>
              </a:spcBef>
              <a:spcAft>
                <a:spcPct val="0"/>
              </a:spcAft>
              <a:buChar char="»"/>
              <a:tabLst>
                <a:tab pos="571500" algn="l"/>
              </a:tabLst>
              <a:defRPr sz="2000">
                <a:solidFill>
                  <a:schemeClr val="tx1"/>
                </a:solidFill>
                <a:latin typeface="Times New Roman" panose="02020603050405020304" pitchFamily="18" charset="0"/>
              </a:defRPr>
            </a:lvl7pPr>
            <a:lvl8pPr marL="9131300" indent="-862013" defTabSz="3448050" eaLnBrk="0" fontAlgn="base" hangingPunct="0">
              <a:spcBef>
                <a:spcPct val="20000"/>
              </a:spcBef>
              <a:spcAft>
                <a:spcPct val="0"/>
              </a:spcAft>
              <a:buChar char="»"/>
              <a:tabLst>
                <a:tab pos="571500" algn="l"/>
              </a:tabLst>
              <a:defRPr sz="2000">
                <a:solidFill>
                  <a:schemeClr val="tx1"/>
                </a:solidFill>
                <a:latin typeface="Times New Roman" panose="02020603050405020304" pitchFamily="18" charset="0"/>
              </a:defRPr>
            </a:lvl8pPr>
            <a:lvl9pPr marL="9588500" indent="-862013" defTabSz="3448050" eaLnBrk="0" fontAlgn="base" hangingPunct="0">
              <a:spcBef>
                <a:spcPct val="20000"/>
              </a:spcBef>
              <a:spcAft>
                <a:spcPct val="0"/>
              </a:spcAft>
              <a:buChar char="»"/>
              <a:tabLst>
                <a:tab pos="571500" algn="l"/>
              </a:tabLst>
              <a:defRPr sz="2000">
                <a:solidFill>
                  <a:schemeClr val="tx1"/>
                </a:solidFill>
                <a:latin typeface="Times New Roman" panose="02020603050405020304" pitchFamily="18" charset="0"/>
              </a:defRPr>
            </a:lvl9pPr>
          </a:lstStyle>
          <a:p>
            <a:pPr algn="r">
              <a:spcBef>
                <a:spcPct val="50000"/>
              </a:spcBef>
              <a:buFontTx/>
              <a:buNone/>
            </a:pPr>
            <a:endParaRPr kumimoji="0" lang="en-US" altLang="en-US" sz="1400" b="1"/>
          </a:p>
          <a:p>
            <a:pPr>
              <a:buClr>
                <a:srgbClr val="990000"/>
              </a:buClr>
            </a:pPr>
            <a:r>
              <a:rPr kumimoji="0" lang="en-US" altLang="en-US" sz="1400" b="1"/>
              <a:t>Landscape moisture in drylands is derived from infiltration of precipitation (i</a:t>
            </a:r>
            <a:r>
              <a:rPr kumimoji="0" lang="en-US" altLang="en-US" sz="1400" b="1" baseline="-25000"/>
              <a:t>p</a:t>
            </a:r>
            <a:r>
              <a:rPr kumimoji="0" lang="en-US" altLang="en-US" sz="1400" b="1"/>
              <a:t>) and overland flow runon (i</a:t>
            </a:r>
            <a:r>
              <a:rPr kumimoji="0" lang="en-US" altLang="en-US" sz="1400" b="1" baseline="-25000"/>
              <a:t>q</a:t>
            </a:r>
            <a:r>
              <a:rPr kumimoji="0" lang="en-US" altLang="en-US" sz="1400" b="1"/>
              <a:t>). </a:t>
            </a:r>
          </a:p>
          <a:p>
            <a:pPr>
              <a:buClr>
                <a:srgbClr val="990000"/>
              </a:buClr>
            </a:pPr>
            <a:r>
              <a:rPr kumimoji="0" lang="en-US" altLang="en-US" sz="1400" b="1">
                <a:sym typeface="Symbol" panose="05050102010706020507" pitchFamily="18" charset="2"/>
              </a:rPr>
              <a:t>Infiltration and runoff (q) are partitioned using a storage threshold (h) concept. Daily (storm) rainfalls (p) are derived from an exponential distribution.  Total average annual runoff at a point (q</a:t>
            </a:r>
            <a:r>
              <a:rPr kumimoji="0" lang="en-US" altLang="en-US" sz="1400" b="1" baseline="-25000">
                <a:sym typeface="Symbol" panose="05050102010706020507" pitchFamily="18" charset="2"/>
              </a:rPr>
              <a:t>a</a:t>
            </a:r>
            <a:r>
              <a:rPr kumimoji="0" lang="en-US" altLang="en-US" sz="1400" b="1">
                <a:sym typeface="Symbol" panose="05050102010706020507" pitchFamily="18" charset="2"/>
              </a:rPr>
              <a:t>) is obtained by summing over the distribution of precipitation days.  [</a:t>
            </a:r>
            <a:r>
              <a:rPr kumimoji="0" lang="en-US" altLang="en-US" sz="1400" b="1" i="1">
                <a:sym typeface="Symbol" panose="05050102010706020507" pitchFamily="18" charset="2"/>
              </a:rPr>
              <a:t>Kirkby</a:t>
            </a:r>
            <a:r>
              <a:rPr kumimoji="0" lang="en-US" altLang="en-US" sz="1400" b="1">
                <a:sym typeface="Symbol" panose="05050102010706020507" pitchFamily="18" charset="2"/>
              </a:rPr>
              <a:t>, 1994]</a:t>
            </a:r>
          </a:p>
          <a:p>
            <a:pPr>
              <a:buClr>
                <a:srgbClr val="990000"/>
              </a:buClr>
            </a:pPr>
            <a:r>
              <a:rPr kumimoji="0" lang="en-US" altLang="en-US" sz="1400" b="1"/>
              <a:t>A fraction of runon (q</a:t>
            </a:r>
            <a:r>
              <a:rPr kumimoji="0" lang="en-US" altLang="en-US" sz="1400" b="1" baseline="-25000"/>
              <a:t>in</a:t>
            </a:r>
            <a:r>
              <a:rPr kumimoji="0" lang="en-US" altLang="en-US" sz="1400" b="1"/>
              <a:t>) infiltrates at a point.  The fraction that infiltrates is a function of discharge and surface characteristics (k</a:t>
            </a:r>
            <a:r>
              <a:rPr kumimoji="0" lang="en-US" altLang="en-US" sz="1400" b="1" baseline="-25000"/>
              <a:t>s</a:t>
            </a:r>
            <a:r>
              <a:rPr kumimoji="0" lang="en-US" altLang="en-US" sz="1400" b="1"/>
              <a:t>), which control time of overland flow occurrence at that point. </a:t>
            </a:r>
          </a:p>
          <a:p>
            <a:pPr>
              <a:buClr>
                <a:srgbClr val="990000"/>
              </a:buClr>
            </a:pPr>
            <a:r>
              <a:rPr kumimoji="0" lang="en-US" altLang="en-US" sz="1400" b="1"/>
              <a:t>Large bare ground expanses reduce soil moisture through evaporation.  Currently, evaporation  is estimated by a simple expression involving climate (k</a:t>
            </a:r>
            <a:r>
              <a:rPr kumimoji="0" lang="en-US" altLang="en-US" sz="1400" b="1" baseline="-25000"/>
              <a:t>c</a:t>
            </a:r>
            <a:r>
              <a:rPr kumimoji="0" lang="en-US" altLang="en-US" sz="1400" b="1"/>
              <a:t>) and solar radiation (R) parameters (k</a:t>
            </a:r>
            <a:r>
              <a:rPr kumimoji="0" lang="en-US" altLang="en-US" sz="1400" b="1" baseline="-25000"/>
              <a:t>r</a:t>
            </a:r>
            <a:r>
              <a:rPr kumimoji="0" lang="en-US" altLang="en-US" sz="1400" b="1"/>
              <a:t>), but more robust methods could be used. </a:t>
            </a:r>
          </a:p>
          <a:p>
            <a:pPr>
              <a:buClr>
                <a:srgbClr val="990000"/>
              </a:buClr>
            </a:pPr>
            <a:r>
              <a:rPr kumimoji="0" lang="en-US" altLang="en-US" sz="1400" b="1"/>
              <a:t>A landscape moisture index (LMI), which is spatially distributed across a dryland landscape, is the end product of the hydrology component.</a:t>
            </a:r>
          </a:p>
          <a:p>
            <a:pPr>
              <a:buClr>
                <a:srgbClr val="990000"/>
              </a:buClr>
            </a:pPr>
            <a:endParaRPr kumimoji="0" lang="en-US" altLang="en-US" sz="1400" b="1"/>
          </a:p>
        </p:txBody>
      </p:sp>
      <p:grpSp>
        <p:nvGrpSpPr>
          <p:cNvPr id="460804" name="Group 4">
            <a:extLst>
              <a:ext uri="{FF2B5EF4-FFF2-40B4-BE49-F238E27FC236}">
                <a16:creationId xmlns:a16="http://schemas.microsoft.com/office/drawing/2014/main" id="{8538F34D-6BBF-4245-A70B-6437B4B4531F}"/>
              </a:ext>
            </a:extLst>
          </p:cNvPr>
          <p:cNvGrpSpPr>
            <a:grpSpLocks/>
          </p:cNvGrpSpPr>
          <p:nvPr/>
        </p:nvGrpSpPr>
        <p:grpSpPr bwMode="auto">
          <a:xfrm>
            <a:off x="4572000" y="1143000"/>
            <a:ext cx="3962400" cy="5181600"/>
            <a:chOff x="7543" y="11385"/>
            <a:chExt cx="4603" cy="6313"/>
          </a:xfrm>
        </p:grpSpPr>
        <p:graphicFrame>
          <p:nvGraphicFramePr>
            <p:cNvPr id="460805" name="Object 5">
              <a:extLst>
                <a:ext uri="{FF2B5EF4-FFF2-40B4-BE49-F238E27FC236}">
                  <a16:creationId xmlns:a16="http://schemas.microsoft.com/office/drawing/2014/main" id="{55AFF7A6-7F4B-49D5-B6E2-8190DC2CBC65}"/>
                </a:ext>
              </a:extLst>
            </p:cNvPr>
            <p:cNvGraphicFramePr>
              <a:graphicFrameLocks noChangeAspect="1"/>
            </p:cNvGraphicFramePr>
            <p:nvPr/>
          </p:nvGraphicFramePr>
          <p:xfrm>
            <a:off x="8592" y="12024"/>
            <a:ext cx="2073" cy="507"/>
          </p:xfrm>
          <a:graphic>
            <a:graphicData uri="http://schemas.openxmlformats.org/presentationml/2006/ole">
              <mc:AlternateContent xmlns:mc="http://schemas.openxmlformats.org/markup-compatibility/2006">
                <mc:Choice xmlns:v="urn:schemas-microsoft-com:vml" Requires="v">
                  <p:oleObj spid="_x0000_s460815" name="Equation" r:id="rId4" imgW="876240" imgH="215640" progId="Equation.3">
                    <p:embed/>
                  </p:oleObj>
                </mc:Choice>
                <mc:Fallback>
                  <p:oleObj name="Equation" r:id="rId4" imgW="876240" imgH="215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2" y="12024"/>
                          <a:ext cx="2073" cy="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06" name="Object 6">
              <a:extLst>
                <a:ext uri="{FF2B5EF4-FFF2-40B4-BE49-F238E27FC236}">
                  <a16:creationId xmlns:a16="http://schemas.microsoft.com/office/drawing/2014/main" id="{8B3578DB-EA22-4A1E-B79B-DA798CFEE625}"/>
                </a:ext>
              </a:extLst>
            </p:cNvPr>
            <p:cNvGraphicFramePr>
              <a:graphicFrameLocks noChangeAspect="1"/>
            </p:cNvGraphicFramePr>
            <p:nvPr/>
          </p:nvGraphicFramePr>
          <p:xfrm>
            <a:off x="8695" y="17232"/>
            <a:ext cx="1909" cy="466"/>
          </p:xfrm>
          <a:graphic>
            <a:graphicData uri="http://schemas.openxmlformats.org/presentationml/2006/ole">
              <mc:AlternateContent xmlns:mc="http://schemas.openxmlformats.org/markup-compatibility/2006">
                <mc:Choice xmlns:v="urn:schemas-microsoft-com:vml" Requires="v">
                  <p:oleObj spid="_x0000_s460816" name="Equation" r:id="rId6" imgW="723600" imgH="177480" progId="Equation.3">
                    <p:embed/>
                  </p:oleObj>
                </mc:Choice>
                <mc:Fallback>
                  <p:oleObj name="Equation" r:id="rId6" imgW="723600" imgH="17748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5" y="17232"/>
                          <a:ext cx="1909" cy="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07" name="Object 7">
              <a:extLst>
                <a:ext uri="{FF2B5EF4-FFF2-40B4-BE49-F238E27FC236}">
                  <a16:creationId xmlns:a16="http://schemas.microsoft.com/office/drawing/2014/main" id="{16620647-60AF-4E24-BB28-D6408D64C7F9}"/>
                </a:ext>
              </a:extLst>
            </p:cNvPr>
            <p:cNvGraphicFramePr>
              <a:graphicFrameLocks noChangeAspect="1"/>
            </p:cNvGraphicFramePr>
            <p:nvPr/>
          </p:nvGraphicFramePr>
          <p:xfrm>
            <a:off x="8043" y="12720"/>
            <a:ext cx="3377" cy="520"/>
          </p:xfrm>
          <a:graphic>
            <a:graphicData uri="http://schemas.openxmlformats.org/presentationml/2006/ole">
              <mc:AlternateContent xmlns:mc="http://schemas.openxmlformats.org/markup-compatibility/2006">
                <mc:Choice xmlns:v="urn:schemas-microsoft-com:vml" Requires="v">
                  <p:oleObj spid="_x0000_s460817" name="Equation" r:id="rId8" imgW="1485720" imgH="228600" progId="Equation.3">
                    <p:embed/>
                  </p:oleObj>
                </mc:Choice>
                <mc:Fallback>
                  <p:oleObj name="Equation" r:id="rId8" imgW="1485720" imgH="2286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3" y="12720"/>
                          <a:ext cx="3377"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08" name="Object 8">
              <a:extLst>
                <a:ext uri="{FF2B5EF4-FFF2-40B4-BE49-F238E27FC236}">
                  <a16:creationId xmlns:a16="http://schemas.microsoft.com/office/drawing/2014/main" id="{A815DD16-322E-4833-B854-CD658D7E885D}"/>
                </a:ext>
              </a:extLst>
            </p:cNvPr>
            <p:cNvGraphicFramePr>
              <a:graphicFrameLocks noChangeAspect="1"/>
            </p:cNvGraphicFramePr>
            <p:nvPr/>
          </p:nvGraphicFramePr>
          <p:xfrm>
            <a:off x="7543" y="13200"/>
            <a:ext cx="4603" cy="858"/>
          </p:xfrm>
          <a:graphic>
            <a:graphicData uri="http://schemas.openxmlformats.org/presentationml/2006/ole">
              <mc:AlternateContent xmlns:mc="http://schemas.openxmlformats.org/markup-compatibility/2006">
                <mc:Choice xmlns:v="urn:schemas-microsoft-com:vml" Requires="v">
                  <p:oleObj spid="_x0000_s460818" name="Equation" r:id="rId10" imgW="2577960" imgH="482400" progId="Equation.3">
                    <p:embed/>
                  </p:oleObj>
                </mc:Choice>
                <mc:Fallback>
                  <p:oleObj name="Equation" r:id="rId10" imgW="2577960" imgH="48240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3" y="13200"/>
                          <a:ext cx="4603" cy="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09" name="Object 9">
              <a:extLst>
                <a:ext uri="{FF2B5EF4-FFF2-40B4-BE49-F238E27FC236}">
                  <a16:creationId xmlns:a16="http://schemas.microsoft.com/office/drawing/2014/main" id="{057B606F-39DE-40EF-86FA-3C0CD6D688B4}"/>
                </a:ext>
              </a:extLst>
            </p:cNvPr>
            <p:cNvGraphicFramePr>
              <a:graphicFrameLocks noChangeAspect="1"/>
            </p:cNvGraphicFramePr>
            <p:nvPr/>
          </p:nvGraphicFramePr>
          <p:xfrm>
            <a:off x="8126" y="14112"/>
            <a:ext cx="2957" cy="635"/>
          </p:xfrm>
          <a:graphic>
            <a:graphicData uri="http://schemas.openxmlformats.org/presentationml/2006/ole">
              <mc:AlternateContent xmlns:mc="http://schemas.openxmlformats.org/markup-compatibility/2006">
                <mc:Choice xmlns:v="urn:schemas-microsoft-com:vml" Requires="v">
                  <p:oleObj spid="_x0000_s460819" name="Equation" r:id="rId12" imgW="1117440" imgH="241200" progId="Equation.3">
                    <p:embed/>
                  </p:oleObj>
                </mc:Choice>
                <mc:Fallback>
                  <p:oleObj name="Equation" r:id="rId12" imgW="1117440" imgH="241200"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26" y="14112"/>
                          <a:ext cx="2957" cy="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10" name="Object 10">
              <a:extLst>
                <a:ext uri="{FF2B5EF4-FFF2-40B4-BE49-F238E27FC236}">
                  <a16:creationId xmlns:a16="http://schemas.microsoft.com/office/drawing/2014/main" id="{2FA0DD20-B7C7-4210-A6BD-4324CAF99365}"/>
                </a:ext>
              </a:extLst>
            </p:cNvPr>
            <p:cNvGraphicFramePr>
              <a:graphicFrameLocks noChangeAspect="1"/>
            </p:cNvGraphicFramePr>
            <p:nvPr/>
          </p:nvGraphicFramePr>
          <p:xfrm>
            <a:off x="8309" y="14664"/>
            <a:ext cx="2687" cy="702"/>
          </p:xfrm>
          <a:graphic>
            <a:graphicData uri="http://schemas.openxmlformats.org/presentationml/2006/ole">
              <mc:AlternateContent xmlns:mc="http://schemas.openxmlformats.org/markup-compatibility/2006">
                <mc:Choice xmlns:v="urn:schemas-microsoft-com:vml" Requires="v">
                  <p:oleObj spid="_x0000_s460820" name="Equation" r:id="rId14" imgW="1015920" imgH="266400" progId="Equation.3">
                    <p:embed/>
                  </p:oleObj>
                </mc:Choice>
                <mc:Fallback>
                  <p:oleObj name="Equation" r:id="rId14" imgW="1015920" imgH="266400" progId="Equation.3">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09" y="14664"/>
                          <a:ext cx="2687" cy="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11" name="Object 11">
              <a:extLst>
                <a:ext uri="{FF2B5EF4-FFF2-40B4-BE49-F238E27FC236}">
                  <a16:creationId xmlns:a16="http://schemas.microsoft.com/office/drawing/2014/main" id="{51E4F130-4356-4565-84EF-0A2957D7F2F3}"/>
                </a:ext>
              </a:extLst>
            </p:cNvPr>
            <p:cNvGraphicFramePr>
              <a:graphicFrameLocks noChangeAspect="1"/>
            </p:cNvGraphicFramePr>
            <p:nvPr/>
          </p:nvGraphicFramePr>
          <p:xfrm>
            <a:off x="8183" y="15373"/>
            <a:ext cx="2855" cy="635"/>
          </p:xfrm>
          <a:graphic>
            <a:graphicData uri="http://schemas.openxmlformats.org/presentationml/2006/ole">
              <mc:AlternateContent xmlns:mc="http://schemas.openxmlformats.org/markup-compatibility/2006">
                <mc:Choice xmlns:v="urn:schemas-microsoft-com:vml" Requires="v">
                  <p:oleObj spid="_x0000_s460821" name="Equation" r:id="rId16" imgW="1079280" imgH="241200" progId="Equation.3">
                    <p:embed/>
                  </p:oleObj>
                </mc:Choice>
                <mc:Fallback>
                  <p:oleObj name="Equation" r:id="rId16" imgW="1079280" imgH="241200" progId="Equation.3">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83" y="15373"/>
                          <a:ext cx="2855" cy="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12" name="Object 12">
              <a:extLst>
                <a:ext uri="{FF2B5EF4-FFF2-40B4-BE49-F238E27FC236}">
                  <a16:creationId xmlns:a16="http://schemas.microsoft.com/office/drawing/2014/main" id="{1C832EBF-9B02-428C-A8C9-43C4BFC3A4CD}"/>
                </a:ext>
              </a:extLst>
            </p:cNvPr>
            <p:cNvGraphicFramePr>
              <a:graphicFrameLocks noChangeAspect="1"/>
            </p:cNvGraphicFramePr>
            <p:nvPr/>
          </p:nvGraphicFramePr>
          <p:xfrm>
            <a:off x="8642" y="16147"/>
            <a:ext cx="2016" cy="605"/>
          </p:xfrm>
          <a:graphic>
            <a:graphicData uri="http://schemas.openxmlformats.org/presentationml/2006/ole">
              <mc:AlternateContent xmlns:mc="http://schemas.openxmlformats.org/markup-compatibility/2006">
                <mc:Choice xmlns:v="urn:schemas-microsoft-com:vml" Requires="v">
                  <p:oleObj spid="_x0000_s460822" name="Equation" r:id="rId18" imgW="761760" imgH="228600" progId="Equation.3">
                    <p:embed/>
                  </p:oleObj>
                </mc:Choice>
                <mc:Fallback>
                  <p:oleObj name="Equation" r:id="rId18" imgW="761760" imgH="228600" progId="Equation.3">
                    <p:embed/>
                    <p:pic>
                      <p:nvPicPr>
                        <p:cNvPr id="0"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642" y="16147"/>
                          <a:ext cx="2016" cy="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13" name="Object 13">
              <a:extLst>
                <a:ext uri="{FF2B5EF4-FFF2-40B4-BE49-F238E27FC236}">
                  <a16:creationId xmlns:a16="http://schemas.microsoft.com/office/drawing/2014/main" id="{184885F1-9C01-43D9-918F-5BBC4CDD6387}"/>
                </a:ext>
              </a:extLst>
            </p:cNvPr>
            <p:cNvGraphicFramePr>
              <a:graphicFrameLocks noChangeAspect="1"/>
            </p:cNvGraphicFramePr>
            <p:nvPr/>
          </p:nvGraphicFramePr>
          <p:xfrm>
            <a:off x="8928" y="11385"/>
            <a:ext cx="1352" cy="567"/>
          </p:xfrm>
          <a:graphic>
            <a:graphicData uri="http://schemas.openxmlformats.org/presentationml/2006/ole">
              <mc:AlternateContent xmlns:mc="http://schemas.openxmlformats.org/markup-compatibility/2006">
                <mc:Choice xmlns:v="urn:schemas-microsoft-com:vml" Requires="v">
                  <p:oleObj spid="_x0000_s460823" name="Equation" r:id="rId20" imgW="571320" imgH="241200" progId="Equation.3">
                    <p:embed/>
                  </p:oleObj>
                </mc:Choice>
                <mc:Fallback>
                  <p:oleObj name="Equation" r:id="rId20" imgW="571320" imgH="241200" progId="Equation.3">
                    <p:embed/>
                    <p:pic>
                      <p:nvPicPr>
                        <p:cNvPr id="0"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928" y="11385"/>
                          <a:ext cx="1352" cy="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60814" name="Text Box 14">
            <a:extLst>
              <a:ext uri="{FF2B5EF4-FFF2-40B4-BE49-F238E27FC236}">
                <a16:creationId xmlns:a16="http://schemas.microsoft.com/office/drawing/2014/main" id="{7936A236-D45F-4E52-821C-05B61641B631}"/>
              </a:ext>
            </a:extLst>
          </p:cNvPr>
          <p:cNvSpPr txBox="1">
            <a:spLocks noChangeArrowheads="1"/>
          </p:cNvSpPr>
          <p:nvPr/>
        </p:nvSpPr>
        <p:spPr bwMode="auto">
          <a:xfrm>
            <a:off x="0" y="0"/>
            <a:ext cx="1757363"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rPr>
              <a:t>Craig Goodwin</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4962" name="Rectangle 2">
            <a:extLst>
              <a:ext uri="{FF2B5EF4-FFF2-40B4-BE49-F238E27FC236}">
                <a16:creationId xmlns:a16="http://schemas.microsoft.com/office/drawing/2014/main" id="{6251BB0B-0697-4837-B772-3D565EFA180C}"/>
              </a:ext>
            </a:extLst>
          </p:cNvPr>
          <p:cNvSpPr>
            <a:spLocks noGrp="1" noChangeArrowheads="1"/>
          </p:cNvSpPr>
          <p:nvPr>
            <p:ph type="title" idx="4294967295"/>
          </p:nvPr>
        </p:nvSpPr>
        <p:spPr>
          <a:xfrm>
            <a:off x="182563" y="0"/>
            <a:ext cx="8791575" cy="1243013"/>
          </a:xfrm>
        </p:spPr>
        <p:txBody>
          <a:bodyPr/>
          <a:lstStyle/>
          <a:p>
            <a:pPr algn="ctr">
              <a:lnSpc>
                <a:spcPct val="85000"/>
              </a:lnSpc>
            </a:pPr>
            <a:r>
              <a:rPr lang="en-US" altLang="en-US" sz="2400">
                <a:solidFill>
                  <a:srgbClr val="FF0000"/>
                </a:solidFill>
                <a:latin typeface="Times New Roman" panose="02020603050405020304" pitchFamily="18" charset="0"/>
              </a:rPr>
              <a:t>DEM based channel network delineation using local curvature and constant drop analysis to have objective and spatially variable drainage density</a:t>
            </a:r>
            <a:endParaRPr kumimoji="0" lang="en-US" altLang="en-US" sz="2400" b="0">
              <a:solidFill>
                <a:srgbClr val="FF0000"/>
              </a:solidFill>
              <a:latin typeface="Times New Roman" panose="02020603050405020304" pitchFamily="18" charset="0"/>
            </a:endParaRPr>
          </a:p>
        </p:txBody>
      </p:sp>
      <p:grpSp>
        <p:nvGrpSpPr>
          <p:cNvPr id="424963" name="Group 3">
            <a:extLst>
              <a:ext uri="{FF2B5EF4-FFF2-40B4-BE49-F238E27FC236}">
                <a16:creationId xmlns:a16="http://schemas.microsoft.com/office/drawing/2014/main" id="{B6EF3DE8-FB20-4D99-BB60-C58B13949874}"/>
              </a:ext>
            </a:extLst>
          </p:cNvPr>
          <p:cNvGrpSpPr>
            <a:grpSpLocks noChangeAspect="1"/>
          </p:cNvGrpSpPr>
          <p:nvPr/>
        </p:nvGrpSpPr>
        <p:grpSpPr bwMode="auto">
          <a:xfrm>
            <a:off x="6280150" y="1663700"/>
            <a:ext cx="1682750" cy="1708150"/>
            <a:chOff x="1632" y="1248"/>
            <a:chExt cx="2443" cy="2481"/>
          </a:xfrm>
        </p:grpSpPr>
        <p:grpSp>
          <p:nvGrpSpPr>
            <p:cNvPr id="424964" name="Group 4">
              <a:extLst>
                <a:ext uri="{FF2B5EF4-FFF2-40B4-BE49-F238E27FC236}">
                  <a16:creationId xmlns:a16="http://schemas.microsoft.com/office/drawing/2014/main" id="{A994492E-CEB6-461A-B45D-27837F2BFDD6}"/>
                </a:ext>
              </a:extLst>
            </p:cNvPr>
            <p:cNvGrpSpPr>
              <a:grpSpLocks noChangeAspect="1"/>
            </p:cNvGrpSpPr>
            <p:nvPr/>
          </p:nvGrpSpPr>
          <p:grpSpPr bwMode="auto">
            <a:xfrm>
              <a:off x="1632" y="1248"/>
              <a:ext cx="2443" cy="2481"/>
              <a:chOff x="3456" y="1536"/>
              <a:chExt cx="1963" cy="2026"/>
            </a:xfrm>
          </p:grpSpPr>
          <p:grpSp>
            <p:nvGrpSpPr>
              <p:cNvPr id="424965" name="Group 5">
                <a:extLst>
                  <a:ext uri="{FF2B5EF4-FFF2-40B4-BE49-F238E27FC236}">
                    <a16:creationId xmlns:a16="http://schemas.microsoft.com/office/drawing/2014/main" id="{C09DCE71-C8F3-4782-BA6C-0EE3CD16DCAA}"/>
                  </a:ext>
                </a:extLst>
              </p:cNvPr>
              <p:cNvGrpSpPr>
                <a:grpSpLocks noChangeAspect="1"/>
              </p:cNvGrpSpPr>
              <p:nvPr/>
            </p:nvGrpSpPr>
            <p:grpSpPr bwMode="auto">
              <a:xfrm>
                <a:off x="3456" y="1536"/>
                <a:ext cx="1963" cy="1926"/>
                <a:chOff x="1877" y="1152"/>
                <a:chExt cx="1971" cy="1776"/>
              </a:xfrm>
            </p:grpSpPr>
            <p:sp>
              <p:nvSpPr>
                <p:cNvPr id="424966" name="Rectangle 6">
                  <a:extLst>
                    <a:ext uri="{FF2B5EF4-FFF2-40B4-BE49-F238E27FC236}">
                      <a16:creationId xmlns:a16="http://schemas.microsoft.com/office/drawing/2014/main" id="{E8D39342-1A33-4778-8A5D-24CEFF37215C}"/>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67" name="Rectangle 7">
                  <a:extLst>
                    <a:ext uri="{FF2B5EF4-FFF2-40B4-BE49-F238E27FC236}">
                      <a16:creationId xmlns:a16="http://schemas.microsoft.com/office/drawing/2014/main" id="{1D0B5828-D319-4E07-A0DB-4B2E76C3151B}"/>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68" name="Rectangle 8">
                  <a:extLst>
                    <a:ext uri="{FF2B5EF4-FFF2-40B4-BE49-F238E27FC236}">
                      <a16:creationId xmlns:a16="http://schemas.microsoft.com/office/drawing/2014/main" id="{37594EBC-940F-4AA8-A42F-DA0F97902F07}"/>
                    </a:ext>
                  </a:extLst>
                </p:cNvPr>
                <p:cNvSpPr>
                  <a:spLocks noChangeAspect="1" noChangeArrowheads="1"/>
                </p:cNvSpPr>
                <p:nvPr/>
              </p:nvSpPr>
              <p:spPr bwMode="auto">
                <a:xfrm>
                  <a:off x="2666" y="1152"/>
                  <a:ext cx="394" cy="355"/>
                </a:xfrm>
                <a:prstGeom prst="rect">
                  <a:avLst/>
                </a:prstGeom>
                <a:solidFill>
                  <a:schemeClr val="tx1"/>
                </a:solidFill>
                <a:ln w="381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69" name="Rectangle 9">
                  <a:extLst>
                    <a:ext uri="{FF2B5EF4-FFF2-40B4-BE49-F238E27FC236}">
                      <a16:creationId xmlns:a16="http://schemas.microsoft.com/office/drawing/2014/main" id="{4D91F22A-8E5A-420C-A979-5F39FF720A56}"/>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70" name="Rectangle 10">
                  <a:extLst>
                    <a:ext uri="{FF2B5EF4-FFF2-40B4-BE49-F238E27FC236}">
                      <a16:creationId xmlns:a16="http://schemas.microsoft.com/office/drawing/2014/main" id="{12085716-34DC-443C-8996-8D4A65515C8E}"/>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71" name="Rectangle 11">
                  <a:extLst>
                    <a:ext uri="{FF2B5EF4-FFF2-40B4-BE49-F238E27FC236}">
                      <a16:creationId xmlns:a16="http://schemas.microsoft.com/office/drawing/2014/main" id="{5F581E1C-9D64-4A5D-968F-B3E49646384F}"/>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72" name="Rectangle 12">
                  <a:extLst>
                    <a:ext uri="{FF2B5EF4-FFF2-40B4-BE49-F238E27FC236}">
                      <a16:creationId xmlns:a16="http://schemas.microsoft.com/office/drawing/2014/main" id="{DADEF25F-66DE-401B-B531-3DF8A8A874BF}"/>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73" name="Rectangle 13">
                  <a:extLst>
                    <a:ext uri="{FF2B5EF4-FFF2-40B4-BE49-F238E27FC236}">
                      <a16:creationId xmlns:a16="http://schemas.microsoft.com/office/drawing/2014/main" id="{CFFF41E3-688F-48E7-A57E-C2AB0BCE72A3}"/>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74" name="Rectangle 14">
                  <a:extLst>
                    <a:ext uri="{FF2B5EF4-FFF2-40B4-BE49-F238E27FC236}">
                      <a16:creationId xmlns:a16="http://schemas.microsoft.com/office/drawing/2014/main" id="{BD0E975F-DC4D-4ED4-B19C-15B9EB1E0B3C}"/>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75" name="Rectangle 15">
                  <a:extLst>
                    <a:ext uri="{FF2B5EF4-FFF2-40B4-BE49-F238E27FC236}">
                      <a16:creationId xmlns:a16="http://schemas.microsoft.com/office/drawing/2014/main" id="{418F6122-0A6F-428D-9C94-1A2C9C664F01}"/>
                    </a:ext>
                  </a:extLst>
                </p:cNvPr>
                <p:cNvSpPr>
                  <a:spLocks noChangeAspect="1" noChangeArrowheads="1"/>
                </p:cNvSpPr>
                <p:nvPr/>
              </p:nvSpPr>
              <p:spPr bwMode="auto">
                <a:xfrm>
                  <a:off x="2272" y="1507"/>
                  <a:ext cx="394" cy="355"/>
                </a:xfrm>
                <a:prstGeom prst="rect">
                  <a:avLst/>
                </a:prstGeom>
                <a:solidFill>
                  <a:schemeClr val="tx1"/>
                </a:solidFill>
                <a:ln w="381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76" name="Rectangle 16">
                  <a:extLst>
                    <a:ext uri="{FF2B5EF4-FFF2-40B4-BE49-F238E27FC236}">
                      <a16:creationId xmlns:a16="http://schemas.microsoft.com/office/drawing/2014/main" id="{6EEB56EE-8A04-4DA4-AEBA-BD0F594F3A56}"/>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77" name="Rectangle 17">
                  <a:extLst>
                    <a:ext uri="{FF2B5EF4-FFF2-40B4-BE49-F238E27FC236}">
                      <a16:creationId xmlns:a16="http://schemas.microsoft.com/office/drawing/2014/main" id="{1044F3B1-3DC1-47A9-B6A0-2D5840D9B5BA}"/>
                    </a:ext>
                  </a:extLst>
                </p:cNvPr>
                <p:cNvSpPr>
                  <a:spLocks noChangeAspect="1" noChangeArrowheads="1"/>
                </p:cNvSpPr>
                <p:nvPr/>
              </p:nvSpPr>
              <p:spPr bwMode="auto">
                <a:xfrm>
                  <a:off x="3060" y="1507"/>
                  <a:ext cx="394" cy="355"/>
                </a:xfrm>
                <a:prstGeom prst="rect">
                  <a:avLst/>
                </a:prstGeom>
                <a:solidFill>
                  <a:schemeClr val="tx1"/>
                </a:solidFill>
                <a:ln w="381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78" name="Rectangle 18">
                  <a:extLst>
                    <a:ext uri="{FF2B5EF4-FFF2-40B4-BE49-F238E27FC236}">
                      <a16:creationId xmlns:a16="http://schemas.microsoft.com/office/drawing/2014/main" id="{E756BDAA-A551-4BFE-8D53-52B2C87ED19E}"/>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79" name="Rectangle 19">
                  <a:extLst>
                    <a:ext uri="{FF2B5EF4-FFF2-40B4-BE49-F238E27FC236}">
                      <a16:creationId xmlns:a16="http://schemas.microsoft.com/office/drawing/2014/main" id="{F2C90E8E-FABF-43A3-BF6D-0A393F78F1A7}"/>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80" name="Rectangle 20">
                  <a:extLst>
                    <a:ext uri="{FF2B5EF4-FFF2-40B4-BE49-F238E27FC236}">
                      <a16:creationId xmlns:a16="http://schemas.microsoft.com/office/drawing/2014/main" id="{041E7A8B-588C-4E8C-B040-683D8B71066F}"/>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81" name="Rectangle 21">
                  <a:extLst>
                    <a:ext uri="{FF2B5EF4-FFF2-40B4-BE49-F238E27FC236}">
                      <a16:creationId xmlns:a16="http://schemas.microsoft.com/office/drawing/2014/main" id="{BFC9445B-BBE3-47A3-9BD4-37E7B703712F}"/>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82" name="Rectangle 22">
                  <a:extLst>
                    <a:ext uri="{FF2B5EF4-FFF2-40B4-BE49-F238E27FC236}">
                      <a16:creationId xmlns:a16="http://schemas.microsoft.com/office/drawing/2014/main" id="{F6734814-8F6A-45C8-B5A9-F86A9828DC0E}"/>
                    </a:ext>
                  </a:extLst>
                </p:cNvPr>
                <p:cNvSpPr>
                  <a:spLocks noChangeAspect="1" noChangeArrowheads="1"/>
                </p:cNvSpPr>
                <p:nvPr/>
              </p:nvSpPr>
              <p:spPr bwMode="auto">
                <a:xfrm>
                  <a:off x="3060" y="1862"/>
                  <a:ext cx="394" cy="356"/>
                </a:xfrm>
                <a:prstGeom prst="rect">
                  <a:avLst/>
                </a:prstGeom>
                <a:solidFill>
                  <a:schemeClr val="tx1"/>
                </a:solidFill>
                <a:ln w="38100">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83" name="Rectangle 23">
                  <a:extLst>
                    <a:ext uri="{FF2B5EF4-FFF2-40B4-BE49-F238E27FC236}">
                      <a16:creationId xmlns:a16="http://schemas.microsoft.com/office/drawing/2014/main" id="{7D10554A-708A-4923-8FFB-5D1826F4F63B}"/>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84" name="Rectangle 24">
                  <a:extLst>
                    <a:ext uri="{FF2B5EF4-FFF2-40B4-BE49-F238E27FC236}">
                      <a16:creationId xmlns:a16="http://schemas.microsoft.com/office/drawing/2014/main" id="{96754361-C51F-43A9-BFA1-32AD4F80EA60}"/>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85" name="Rectangle 25">
                  <a:extLst>
                    <a:ext uri="{FF2B5EF4-FFF2-40B4-BE49-F238E27FC236}">
                      <a16:creationId xmlns:a16="http://schemas.microsoft.com/office/drawing/2014/main" id="{9959C732-2503-4C70-AF6C-77D937955AB1}"/>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86" name="Rectangle 26">
                  <a:extLst>
                    <a:ext uri="{FF2B5EF4-FFF2-40B4-BE49-F238E27FC236}">
                      <a16:creationId xmlns:a16="http://schemas.microsoft.com/office/drawing/2014/main" id="{42B5B32F-235F-47F8-95D7-8F57FF8E91F5}"/>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87" name="Rectangle 27">
                  <a:extLst>
                    <a:ext uri="{FF2B5EF4-FFF2-40B4-BE49-F238E27FC236}">
                      <a16:creationId xmlns:a16="http://schemas.microsoft.com/office/drawing/2014/main" id="{51C5EA90-B55F-4F0A-B09B-482C40C3965B}"/>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88" name="Rectangle 28">
                  <a:extLst>
                    <a:ext uri="{FF2B5EF4-FFF2-40B4-BE49-F238E27FC236}">
                      <a16:creationId xmlns:a16="http://schemas.microsoft.com/office/drawing/2014/main" id="{ED8964BD-D0E2-48C6-8666-276D962ABE8E}"/>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89" name="Rectangle 29">
                  <a:extLst>
                    <a:ext uri="{FF2B5EF4-FFF2-40B4-BE49-F238E27FC236}">
                      <a16:creationId xmlns:a16="http://schemas.microsoft.com/office/drawing/2014/main" id="{DA69BE54-43A6-4A1E-9E87-15FA31327916}"/>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sp>
              <p:nvSpPr>
                <p:cNvPr id="424990" name="Rectangle 30">
                  <a:extLst>
                    <a:ext uri="{FF2B5EF4-FFF2-40B4-BE49-F238E27FC236}">
                      <a16:creationId xmlns:a16="http://schemas.microsoft.com/office/drawing/2014/main" id="{97FDA72C-15D7-4E73-A174-CD57D0B4195F}"/>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800" b="1"/>
                </a:p>
              </p:txBody>
            </p:sp>
          </p:grpSp>
          <p:sp>
            <p:nvSpPr>
              <p:cNvPr id="424991" name="Text Box 31">
                <a:extLst>
                  <a:ext uri="{FF2B5EF4-FFF2-40B4-BE49-F238E27FC236}">
                    <a16:creationId xmlns:a16="http://schemas.microsoft.com/office/drawing/2014/main" id="{91139CE6-EC9F-4769-BF7D-D9F72DEF1FA6}"/>
                  </a:ext>
                </a:extLst>
              </p:cNvPr>
              <p:cNvSpPr txBox="1">
                <a:spLocks noChangeAspect="1" noChangeArrowheads="1"/>
              </p:cNvSpPr>
              <p:nvPr/>
            </p:nvSpPr>
            <p:spPr bwMode="auto">
              <a:xfrm>
                <a:off x="3584" y="1606"/>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424992" name="Text Box 32">
                <a:extLst>
                  <a:ext uri="{FF2B5EF4-FFF2-40B4-BE49-F238E27FC236}">
                    <a16:creationId xmlns:a16="http://schemas.microsoft.com/office/drawing/2014/main" id="{C2731BFB-C5AB-4041-8A98-83BAFCB8CF1A}"/>
                  </a:ext>
                </a:extLst>
              </p:cNvPr>
              <p:cNvSpPr txBox="1">
                <a:spLocks noChangeAspect="1" noChangeArrowheads="1"/>
              </p:cNvSpPr>
              <p:nvPr/>
            </p:nvSpPr>
            <p:spPr bwMode="auto">
              <a:xfrm>
                <a:off x="3997" y="1606"/>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424993" name="Text Box 33">
                <a:extLst>
                  <a:ext uri="{FF2B5EF4-FFF2-40B4-BE49-F238E27FC236}">
                    <a16:creationId xmlns:a16="http://schemas.microsoft.com/office/drawing/2014/main" id="{46628D9B-013B-4C5F-B89E-74FB45BE246D}"/>
                  </a:ext>
                </a:extLst>
              </p:cNvPr>
              <p:cNvSpPr txBox="1">
                <a:spLocks noChangeAspect="1" noChangeArrowheads="1"/>
              </p:cNvSpPr>
              <p:nvPr/>
            </p:nvSpPr>
            <p:spPr bwMode="auto">
              <a:xfrm>
                <a:off x="5139" y="1621"/>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424994" name="Text Box 34">
                <a:extLst>
                  <a:ext uri="{FF2B5EF4-FFF2-40B4-BE49-F238E27FC236}">
                    <a16:creationId xmlns:a16="http://schemas.microsoft.com/office/drawing/2014/main" id="{91D5205C-C6A0-49D1-A681-805EEBEDE428}"/>
                  </a:ext>
                </a:extLst>
              </p:cNvPr>
              <p:cNvSpPr txBox="1">
                <a:spLocks noChangeAspect="1" noChangeArrowheads="1"/>
              </p:cNvSpPr>
              <p:nvPr/>
            </p:nvSpPr>
            <p:spPr bwMode="auto">
              <a:xfrm>
                <a:off x="4297" y="1606"/>
                <a:ext cx="34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t>1</a:t>
                </a:r>
              </a:p>
            </p:txBody>
          </p:sp>
          <p:sp>
            <p:nvSpPr>
              <p:cNvPr id="424995" name="Text Box 35">
                <a:extLst>
                  <a:ext uri="{FF2B5EF4-FFF2-40B4-BE49-F238E27FC236}">
                    <a16:creationId xmlns:a16="http://schemas.microsoft.com/office/drawing/2014/main" id="{5680C8A1-F6A9-45D0-B91A-9E92263A5118}"/>
                  </a:ext>
                </a:extLst>
              </p:cNvPr>
              <p:cNvSpPr txBox="1">
                <a:spLocks noChangeAspect="1" noChangeArrowheads="1"/>
              </p:cNvSpPr>
              <p:nvPr/>
            </p:nvSpPr>
            <p:spPr bwMode="auto">
              <a:xfrm>
                <a:off x="4750" y="1606"/>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424996" name="Text Box 36">
                <a:extLst>
                  <a:ext uri="{FF2B5EF4-FFF2-40B4-BE49-F238E27FC236}">
                    <a16:creationId xmlns:a16="http://schemas.microsoft.com/office/drawing/2014/main" id="{8639DE08-EC00-4F4C-9C0C-C614A1FCE898}"/>
                  </a:ext>
                </a:extLst>
              </p:cNvPr>
              <p:cNvSpPr txBox="1">
                <a:spLocks noChangeAspect="1" noChangeArrowheads="1"/>
              </p:cNvSpPr>
              <p:nvPr/>
            </p:nvSpPr>
            <p:spPr bwMode="auto">
              <a:xfrm>
                <a:off x="3584" y="1977"/>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424997" name="Text Box 37">
                <a:extLst>
                  <a:ext uri="{FF2B5EF4-FFF2-40B4-BE49-F238E27FC236}">
                    <a16:creationId xmlns:a16="http://schemas.microsoft.com/office/drawing/2014/main" id="{9C2A64B4-97D3-45AA-85BA-F78F713409C7}"/>
                  </a:ext>
                </a:extLst>
              </p:cNvPr>
              <p:cNvSpPr txBox="1">
                <a:spLocks noChangeAspect="1" noChangeArrowheads="1"/>
              </p:cNvSpPr>
              <p:nvPr/>
            </p:nvSpPr>
            <p:spPr bwMode="auto">
              <a:xfrm>
                <a:off x="3569" y="2359"/>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424998" name="Text Box 38">
                <a:extLst>
                  <a:ext uri="{FF2B5EF4-FFF2-40B4-BE49-F238E27FC236}">
                    <a16:creationId xmlns:a16="http://schemas.microsoft.com/office/drawing/2014/main" id="{E696EAB5-0CEF-4181-9C62-E089868B681E}"/>
                  </a:ext>
                </a:extLst>
              </p:cNvPr>
              <p:cNvSpPr txBox="1">
                <a:spLocks noChangeAspect="1" noChangeArrowheads="1"/>
              </p:cNvSpPr>
              <p:nvPr/>
            </p:nvSpPr>
            <p:spPr bwMode="auto">
              <a:xfrm>
                <a:off x="3569" y="2743"/>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424999" name="Text Box 39">
                <a:extLst>
                  <a:ext uri="{FF2B5EF4-FFF2-40B4-BE49-F238E27FC236}">
                    <a16:creationId xmlns:a16="http://schemas.microsoft.com/office/drawing/2014/main" id="{E27AC478-7311-4A6C-8842-803C0DCAB5B5}"/>
                  </a:ext>
                </a:extLst>
              </p:cNvPr>
              <p:cNvSpPr txBox="1">
                <a:spLocks noChangeAspect="1" noChangeArrowheads="1"/>
              </p:cNvSpPr>
              <p:nvPr/>
            </p:nvSpPr>
            <p:spPr bwMode="auto">
              <a:xfrm>
                <a:off x="3560" y="3126"/>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425000" name="Text Box 40">
                <a:extLst>
                  <a:ext uri="{FF2B5EF4-FFF2-40B4-BE49-F238E27FC236}">
                    <a16:creationId xmlns:a16="http://schemas.microsoft.com/office/drawing/2014/main" id="{EF9B17B4-E8CA-4D37-B1B8-DAF4FF03D504}"/>
                  </a:ext>
                </a:extLst>
              </p:cNvPr>
              <p:cNvSpPr txBox="1">
                <a:spLocks noChangeAspect="1" noChangeArrowheads="1"/>
              </p:cNvSpPr>
              <p:nvPr/>
            </p:nvSpPr>
            <p:spPr bwMode="auto">
              <a:xfrm>
                <a:off x="3971" y="2359"/>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425001" name="Text Box 41">
                <a:extLst>
                  <a:ext uri="{FF2B5EF4-FFF2-40B4-BE49-F238E27FC236}">
                    <a16:creationId xmlns:a16="http://schemas.microsoft.com/office/drawing/2014/main" id="{3DE22EB1-FC28-4350-B17B-7D708C0616EE}"/>
                  </a:ext>
                </a:extLst>
              </p:cNvPr>
              <p:cNvSpPr txBox="1">
                <a:spLocks noChangeAspect="1" noChangeArrowheads="1"/>
              </p:cNvSpPr>
              <p:nvPr/>
            </p:nvSpPr>
            <p:spPr bwMode="auto">
              <a:xfrm>
                <a:off x="3960" y="2743"/>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425002" name="Text Box 42">
                <a:extLst>
                  <a:ext uri="{FF2B5EF4-FFF2-40B4-BE49-F238E27FC236}">
                    <a16:creationId xmlns:a16="http://schemas.microsoft.com/office/drawing/2014/main" id="{AD6818C8-04EB-41AF-A2FF-8CF02B6F526C}"/>
                  </a:ext>
                </a:extLst>
              </p:cNvPr>
              <p:cNvSpPr txBox="1">
                <a:spLocks noChangeAspect="1" noChangeArrowheads="1"/>
              </p:cNvSpPr>
              <p:nvPr/>
            </p:nvSpPr>
            <p:spPr bwMode="auto">
              <a:xfrm>
                <a:off x="5139" y="1990"/>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425003" name="Text Box 43">
                <a:extLst>
                  <a:ext uri="{FF2B5EF4-FFF2-40B4-BE49-F238E27FC236}">
                    <a16:creationId xmlns:a16="http://schemas.microsoft.com/office/drawing/2014/main" id="{94193BDE-F5FE-40B8-AD3E-72AA02FA53B8}"/>
                  </a:ext>
                </a:extLst>
              </p:cNvPr>
              <p:cNvSpPr txBox="1">
                <a:spLocks noChangeAspect="1" noChangeArrowheads="1"/>
              </p:cNvSpPr>
              <p:nvPr/>
            </p:nvSpPr>
            <p:spPr bwMode="auto">
              <a:xfrm>
                <a:off x="5139" y="2743"/>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425004" name="Text Box 44">
                <a:extLst>
                  <a:ext uri="{FF2B5EF4-FFF2-40B4-BE49-F238E27FC236}">
                    <a16:creationId xmlns:a16="http://schemas.microsoft.com/office/drawing/2014/main" id="{84EFC1C1-0A70-4D96-AAEE-3E746E826142}"/>
                  </a:ext>
                </a:extLst>
              </p:cNvPr>
              <p:cNvSpPr txBox="1">
                <a:spLocks noChangeAspect="1" noChangeArrowheads="1"/>
              </p:cNvSpPr>
              <p:nvPr/>
            </p:nvSpPr>
            <p:spPr bwMode="auto">
              <a:xfrm>
                <a:off x="4686" y="2348"/>
                <a:ext cx="34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t>1</a:t>
                </a:r>
              </a:p>
            </p:txBody>
          </p:sp>
          <p:sp>
            <p:nvSpPr>
              <p:cNvPr id="425005" name="Text Box 45">
                <a:extLst>
                  <a:ext uri="{FF2B5EF4-FFF2-40B4-BE49-F238E27FC236}">
                    <a16:creationId xmlns:a16="http://schemas.microsoft.com/office/drawing/2014/main" id="{8568A673-D12E-429C-B1A8-01D0A8D42672}"/>
                  </a:ext>
                </a:extLst>
              </p:cNvPr>
              <p:cNvSpPr txBox="1">
                <a:spLocks noChangeAspect="1" noChangeArrowheads="1"/>
              </p:cNvSpPr>
              <p:nvPr/>
            </p:nvSpPr>
            <p:spPr bwMode="auto">
              <a:xfrm>
                <a:off x="3895" y="1977"/>
                <a:ext cx="34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t>1</a:t>
                </a:r>
              </a:p>
            </p:txBody>
          </p:sp>
          <p:sp>
            <p:nvSpPr>
              <p:cNvPr id="425006" name="Text Box 46">
                <a:extLst>
                  <a:ext uri="{FF2B5EF4-FFF2-40B4-BE49-F238E27FC236}">
                    <a16:creationId xmlns:a16="http://schemas.microsoft.com/office/drawing/2014/main" id="{3894B036-A9A5-4B5A-BA3A-ADD1B1338256}"/>
                  </a:ext>
                </a:extLst>
              </p:cNvPr>
              <p:cNvSpPr txBox="1">
                <a:spLocks noChangeAspect="1" noChangeArrowheads="1"/>
              </p:cNvSpPr>
              <p:nvPr/>
            </p:nvSpPr>
            <p:spPr bwMode="auto">
              <a:xfrm>
                <a:off x="4297" y="1977"/>
                <a:ext cx="34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t>1</a:t>
                </a:r>
              </a:p>
            </p:txBody>
          </p:sp>
          <p:sp>
            <p:nvSpPr>
              <p:cNvPr id="425007" name="Text Box 47">
                <a:extLst>
                  <a:ext uri="{FF2B5EF4-FFF2-40B4-BE49-F238E27FC236}">
                    <a16:creationId xmlns:a16="http://schemas.microsoft.com/office/drawing/2014/main" id="{5A2C420C-99BB-4868-A141-42B21AAA55F9}"/>
                  </a:ext>
                </a:extLst>
              </p:cNvPr>
              <p:cNvSpPr txBox="1">
                <a:spLocks noChangeAspect="1" noChangeArrowheads="1"/>
              </p:cNvSpPr>
              <p:nvPr/>
            </p:nvSpPr>
            <p:spPr bwMode="auto">
              <a:xfrm>
                <a:off x="4686" y="1977"/>
                <a:ext cx="34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t>1</a:t>
                </a:r>
              </a:p>
            </p:txBody>
          </p:sp>
          <p:sp>
            <p:nvSpPr>
              <p:cNvPr id="425008" name="Text Box 48">
                <a:extLst>
                  <a:ext uri="{FF2B5EF4-FFF2-40B4-BE49-F238E27FC236}">
                    <a16:creationId xmlns:a16="http://schemas.microsoft.com/office/drawing/2014/main" id="{A19B8D95-6E13-4BDC-BAE8-69785584700C}"/>
                  </a:ext>
                </a:extLst>
              </p:cNvPr>
              <p:cNvSpPr txBox="1">
                <a:spLocks noChangeAspect="1" noChangeArrowheads="1"/>
              </p:cNvSpPr>
              <p:nvPr/>
            </p:nvSpPr>
            <p:spPr bwMode="auto">
              <a:xfrm>
                <a:off x="4339" y="2359"/>
                <a:ext cx="349"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t>3</a:t>
                </a:r>
              </a:p>
            </p:txBody>
          </p:sp>
          <p:sp>
            <p:nvSpPr>
              <p:cNvPr id="425009" name="Text Box 49">
                <a:extLst>
                  <a:ext uri="{FF2B5EF4-FFF2-40B4-BE49-F238E27FC236}">
                    <a16:creationId xmlns:a16="http://schemas.microsoft.com/office/drawing/2014/main" id="{6A33ABCB-62E7-4810-A417-63E80C1CF362}"/>
                  </a:ext>
                </a:extLst>
              </p:cNvPr>
              <p:cNvSpPr txBox="1">
                <a:spLocks noChangeAspect="1" noChangeArrowheads="1"/>
              </p:cNvSpPr>
              <p:nvPr/>
            </p:nvSpPr>
            <p:spPr bwMode="auto">
              <a:xfrm>
                <a:off x="5139" y="2348"/>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425010" name="Text Box 50">
                <a:extLst>
                  <a:ext uri="{FF2B5EF4-FFF2-40B4-BE49-F238E27FC236}">
                    <a16:creationId xmlns:a16="http://schemas.microsoft.com/office/drawing/2014/main" id="{6BFAE16D-2729-49FC-9061-7217AEA7EB27}"/>
                  </a:ext>
                </a:extLst>
              </p:cNvPr>
              <p:cNvSpPr txBox="1">
                <a:spLocks noChangeAspect="1" noChangeArrowheads="1"/>
              </p:cNvSpPr>
              <p:nvPr/>
            </p:nvSpPr>
            <p:spPr bwMode="auto">
              <a:xfrm>
                <a:off x="4362" y="2755"/>
                <a:ext cx="214"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425011" name="Text Box 51">
                <a:extLst>
                  <a:ext uri="{FF2B5EF4-FFF2-40B4-BE49-F238E27FC236}">
                    <a16:creationId xmlns:a16="http://schemas.microsoft.com/office/drawing/2014/main" id="{D8682CD7-B387-4A7B-9A04-A44850A8AB79}"/>
                  </a:ext>
                </a:extLst>
              </p:cNvPr>
              <p:cNvSpPr txBox="1">
                <a:spLocks noChangeAspect="1" noChangeArrowheads="1"/>
              </p:cNvSpPr>
              <p:nvPr/>
            </p:nvSpPr>
            <p:spPr bwMode="auto">
              <a:xfrm>
                <a:off x="5150" y="3112"/>
                <a:ext cx="215"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425012" name="Text Box 52">
                <a:extLst>
                  <a:ext uri="{FF2B5EF4-FFF2-40B4-BE49-F238E27FC236}">
                    <a16:creationId xmlns:a16="http://schemas.microsoft.com/office/drawing/2014/main" id="{A8CD94AE-0435-4617-807D-6A9A32F407EB}"/>
                  </a:ext>
                </a:extLst>
              </p:cNvPr>
              <p:cNvSpPr txBox="1">
                <a:spLocks noChangeAspect="1" noChangeArrowheads="1"/>
              </p:cNvSpPr>
              <p:nvPr/>
            </p:nvSpPr>
            <p:spPr bwMode="auto">
              <a:xfrm>
                <a:off x="3949" y="3126"/>
                <a:ext cx="214"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sp>
            <p:nvSpPr>
              <p:cNvPr id="425013" name="Text Box 53">
                <a:extLst>
                  <a:ext uri="{FF2B5EF4-FFF2-40B4-BE49-F238E27FC236}">
                    <a16:creationId xmlns:a16="http://schemas.microsoft.com/office/drawing/2014/main" id="{9AF8799B-560A-4E88-A94A-0DEBCEA8BDAB}"/>
                  </a:ext>
                </a:extLst>
              </p:cNvPr>
              <p:cNvSpPr txBox="1">
                <a:spLocks noChangeAspect="1" noChangeArrowheads="1"/>
              </p:cNvSpPr>
              <p:nvPr/>
            </p:nvSpPr>
            <p:spPr bwMode="auto">
              <a:xfrm>
                <a:off x="4638" y="2755"/>
                <a:ext cx="481"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t>16</a:t>
                </a:r>
              </a:p>
            </p:txBody>
          </p:sp>
          <p:sp>
            <p:nvSpPr>
              <p:cNvPr id="425014" name="Text Box 54">
                <a:extLst>
                  <a:ext uri="{FF2B5EF4-FFF2-40B4-BE49-F238E27FC236}">
                    <a16:creationId xmlns:a16="http://schemas.microsoft.com/office/drawing/2014/main" id="{78C5CD13-0489-450F-B9DF-97E9129C44DF}"/>
                  </a:ext>
                </a:extLst>
              </p:cNvPr>
              <p:cNvSpPr txBox="1">
                <a:spLocks noChangeAspect="1" noChangeArrowheads="1"/>
              </p:cNvSpPr>
              <p:nvPr/>
            </p:nvSpPr>
            <p:spPr bwMode="auto">
              <a:xfrm>
                <a:off x="4702" y="3126"/>
                <a:ext cx="348"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t>4</a:t>
                </a:r>
              </a:p>
            </p:txBody>
          </p:sp>
          <p:sp>
            <p:nvSpPr>
              <p:cNvPr id="425015" name="Text Box 55">
                <a:extLst>
                  <a:ext uri="{FF2B5EF4-FFF2-40B4-BE49-F238E27FC236}">
                    <a16:creationId xmlns:a16="http://schemas.microsoft.com/office/drawing/2014/main" id="{DD4403D7-D320-4397-806B-200F73EB1DF2}"/>
                  </a:ext>
                </a:extLst>
              </p:cNvPr>
              <p:cNvSpPr txBox="1">
                <a:spLocks noChangeAspect="1" noChangeArrowheads="1"/>
              </p:cNvSpPr>
              <p:nvPr/>
            </p:nvSpPr>
            <p:spPr bwMode="auto">
              <a:xfrm>
                <a:off x="4362" y="3127"/>
                <a:ext cx="214"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1"/>
              </a:p>
            </p:txBody>
          </p:sp>
        </p:grpSp>
        <p:grpSp>
          <p:nvGrpSpPr>
            <p:cNvPr id="425016" name="Group 56">
              <a:extLst>
                <a:ext uri="{FF2B5EF4-FFF2-40B4-BE49-F238E27FC236}">
                  <a16:creationId xmlns:a16="http://schemas.microsoft.com/office/drawing/2014/main" id="{E630BECE-60F7-48F0-B92C-458A6D5188BF}"/>
                </a:ext>
              </a:extLst>
            </p:cNvPr>
            <p:cNvGrpSpPr>
              <a:grpSpLocks noChangeAspect="1"/>
            </p:cNvGrpSpPr>
            <p:nvPr/>
          </p:nvGrpSpPr>
          <p:grpSpPr bwMode="auto">
            <a:xfrm>
              <a:off x="2600" y="2191"/>
              <a:ext cx="975" cy="1412"/>
              <a:chOff x="2600" y="2191"/>
              <a:chExt cx="975" cy="1412"/>
            </a:xfrm>
          </p:grpSpPr>
          <p:sp>
            <p:nvSpPr>
              <p:cNvPr id="425017" name="Rectangle 57">
                <a:extLst>
                  <a:ext uri="{FF2B5EF4-FFF2-40B4-BE49-F238E27FC236}">
                    <a16:creationId xmlns:a16="http://schemas.microsoft.com/office/drawing/2014/main" id="{4B27CD9A-2F76-4E8D-9383-B6FC33C401F3}"/>
                  </a:ext>
                </a:extLst>
              </p:cNvPr>
              <p:cNvSpPr>
                <a:spLocks noChangeAspect="1" noChangeArrowheads="1"/>
              </p:cNvSpPr>
              <p:nvPr/>
            </p:nvSpPr>
            <p:spPr bwMode="auto">
              <a:xfrm>
                <a:off x="2600" y="2191"/>
                <a:ext cx="492"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18" name="Rectangle 58">
                <a:extLst>
                  <a:ext uri="{FF2B5EF4-FFF2-40B4-BE49-F238E27FC236}">
                    <a16:creationId xmlns:a16="http://schemas.microsoft.com/office/drawing/2014/main" id="{D3CB0003-9BB8-4BEC-B54B-C9D4FDFA34FC}"/>
                  </a:ext>
                </a:extLst>
              </p:cNvPr>
              <p:cNvSpPr>
                <a:spLocks noChangeAspect="1" noChangeArrowheads="1"/>
              </p:cNvSpPr>
              <p:nvPr/>
            </p:nvSpPr>
            <p:spPr bwMode="auto">
              <a:xfrm>
                <a:off x="3098" y="3125"/>
                <a:ext cx="477"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19" name="Rectangle 59">
                <a:extLst>
                  <a:ext uri="{FF2B5EF4-FFF2-40B4-BE49-F238E27FC236}">
                    <a16:creationId xmlns:a16="http://schemas.microsoft.com/office/drawing/2014/main" id="{F5E0EFBD-957A-491D-9BEA-B71001F81C94}"/>
                  </a:ext>
                </a:extLst>
              </p:cNvPr>
              <p:cNvSpPr>
                <a:spLocks noChangeAspect="1" noChangeArrowheads="1"/>
              </p:cNvSpPr>
              <p:nvPr/>
            </p:nvSpPr>
            <p:spPr bwMode="auto">
              <a:xfrm>
                <a:off x="3098" y="2663"/>
                <a:ext cx="477" cy="477"/>
              </a:xfrm>
              <a:prstGeom prst="rect">
                <a:avLst/>
              </a:prstGeom>
              <a:solidFill>
                <a:schemeClr val="tx1"/>
              </a:soli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t>4</a:t>
                </a:r>
              </a:p>
            </p:txBody>
          </p:sp>
        </p:grpSp>
      </p:grpSp>
      <p:sp>
        <p:nvSpPr>
          <p:cNvPr id="425020" name="Text Box 60">
            <a:extLst>
              <a:ext uri="{FF2B5EF4-FFF2-40B4-BE49-F238E27FC236}">
                <a16:creationId xmlns:a16="http://schemas.microsoft.com/office/drawing/2014/main" id="{0CA7491D-C643-4A2B-BAA8-595C17EF216A}"/>
              </a:ext>
            </a:extLst>
          </p:cNvPr>
          <p:cNvSpPr txBox="1">
            <a:spLocks noChangeArrowheads="1"/>
          </p:cNvSpPr>
          <p:nvPr/>
        </p:nvSpPr>
        <p:spPr bwMode="auto">
          <a:xfrm>
            <a:off x="5614988" y="1292225"/>
            <a:ext cx="292417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sz="1600"/>
              <a:t>Accumulation of "valley" cells</a:t>
            </a:r>
          </a:p>
        </p:txBody>
      </p:sp>
      <p:grpSp>
        <p:nvGrpSpPr>
          <p:cNvPr id="425021" name="Group 61">
            <a:extLst>
              <a:ext uri="{FF2B5EF4-FFF2-40B4-BE49-F238E27FC236}">
                <a16:creationId xmlns:a16="http://schemas.microsoft.com/office/drawing/2014/main" id="{25328CAA-1844-4B6A-9965-D086FFC3124A}"/>
              </a:ext>
            </a:extLst>
          </p:cNvPr>
          <p:cNvGrpSpPr>
            <a:grpSpLocks noChangeAspect="1"/>
          </p:cNvGrpSpPr>
          <p:nvPr/>
        </p:nvGrpSpPr>
        <p:grpSpPr bwMode="auto">
          <a:xfrm>
            <a:off x="276225" y="1211263"/>
            <a:ext cx="2063750" cy="1882775"/>
            <a:chOff x="726" y="763"/>
            <a:chExt cx="1625" cy="1482"/>
          </a:xfrm>
        </p:grpSpPr>
        <p:grpSp>
          <p:nvGrpSpPr>
            <p:cNvPr id="425022" name="Group 62">
              <a:extLst>
                <a:ext uri="{FF2B5EF4-FFF2-40B4-BE49-F238E27FC236}">
                  <a16:creationId xmlns:a16="http://schemas.microsoft.com/office/drawing/2014/main" id="{6C92BF89-C40D-47AF-846D-EAF290B7DFFC}"/>
                </a:ext>
              </a:extLst>
            </p:cNvPr>
            <p:cNvGrpSpPr>
              <a:grpSpLocks noChangeAspect="1"/>
            </p:cNvGrpSpPr>
            <p:nvPr/>
          </p:nvGrpSpPr>
          <p:grpSpPr bwMode="auto">
            <a:xfrm>
              <a:off x="1027" y="1235"/>
              <a:ext cx="1045" cy="1010"/>
              <a:chOff x="96" y="1432"/>
              <a:chExt cx="661" cy="639"/>
            </a:xfrm>
          </p:grpSpPr>
          <p:sp>
            <p:nvSpPr>
              <p:cNvPr id="425023" name="Rectangle 63">
                <a:extLst>
                  <a:ext uri="{FF2B5EF4-FFF2-40B4-BE49-F238E27FC236}">
                    <a16:creationId xmlns:a16="http://schemas.microsoft.com/office/drawing/2014/main" id="{94B3D2B6-2B7B-4700-9DA7-BF6997C863CA}"/>
                  </a:ext>
                </a:extLst>
              </p:cNvPr>
              <p:cNvSpPr>
                <a:spLocks noChangeAspect="1" noChangeArrowheads="1"/>
              </p:cNvSpPr>
              <p:nvPr/>
            </p:nvSpPr>
            <p:spPr bwMode="auto">
              <a:xfrm>
                <a:off x="96" y="1432"/>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4</a:t>
                </a:r>
              </a:p>
            </p:txBody>
          </p:sp>
          <p:sp>
            <p:nvSpPr>
              <p:cNvPr id="425024" name="Rectangle 64">
                <a:extLst>
                  <a:ext uri="{FF2B5EF4-FFF2-40B4-BE49-F238E27FC236}">
                    <a16:creationId xmlns:a16="http://schemas.microsoft.com/office/drawing/2014/main" id="{9E3F049E-7387-41EB-90E4-AA1045FB543F}"/>
                  </a:ext>
                </a:extLst>
              </p:cNvPr>
              <p:cNvSpPr>
                <a:spLocks noChangeAspect="1" noChangeArrowheads="1"/>
              </p:cNvSpPr>
              <p:nvPr/>
            </p:nvSpPr>
            <p:spPr bwMode="auto">
              <a:xfrm>
                <a:off x="96" y="1645"/>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5</a:t>
                </a:r>
              </a:p>
            </p:txBody>
          </p:sp>
          <p:sp>
            <p:nvSpPr>
              <p:cNvPr id="425025" name="Rectangle 65">
                <a:extLst>
                  <a:ext uri="{FF2B5EF4-FFF2-40B4-BE49-F238E27FC236}">
                    <a16:creationId xmlns:a16="http://schemas.microsoft.com/office/drawing/2014/main" id="{0484BEC7-849C-40FE-B7C3-9233867651AD}"/>
                  </a:ext>
                </a:extLst>
              </p:cNvPr>
              <p:cNvSpPr>
                <a:spLocks noChangeAspect="1" noChangeArrowheads="1"/>
              </p:cNvSpPr>
              <p:nvPr/>
            </p:nvSpPr>
            <p:spPr bwMode="auto">
              <a:xfrm>
                <a:off x="96" y="1858"/>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6</a:t>
                </a:r>
              </a:p>
            </p:txBody>
          </p:sp>
          <p:sp>
            <p:nvSpPr>
              <p:cNvPr id="425026" name="Rectangle 66">
                <a:extLst>
                  <a:ext uri="{FF2B5EF4-FFF2-40B4-BE49-F238E27FC236}">
                    <a16:creationId xmlns:a16="http://schemas.microsoft.com/office/drawing/2014/main" id="{3F9B7395-B4E2-4D6B-83E7-210D7282B00A}"/>
                  </a:ext>
                </a:extLst>
              </p:cNvPr>
              <p:cNvSpPr>
                <a:spLocks noChangeAspect="1" noChangeArrowheads="1"/>
              </p:cNvSpPr>
              <p:nvPr/>
            </p:nvSpPr>
            <p:spPr bwMode="auto">
              <a:xfrm>
                <a:off x="316" y="1432"/>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 3</a:t>
                </a:r>
              </a:p>
            </p:txBody>
          </p:sp>
          <p:sp>
            <p:nvSpPr>
              <p:cNvPr id="425027" name="Rectangle 67">
                <a:extLst>
                  <a:ext uri="{FF2B5EF4-FFF2-40B4-BE49-F238E27FC236}">
                    <a16:creationId xmlns:a16="http://schemas.microsoft.com/office/drawing/2014/main" id="{437BE51B-632D-4C1D-897B-53F35CA0D1B0}"/>
                  </a:ext>
                </a:extLst>
              </p:cNvPr>
              <p:cNvSpPr>
                <a:spLocks noChangeAspect="1" noChangeArrowheads="1"/>
              </p:cNvSpPr>
              <p:nvPr/>
            </p:nvSpPr>
            <p:spPr bwMode="auto">
              <a:xfrm>
                <a:off x="316" y="1645"/>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425028" name="Rectangle 68">
                <a:extLst>
                  <a:ext uri="{FF2B5EF4-FFF2-40B4-BE49-F238E27FC236}">
                    <a16:creationId xmlns:a16="http://schemas.microsoft.com/office/drawing/2014/main" id="{69D5926F-2762-4A46-AE3C-01DD9B3C7345}"/>
                  </a:ext>
                </a:extLst>
              </p:cNvPr>
              <p:cNvSpPr>
                <a:spLocks noChangeAspect="1" noChangeArrowheads="1"/>
              </p:cNvSpPr>
              <p:nvPr/>
            </p:nvSpPr>
            <p:spPr bwMode="auto">
              <a:xfrm>
                <a:off x="316" y="1858"/>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7</a:t>
                </a:r>
              </a:p>
            </p:txBody>
          </p:sp>
          <p:grpSp>
            <p:nvGrpSpPr>
              <p:cNvPr id="425029" name="Group 69">
                <a:extLst>
                  <a:ext uri="{FF2B5EF4-FFF2-40B4-BE49-F238E27FC236}">
                    <a16:creationId xmlns:a16="http://schemas.microsoft.com/office/drawing/2014/main" id="{8CCFEC26-7F29-4E3B-9F98-D8721FA897D9}"/>
                  </a:ext>
                </a:extLst>
              </p:cNvPr>
              <p:cNvGrpSpPr>
                <a:grpSpLocks noChangeAspect="1"/>
              </p:cNvGrpSpPr>
              <p:nvPr/>
            </p:nvGrpSpPr>
            <p:grpSpPr bwMode="auto">
              <a:xfrm>
                <a:off x="537" y="1432"/>
                <a:ext cx="220" cy="639"/>
                <a:chOff x="3027" y="1517"/>
                <a:chExt cx="383" cy="1094"/>
              </a:xfrm>
            </p:grpSpPr>
            <p:sp>
              <p:nvSpPr>
                <p:cNvPr id="425030" name="Rectangle 70">
                  <a:extLst>
                    <a:ext uri="{FF2B5EF4-FFF2-40B4-BE49-F238E27FC236}">
                      <a16:creationId xmlns:a16="http://schemas.microsoft.com/office/drawing/2014/main" id="{3269740C-41EE-47F9-970B-9A848D86F1A3}"/>
                    </a:ext>
                  </a:extLst>
                </p:cNvPr>
                <p:cNvSpPr>
                  <a:spLocks noChangeAspect="1" noChangeArrowheads="1"/>
                </p:cNvSpPr>
                <p:nvPr/>
              </p:nvSpPr>
              <p:spPr bwMode="auto">
                <a:xfrm>
                  <a:off x="3027"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 2</a:t>
                  </a:r>
                </a:p>
              </p:txBody>
            </p:sp>
            <p:sp>
              <p:nvSpPr>
                <p:cNvPr id="425031" name="Rectangle 71">
                  <a:extLst>
                    <a:ext uri="{FF2B5EF4-FFF2-40B4-BE49-F238E27FC236}">
                      <a16:creationId xmlns:a16="http://schemas.microsoft.com/office/drawing/2014/main" id="{40AA785B-8D54-4375-8EAE-2F0C3053F572}"/>
                    </a:ext>
                  </a:extLst>
                </p:cNvPr>
                <p:cNvSpPr>
                  <a:spLocks noChangeAspect="1" noChangeArrowheads="1"/>
                </p:cNvSpPr>
                <p:nvPr/>
              </p:nvSpPr>
              <p:spPr bwMode="auto">
                <a:xfrm>
                  <a:off x="3027"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1</a:t>
                  </a:r>
                </a:p>
              </p:txBody>
            </p:sp>
            <p:sp>
              <p:nvSpPr>
                <p:cNvPr id="425032" name="Rectangle 72">
                  <a:extLst>
                    <a:ext uri="{FF2B5EF4-FFF2-40B4-BE49-F238E27FC236}">
                      <a16:creationId xmlns:a16="http://schemas.microsoft.com/office/drawing/2014/main" id="{D022D458-E29D-49CD-97BD-2E5FCC121AC3}"/>
                    </a:ext>
                  </a:extLst>
                </p:cNvPr>
                <p:cNvSpPr>
                  <a:spLocks noChangeAspect="1" noChangeArrowheads="1"/>
                </p:cNvSpPr>
                <p:nvPr/>
              </p:nvSpPr>
              <p:spPr bwMode="auto">
                <a:xfrm>
                  <a:off x="3027"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8</a:t>
                  </a:r>
                </a:p>
              </p:txBody>
            </p:sp>
          </p:grpSp>
          <p:sp>
            <p:nvSpPr>
              <p:cNvPr id="425033" name="Line 73">
                <a:extLst>
                  <a:ext uri="{FF2B5EF4-FFF2-40B4-BE49-F238E27FC236}">
                    <a16:creationId xmlns:a16="http://schemas.microsoft.com/office/drawing/2014/main" id="{22E8A7EB-6D2C-4388-AC67-A0249602502D}"/>
                  </a:ext>
                </a:extLst>
              </p:cNvPr>
              <p:cNvSpPr>
                <a:spLocks noChangeAspect="1" noChangeShapeType="1"/>
              </p:cNvSpPr>
              <p:nvPr/>
            </p:nvSpPr>
            <p:spPr bwMode="auto">
              <a:xfrm rot="-5400000">
                <a:off x="374" y="1655"/>
                <a:ext cx="118"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34" name="Line 74">
                <a:extLst>
                  <a:ext uri="{FF2B5EF4-FFF2-40B4-BE49-F238E27FC236}">
                    <a16:creationId xmlns:a16="http://schemas.microsoft.com/office/drawing/2014/main" id="{98BB2DF4-258F-4DBB-AD0C-DBD801B28CC3}"/>
                  </a:ext>
                </a:extLst>
              </p:cNvPr>
              <p:cNvSpPr>
                <a:spLocks noChangeAspect="1" noChangeShapeType="1"/>
              </p:cNvSpPr>
              <p:nvPr/>
            </p:nvSpPr>
            <p:spPr bwMode="auto">
              <a:xfrm rot="5400000" flipV="1">
                <a:off x="453" y="1779"/>
                <a:ext cx="113" cy="116"/>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35" name="Line 75">
                <a:extLst>
                  <a:ext uri="{FF2B5EF4-FFF2-40B4-BE49-F238E27FC236}">
                    <a16:creationId xmlns:a16="http://schemas.microsoft.com/office/drawing/2014/main" id="{33FB38A3-6D53-40B8-AAA4-2E25A28BC6E3}"/>
                  </a:ext>
                </a:extLst>
              </p:cNvPr>
              <p:cNvSpPr>
                <a:spLocks noChangeAspect="1" noChangeShapeType="1"/>
              </p:cNvSpPr>
              <p:nvPr/>
            </p:nvSpPr>
            <p:spPr bwMode="auto">
              <a:xfrm rot="-5400000">
                <a:off x="452" y="1604"/>
                <a:ext cx="118" cy="116"/>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36" name="Line 76">
                <a:extLst>
                  <a:ext uri="{FF2B5EF4-FFF2-40B4-BE49-F238E27FC236}">
                    <a16:creationId xmlns:a16="http://schemas.microsoft.com/office/drawing/2014/main" id="{2AED48A0-09FF-4FC4-ADB8-B32DED4E1943}"/>
                  </a:ext>
                </a:extLst>
              </p:cNvPr>
              <p:cNvSpPr>
                <a:spLocks noChangeAspect="1" noChangeShapeType="1"/>
              </p:cNvSpPr>
              <p:nvPr/>
            </p:nvSpPr>
            <p:spPr bwMode="auto">
              <a:xfrm rot="-5400000" flipH="1" flipV="1">
                <a:off x="273" y="1775"/>
                <a:ext cx="123" cy="124"/>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37" name="Line 77">
                <a:extLst>
                  <a:ext uri="{FF2B5EF4-FFF2-40B4-BE49-F238E27FC236}">
                    <a16:creationId xmlns:a16="http://schemas.microsoft.com/office/drawing/2014/main" id="{F58B9035-BA4D-4958-AB84-0055EF5905C6}"/>
                  </a:ext>
                </a:extLst>
              </p:cNvPr>
              <p:cNvSpPr>
                <a:spLocks noChangeAspect="1" noChangeShapeType="1"/>
              </p:cNvSpPr>
              <p:nvPr/>
            </p:nvSpPr>
            <p:spPr bwMode="auto">
              <a:xfrm rot="5400000" flipV="1">
                <a:off x="371" y="1843"/>
                <a:ext cx="118"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38" name="Line 78">
                <a:extLst>
                  <a:ext uri="{FF2B5EF4-FFF2-40B4-BE49-F238E27FC236}">
                    <a16:creationId xmlns:a16="http://schemas.microsoft.com/office/drawing/2014/main" id="{55546272-E0F6-46A7-9C86-4F28EF66BE7A}"/>
                  </a:ext>
                </a:extLst>
              </p:cNvPr>
              <p:cNvSpPr>
                <a:spLocks noChangeAspect="1" noChangeShapeType="1"/>
              </p:cNvSpPr>
              <p:nvPr/>
            </p:nvSpPr>
            <p:spPr bwMode="auto">
              <a:xfrm rot="-10800000">
                <a:off x="269" y="1756"/>
                <a:ext cx="116"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39" name="Line 79">
                <a:extLst>
                  <a:ext uri="{FF2B5EF4-FFF2-40B4-BE49-F238E27FC236}">
                    <a16:creationId xmlns:a16="http://schemas.microsoft.com/office/drawing/2014/main" id="{BE37A61A-C239-49DE-9E70-34E40FFAF322}"/>
                  </a:ext>
                </a:extLst>
              </p:cNvPr>
              <p:cNvSpPr>
                <a:spLocks noChangeAspect="1" noChangeShapeType="1"/>
              </p:cNvSpPr>
              <p:nvPr/>
            </p:nvSpPr>
            <p:spPr bwMode="auto">
              <a:xfrm rot="10800000" flipH="1">
                <a:off x="468" y="1752"/>
                <a:ext cx="116"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40" name="Line 80">
                <a:extLst>
                  <a:ext uri="{FF2B5EF4-FFF2-40B4-BE49-F238E27FC236}">
                    <a16:creationId xmlns:a16="http://schemas.microsoft.com/office/drawing/2014/main" id="{056B8DFB-8D69-4E1B-80AE-3E56FDBDCFD5}"/>
                  </a:ext>
                </a:extLst>
              </p:cNvPr>
              <p:cNvSpPr>
                <a:spLocks noChangeAspect="1" noChangeShapeType="1"/>
              </p:cNvSpPr>
              <p:nvPr/>
            </p:nvSpPr>
            <p:spPr bwMode="auto">
              <a:xfrm rot="5400000" flipH="1">
                <a:off x="273" y="1609"/>
                <a:ext cx="122" cy="12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5041" name="Text Box 81">
              <a:extLst>
                <a:ext uri="{FF2B5EF4-FFF2-40B4-BE49-F238E27FC236}">
                  <a16:creationId xmlns:a16="http://schemas.microsoft.com/office/drawing/2014/main" id="{CA9F12DE-C3DA-40B6-B396-42BAB7BAFFBC}"/>
                </a:ext>
              </a:extLst>
            </p:cNvPr>
            <p:cNvSpPr txBox="1">
              <a:spLocks noChangeAspect="1" noChangeArrowheads="1"/>
            </p:cNvSpPr>
            <p:nvPr/>
          </p:nvSpPr>
          <p:spPr bwMode="auto">
            <a:xfrm>
              <a:off x="726" y="763"/>
              <a:ext cx="1625" cy="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sz="1600"/>
                <a:t>Eight direction pour point model  D8</a:t>
              </a:r>
            </a:p>
          </p:txBody>
        </p:sp>
      </p:grpSp>
      <p:grpSp>
        <p:nvGrpSpPr>
          <p:cNvPr id="425042" name="Group 82">
            <a:extLst>
              <a:ext uri="{FF2B5EF4-FFF2-40B4-BE49-F238E27FC236}">
                <a16:creationId xmlns:a16="http://schemas.microsoft.com/office/drawing/2014/main" id="{26E67A03-DB31-460F-8BEA-919A9E823B50}"/>
              </a:ext>
            </a:extLst>
          </p:cNvPr>
          <p:cNvGrpSpPr>
            <a:grpSpLocks noChangeAspect="1"/>
          </p:cNvGrpSpPr>
          <p:nvPr/>
        </p:nvGrpSpPr>
        <p:grpSpPr bwMode="auto">
          <a:xfrm>
            <a:off x="3429000" y="1704975"/>
            <a:ext cx="1492250" cy="1471613"/>
            <a:chOff x="826" y="1424"/>
            <a:chExt cx="1178" cy="1162"/>
          </a:xfrm>
        </p:grpSpPr>
        <p:grpSp>
          <p:nvGrpSpPr>
            <p:cNvPr id="425043" name="Group 83">
              <a:extLst>
                <a:ext uri="{FF2B5EF4-FFF2-40B4-BE49-F238E27FC236}">
                  <a16:creationId xmlns:a16="http://schemas.microsoft.com/office/drawing/2014/main" id="{4C5EC5D7-B246-4F02-A91E-2F9F8BDF8F24}"/>
                </a:ext>
              </a:extLst>
            </p:cNvPr>
            <p:cNvGrpSpPr>
              <a:grpSpLocks noChangeAspect="1"/>
            </p:cNvGrpSpPr>
            <p:nvPr/>
          </p:nvGrpSpPr>
          <p:grpSpPr bwMode="auto">
            <a:xfrm>
              <a:off x="826" y="1424"/>
              <a:ext cx="1178" cy="1156"/>
              <a:chOff x="1877" y="1152"/>
              <a:chExt cx="1971" cy="1776"/>
            </a:xfrm>
          </p:grpSpPr>
          <p:sp>
            <p:nvSpPr>
              <p:cNvPr id="425044" name="Rectangle 84">
                <a:extLst>
                  <a:ext uri="{FF2B5EF4-FFF2-40B4-BE49-F238E27FC236}">
                    <a16:creationId xmlns:a16="http://schemas.microsoft.com/office/drawing/2014/main" id="{F6F9FCBB-6AAA-491A-BAA8-255F04FC38F3}"/>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45" name="Rectangle 85">
                <a:extLst>
                  <a:ext uri="{FF2B5EF4-FFF2-40B4-BE49-F238E27FC236}">
                    <a16:creationId xmlns:a16="http://schemas.microsoft.com/office/drawing/2014/main" id="{DDDD521A-C6AC-483D-8E59-79D89CAF45DB}"/>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46" name="Rectangle 86">
                <a:extLst>
                  <a:ext uri="{FF2B5EF4-FFF2-40B4-BE49-F238E27FC236}">
                    <a16:creationId xmlns:a16="http://schemas.microsoft.com/office/drawing/2014/main" id="{5F8EB66A-C394-4F77-8149-215C5F80D9E6}"/>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47" name="Rectangle 87">
                <a:extLst>
                  <a:ext uri="{FF2B5EF4-FFF2-40B4-BE49-F238E27FC236}">
                    <a16:creationId xmlns:a16="http://schemas.microsoft.com/office/drawing/2014/main" id="{845F0D7B-43F7-45B1-9F83-B4F7277F9D59}"/>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48" name="Rectangle 88">
                <a:extLst>
                  <a:ext uri="{FF2B5EF4-FFF2-40B4-BE49-F238E27FC236}">
                    <a16:creationId xmlns:a16="http://schemas.microsoft.com/office/drawing/2014/main" id="{F00C9143-3421-48A7-AA31-FA9DD55F864A}"/>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49" name="Rectangle 89">
                <a:extLst>
                  <a:ext uri="{FF2B5EF4-FFF2-40B4-BE49-F238E27FC236}">
                    <a16:creationId xmlns:a16="http://schemas.microsoft.com/office/drawing/2014/main" id="{439A537C-3467-412E-AAA7-CB93CD8B01FB}"/>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50" name="Rectangle 90">
                <a:extLst>
                  <a:ext uri="{FF2B5EF4-FFF2-40B4-BE49-F238E27FC236}">
                    <a16:creationId xmlns:a16="http://schemas.microsoft.com/office/drawing/2014/main" id="{E27A8164-3DE1-4397-9203-642633FD0D79}"/>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51" name="Rectangle 91">
                <a:extLst>
                  <a:ext uri="{FF2B5EF4-FFF2-40B4-BE49-F238E27FC236}">
                    <a16:creationId xmlns:a16="http://schemas.microsoft.com/office/drawing/2014/main" id="{BC6D2F3A-113D-435F-BCA9-797D6994317A}"/>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52" name="Rectangle 92">
                <a:extLst>
                  <a:ext uri="{FF2B5EF4-FFF2-40B4-BE49-F238E27FC236}">
                    <a16:creationId xmlns:a16="http://schemas.microsoft.com/office/drawing/2014/main" id="{8972D9E1-3637-4E6D-A7C0-E6D102455492}"/>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53" name="Rectangle 93">
                <a:extLst>
                  <a:ext uri="{FF2B5EF4-FFF2-40B4-BE49-F238E27FC236}">
                    <a16:creationId xmlns:a16="http://schemas.microsoft.com/office/drawing/2014/main" id="{62C93AFD-C214-4679-BBF1-0C33958F93F4}"/>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54" name="Rectangle 94">
                <a:extLst>
                  <a:ext uri="{FF2B5EF4-FFF2-40B4-BE49-F238E27FC236}">
                    <a16:creationId xmlns:a16="http://schemas.microsoft.com/office/drawing/2014/main" id="{4392C24B-E783-4AEB-92C2-C8DF872AA18B}"/>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55" name="Rectangle 95">
                <a:extLst>
                  <a:ext uri="{FF2B5EF4-FFF2-40B4-BE49-F238E27FC236}">
                    <a16:creationId xmlns:a16="http://schemas.microsoft.com/office/drawing/2014/main" id="{C7C33FB5-0B4B-4714-ABD8-C3FD40F2A30C}"/>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56" name="Rectangle 96">
                <a:extLst>
                  <a:ext uri="{FF2B5EF4-FFF2-40B4-BE49-F238E27FC236}">
                    <a16:creationId xmlns:a16="http://schemas.microsoft.com/office/drawing/2014/main" id="{F52ABB20-562D-47F2-B348-5693406D1442}"/>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57" name="Rectangle 97">
                <a:extLst>
                  <a:ext uri="{FF2B5EF4-FFF2-40B4-BE49-F238E27FC236}">
                    <a16:creationId xmlns:a16="http://schemas.microsoft.com/office/drawing/2014/main" id="{502FB25A-887D-48B9-937D-4A94FDC1E1A5}"/>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58" name="Rectangle 98">
                <a:extLst>
                  <a:ext uri="{FF2B5EF4-FFF2-40B4-BE49-F238E27FC236}">
                    <a16:creationId xmlns:a16="http://schemas.microsoft.com/office/drawing/2014/main" id="{F05D3D97-EA4F-40D4-BED1-C522F9D8B052}"/>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59" name="Rectangle 99">
                <a:extLst>
                  <a:ext uri="{FF2B5EF4-FFF2-40B4-BE49-F238E27FC236}">
                    <a16:creationId xmlns:a16="http://schemas.microsoft.com/office/drawing/2014/main" id="{52C89B8C-3984-4AEE-951B-5E2AEBC87EA0}"/>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60" name="Rectangle 100">
                <a:extLst>
                  <a:ext uri="{FF2B5EF4-FFF2-40B4-BE49-F238E27FC236}">
                    <a16:creationId xmlns:a16="http://schemas.microsoft.com/office/drawing/2014/main" id="{62E95981-DCBC-4952-BC34-3BDD90B51A9D}"/>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61" name="Rectangle 101">
                <a:extLst>
                  <a:ext uri="{FF2B5EF4-FFF2-40B4-BE49-F238E27FC236}">
                    <a16:creationId xmlns:a16="http://schemas.microsoft.com/office/drawing/2014/main" id="{BFB84488-4946-4EE6-A3EB-6F3371BECB31}"/>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62" name="Rectangle 102">
                <a:extLst>
                  <a:ext uri="{FF2B5EF4-FFF2-40B4-BE49-F238E27FC236}">
                    <a16:creationId xmlns:a16="http://schemas.microsoft.com/office/drawing/2014/main" id="{02BDCE64-ED06-4C0C-AAFF-B45F8816A678}"/>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63" name="Rectangle 103">
                <a:extLst>
                  <a:ext uri="{FF2B5EF4-FFF2-40B4-BE49-F238E27FC236}">
                    <a16:creationId xmlns:a16="http://schemas.microsoft.com/office/drawing/2014/main" id="{DB5DE938-1DE7-49CF-9A0A-E3132B64A0F0}"/>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64" name="Rectangle 104">
                <a:extLst>
                  <a:ext uri="{FF2B5EF4-FFF2-40B4-BE49-F238E27FC236}">
                    <a16:creationId xmlns:a16="http://schemas.microsoft.com/office/drawing/2014/main" id="{A3611BCD-DF31-44CE-8F6F-FF4DC6806629}"/>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65" name="Rectangle 105">
                <a:extLst>
                  <a:ext uri="{FF2B5EF4-FFF2-40B4-BE49-F238E27FC236}">
                    <a16:creationId xmlns:a16="http://schemas.microsoft.com/office/drawing/2014/main" id="{8EFC9D71-A9AC-4EF5-9F61-D86762685CC6}"/>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66" name="Rectangle 106">
                <a:extLst>
                  <a:ext uri="{FF2B5EF4-FFF2-40B4-BE49-F238E27FC236}">
                    <a16:creationId xmlns:a16="http://schemas.microsoft.com/office/drawing/2014/main" id="{F0855D1D-2617-462E-914A-6B9842168345}"/>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67" name="Rectangle 107">
                <a:extLst>
                  <a:ext uri="{FF2B5EF4-FFF2-40B4-BE49-F238E27FC236}">
                    <a16:creationId xmlns:a16="http://schemas.microsoft.com/office/drawing/2014/main" id="{16F3A8F4-2970-4985-89F1-8B7AFD629093}"/>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425068" name="Rectangle 108">
                <a:extLst>
                  <a:ext uri="{FF2B5EF4-FFF2-40B4-BE49-F238E27FC236}">
                    <a16:creationId xmlns:a16="http://schemas.microsoft.com/office/drawing/2014/main" id="{CE61E94B-026A-4E81-8E50-CB3C95933D86}"/>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grpSp>
        <p:sp>
          <p:nvSpPr>
            <p:cNvPr id="425069" name="Line 109">
              <a:extLst>
                <a:ext uri="{FF2B5EF4-FFF2-40B4-BE49-F238E27FC236}">
                  <a16:creationId xmlns:a16="http://schemas.microsoft.com/office/drawing/2014/main" id="{7F87B4A8-44DB-4881-BDE4-8B92989C81B0}"/>
                </a:ext>
              </a:extLst>
            </p:cNvPr>
            <p:cNvSpPr>
              <a:spLocks noChangeAspect="1" noChangeShapeType="1"/>
            </p:cNvSpPr>
            <p:nvPr/>
          </p:nvSpPr>
          <p:spPr bwMode="auto">
            <a:xfrm rot="-177988">
              <a:off x="961" y="1517"/>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70" name="Line 110">
              <a:extLst>
                <a:ext uri="{FF2B5EF4-FFF2-40B4-BE49-F238E27FC236}">
                  <a16:creationId xmlns:a16="http://schemas.microsoft.com/office/drawing/2014/main" id="{3CB480D4-21E9-4090-B80D-7AFD1E3FD80A}"/>
                </a:ext>
              </a:extLst>
            </p:cNvPr>
            <p:cNvSpPr>
              <a:spLocks noChangeAspect="1" noChangeShapeType="1"/>
            </p:cNvSpPr>
            <p:nvPr/>
          </p:nvSpPr>
          <p:spPr bwMode="auto">
            <a:xfrm>
              <a:off x="1186" y="1544"/>
              <a:ext cx="231" cy="237"/>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71" name="Line 111">
              <a:extLst>
                <a:ext uri="{FF2B5EF4-FFF2-40B4-BE49-F238E27FC236}">
                  <a16:creationId xmlns:a16="http://schemas.microsoft.com/office/drawing/2014/main" id="{1C3563DE-7622-4071-A95E-F21D4255EA13}"/>
                </a:ext>
              </a:extLst>
            </p:cNvPr>
            <p:cNvSpPr>
              <a:spLocks noChangeAspect="1" noChangeShapeType="1"/>
            </p:cNvSpPr>
            <p:nvPr/>
          </p:nvSpPr>
          <p:spPr bwMode="auto">
            <a:xfrm flipV="1">
              <a:off x="945" y="1767"/>
              <a:ext cx="239" cy="237"/>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72" name="Line 112">
              <a:extLst>
                <a:ext uri="{FF2B5EF4-FFF2-40B4-BE49-F238E27FC236}">
                  <a16:creationId xmlns:a16="http://schemas.microsoft.com/office/drawing/2014/main" id="{3B4CAF84-1B52-4E69-8798-472BD9CCD880}"/>
                </a:ext>
              </a:extLst>
            </p:cNvPr>
            <p:cNvSpPr>
              <a:spLocks noChangeAspect="1" noChangeShapeType="1"/>
            </p:cNvSpPr>
            <p:nvPr/>
          </p:nvSpPr>
          <p:spPr bwMode="auto">
            <a:xfrm>
              <a:off x="1640" y="2460"/>
              <a:ext cx="124" cy="12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73" name="Line 113">
              <a:extLst>
                <a:ext uri="{FF2B5EF4-FFF2-40B4-BE49-F238E27FC236}">
                  <a16:creationId xmlns:a16="http://schemas.microsoft.com/office/drawing/2014/main" id="{B58A06C7-3508-44B5-AAB3-55B6C57022A6}"/>
                </a:ext>
              </a:extLst>
            </p:cNvPr>
            <p:cNvSpPr>
              <a:spLocks noChangeAspect="1" noChangeShapeType="1"/>
            </p:cNvSpPr>
            <p:nvPr/>
          </p:nvSpPr>
          <p:spPr bwMode="auto">
            <a:xfrm>
              <a:off x="943" y="2228"/>
              <a:ext cx="236" cy="2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74" name="Line 114">
              <a:extLst>
                <a:ext uri="{FF2B5EF4-FFF2-40B4-BE49-F238E27FC236}">
                  <a16:creationId xmlns:a16="http://schemas.microsoft.com/office/drawing/2014/main" id="{841BA4D8-4374-4886-8CB8-51F5FE7C382F}"/>
                </a:ext>
              </a:extLst>
            </p:cNvPr>
            <p:cNvSpPr>
              <a:spLocks noChangeAspect="1" noChangeShapeType="1"/>
            </p:cNvSpPr>
            <p:nvPr/>
          </p:nvSpPr>
          <p:spPr bwMode="auto">
            <a:xfrm rot="2592605" flipV="1">
              <a:off x="977" y="2383"/>
              <a:ext cx="172" cy="163"/>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75" name="Line 115">
              <a:extLst>
                <a:ext uri="{FF2B5EF4-FFF2-40B4-BE49-F238E27FC236}">
                  <a16:creationId xmlns:a16="http://schemas.microsoft.com/office/drawing/2014/main" id="{94DA693A-F42A-46C7-A75A-08E0376C522D}"/>
                </a:ext>
              </a:extLst>
            </p:cNvPr>
            <p:cNvSpPr>
              <a:spLocks noChangeAspect="1" noChangeShapeType="1"/>
            </p:cNvSpPr>
            <p:nvPr/>
          </p:nvSpPr>
          <p:spPr bwMode="auto">
            <a:xfrm rot="2592605" flipV="1">
              <a:off x="1444" y="2379"/>
              <a:ext cx="164" cy="161"/>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76" name="Line 116">
              <a:extLst>
                <a:ext uri="{FF2B5EF4-FFF2-40B4-BE49-F238E27FC236}">
                  <a16:creationId xmlns:a16="http://schemas.microsoft.com/office/drawing/2014/main" id="{D9E63AC6-74DF-4739-9990-7E9462D80BE9}"/>
                </a:ext>
              </a:extLst>
            </p:cNvPr>
            <p:cNvSpPr>
              <a:spLocks noChangeAspect="1" noChangeShapeType="1"/>
            </p:cNvSpPr>
            <p:nvPr/>
          </p:nvSpPr>
          <p:spPr bwMode="auto">
            <a:xfrm rot="2592605" flipV="1">
              <a:off x="1207" y="2384"/>
              <a:ext cx="173" cy="162"/>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77" name="Line 117">
              <a:extLst>
                <a:ext uri="{FF2B5EF4-FFF2-40B4-BE49-F238E27FC236}">
                  <a16:creationId xmlns:a16="http://schemas.microsoft.com/office/drawing/2014/main" id="{9AA2D974-3719-4BFD-923A-F6E97315A99C}"/>
                </a:ext>
              </a:extLst>
            </p:cNvPr>
            <p:cNvSpPr>
              <a:spLocks noChangeAspect="1" noChangeShapeType="1"/>
            </p:cNvSpPr>
            <p:nvPr/>
          </p:nvSpPr>
          <p:spPr bwMode="auto">
            <a:xfrm rot="2592605" flipV="1">
              <a:off x="1208" y="2150"/>
              <a:ext cx="167" cy="16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78" name="Line 118">
              <a:extLst>
                <a:ext uri="{FF2B5EF4-FFF2-40B4-BE49-F238E27FC236}">
                  <a16:creationId xmlns:a16="http://schemas.microsoft.com/office/drawing/2014/main" id="{A07E1428-4274-4CB1-8C45-B88F6289ED93}"/>
                </a:ext>
              </a:extLst>
            </p:cNvPr>
            <p:cNvSpPr>
              <a:spLocks noChangeAspect="1" noChangeShapeType="1"/>
            </p:cNvSpPr>
            <p:nvPr/>
          </p:nvSpPr>
          <p:spPr bwMode="auto">
            <a:xfrm rot="2592605" flipV="1">
              <a:off x="1204" y="1913"/>
              <a:ext cx="178" cy="17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79" name="Line 119">
              <a:extLst>
                <a:ext uri="{FF2B5EF4-FFF2-40B4-BE49-F238E27FC236}">
                  <a16:creationId xmlns:a16="http://schemas.microsoft.com/office/drawing/2014/main" id="{6E1AE2C9-2B17-4D1C-82EC-5CB220616EB0}"/>
                </a:ext>
              </a:extLst>
            </p:cNvPr>
            <p:cNvSpPr>
              <a:spLocks noChangeAspect="1" noChangeShapeType="1"/>
            </p:cNvSpPr>
            <p:nvPr/>
          </p:nvSpPr>
          <p:spPr bwMode="auto">
            <a:xfrm rot="2592605" flipV="1">
              <a:off x="983" y="1691"/>
              <a:ext cx="173" cy="163"/>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80" name="Line 120">
              <a:extLst>
                <a:ext uri="{FF2B5EF4-FFF2-40B4-BE49-F238E27FC236}">
                  <a16:creationId xmlns:a16="http://schemas.microsoft.com/office/drawing/2014/main" id="{3BCAD0CA-BEFA-49E3-9153-5AE011EC153B}"/>
                </a:ext>
              </a:extLst>
            </p:cNvPr>
            <p:cNvSpPr>
              <a:spLocks noChangeAspect="1" noChangeShapeType="1"/>
            </p:cNvSpPr>
            <p:nvPr/>
          </p:nvSpPr>
          <p:spPr bwMode="auto">
            <a:xfrm rot="-18792605">
              <a:off x="1328" y="1586"/>
              <a:ext cx="171" cy="15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81" name="Line 121">
              <a:extLst>
                <a:ext uri="{FF2B5EF4-FFF2-40B4-BE49-F238E27FC236}">
                  <a16:creationId xmlns:a16="http://schemas.microsoft.com/office/drawing/2014/main" id="{C5FD2FAA-EF3B-45FC-B2A8-940E83D86EC3}"/>
                </a:ext>
              </a:extLst>
            </p:cNvPr>
            <p:cNvSpPr>
              <a:spLocks noChangeAspect="1" noChangeShapeType="1"/>
            </p:cNvSpPr>
            <p:nvPr/>
          </p:nvSpPr>
          <p:spPr bwMode="auto">
            <a:xfrm rot="-18792605">
              <a:off x="1334" y="1813"/>
              <a:ext cx="161" cy="14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82" name="Line 122">
              <a:extLst>
                <a:ext uri="{FF2B5EF4-FFF2-40B4-BE49-F238E27FC236}">
                  <a16:creationId xmlns:a16="http://schemas.microsoft.com/office/drawing/2014/main" id="{551B58BC-9B61-4C6D-8140-E8835F9A637A}"/>
                </a:ext>
              </a:extLst>
            </p:cNvPr>
            <p:cNvSpPr>
              <a:spLocks noChangeAspect="1" noChangeShapeType="1"/>
            </p:cNvSpPr>
            <p:nvPr/>
          </p:nvSpPr>
          <p:spPr bwMode="auto">
            <a:xfrm rot="-18792605">
              <a:off x="1794" y="2262"/>
              <a:ext cx="168" cy="158"/>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83" name="Line 123">
              <a:extLst>
                <a:ext uri="{FF2B5EF4-FFF2-40B4-BE49-F238E27FC236}">
                  <a16:creationId xmlns:a16="http://schemas.microsoft.com/office/drawing/2014/main" id="{8A2ED41F-46DF-465C-9FA2-34005A327A39}"/>
                </a:ext>
              </a:extLst>
            </p:cNvPr>
            <p:cNvSpPr>
              <a:spLocks noChangeAspect="1" noChangeShapeType="1"/>
            </p:cNvSpPr>
            <p:nvPr/>
          </p:nvSpPr>
          <p:spPr bwMode="auto">
            <a:xfrm rot="-18792605">
              <a:off x="1328" y="2269"/>
              <a:ext cx="171" cy="155"/>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84" name="Line 124">
              <a:extLst>
                <a:ext uri="{FF2B5EF4-FFF2-40B4-BE49-F238E27FC236}">
                  <a16:creationId xmlns:a16="http://schemas.microsoft.com/office/drawing/2014/main" id="{862AEE93-2EAC-4A4C-8139-DEE7E5DFB20F}"/>
                </a:ext>
              </a:extLst>
            </p:cNvPr>
            <p:cNvSpPr>
              <a:spLocks noChangeAspect="1" noChangeShapeType="1"/>
            </p:cNvSpPr>
            <p:nvPr/>
          </p:nvSpPr>
          <p:spPr bwMode="auto">
            <a:xfrm rot="-18792605">
              <a:off x="1570" y="1584"/>
              <a:ext cx="155" cy="1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85" name="Line 125">
              <a:extLst>
                <a:ext uri="{FF2B5EF4-FFF2-40B4-BE49-F238E27FC236}">
                  <a16:creationId xmlns:a16="http://schemas.microsoft.com/office/drawing/2014/main" id="{BF217E76-9D2E-4ADE-AFB3-6BC02D98BE6A}"/>
                </a:ext>
              </a:extLst>
            </p:cNvPr>
            <p:cNvSpPr>
              <a:spLocks noChangeAspect="1" noChangeShapeType="1"/>
            </p:cNvSpPr>
            <p:nvPr/>
          </p:nvSpPr>
          <p:spPr bwMode="auto">
            <a:xfrm rot="-18792605">
              <a:off x="1565" y="2039"/>
              <a:ext cx="165" cy="15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86" name="Line 126">
              <a:extLst>
                <a:ext uri="{FF2B5EF4-FFF2-40B4-BE49-F238E27FC236}">
                  <a16:creationId xmlns:a16="http://schemas.microsoft.com/office/drawing/2014/main" id="{BA970EDA-E43A-49A6-95F5-39D9690F0F0D}"/>
                </a:ext>
              </a:extLst>
            </p:cNvPr>
            <p:cNvSpPr>
              <a:spLocks noChangeAspect="1" noChangeShapeType="1"/>
            </p:cNvSpPr>
            <p:nvPr/>
          </p:nvSpPr>
          <p:spPr bwMode="auto">
            <a:xfrm rot="-13392605">
              <a:off x="1678" y="2380"/>
              <a:ext cx="168" cy="162"/>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87" name="Line 127">
              <a:extLst>
                <a:ext uri="{FF2B5EF4-FFF2-40B4-BE49-F238E27FC236}">
                  <a16:creationId xmlns:a16="http://schemas.microsoft.com/office/drawing/2014/main" id="{81682DA9-48EA-4A08-AB2D-72A80EA6AC04}"/>
                </a:ext>
              </a:extLst>
            </p:cNvPr>
            <p:cNvSpPr>
              <a:spLocks noChangeAspect="1" noChangeShapeType="1"/>
            </p:cNvSpPr>
            <p:nvPr/>
          </p:nvSpPr>
          <p:spPr bwMode="auto">
            <a:xfrm rot="-18792605">
              <a:off x="1802" y="1807"/>
              <a:ext cx="173" cy="158"/>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88" name="Line 128">
              <a:extLst>
                <a:ext uri="{FF2B5EF4-FFF2-40B4-BE49-F238E27FC236}">
                  <a16:creationId xmlns:a16="http://schemas.microsoft.com/office/drawing/2014/main" id="{D61BAAA1-643B-478D-BE59-888E61A2B2EB}"/>
                </a:ext>
              </a:extLst>
            </p:cNvPr>
            <p:cNvSpPr>
              <a:spLocks noChangeAspect="1" noChangeShapeType="1"/>
            </p:cNvSpPr>
            <p:nvPr/>
          </p:nvSpPr>
          <p:spPr bwMode="auto">
            <a:xfrm flipH="1">
              <a:off x="1412" y="1756"/>
              <a:ext cx="236" cy="2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89" name="Line 129">
              <a:extLst>
                <a:ext uri="{FF2B5EF4-FFF2-40B4-BE49-F238E27FC236}">
                  <a16:creationId xmlns:a16="http://schemas.microsoft.com/office/drawing/2014/main" id="{305C72C1-16CB-43AB-A0D2-1DD7420C6C64}"/>
                </a:ext>
              </a:extLst>
            </p:cNvPr>
            <p:cNvSpPr>
              <a:spLocks noChangeAspect="1" noChangeShapeType="1"/>
            </p:cNvSpPr>
            <p:nvPr/>
          </p:nvSpPr>
          <p:spPr bwMode="auto">
            <a:xfrm flipH="1">
              <a:off x="1649" y="1531"/>
              <a:ext cx="228" cy="231"/>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90" name="Line 130">
              <a:extLst>
                <a:ext uri="{FF2B5EF4-FFF2-40B4-BE49-F238E27FC236}">
                  <a16:creationId xmlns:a16="http://schemas.microsoft.com/office/drawing/2014/main" id="{A3A626B8-360E-489F-82E2-74EC3CD4E54C}"/>
                </a:ext>
              </a:extLst>
            </p:cNvPr>
            <p:cNvSpPr>
              <a:spLocks noChangeAspect="1" noChangeShapeType="1"/>
            </p:cNvSpPr>
            <p:nvPr/>
          </p:nvSpPr>
          <p:spPr bwMode="auto">
            <a:xfrm flipH="1">
              <a:off x="1655" y="1997"/>
              <a:ext cx="234" cy="23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91" name="Line 131">
              <a:extLst>
                <a:ext uri="{FF2B5EF4-FFF2-40B4-BE49-F238E27FC236}">
                  <a16:creationId xmlns:a16="http://schemas.microsoft.com/office/drawing/2014/main" id="{48E7FB88-E1F0-4033-BDA7-70CB2C80FA41}"/>
                </a:ext>
              </a:extLst>
            </p:cNvPr>
            <p:cNvSpPr>
              <a:spLocks noChangeAspect="1" noChangeShapeType="1"/>
            </p:cNvSpPr>
            <p:nvPr/>
          </p:nvSpPr>
          <p:spPr bwMode="auto">
            <a:xfrm rot="-18792605">
              <a:off x="1565" y="2267"/>
              <a:ext cx="165" cy="15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92" name="Line 132">
              <a:extLst>
                <a:ext uri="{FF2B5EF4-FFF2-40B4-BE49-F238E27FC236}">
                  <a16:creationId xmlns:a16="http://schemas.microsoft.com/office/drawing/2014/main" id="{44E84D4E-1703-4B4D-A200-806949CBB1FF}"/>
                </a:ext>
              </a:extLst>
            </p:cNvPr>
            <p:cNvSpPr>
              <a:spLocks noChangeAspect="1" noChangeShapeType="1"/>
            </p:cNvSpPr>
            <p:nvPr/>
          </p:nvSpPr>
          <p:spPr bwMode="auto">
            <a:xfrm rot="-177988">
              <a:off x="1201" y="1773"/>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93" name="Line 133">
              <a:extLst>
                <a:ext uri="{FF2B5EF4-FFF2-40B4-BE49-F238E27FC236}">
                  <a16:creationId xmlns:a16="http://schemas.microsoft.com/office/drawing/2014/main" id="{54FE5FA8-ADA9-4EC0-8976-39F33A640441}"/>
                </a:ext>
              </a:extLst>
            </p:cNvPr>
            <p:cNvSpPr>
              <a:spLocks noChangeAspect="1" noChangeShapeType="1"/>
            </p:cNvSpPr>
            <p:nvPr/>
          </p:nvSpPr>
          <p:spPr bwMode="auto">
            <a:xfrm rot="-177988">
              <a:off x="1425" y="2005"/>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5094" name="Text Box 134">
            <a:extLst>
              <a:ext uri="{FF2B5EF4-FFF2-40B4-BE49-F238E27FC236}">
                <a16:creationId xmlns:a16="http://schemas.microsoft.com/office/drawing/2014/main" id="{6FB65716-CDB6-46C4-AEB5-B1FCD1EF0EC3}"/>
              </a:ext>
            </a:extLst>
          </p:cNvPr>
          <p:cNvSpPr txBox="1">
            <a:spLocks noChangeArrowheads="1"/>
          </p:cNvSpPr>
          <p:nvPr/>
        </p:nvSpPr>
        <p:spPr bwMode="auto">
          <a:xfrm>
            <a:off x="2997200" y="1292225"/>
            <a:ext cx="2455863"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sz="1600"/>
              <a:t>Flow direction network</a:t>
            </a:r>
          </a:p>
        </p:txBody>
      </p:sp>
      <p:sp>
        <p:nvSpPr>
          <p:cNvPr id="425095" name="Rectangle 135">
            <a:extLst>
              <a:ext uri="{FF2B5EF4-FFF2-40B4-BE49-F238E27FC236}">
                <a16:creationId xmlns:a16="http://schemas.microsoft.com/office/drawing/2014/main" id="{71E4AD43-2287-4FE5-917C-5AA3AA0F6BDC}"/>
              </a:ext>
            </a:extLst>
          </p:cNvPr>
          <p:cNvSpPr>
            <a:spLocks noChangeArrowheads="1"/>
          </p:cNvSpPr>
          <p:nvPr/>
        </p:nvSpPr>
        <p:spPr bwMode="auto">
          <a:xfrm>
            <a:off x="-165100" y="3140075"/>
            <a:ext cx="4614863"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l">
              <a:lnSpc>
                <a:spcPct val="70000"/>
              </a:lnSpc>
              <a:defRPr kumimoji="1" sz="4800" b="1">
                <a:solidFill>
                  <a:schemeClr val="tx2"/>
                </a:solidFill>
                <a:latin typeface="Arial Narrow" panose="020B0606020202030204" pitchFamily="34" charset="0"/>
              </a:defRPr>
            </a:lvl1pPr>
            <a:lvl2pPr algn="l">
              <a:lnSpc>
                <a:spcPct val="70000"/>
              </a:lnSpc>
              <a:defRPr kumimoji="1" sz="4800" b="1">
                <a:solidFill>
                  <a:schemeClr val="tx2"/>
                </a:solidFill>
                <a:latin typeface="Arial Narrow" panose="020B0606020202030204" pitchFamily="34" charset="0"/>
              </a:defRPr>
            </a:lvl2pPr>
            <a:lvl3pPr algn="l">
              <a:lnSpc>
                <a:spcPct val="70000"/>
              </a:lnSpc>
              <a:defRPr kumimoji="1" sz="4800" b="1">
                <a:solidFill>
                  <a:schemeClr val="tx2"/>
                </a:solidFill>
                <a:latin typeface="Arial Narrow" panose="020B0606020202030204" pitchFamily="34" charset="0"/>
              </a:defRPr>
            </a:lvl3pPr>
            <a:lvl4pPr algn="l">
              <a:lnSpc>
                <a:spcPct val="70000"/>
              </a:lnSpc>
              <a:defRPr kumimoji="1" sz="4800" b="1">
                <a:solidFill>
                  <a:schemeClr val="tx2"/>
                </a:solidFill>
                <a:latin typeface="Arial Narrow" panose="020B0606020202030204" pitchFamily="34" charset="0"/>
              </a:defRPr>
            </a:lvl4pPr>
            <a:lvl5pPr algn="l">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pPr algn="ctr">
              <a:lnSpc>
                <a:spcPct val="90000"/>
              </a:lnSpc>
            </a:pPr>
            <a:r>
              <a:rPr lang="en-US" altLang="en-US" sz="1600" b="0">
                <a:solidFill>
                  <a:schemeClr val="bg2"/>
                </a:solidFill>
                <a:latin typeface="Times New Roman" panose="02020603050405020304" pitchFamily="18" charset="0"/>
              </a:rPr>
              <a:t>Local Valley Computation</a:t>
            </a:r>
            <a:br>
              <a:rPr lang="en-US" altLang="en-US" sz="1600" b="0">
                <a:solidFill>
                  <a:schemeClr val="bg2"/>
                </a:solidFill>
                <a:latin typeface="Times New Roman" panose="02020603050405020304" pitchFamily="18" charset="0"/>
              </a:rPr>
            </a:br>
            <a:r>
              <a:rPr lang="en-US" altLang="en-US" sz="1200" b="0">
                <a:solidFill>
                  <a:schemeClr val="bg2"/>
                </a:solidFill>
                <a:latin typeface="Times New Roman" panose="02020603050405020304" pitchFamily="18" charset="0"/>
              </a:rPr>
              <a:t>(Peuker and Douglas, 1975, Comput. Graphics Image Proc. 4:375)</a:t>
            </a:r>
          </a:p>
        </p:txBody>
      </p:sp>
      <p:grpSp>
        <p:nvGrpSpPr>
          <p:cNvPr id="425096" name="Group 136">
            <a:extLst>
              <a:ext uri="{FF2B5EF4-FFF2-40B4-BE49-F238E27FC236}">
                <a16:creationId xmlns:a16="http://schemas.microsoft.com/office/drawing/2014/main" id="{5CA73140-E58C-4A04-99F5-98C376C4F6A2}"/>
              </a:ext>
            </a:extLst>
          </p:cNvPr>
          <p:cNvGrpSpPr>
            <a:grpSpLocks/>
          </p:cNvGrpSpPr>
          <p:nvPr/>
        </p:nvGrpSpPr>
        <p:grpSpPr bwMode="auto">
          <a:xfrm>
            <a:off x="854075" y="3792538"/>
            <a:ext cx="2208213" cy="2989262"/>
            <a:chOff x="538" y="2389"/>
            <a:chExt cx="1391" cy="1883"/>
          </a:xfrm>
        </p:grpSpPr>
        <p:pic>
          <p:nvPicPr>
            <p:cNvPr id="425097" name="Picture 137">
              <a:extLst>
                <a:ext uri="{FF2B5EF4-FFF2-40B4-BE49-F238E27FC236}">
                  <a16:creationId xmlns:a16="http://schemas.microsoft.com/office/drawing/2014/main" id="{AF8E8090-1987-48D4-9470-BD4228A6C3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283" r="30043" b="20804"/>
            <a:stretch>
              <a:fillRect/>
            </a:stretch>
          </p:blipFill>
          <p:spPr bwMode="auto">
            <a:xfrm>
              <a:off x="538" y="2930"/>
              <a:ext cx="1391" cy="1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5098" name="Rectangle 138" descr="50%">
              <a:extLst>
                <a:ext uri="{FF2B5EF4-FFF2-40B4-BE49-F238E27FC236}">
                  <a16:creationId xmlns:a16="http://schemas.microsoft.com/office/drawing/2014/main" id="{784ED80F-41FD-49E5-98E2-037C2A4763D6}"/>
                </a:ext>
              </a:extLst>
            </p:cNvPr>
            <p:cNvSpPr>
              <a:spLocks noChangeAspect="1" noChangeArrowheads="1"/>
            </p:cNvSpPr>
            <p:nvPr/>
          </p:nvSpPr>
          <p:spPr bwMode="auto">
            <a:xfrm>
              <a:off x="548" y="2389"/>
              <a:ext cx="193" cy="192"/>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099" name="Rectangle 139">
              <a:extLst>
                <a:ext uri="{FF2B5EF4-FFF2-40B4-BE49-F238E27FC236}">
                  <a16:creationId xmlns:a16="http://schemas.microsoft.com/office/drawing/2014/main" id="{F1D7C778-D557-424F-9771-A3EA809EAC0D}"/>
                </a:ext>
              </a:extLst>
            </p:cNvPr>
            <p:cNvSpPr>
              <a:spLocks noChangeAspect="1" noChangeArrowheads="1"/>
            </p:cNvSpPr>
            <p:nvPr/>
          </p:nvSpPr>
          <p:spPr bwMode="auto">
            <a:xfrm>
              <a:off x="741" y="2389"/>
              <a:ext cx="192"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100" name="Rectangle 140" descr="50%">
              <a:extLst>
                <a:ext uri="{FF2B5EF4-FFF2-40B4-BE49-F238E27FC236}">
                  <a16:creationId xmlns:a16="http://schemas.microsoft.com/office/drawing/2014/main" id="{FF78E97A-9904-4129-B10E-CDA333F49BCB}"/>
                </a:ext>
              </a:extLst>
            </p:cNvPr>
            <p:cNvSpPr>
              <a:spLocks noChangeAspect="1" noChangeArrowheads="1"/>
            </p:cNvSpPr>
            <p:nvPr/>
          </p:nvSpPr>
          <p:spPr bwMode="auto">
            <a:xfrm>
              <a:off x="548" y="2581"/>
              <a:ext cx="193" cy="193"/>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101" name="Rectangle 141" descr="50%">
              <a:extLst>
                <a:ext uri="{FF2B5EF4-FFF2-40B4-BE49-F238E27FC236}">
                  <a16:creationId xmlns:a16="http://schemas.microsoft.com/office/drawing/2014/main" id="{ADCB9F4E-0162-4F5B-B5C6-B18BA84006A7}"/>
                </a:ext>
              </a:extLst>
            </p:cNvPr>
            <p:cNvSpPr>
              <a:spLocks noChangeAspect="1" noChangeArrowheads="1"/>
            </p:cNvSpPr>
            <p:nvPr/>
          </p:nvSpPr>
          <p:spPr bwMode="auto">
            <a:xfrm>
              <a:off x="741" y="2581"/>
              <a:ext cx="192" cy="193"/>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102" name="Rectangle 142">
              <a:extLst>
                <a:ext uri="{FF2B5EF4-FFF2-40B4-BE49-F238E27FC236}">
                  <a16:creationId xmlns:a16="http://schemas.microsoft.com/office/drawing/2014/main" id="{35BC56A9-6DF2-4890-8689-EDAE38CA08A4}"/>
                </a:ext>
              </a:extLst>
            </p:cNvPr>
            <p:cNvSpPr>
              <a:spLocks noChangeAspect="1" noChangeArrowheads="1"/>
            </p:cNvSpPr>
            <p:nvPr/>
          </p:nvSpPr>
          <p:spPr bwMode="auto">
            <a:xfrm>
              <a:off x="1221" y="2581"/>
              <a:ext cx="193" cy="1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103" name="Rectangle 143" descr="50%">
              <a:extLst>
                <a:ext uri="{FF2B5EF4-FFF2-40B4-BE49-F238E27FC236}">
                  <a16:creationId xmlns:a16="http://schemas.microsoft.com/office/drawing/2014/main" id="{25B9D43C-52E7-439F-99BE-FC194F142C64}"/>
                </a:ext>
              </a:extLst>
            </p:cNvPr>
            <p:cNvSpPr>
              <a:spLocks noChangeAspect="1" noChangeArrowheads="1"/>
            </p:cNvSpPr>
            <p:nvPr/>
          </p:nvSpPr>
          <p:spPr bwMode="auto">
            <a:xfrm>
              <a:off x="1221" y="2389"/>
              <a:ext cx="193" cy="192"/>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104" name="Rectangle 144">
              <a:extLst>
                <a:ext uri="{FF2B5EF4-FFF2-40B4-BE49-F238E27FC236}">
                  <a16:creationId xmlns:a16="http://schemas.microsoft.com/office/drawing/2014/main" id="{44DEB308-1F77-4225-A89A-4DBF147CCFCC}"/>
                </a:ext>
              </a:extLst>
            </p:cNvPr>
            <p:cNvSpPr>
              <a:spLocks noChangeAspect="1" noChangeArrowheads="1"/>
            </p:cNvSpPr>
            <p:nvPr/>
          </p:nvSpPr>
          <p:spPr bwMode="auto">
            <a:xfrm>
              <a:off x="1702" y="2581"/>
              <a:ext cx="192" cy="1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105" name="Rectangle 145" descr="50%">
              <a:extLst>
                <a:ext uri="{FF2B5EF4-FFF2-40B4-BE49-F238E27FC236}">
                  <a16:creationId xmlns:a16="http://schemas.microsoft.com/office/drawing/2014/main" id="{3A53E8B9-F259-492F-98FC-80B943E7B638}"/>
                </a:ext>
              </a:extLst>
            </p:cNvPr>
            <p:cNvSpPr>
              <a:spLocks noChangeAspect="1" noChangeArrowheads="1"/>
            </p:cNvSpPr>
            <p:nvPr/>
          </p:nvSpPr>
          <p:spPr bwMode="auto">
            <a:xfrm>
              <a:off x="1702" y="2389"/>
              <a:ext cx="192" cy="192"/>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106" name="Text Box 146">
              <a:extLst>
                <a:ext uri="{FF2B5EF4-FFF2-40B4-BE49-F238E27FC236}">
                  <a16:creationId xmlns:a16="http://schemas.microsoft.com/office/drawing/2014/main" id="{F3C76DA7-A979-4A72-9E71-DA8174988336}"/>
                </a:ext>
              </a:extLst>
            </p:cNvPr>
            <p:cNvSpPr txBox="1">
              <a:spLocks noChangeAspect="1" noChangeArrowheads="1"/>
            </p:cNvSpPr>
            <p:nvPr/>
          </p:nvSpPr>
          <p:spPr bwMode="auto">
            <a:xfrm>
              <a:off x="548" y="2413"/>
              <a:ext cx="193"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43</a:t>
              </a:r>
            </a:p>
          </p:txBody>
        </p:sp>
        <p:sp>
          <p:nvSpPr>
            <p:cNvPr id="425107" name="Text Box 147">
              <a:extLst>
                <a:ext uri="{FF2B5EF4-FFF2-40B4-BE49-F238E27FC236}">
                  <a16:creationId xmlns:a16="http://schemas.microsoft.com/office/drawing/2014/main" id="{400FF8DB-8F5B-4DD4-BE1D-6DBF00E567BE}"/>
                </a:ext>
              </a:extLst>
            </p:cNvPr>
            <p:cNvSpPr txBox="1">
              <a:spLocks noChangeAspect="1" noChangeArrowheads="1"/>
            </p:cNvSpPr>
            <p:nvPr/>
          </p:nvSpPr>
          <p:spPr bwMode="auto">
            <a:xfrm>
              <a:off x="548" y="2605"/>
              <a:ext cx="193"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41</a:t>
              </a:r>
            </a:p>
          </p:txBody>
        </p:sp>
        <p:sp>
          <p:nvSpPr>
            <p:cNvPr id="425108" name="Text Box 148">
              <a:extLst>
                <a:ext uri="{FF2B5EF4-FFF2-40B4-BE49-F238E27FC236}">
                  <a16:creationId xmlns:a16="http://schemas.microsoft.com/office/drawing/2014/main" id="{8884887F-2A2F-4C8A-9E2E-747F25A55A5F}"/>
                </a:ext>
              </a:extLst>
            </p:cNvPr>
            <p:cNvSpPr txBox="1">
              <a:spLocks noChangeAspect="1" noChangeArrowheads="1"/>
            </p:cNvSpPr>
            <p:nvPr/>
          </p:nvSpPr>
          <p:spPr bwMode="auto">
            <a:xfrm>
              <a:off x="765" y="2413"/>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rgbClr val="FF0000"/>
                  </a:solidFill>
                </a:rPr>
                <a:t>48</a:t>
              </a:r>
              <a:endParaRPr kumimoji="0" lang="en-US" altLang="en-US" sz="900">
                <a:solidFill>
                  <a:schemeClr val="tx1"/>
                </a:solidFill>
              </a:endParaRPr>
            </a:p>
          </p:txBody>
        </p:sp>
        <p:sp>
          <p:nvSpPr>
            <p:cNvPr id="425109" name="Text Box 149">
              <a:extLst>
                <a:ext uri="{FF2B5EF4-FFF2-40B4-BE49-F238E27FC236}">
                  <a16:creationId xmlns:a16="http://schemas.microsoft.com/office/drawing/2014/main" id="{570570C8-AD80-49C1-BC7B-1A1600104020}"/>
                </a:ext>
              </a:extLst>
            </p:cNvPr>
            <p:cNvSpPr txBox="1">
              <a:spLocks noChangeAspect="1" noChangeArrowheads="1"/>
            </p:cNvSpPr>
            <p:nvPr/>
          </p:nvSpPr>
          <p:spPr bwMode="auto">
            <a:xfrm>
              <a:off x="765" y="2605"/>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47</a:t>
              </a:r>
            </a:p>
          </p:txBody>
        </p:sp>
        <p:sp>
          <p:nvSpPr>
            <p:cNvPr id="425110" name="Rectangle 150">
              <a:extLst>
                <a:ext uri="{FF2B5EF4-FFF2-40B4-BE49-F238E27FC236}">
                  <a16:creationId xmlns:a16="http://schemas.microsoft.com/office/drawing/2014/main" id="{AB720C44-72FA-43DF-9FEF-9FA15F4D359E}"/>
                </a:ext>
              </a:extLst>
            </p:cNvPr>
            <p:cNvSpPr>
              <a:spLocks noChangeAspect="1" noChangeArrowheads="1"/>
            </p:cNvSpPr>
            <p:nvPr/>
          </p:nvSpPr>
          <p:spPr bwMode="auto">
            <a:xfrm>
              <a:off x="1029" y="2389"/>
              <a:ext cx="192"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111" name="Text Box 151">
              <a:extLst>
                <a:ext uri="{FF2B5EF4-FFF2-40B4-BE49-F238E27FC236}">
                  <a16:creationId xmlns:a16="http://schemas.microsoft.com/office/drawing/2014/main" id="{542FA8C1-7C2D-44B7-9059-2FF38EDEE6EA}"/>
                </a:ext>
              </a:extLst>
            </p:cNvPr>
            <p:cNvSpPr txBox="1">
              <a:spLocks noChangeAspect="1" noChangeArrowheads="1"/>
            </p:cNvSpPr>
            <p:nvPr/>
          </p:nvSpPr>
          <p:spPr bwMode="auto">
            <a:xfrm>
              <a:off x="1053" y="2413"/>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48</a:t>
              </a:r>
            </a:p>
          </p:txBody>
        </p:sp>
        <p:sp>
          <p:nvSpPr>
            <p:cNvPr id="425112" name="Rectangle 152" descr="50%">
              <a:extLst>
                <a:ext uri="{FF2B5EF4-FFF2-40B4-BE49-F238E27FC236}">
                  <a16:creationId xmlns:a16="http://schemas.microsoft.com/office/drawing/2014/main" id="{4CF72CF6-8552-405C-819F-E33339028ED0}"/>
                </a:ext>
              </a:extLst>
            </p:cNvPr>
            <p:cNvSpPr>
              <a:spLocks noChangeAspect="1" noChangeArrowheads="1"/>
            </p:cNvSpPr>
            <p:nvPr/>
          </p:nvSpPr>
          <p:spPr bwMode="auto">
            <a:xfrm>
              <a:off x="1029" y="2581"/>
              <a:ext cx="192" cy="193"/>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113" name="Text Box 153">
              <a:extLst>
                <a:ext uri="{FF2B5EF4-FFF2-40B4-BE49-F238E27FC236}">
                  <a16:creationId xmlns:a16="http://schemas.microsoft.com/office/drawing/2014/main" id="{F045DF67-36A2-43F8-A324-B3C906A33254}"/>
                </a:ext>
              </a:extLst>
            </p:cNvPr>
            <p:cNvSpPr txBox="1">
              <a:spLocks noChangeAspect="1" noChangeArrowheads="1"/>
            </p:cNvSpPr>
            <p:nvPr/>
          </p:nvSpPr>
          <p:spPr bwMode="auto">
            <a:xfrm>
              <a:off x="1053" y="2605"/>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47</a:t>
              </a:r>
            </a:p>
          </p:txBody>
        </p:sp>
        <p:sp>
          <p:nvSpPr>
            <p:cNvPr id="425114" name="Text Box 154">
              <a:extLst>
                <a:ext uri="{FF2B5EF4-FFF2-40B4-BE49-F238E27FC236}">
                  <a16:creationId xmlns:a16="http://schemas.microsoft.com/office/drawing/2014/main" id="{6FDB5B44-6473-4A6E-B4B5-F89F2815D993}"/>
                </a:ext>
              </a:extLst>
            </p:cNvPr>
            <p:cNvSpPr txBox="1">
              <a:spLocks noChangeAspect="1" noChangeArrowheads="1"/>
            </p:cNvSpPr>
            <p:nvPr/>
          </p:nvSpPr>
          <p:spPr bwMode="auto">
            <a:xfrm>
              <a:off x="1245" y="2605"/>
              <a:ext cx="193"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rgbClr val="FF0000"/>
                  </a:solidFill>
                </a:rPr>
                <a:t>54</a:t>
              </a:r>
              <a:endParaRPr kumimoji="0" lang="en-US" altLang="en-US" sz="900">
                <a:solidFill>
                  <a:schemeClr val="tx1"/>
                </a:solidFill>
              </a:endParaRPr>
            </a:p>
          </p:txBody>
        </p:sp>
        <p:sp>
          <p:nvSpPr>
            <p:cNvPr id="425115" name="Text Box 155">
              <a:extLst>
                <a:ext uri="{FF2B5EF4-FFF2-40B4-BE49-F238E27FC236}">
                  <a16:creationId xmlns:a16="http://schemas.microsoft.com/office/drawing/2014/main" id="{B1490C63-F460-41D5-9633-C54F0547679C}"/>
                </a:ext>
              </a:extLst>
            </p:cNvPr>
            <p:cNvSpPr txBox="1">
              <a:spLocks noChangeAspect="1" noChangeArrowheads="1"/>
            </p:cNvSpPr>
            <p:nvPr/>
          </p:nvSpPr>
          <p:spPr bwMode="auto">
            <a:xfrm>
              <a:off x="1245" y="2413"/>
              <a:ext cx="193"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51</a:t>
              </a:r>
            </a:p>
          </p:txBody>
        </p:sp>
        <p:sp>
          <p:nvSpPr>
            <p:cNvPr id="425116" name="Rectangle 156">
              <a:extLst>
                <a:ext uri="{FF2B5EF4-FFF2-40B4-BE49-F238E27FC236}">
                  <a16:creationId xmlns:a16="http://schemas.microsoft.com/office/drawing/2014/main" id="{2CD0ECC4-1306-4F61-B8EB-A4569BE1E440}"/>
                </a:ext>
              </a:extLst>
            </p:cNvPr>
            <p:cNvSpPr>
              <a:spLocks noChangeAspect="1" noChangeArrowheads="1"/>
            </p:cNvSpPr>
            <p:nvPr/>
          </p:nvSpPr>
          <p:spPr bwMode="auto">
            <a:xfrm>
              <a:off x="1510" y="2581"/>
              <a:ext cx="192" cy="19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117" name="Rectangle 157" descr="50%">
              <a:extLst>
                <a:ext uri="{FF2B5EF4-FFF2-40B4-BE49-F238E27FC236}">
                  <a16:creationId xmlns:a16="http://schemas.microsoft.com/office/drawing/2014/main" id="{CB5433BD-BBA5-45B4-B225-016C55DF137C}"/>
                </a:ext>
              </a:extLst>
            </p:cNvPr>
            <p:cNvSpPr>
              <a:spLocks noChangeAspect="1" noChangeArrowheads="1"/>
            </p:cNvSpPr>
            <p:nvPr/>
          </p:nvSpPr>
          <p:spPr bwMode="auto">
            <a:xfrm>
              <a:off x="1510" y="2389"/>
              <a:ext cx="192" cy="192"/>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118" name="Text Box 158">
              <a:extLst>
                <a:ext uri="{FF2B5EF4-FFF2-40B4-BE49-F238E27FC236}">
                  <a16:creationId xmlns:a16="http://schemas.microsoft.com/office/drawing/2014/main" id="{A5B09059-491C-40F7-B4C2-171BBA30AE39}"/>
                </a:ext>
              </a:extLst>
            </p:cNvPr>
            <p:cNvSpPr txBox="1">
              <a:spLocks noChangeAspect="1" noChangeArrowheads="1"/>
            </p:cNvSpPr>
            <p:nvPr/>
          </p:nvSpPr>
          <p:spPr bwMode="auto">
            <a:xfrm>
              <a:off x="1534" y="2605"/>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54</a:t>
              </a:r>
            </a:p>
          </p:txBody>
        </p:sp>
        <p:sp>
          <p:nvSpPr>
            <p:cNvPr id="425119" name="Text Box 159">
              <a:extLst>
                <a:ext uri="{FF2B5EF4-FFF2-40B4-BE49-F238E27FC236}">
                  <a16:creationId xmlns:a16="http://schemas.microsoft.com/office/drawing/2014/main" id="{B3932BE9-6488-4443-A238-4B24B7407A74}"/>
                </a:ext>
              </a:extLst>
            </p:cNvPr>
            <p:cNvSpPr txBox="1">
              <a:spLocks noChangeAspect="1" noChangeArrowheads="1"/>
            </p:cNvSpPr>
            <p:nvPr/>
          </p:nvSpPr>
          <p:spPr bwMode="auto">
            <a:xfrm>
              <a:off x="1534" y="2413"/>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51</a:t>
              </a:r>
            </a:p>
          </p:txBody>
        </p:sp>
        <p:sp>
          <p:nvSpPr>
            <p:cNvPr id="425120" name="Text Box 160">
              <a:extLst>
                <a:ext uri="{FF2B5EF4-FFF2-40B4-BE49-F238E27FC236}">
                  <a16:creationId xmlns:a16="http://schemas.microsoft.com/office/drawing/2014/main" id="{4CF55BC6-0E66-4FA3-AFAA-CB7D88E3C8F1}"/>
                </a:ext>
              </a:extLst>
            </p:cNvPr>
            <p:cNvSpPr txBox="1">
              <a:spLocks noChangeAspect="1" noChangeArrowheads="1"/>
            </p:cNvSpPr>
            <p:nvPr/>
          </p:nvSpPr>
          <p:spPr bwMode="auto">
            <a:xfrm>
              <a:off x="1726" y="2413"/>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chemeClr val="tx1"/>
                  </a:solidFill>
                </a:rPr>
                <a:t>56</a:t>
              </a:r>
            </a:p>
          </p:txBody>
        </p:sp>
        <p:sp>
          <p:nvSpPr>
            <p:cNvPr id="425121" name="Text Box 161">
              <a:extLst>
                <a:ext uri="{FF2B5EF4-FFF2-40B4-BE49-F238E27FC236}">
                  <a16:creationId xmlns:a16="http://schemas.microsoft.com/office/drawing/2014/main" id="{C2E5C8D2-3C6B-406F-93A1-1CB44FB30FB6}"/>
                </a:ext>
              </a:extLst>
            </p:cNvPr>
            <p:cNvSpPr txBox="1">
              <a:spLocks noChangeAspect="1" noChangeArrowheads="1"/>
            </p:cNvSpPr>
            <p:nvPr/>
          </p:nvSpPr>
          <p:spPr bwMode="auto">
            <a:xfrm>
              <a:off x="1726" y="2605"/>
              <a:ext cx="19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900">
                  <a:solidFill>
                    <a:srgbClr val="FF0000"/>
                  </a:solidFill>
                </a:rPr>
                <a:t>58</a:t>
              </a:r>
              <a:endParaRPr kumimoji="0" lang="en-US" altLang="en-US" sz="900">
                <a:solidFill>
                  <a:schemeClr val="tx1"/>
                </a:solidFill>
              </a:endParaRPr>
            </a:p>
          </p:txBody>
        </p:sp>
        <p:sp>
          <p:nvSpPr>
            <p:cNvPr id="425122" name="Line 162">
              <a:extLst>
                <a:ext uri="{FF2B5EF4-FFF2-40B4-BE49-F238E27FC236}">
                  <a16:creationId xmlns:a16="http://schemas.microsoft.com/office/drawing/2014/main" id="{00E75877-9A85-44ED-A64C-0407C2EC5C75}"/>
                </a:ext>
              </a:extLst>
            </p:cNvPr>
            <p:cNvSpPr>
              <a:spLocks noChangeAspect="1" noChangeShapeType="1"/>
            </p:cNvSpPr>
            <p:nvPr/>
          </p:nvSpPr>
          <p:spPr bwMode="auto">
            <a:xfrm>
              <a:off x="550" y="2775"/>
              <a:ext cx="716" cy="9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123" name="Line 163">
              <a:extLst>
                <a:ext uri="{FF2B5EF4-FFF2-40B4-BE49-F238E27FC236}">
                  <a16:creationId xmlns:a16="http://schemas.microsoft.com/office/drawing/2014/main" id="{6BCFDA29-D57C-4FFF-B04D-23C5164CFD04}"/>
                </a:ext>
              </a:extLst>
            </p:cNvPr>
            <p:cNvSpPr>
              <a:spLocks noChangeAspect="1" noChangeShapeType="1"/>
            </p:cNvSpPr>
            <p:nvPr/>
          </p:nvSpPr>
          <p:spPr bwMode="auto">
            <a:xfrm>
              <a:off x="933" y="2774"/>
              <a:ext cx="354" cy="9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124" name="Line 164">
              <a:extLst>
                <a:ext uri="{FF2B5EF4-FFF2-40B4-BE49-F238E27FC236}">
                  <a16:creationId xmlns:a16="http://schemas.microsoft.com/office/drawing/2014/main" id="{719A3CFD-D652-46F9-A11B-540660AADE59}"/>
                </a:ext>
              </a:extLst>
            </p:cNvPr>
            <p:cNvSpPr>
              <a:spLocks noChangeAspect="1" noChangeShapeType="1"/>
            </p:cNvSpPr>
            <p:nvPr/>
          </p:nvSpPr>
          <p:spPr bwMode="auto">
            <a:xfrm>
              <a:off x="1029" y="2774"/>
              <a:ext cx="254" cy="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125" name="Line 165">
              <a:extLst>
                <a:ext uri="{FF2B5EF4-FFF2-40B4-BE49-F238E27FC236}">
                  <a16:creationId xmlns:a16="http://schemas.microsoft.com/office/drawing/2014/main" id="{9AAD0019-5074-4ABC-9E5D-870772E6AEDB}"/>
                </a:ext>
              </a:extLst>
            </p:cNvPr>
            <p:cNvSpPr>
              <a:spLocks noChangeAspect="1" noChangeShapeType="1"/>
            </p:cNvSpPr>
            <p:nvPr/>
          </p:nvSpPr>
          <p:spPr bwMode="auto">
            <a:xfrm flipH="1">
              <a:off x="1300" y="2774"/>
              <a:ext cx="114" cy="9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126" name="Line 166">
              <a:extLst>
                <a:ext uri="{FF2B5EF4-FFF2-40B4-BE49-F238E27FC236}">
                  <a16:creationId xmlns:a16="http://schemas.microsoft.com/office/drawing/2014/main" id="{71F63756-C590-4E5B-9692-B5184FFD95B8}"/>
                </a:ext>
              </a:extLst>
            </p:cNvPr>
            <p:cNvSpPr>
              <a:spLocks noChangeAspect="1" noChangeShapeType="1"/>
            </p:cNvSpPr>
            <p:nvPr/>
          </p:nvSpPr>
          <p:spPr bwMode="auto">
            <a:xfrm flipH="1">
              <a:off x="1292" y="2774"/>
              <a:ext cx="218" cy="9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127" name="Line 167">
              <a:extLst>
                <a:ext uri="{FF2B5EF4-FFF2-40B4-BE49-F238E27FC236}">
                  <a16:creationId xmlns:a16="http://schemas.microsoft.com/office/drawing/2014/main" id="{C452BB7A-DAE0-4FC1-BF24-D1A16920CB0D}"/>
                </a:ext>
              </a:extLst>
            </p:cNvPr>
            <p:cNvSpPr>
              <a:spLocks noChangeAspect="1" noChangeShapeType="1"/>
            </p:cNvSpPr>
            <p:nvPr/>
          </p:nvSpPr>
          <p:spPr bwMode="auto">
            <a:xfrm flipH="1">
              <a:off x="1307" y="2774"/>
              <a:ext cx="587" cy="9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25128" name="Group 168">
            <a:extLst>
              <a:ext uri="{FF2B5EF4-FFF2-40B4-BE49-F238E27FC236}">
                <a16:creationId xmlns:a16="http://schemas.microsoft.com/office/drawing/2014/main" id="{3804FED8-0C8E-49C9-8D8C-B970EE9D5AF5}"/>
              </a:ext>
            </a:extLst>
          </p:cNvPr>
          <p:cNvGrpSpPr>
            <a:grpSpLocks/>
          </p:cNvGrpSpPr>
          <p:nvPr/>
        </p:nvGrpSpPr>
        <p:grpSpPr bwMode="auto">
          <a:xfrm>
            <a:off x="4278313" y="3787775"/>
            <a:ext cx="1984375" cy="2009775"/>
            <a:chOff x="2931" y="2787"/>
            <a:chExt cx="1250" cy="1266"/>
          </a:xfrm>
        </p:grpSpPr>
        <p:graphicFrame>
          <p:nvGraphicFramePr>
            <p:cNvPr id="425129" name="Object 169">
              <a:extLst>
                <a:ext uri="{FF2B5EF4-FFF2-40B4-BE49-F238E27FC236}">
                  <a16:creationId xmlns:a16="http://schemas.microsoft.com/office/drawing/2014/main" id="{B660F4D4-E98E-4B31-A6C3-1429FA167EE2}"/>
                </a:ext>
              </a:extLst>
            </p:cNvPr>
            <p:cNvGraphicFramePr>
              <a:graphicFrameLocks noChangeAspect="1"/>
            </p:cNvGraphicFramePr>
            <p:nvPr/>
          </p:nvGraphicFramePr>
          <p:xfrm>
            <a:off x="2931" y="2787"/>
            <a:ext cx="1250" cy="1266"/>
          </p:xfrm>
          <a:graphic>
            <a:graphicData uri="http://schemas.openxmlformats.org/presentationml/2006/ole">
              <mc:AlternateContent xmlns:mc="http://schemas.openxmlformats.org/markup-compatibility/2006">
                <mc:Choice xmlns:v="urn:schemas-microsoft-com:vml" Requires="v">
                  <p:oleObj spid="_x0000_s425135" r:id="rId6" imgW="3352800" imgH="2590465" progId="SPLUSGraphSheetFileType">
                    <p:embed/>
                  </p:oleObj>
                </mc:Choice>
                <mc:Fallback>
                  <p:oleObj r:id="rId6" imgW="3352800" imgH="2590465" progId="SPLUSGraphSheetFileType">
                    <p:embed/>
                    <p:pic>
                      <p:nvPicPr>
                        <p:cNvPr id="0" name="Object 169"/>
                        <p:cNvPicPr>
                          <a:picLocks noChangeAspect="1" noChangeArrowheads="1"/>
                        </p:cNvPicPr>
                        <p:nvPr/>
                      </p:nvPicPr>
                      <p:blipFill>
                        <a:blip r:embed="rId7">
                          <a:extLst>
                            <a:ext uri="{28A0092B-C50C-407E-A947-70E740481C1C}">
                              <a14:useLocalDpi xmlns:a14="http://schemas.microsoft.com/office/drawing/2010/main" val="0"/>
                            </a:ext>
                          </a:extLst>
                        </a:blip>
                        <a:srcRect l="22363" t="13060" r="18546" b="9531"/>
                        <a:stretch>
                          <a:fillRect/>
                        </a:stretch>
                      </p:blipFill>
                      <p:spPr bwMode="auto">
                        <a:xfrm>
                          <a:off x="2931" y="2787"/>
                          <a:ext cx="1250" cy="12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5130" name="Text Box 170">
              <a:extLst>
                <a:ext uri="{FF2B5EF4-FFF2-40B4-BE49-F238E27FC236}">
                  <a16:creationId xmlns:a16="http://schemas.microsoft.com/office/drawing/2014/main" id="{A519B565-A4AB-4260-8ADB-AC2D7AE74B69}"/>
                </a:ext>
              </a:extLst>
            </p:cNvPr>
            <p:cNvSpPr txBox="1">
              <a:spLocks noChangeArrowheads="1"/>
            </p:cNvSpPr>
            <p:nvPr/>
          </p:nvSpPr>
          <p:spPr bwMode="auto">
            <a:xfrm>
              <a:off x="3103" y="2811"/>
              <a:ext cx="1070"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400"/>
                <a:t>Threshold = 10</a:t>
              </a:r>
            </a:p>
            <a:p>
              <a:pPr algn="r"/>
              <a:r>
                <a:rPr kumimoji="0" lang="en-US" altLang="en-US" sz="1400"/>
                <a:t>Dd = 2.5 km</a:t>
              </a:r>
              <a:r>
                <a:rPr kumimoji="0" lang="en-US" altLang="en-US" sz="1400" baseline="30000"/>
                <a:t>-1</a:t>
              </a:r>
              <a:endParaRPr kumimoji="0" lang="en-US" altLang="en-US" sz="1400"/>
            </a:p>
            <a:p>
              <a:pPr algn="r"/>
              <a:r>
                <a:rPr kumimoji="0" lang="en-US" altLang="en-US" sz="1400"/>
                <a:t>t = -3.5</a:t>
              </a:r>
            </a:p>
          </p:txBody>
        </p:sp>
      </p:grpSp>
      <p:grpSp>
        <p:nvGrpSpPr>
          <p:cNvPr id="425131" name="Group 171">
            <a:extLst>
              <a:ext uri="{FF2B5EF4-FFF2-40B4-BE49-F238E27FC236}">
                <a16:creationId xmlns:a16="http://schemas.microsoft.com/office/drawing/2014/main" id="{472420E2-0803-4DB6-9C8A-FFC720B21114}"/>
              </a:ext>
            </a:extLst>
          </p:cNvPr>
          <p:cNvGrpSpPr>
            <a:grpSpLocks/>
          </p:cNvGrpSpPr>
          <p:nvPr/>
        </p:nvGrpSpPr>
        <p:grpSpPr bwMode="auto">
          <a:xfrm>
            <a:off x="6602413" y="3822700"/>
            <a:ext cx="1989137" cy="1987550"/>
            <a:chOff x="4159" y="2408"/>
            <a:chExt cx="1253" cy="1252"/>
          </a:xfrm>
        </p:grpSpPr>
        <p:graphicFrame>
          <p:nvGraphicFramePr>
            <p:cNvPr id="425132" name="Object 172">
              <a:extLst>
                <a:ext uri="{FF2B5EF4-FFF2-40B4-BE49-F238E27FC236}">
                  <a16:creationId xmlns:a16="http://schemas.microsoft.com/office/drawing/2014/main" id="{B235D325-4D9E-464F-AE9A-FE8B6FA6ECB2}"/>
                </a:ext>
              </a:extLst>
            </p:cNvPr>
            <p:cNvGraphicFramePr>
              <a:graphicFrameLocks noChangeAspect="1"/>
            </p:cNvGraphicFramePr>
            <p:nvPr/>
          </p:nvGraphicFramePr>
          <p:xfrm>
            <a:off x="4159" y="2408"/>
            <a:ext cx="1238" cy="1252"/>
          </p:xfrm>
          <a:graphic>
            <a:graphicData uri="http://schemas.openxmlformats.org/presentationml/2006/ole">
              <mc:AlternateContent xmlns:mc="http://schemas.openxmlformats.org/markup-compatibility/2006">
                <mc:Choice xmlns:v="urn:schemas-microsoft-com:vml" Requires="v">
                  <p:oleObj spid="_x0000_s425136" r:id="rId8" imgW="3352800" imgH="2590465" progId="SPLUSGraphSheetFileType">
                    <p:embed/>
                  </p:oleObj>
                </mc:Choice>
                <mc:Fallback>
                  <p:oleObj r:id="rId8" imgW="3352800" imgH="2590465" progId="SPLUSGraphSheetFileType">
                    <p:embed/>
                    <p:pic>
                      <p:nvPicPr>
                        <p:cNvPr id="0" name="Object 172"/>
                        <p:cNvPicPr>
                          <a:picLocks noChangeAspect="1" noChangeArrowheads="1"/>
                        </p:cNvPicPr>
                        <p:nvPr/>
                      </p:nvPicPr>
                      <p:blipFill>
                        <a:blip r:embed="rId9">
                          <a:extLst>
                            <a:ext uri="{28A0092B-C50C-407E-A947-70E740481C1C}">
                              <a14:useLocalDpi xmlns:a14="http://schemas.microsoft.com/office/drawing/2010/main" val="0"/>
                            </a:ext>
                          </a:extLst>
                        </a:blip>
                        <a:srcRect l="22363" t="13766" r="19090" b="9531"/>
                        <a:stretch>
                          <a:fillRect/>
                        </a:stretch>
                      </p:blipFill>
                      <p:spPr bwMode="auto">
                        <a:xfrm>
                          <a:off x="4159" y="2408"/>
                          <a:ext cx="1238" cy="12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5133" name="Text Box 173">
              <a:extLst>
                <a:ext uri="{FF2B5EF4-FFF2-40B4-BE49-F238E27FC236}">
                  <a16:creationId xmlns:a16="http://schemas.microsoft.com/office/drawing/2014/main" id="{CAE560A2-558F-4C51-AB21-3B583CD92520}"/>
                </a:ext>
              </a:extLst>
            </p:cNvPr>
            <p:cNvSpPr txBox="1">
              <a:spLocks noChangeArrowheads="1"/>
            </p:cNvSpPr>
            <p:nvPr/>
          </p:nvSpPr>
          <p:spPr bwMode="auto">
            <a:xfrm>
              <a:off x="4264" y="2425"/>
              <a:ext cx="1148"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400"/>
                <a:t>Threshold = 20</a:t>
              </a:r>
            </a:p>
            <a:p>
              <a:pPr algn="r"/>
              <a:r>
                <a:rPr kumimoji="0" lang="en-US" altLang="en-US" sz="1400"/>
                <a:t>Dd = 1.9 km</a:t>
              </a:r>
              <a:r>
                <a:rPr kumimoji="0" lang="en-US" altLang="en-US" sz="1400" baseline="30000"/>
                <a:t>-1</a:t>
              </a:r>
              <a:endParaRPr kumimoji="0" lang="en-US" altLang="en-US" sz="1400"/>
            </a:p>
            <a:p>
              <a:pPr algn="r"/>
              <a:r>
                <a:rPr kumimoji="0" lang="en-US" altLang="en-US" sz="1400"/>
                <a:t>t = -1.03</a:t>
              </a:r>
            </a:p>
          </p:txBody>
        </p:sp>
      </p:grpSp>
      <p:sp>
        <p:nvSpPr>
          <p:cNvPr id="425134" name="Rectangle 174">
            <a:extLst>
              <a:ext uri="{FF2B5EF4-FFF2-40B4-BE49-F238E27FC236}">
                <a16:creationId xmlns:a16="http://schemas.microsoft.com/office/drawing/2014/main" id="{5FB9CE61-28B4-4D1E-B471-81339A4EC671}"/>
              </a:ext>
            </a:extLst>
          </p:cNvPr>
          <p:cNvSpPr>
            <a:spLocks noChangeArrowheads="1"/>
          </p:cNvSpPr>
          <p:nvPr/>
        </p:nvSpPr>
        <p:spPr bwMode="auto">
          <a:xfrm>
            <a:off x="3568700" y="5759450"/>
            <a:ext cx="5527675" cy="10699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t>Stream drop test for highest resolution network (smallest threshold) with constant drop property satisfied, i.e. t test indicates no statistically significant difference in mean drop between first order and all higher order streams.</a:t>
            </a:r>
          </a:p>
        </p:txBody>
      </p:sp>
    </p:spTree>
  </p:cSld>
  <p:clrMapOvr>
    <a:overrideClrMapping bg1="lt1" tx1="dk1" bg2="lt2" tx2="dk2" accent1="accent1" accent2="accent2" accent3="accent3" accent4="accent4" accent5="accent5" accent6="accent6" hlink="hlink" folHlink="folHlink"/>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a:extLst>
              <a:ext uri="{FF2B5EF4-FFF2-40B4-BE49-F238E27FC236}">
                <a16:creationId xmlns:a16="http://schemas.microsoft.com/office/drawing/2014/main" id="{3B454946-C258-408F-B3A4-ED4271AFA8D0}"/>
              </a:ext>
            </a:extLst>
          </p:cNvPr>
          <p:cNvSpPr>
            <a:spLocks noGrp="1" noChangeArrowheads="1"/>
          </p:cNvSpPr>
          <p:nvPr>
            <p:ph type="title"/>
          </p:nvPr>
        </p:nvSpPr>
        <p:spPr/>
        <p:txBody>
          <a:bodyPr/>
          <a:lstStyle/>
          <a:p>
            <a:r>
              <a:rPr lang="en-US" altLang="en-US"/>
              <a:t>Landscape Moisture Index</a:t>
            </a:r>
          </a:p>
        </p:txBody>
      </p:sp>
      <p:pic>
        <p:nvPicPr>
          <p:cNvPr id="461827" name="Picture 3" descr="lmi">
            <a:extLst>
              <a:ext uri="{FF2B5EF4-FFF2-40B4-BE49-F238E27FC236}">
                <a16:creationId xmlns:a16="http://schemas.microsoft.com/office/drawing/2014/main" id="{B2D3B9CB-9C23-4462-AA8D-1D5857C6E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952500"/>
            <a:ext cx="5351462" cy="4125913"/>
          </a:xfrm>
          <a:prstGeom prst="rect">
            <a:avLst/>
          </a:prstGeom>
          <a:noFill/>
          <a:extLst>
            <a:ext uri="{909E8E84-426E-40DD-AFC4-6F175D3DCCD1}">
              <a14:hiddenFill xmlns:a14="http://schemas.microsoft.com/office/drawing/2010/main">
                <a:solidFill>
                  <a:srgbClr val="FFFFFF"/>
                </a:solidFill>
              </a14:hiddenFill>
            </a:ext>
          </a:extLst>
        </p:spPr>
      </p:pic>
      <p:sp>
        <p:nvSpPr>
          <p:cNvPr id="461828" name="Text Box 4">
            <a:extLst>
              <a:ext uri="{FF2B5EF4-FFF2-40B4-BE49-F238E27FC236}">
                <a16:creationId xmlns:a16="http://schemas.microsoft.com/office/drawing/2014/main" id="{928FF615-047E-4BA3-AA91-EF8627C5A094}"/>
              </a:ext>
            </a:extLst>
          </p:cNvPr>
          <p:cNvSpPr txBox="1">
            <a:spLocks noChangeArrowheads="1"/>
          </p:cNvSpPr>
          <p:nvPr/>
        </p:nvSpPr>
        <p:spPr bwMode="auto">
          <a:xfrm>
            <a:off x="384175" y="5073650"/>
            <a:ext cx="60547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200" b="1">
                <a:solidFill>
                  <a:schemeClr val="tx1"/>
                </a:solidFill>
              </a:rPr>
              <a:t>Distribution of the landscape moisture index (LMI) across Kendall watershed.  Transects average the LMI cell values of cells that they intersect, and are binned into four categories that match the LMI categories.  The very dry sites are on the south facing slopes, whereas dry sites occur on north facing slopes.  The damp and moist categories occur along the mainstem valley and the two major tributary valleys.  Note how the LMI incorporates characteristics of solar radiation and overland flow discharge (and specific catchment area).  In the table to the right, vegetation cover data are ordered by LMI and binned using the same categories as shown on the map above.</a:t>
            </a:r>
          </a:p>
        </p:txBody>
      </p:sp>
      <p:pic>
        <p:nvPicPr>
          <p:cNvPr id="461829" name="Picture 5">
            <a:extLst>
              <a:ext uri="{FF2B5EF4-FFF2-40B4-BE49-F238E27FC236}">
                <a16:creationId xmlns:a16="http://schemas.microsoft.com/office/drawing/2014/main" id="{2517E004-A871-44BF-88C0-F2818E550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400" y="277813"/>
            <a:ext cx="1724025"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1830" name="Text Box 6">
            <a:extLst>
              <a:ext uri="{FF2B5EF4-FFF2-40B4-BE49-F238E27FC236}">
                <a16:creationId xmlns:a16="http://schemas.microsoft.com/office/drawing/2014/main" id="{4108C9C9-056E-4114-B346-96D230754E0D}"/>
              </a:ext>
            </a:extLst>
          </p:cNvPr>
          <p:cNvSpPr txBox="1">
            <a:spLocks noChangeArrowheads="1"/>
          </p:cNvSpPr>
          <p:nvPr/>
        </p:nvSpPr>
        <p:spPr bwMode="auto">
          <a:xfrm>
            <a:off x="6781800" y="6146800"/>
            <a:ext cx="20193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000">
                <a:solidFill>
                  <a:schemeClr val="tx1"/>
                </a:solidFill>
              </a:rPr>
              <a:t>Cover and LMI data for 4 Species at 55 transects.  Cover is number of species hits out of a possible 100.</a:t>
            </a:r>
          </a:p>
        </p:txBody>
      </p:sp>
      <p:sp>
        <p:nvSpPr>
          <p:cNvPr id="461831" name="Text Box 7">
            <a:extLst>
              <a:ext uri="{FF2B5EF4-FFF2-40B4-BE49-F238E27FC236}">
                <a16:creationId xmlns:a16="http://schemas.microsoft.com/office/drawing/2014/main" id="{53553C3F-3333-4B45-9DC3-E4CE9E22520E}"/>
              </a:ext>
            </a:extLst>
          </p:cNvPr>
          <p:cNvSpPr txBox="1">
            <a:spLocks noChangeArrowheads="1"/>
          </p:cNvSpPr>
          <p:nvPr/>
        </p:nvSpPr>
        <p:spPr bwMode="auto">
          <a:xfrm>
            <a:off x="0" y="0"/>
            <a:ext cx="1757363"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rPr>
              <a:t>Craig Goodwin</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a:extLst>
              <a:ext uri="{FF2B5EF4-FFF2-40B4-BE49-F238E27FC236}">
                <a16:creationId xmlns:a16="http://schemas.microsoft.com/office/drawing/2014/main" id="{6DE19604-4C39-44DA-B9B9-988829AAD6E4}"/>
              </a:ext>
            </a:extLst>
          </p:cNvPr>
          <p:cNvSpPr>
            <a:spLocks noGrp="1" noChangeArrowheads="1"/>
          </p:cNvSpPr>
          <p:nvPr>
            <p:ph type="title"/>
          </p:nvPr>
        </p:nvSpPr>
        <p:spPr>
          <a:xfrm>
            <a:off x="685800" y="495300"/>
            <a:ext cx="7772400" cy="685800"/>
          </a:xfrm>
        </p:spPr>
        <p:txBody>
          <a:bodyPr/>
          <a:lstStyle/>
          <a:p>
            <a:r>
              <a:rPr lang="en-US" altLang="en-US"/>
              <a:t>Cover Frequency Chart</a:t>
            </a:r>
          </a:p>
        </p:txBody>
      </p:sp>
      <p:pic>
        <p:nvPicPr>
          <p:cNvPr id="462851" name="Picture 3">
            <a:extLst>
              <a:ext uri="{FF2B5EF4-FFF2-40B4-BE49-F238E27FC236}">
                <a16:creationId xmlns:a16="http://schemas.microsoft.com/office/drawing/2014/main" id="{96269AF4-3FBF-4019-9842-9BB41E4CD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1749425"/>
            <a:ext cx="5734050"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2852" name="Text Box 4">
            <a:extLst>
              <a:ext uri="{FF2B5EF4-FFF2-40B4-BE49-F238E27FC236}">
                <a16:creationId xmlns:a16="http://schemas.microsoft.com/office/drawing/2014/main" id="{D31A1B1E-80A3-466D-9CB3-7827090910FF}"/>
              </a:ext>
            </a:extLst>
          </p:cNvPr>
          <p:cNvSpPr txBox="1">
            <a:spLocks noChangeArrowheads="1"/>
          </p:cNvSpPr>
          <p:nvPr/>
        </p:nvSpPr>
        <p:spPr bwMode="auto">
          <a:xfrm>
            <a:off x="5927725" y="1885950"/>
            <a:ext cx="2657475"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800">
                <a:solidFill>
                  <a:schemeClr val="tx1"/>
                </a:solidFill>
              </a:rPr>
              <a:t>This graph illustrates the binned field data presented in the table on the previous slide.  Only four of the 20 species in the watershed are illustrated.  These data were used to predict species distribution across the landscape.  Distribution of black gramma and velvet mesquite are illustrated on the next slide.</a:t>
            </a:r>
          </a:p>
        </p:txBody>
      </p:sp>
      <p:sp>
        <p:nvSpPr>
          <p:cNvPr id="462853" name="Text Box 5">
            <a:extLst>
              <a:ext uri="{FF2B5EF4-FFF2-40B4-BE49-F238E27FC236}">
                <a16:creationId xmlns:a16="http://schemas.microsoft.com/office/drawing/2014/main" id="{B3B6FA14-72BF-47DB-9CBF-3E9E5BEC25E6}"/>
              </a:ext>
            </a:extLst>
          </p:cNvPr>
          <p:cNvSpPr txBox="1">
            <a:spLocks noChangeArrowheads="1"/>
          </p:cNvSpPr>
          <p:nvPr/>
        </p:nvSpPr>
        <p:spPr bwMode="auto">
          <a:xfrm>
            <a:off x="0" y="0"/>
            <a:ext cx="1757363"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rPr>
              <a:t>Craig Goodwin</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a:extLst>
              <a:ext uri="{FF2B5EF4-FFF2-40B4-BE49-F238E27FC236}">
                <a16:creationId xmlns:a16="http://schemas.microsoft.com/office/drawing/2014/main" id="{38AA64E8-ADEB-4061-9AFB-756A2D0E46B4}"/>
              </a:ext>
            </a:extLst>
          </p:cNvPr>
          <p:cNvSpPr>
            <a:spLocks noGrp="1" noChangeArrowheads="1"/>
          </p:cNvSpPr>
          <p:nvPr>
            <p:ph type="title"/>
          </p:nvPr>
        </p:nvSpPr>
        <p:spPr>
          <a:xfrm>
            <a:off x="685800" y="590550"/>
            <a:ext cx="7772400" cy="685800"/>
          </a:xfrm>
        </p:spPr>
        <p:txBody>
          <a:bodyPr/>
          <a:lstStyle/>
          <a:p>
            <a:r>
              <a:rPr lang="en-US" altLang="en-US"/>
              <a:t>Species Distribution</a:t>
            </a:r>
          </a:p>
        </p:txBody>
      </p:sp>
      <p:pic>
        <p:nvPicPr>
          <p:cNvPr id="463875" name="Picture 3" descr="blackg">
            <a:extLst>
              <a:ext uri="{FF2B5EF4-FFF2-40B4-BE49-F238E27FC236}">
                <a16:creationId xmlns:a16="http://schemas.microsoft.com/office/drawing/2014/main" id="{5D251A8E-214D-48A4-9EA9-F78CD03CD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392238"/>
            <a:ext cx="4159250" cy="3206750"/>
          </a:xfrm>
          <a:prstGeom prst="rect">
            <a:avLst/>
          </a:prstGeom>
          <a:noFill/>
          <a:extLst>
            <a:ext uri="{909E8E84-426E-40DD-AFC4-6F175D3DCCD1}">
              <a14:hiddenFill xmlns:a14="http://schemas.microsoft.com/office/drawing/2010/main">
                <a:solidFill>
                  <a:srgbClr val="FFFFFF"/>
                </a:solidFill>
              </a14:hiddenFill>
            </a:ext>
          </a:extLst>
        </p:spPr>
      </p:pic>
      <p:sp>
        <p:nvSpPr>
          <p:cNvPr id="463876" name="Text Box 4">
            <a:extLst>
              <a:ext uri="{FF2B5EF4-FFF2-40B4-BE49-F238E27FC236}">
                <a16:creationId xmlns:a16="http://schemas.microsoft.com/office/drawing/2014/main" id="{F6D35780-8EC5-4857-8270-A672579946D1}"/>
              </a:ext>
            </a:extLst>
          </p:cNvPr>
          <p:cNvSpPr txBox="1">
            <a:spLocks noChangeArrowheads="1"/>
          </p:cNvSpPr>
          <p:nvPr/>
        </p:nvSpPr>
        <p:spPr bwMode="auto">
          <a:xfrm>
            <a:off x="165100" y="4784725"/>
            <a:ext cx="4914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800" b="1">
                <a:solidFill>
                  <a:schemeClr val="tx1"/>
                </a:solidFill>
              </a:rPr>
              <a:t>Black gramma distribution based upon LMI.</a:t>
            </a:r>
          </a:p>
        </p:txBody>
      </p:sp>
      <p:sp>
        <p:nvSpPr>
          <p:cNvPr id="463877" name="Text Box 5">
            <a:extLst>
              <a:ext uri="{FF2B5EF4-FFF2-40B4-BE49-F238E27FC236}">
                <a16:creationId xmlns:a16="http://schemas.microsoft.com/office/drawing/2014/main" id="{44ACA6BE-24BB-4155-8D7A-65CFFFE605D8}"/>
              </a:ext>
            </a:extLst>
          </p:cNvPr>
          <p:cNvSpPr txBox="1">
            <a:spLocks noChangeArrowheads="1"/>
          </p:cNvSpPr>
          <p:nvPr/>
        </p:nvSpPr>
        <p:spPr bwMode="auto">
          <a:xfrm>
            <a:off x="4721225" y="4778375"/>
            <a:ext cx="411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800" b="1">
                <a:solidFill>
                  <a:schemeClr val="tx1"/>
                </a:solidFill>
              </a:rPr>
              <a:t>Mesquite distribution based upon LMI.</a:t>
            </a:r>
          </a:p>
        </p:txBody>
      </p:sp>
      <p:pic>
        <p:nvPicPr>
          <p:cNvPr id="463878" name="Picture 6" descr="mesquite">
            <a:extLst>
              <a:ext uri="{FF2B5EF4-FFF2-40B4-BE49-F238E27FC236}">
                <a16:creationId xmlns:a16="http://schemas.microsoft.com/office/drawing/2014/main" id="{FAC93DFC-C6B4-497E-A2A7-FE7B34F0E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613" y="1363663"/>
            <a:ext cx="4233862" cy="3267075"/>
          </a:xfrm>
          <a:prstGeom prst="rect">
            <a:avLst/>
          </a:prstGeom>
          <a:noFill/>
          <a:extLst>
            <a:ext uri="{909E8E84-426E-40DD-AFC4-6F175D3DCCD1}">
              <a14:hiddenFill xmlns:a14="http://schemas.microsoft.com/office/drawing/2010/main">
                <a:solidFill>
                  <a:srgbClr val="FFFFFF"/>
                </a:solidFill>
              </a14:hiddenFill>
            </a:ext>
          </a:extLst>
        </p:spPr>
      </p:pic>
      <p:sp>
        <p:nvSpPr>
          <p:cNvPr id="463879" name="Text Box 7">
            <a:extLst>
              <a:ext uri="{FF2B5EF4-FFF2-40B4-BE49-F238E27FC236}">
                <a16:creationId xmlns:a16="http://schemas.microsoft.com/office/drawing/2014/main" id="{306286D1-8E94-41A6-8E44-41F319BDD101}"/>
              </a:ext>
            </a:extLst>
          </p:cNvPr>
          <p:cNvSpPr txBox="1">
            <a:spLocks noChangeArrowheads="1"/>
          </p:cNvSpPr>
          <p:nvPr/>
        </p:nvSpPr>
        <p:spPr bwMode="auto">
          <a:xfrm>
            <a:off x="0" y="0"/>
            <a:ext cx="1757363"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rPr>
              <a:t>Craig Goodwin</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C4C436DC-9F72-4306-9AC6-98487BB4225B}"/>
              </a:ext>
            </a:extLst>
          </p:cNvPr>
          <p:cNvSpPr>
            <a:spLocks noGrp="1" noChangeArrowheads="1"/>
          </p:cNvSpPr>
          <p:nvPr>
            <p:ph type="title"/>
          </p:nvPr>
        </p:nvSpPr>
        <p:spPr>
          <a:xfrm>
            <a:off x="2601913" y="395288"/>
            <a:ext cx="5875337" cy="517525"/>
          </a:xfrm>
        </p:spPr>
        <p:txBody>
          <a:bodyPr/>
          <a:lstStyle/>
          <a:p>
            <a:r>
              <a:rPr lang="en-US" altLang="en-US"/>
              <a:t>Other Potential Indices:</a:t>
            </a:r>
            <a:br>
              <a:rPr lang="en-US" altLang="en-US"/>
            </a:br>
            <a:r>
              <a:rPr lang="en-US" altLang="en-US"/>
              <a:t>Do They Work As Well?</a:t>
            </a:r>
          </a:p>
        </p:txBody>
      </p:sp>
      <p:pic>
        <p:nvPicPr>
          <p:cNvPr id="464899" name="Picture 3" descr="solarindex">
            <a:extLst>
              <a:ext uri="{FF2B5EF4-FFF2-40B4-BE49-F238E27FC236}">
                <a16:creationId xmlns:a16="http://schemas.microsoft.com/office/drawing/2014/main" id="{E0B24EAA-2737-47F8-A3AF-112AEF297C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1150"/>
            <a:ext cx="31750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464900" name="Picture 4">
            <a:extLst>
              <a:ext uri="{FF2B5EF4-FFF2-40B4-BE49-F238E27FC236}">
                <a16:creationId xmlns:a16="http://schemas.microsoft.com/office/drawing/2014/main" id="{EFA66724-53E2-4668-8628-0F1D37940B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13" y="4087813"/>
            <a:ext cx="2819400"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4901" name="Picture 5" descr="scaindex">
            <a:extLst>
              <a:ext uri="{FF2B5EF4-FFF2-40B4-BE49-F238E27FC236}">
                <a16:creationId xmlns:a16="http://schemas.microsoft.com/office/drawing/2014/main" id="{51F096D2-C250-4C7C-B94B-DC0D3048FE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8488" y="1582738"/>
            <a:ext cx="305117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464902" name="Picture 6">
            <a:extLst>
              <a:ext uri="{FF2B5EF4-FFF2-40B4-BE49-F238E27FC236}">
                <a16:creationId xmlns:a16="http://schemas.microsoft.com/office/drawing/2014/main" id="{11E3E229-AB30-496D-A8FD-F5AD718B30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813" y="4087813"/>
            <a:ext cx="2819400"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4903" name="Picture 7" descr="lnatanb">
            <a:extLst>
              <a:ext uri="{FF2B5EF4-FFF2-40B4-BE49-F238E27FC236}">
                <a16:creationId xmlns:a16="http://schemas.microsoft.com/office/drawing/2014/main" id="{AD00EA5F-D53C-4C02-A1D9-B164FFAE07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0925" y="1587500"/>
            <a:ext cx="3013075" cy="2322513"/>
          </a:xfrm>
          <a:prstGeom prst="rect">
            <a:avLst/>
          </a:prstGeom>
          <a:noFill/>
          <a:extLst>
            <a:ext uri="{909E8E84-426E-40DD-AFC4-6F175D3DCCD1}">
              <a14:hiddenFill xmlns:a14="http://schemas.microsoft.com/office/drawing/2010/main">
                <a:solidFill>
                  <a:srgbClr val="FFFFFF"/>
                </a:solidFill>
              </a14:hiddenFill>
            </a:ext>
          </a:extLst>
        </p:spPr>
      </p:pic>
      <p:pic>
        <p:nvPicPr>
          <p:cNvPr id="464904" name="Picture 8">
            <a:extLst>
              <a:ext uri="{FF2B5EF4-FFF2-40B4-BE49-F238E27FC236}">
                <a16:creationId xmlns:a16="http://schemas.microsoft.com/office/drawing/2014/main" id="{9C0DC66C-6A1D-4DD9-AEDB-D077EFBC86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6788" y="4071938"/>
            <a:ext cx="2857500"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4905" name="Text Box 9">
            <a:extLst>
              <a:ext uri="{FF2B5EF4-FFF2-40B4-BE49-F238E27FC236}">
                <a16:creationId xmlns:a16="http://schemas.microsoft.com/office/drawing/2014/main" id="{1880ADF5-BD17-46B4-861E-C68E85DA621B}"/>
              </a:ext>
            </a:extLst>
          </p:cNvPr>
          <p:cNvSpPr txBox="1">
            <a:spLocks noChangeArrowheads="1"/>
          </p:cNvSpPr>
          <p:nvPr/>
        </p:nvSpPr>
        <p:spPr bwMode="auto">
          <a:xfrm>
            <a:off x="0" y="0"/>
            <a:ext cx="1757363"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rPr>
              <a:t>Craig Goodwin</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Text Box 2">
            <a:extLst>
              <a:ext uri="{FF2B5EF4-FFF2-40B4-BE49-F238E27FC236}">
                <a16:creationId xmlns:a16="http://schemas.microsoft.com/office/drawing/2014/main" id="{AA109964-71C5-4F3A-AC48-ACAAABD3BBB5}"/>
              </a:ext>
            </a:extLst>
          </p:cNvPr>
          <p:cNvSpPr txBox="1">
            <a:spLocks noChangeArrowheads="1"/>
          </p:cNvSpPr>
          <p:nvPr/>
        </p:nvSpPr>
        <p:spPr bwMode="auto">
          <a:xfrm>
            <a:off x="685800" y="533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kumimoji="0" lang="en-US" altLang="en-US" sz="2400" b="1">
                <a:solidFill>
                  <a:schemeClr val="tx1"/>
                </a:solidFill>
                <a:effectLst>
                  <a:outerShdw blurRad="38100" dist="38100" dir="2700000" algn="tl">
                    <a:srgbClr val="000000"/>
                  </a:outerShdw>
                </a:effectLst>
              </a:rPr>
              <a:t>        </a:t>
            </a:r>
            <a:endParaRPr kumimoji="0" lang="en-US" altLang="en-US" sz="3200" b="1" u="sng">
              <a:solidFill>
                <a:schemeClr val="tx1"/>
              </a:solidFill>
              <a:effectLst>
                <a:outerShdw blurRad="38100" dist="38100" dir="2700000" algn="tl">
                  <a:srgbClr val="000000"/>
                </a:outerShdw>
              </a:effectLst>
            </a:endParaRPr>
          </a:p>
        </p:txBody>
      </p:sp>
      <p:sp>
        <p:nvSpPr>
          <p:cNvPr id="465923" name="Text Box 3">
            <a:extLst>
              <a:ext uri="{FF2B5EF4-FFF2-40B4-BE49-F238E27FC236}">
                <a16:creationId xmlns:a16="http://schemas.microsoft.com/office/drawing/2014/main" id="{D18FB7B6-680C-4EE6-A547-C9A72152CCEB}"/>
              </a:ext>
            </a:extLst>
          </p:cNvPr>
          <p:cNvSpPr txBox="1">
            <a:spLocks noChangeArrowheads="1"/>
          </p:cNvSpPr>
          <p:nvPr/>
        </p:nvSpPr>
        <p:spPr bwMode="auto">
          <a:xfrm>
            <a:off x="685800" y="838200"/>
            <a:ext cx="8229600" cy="4876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0" lang="en-US" altLang="en-US" sz="2400" b="1" u="sng">
                <a:effectLst>
                  <a:outerShdw blurRad="38100" dist="38100" dir="2700000" algn="tl">
                    <a:srgbClr val="C0C0C0"/>
                  </a:outerShdw>
                </a:effectLst>
                <a:latin typeface="Arial" panose="020B0604020202020204" pitchFamily="34" charset="0"/>
              </a:rPr>
              <a:t>Vegetation Disturbance Sediment Model</a:t>
            </a:r>
          </a:p>
          <a:p>
            <a:pPr algn="l" eaLnBrk="1" hangingPunct="1">
              <a:spcBef>
                <a:spcPct val="20000"/>
              </a:spcBef>
              <a:spcAft>
                <a:spcPct val="40000"/>
              </a:spcAft>
            </a:pPr>
            <a:r>
              <a:rPr kumimoji="0" lang="en-US" altLang="en-US" sz="2400"/>
              <a:t>Purposes</a:t>
            </a:r>
          </a:p>
          <a:p>
            <a:pPr algn="l" eaLnBrk="1" hangingPunct="1">
              <a:buFontTx/>
              <a:buChar char="•"/>
            </a:pPr>
            <a:r>
              <a:rPr kumimoji="0" lang="en-US" altLang="en-US" sz="2400"/>
              <a:t> How do forest cover conditions influence the frequency and magnitude of stream sediment inputs.</a:t>
            </a:r>
          </a:p>
          <a:p>
            <a:pPr algn="l" eaLnBrk="1" hangingPunct="1">
              <a:buFontTx/>
              <a:buChar char="•"/>
            </a:pPr>
            <a:endParaRPr kumimoji="0" lang="en-US" altLang="en-US" sz="2400"/>
          </a:p>
          <a:p>
            <a:pPr algn="l" eaLnBrk="1" hangingPunct="1">
              <a:buFontTx/>
              <a:buChar char="•"/>
            </a:pPr>
            <a:r>
              <a:rPr kumimoji="0" lang="en-US" altLang="en-US" sz="2400"/>
              <a:t>How do natural and human disturbances alter these frequencies and magnitudes.</a:t>
            </a:r>
          </a:p>
          <a:p>
            <a:pPr algn="l" eaLnBrk="1" hangingPunct="1">
              <a:buFontTx/>
              <a:buChar char="•"/>
            </a:pPr>
            <a:endParaRPr kumimoji="0" lang="en-US" altLang="en-US" sz="2400"/>
          </a:p>
          <a:p>
            <a:pPr algn="l" eaLnBrk="1" hangingPunct="1"/>
            <a:r>
              <a:rPr kumimoji="0" lang="en-US" altLang="en-US" sz="2400"/>
              <a:t>Motivated by biologic and aquatic community dependence on sediment input regime.</a:t>
            </a:r>
            <a:endParaRPr kumimoji="0" lang="en-US" altLang="en-US"/>
          </a:p>
          <a:p>
            <a:pPr algn="l" eaLnBrk="1" hangingPunct="1">
              <a:spcBef>
                <a:spcPct val="50000"/>
              </a:spcBef>
              <a:buFontTx/>
              <a:buChar char="•"/>
            </a:pPr>
            <a:endParaRPr kumimoji="0" lang="en-US" altLang="en-US"/>
          </a:p>
          <a:p>
            <a:pPr algn="l" eaLnBrk="1" hangingPunct="1">
              <a:spcBef>
                <a:spcPct val="50000"/>
              </a:spcBef>
              <a:buFontTx/>
              <a:buChar char="•"/>
            </a:pPr>
            <a:endParaRPr kumimoji="0" lang="en-US" altLang="en-US"/>
          </a:p>
        </p:txBody>
      </p:sp>
      <p:sp>
        <p:nvSpPr>
          <p:cNvPr id="465924" name="Text Box 4">
            <a:extLst>
              <a:ext uri="{FF2B5EF4-FFF2-40B4-BE49-F238E27FC236}">
                <a16:creationId xmlns:a16="http://schemas.microsoft.com/office/drawing/2014/main" id="{82B5708F-2313-4F51-A5D6-C3081F0F46F4}"/>
              </a:ext>
            </a:extLst>
          </p:cNvPr>
          <p:cNvSpPr txBox="1">
            <a:spLocks noChangeArrowheads="1"/>
          </p:cNvSpPr>
          <p:nvPr/>
        </p:nvSpPr>
        <p:spPr bwMode="auto">
          <a:xfrm>
            <a:off x="-1588" y="0"/>
            <a:ext cx="2317751"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rPr>
              <a:t>Erkan Istanbulluoglu</a:t>
            </a:r>
          </a:p>
        </p:txBody>
      </p:sp>
    </p:spTree>
  </p:cSld>
  <p:clrMapOvr>
    <a:overrideClrMapping bg1="dk2" tx1="lt1" bg2="dk1" tx2="lt2" accent1="accent1" accent2="accent2" accent3="accent3" accent4="accent4" accent5="accent5" accent6="accent6" hlink="hlink" folHlink="folHlink"/>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946" name="Picture 2">
            <a:extLst>
              <a:ext uri="{FF2B5EF4-FFF2-40B4-BE49-F238E27FC236}">
                <a16:creationId xmlns:a16="http://schemas.microsoft.com/office/drawing/2014/main" id="{ABDB8FF3-933D-4B3E-B4D9-2291BD79C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468" t="-3400" r="-7367" b="10197"/>
          <a:stretch>
            <a:fillRect/>
          </a:stretch>
        </p:blipFill>
        <p:spPr bwMode="auto">
          <a:xfrm>
            <a:off x="-228600" y="-60325"/>
            <a:ext cx="9372600" cy="69183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6947" name="Text Box 3">
            <a:extLst>
              <a:ext uri="{FF2B5EF4-FFF2-40B4-BE49-F238E27FC236}">
                <a16:creationId xmlns:a16="http://schemas.microsoft.com/office/drawing/2014/main" id="{D1549DDF-4C9A-4B05-94D4-26D08D0F408F}"/>
              </a:ext>
            </a:extLst>
          </p:cNvPr>
          <p:cNvSpPr txBox="1">
            <a:spLocks noChangeArrowheads="1"/>
          </p:cNvSpPr>
          <p:nvPr/>
        </p:nvSpPr>
        <p:spPr bwMode="auto">
          <a:xfrm>
            <a:off x="0" y="0"/>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a:solidFill>
                  <a:schemeClr val="bg1"/>
                </a:solidFill>
                <a:latin typeface="Arial" panose="020B0604020202020204" pitchFamily="34" charset="0"/>
              </a:rPr>
              <a:t>MODELING APPROACH</a:t>
            </a:r>
          </a:p>
        </p:txBody>
      </p:sp>
      <p:sp>
        <p:nvSpPr>
          <p:cNvPr id="466948" name="Text Box 4">
            <a:extLst>
              <a:ext uri="{FF2B5EF4-FFF2-40B4-BE49-F238E27FC236}">
                <a16:creationId xmlns:a16="http://schemas.microsoft.com/office/drawing/2014/main" id="{A40E9B24-C85A-4568-BCF7-0B070D304BC5}"/>
              </a:ext>
            </a:extLst>
          </p:cNvPr>
          <p:cNvSpPr txBox="1">
            <a:spLocks noChangeArrowheads="1"/>
          </p:cNvSpPr>
          <p:nvPr/>
        </p:nvSpPr>
        <p:spPr bwMode="auto">
          <a:xfrm>
            <a:off x="6661150" y="6308725"/>
            <a:ext cx="2317750"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Erkan Istanbulluoglu</a:t>
            </a:r>
          </a:p>
        </p:txBody>
      </p:sp>
    </p:spTree>
  </p:cSld>
  <p:clrMapOvr>
    <a:overrideClrMapping bg1="dk2" tx1="lt1" bg2="dk1" tx2="lt2" accent1="accent1" accent2="accent2" accent3="accent3" accent4="accent4" accent5="accent5" accent6="accent6" hlink="hlink" folHlink="folHlink"/>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970" name="Picture 2">
            <a:extLst>
              <a:ext uri="{FF2B5EF4-FFF2-40B4-BE49-F238E27FC236}">
                <a16:creationId xmlns:a16="http://schemas.microsoft.com/office/drawing/2014/main" id="{F1AC2E8E-8621-483C-8FF2-9786A25C1535}"/>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447800" y="3124200"/>
            <a:ext cx="6553200" cy="3632200"/>
          </a:xfrm>
          <a:noFill/>
          <a:ln/>
        </p:spPr>
      </p:pic>
      <p:sp>
        <p:nvSpPr>
          <p:cNvPr id="467971" name="Text Box 3">
            <a:extLst>
              <a:ext uri="{FF2B5EF4-FFF2-40B4-BE49-F238E27FC236}">
                <a16:creationId xmlns:a16="http://schemas.microsoft.com/office/drawing/2014/main" id="{83AA16EC-914A-4088-8C84-63339C7434ED}"/>
              </a:ext>
            </a:extLst>
          </p:cNvPr>
          <p:cNvSpPr txBox="1">
            <a:spLocks noChangeArrowheads="1"/>
          </p:cNvSpPr>
          <p:nvPr/>
        </p:nvSpPr>
        <p:spPr bwMode="auto">
          <a:xfrm>
            <a:off x="762000" y="381000"/>
            <a:ext cx="373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b="1">
                <a:solidFill>
                  <a:schemeClr val="tx1"/>
                </a:solidFill>
                <a:latin typeface="Arial" panose="020B0604020202020204" pitchFamily="34" charset="0"/>
              </a:rPr>
              <a:t>Recovery Following Wildfires</a:t>
            </a:r>
          </a:p>
        </p:txBody>
      </p:sp>
      <p:sp>
        <p:nvSpPr>
          <p:cNvPr id="467972" name="Text Box 4">
            <a:extLst>
              <a:ext uri="{FF2B5EF4-FFF2-40B4-BE49-F238E27FC236}">
                <a16:creationId xmlns:a16="http://schemas.microsoft.com/office/drawing/2014/main" id="{0B3EC238-3DE4-4BD1-8EB1-7EF4DAD6847E}"/>
              </a:ext>
            </a:extLst>
          </p:cNvPr>
          <p:cNvSpPr txBox="1">
            <a:spLocks noChangeArrowheads="1"/>
          </p:cNvSpPr>
          <p:nvPr/>
        </p:nvSpPr>
        <p:spPr bwMode="auto">
          <a:xfrm>
            <a:off x="0" y="762000"/>
            <a:ext cx="8991600" cy="372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3363" indent="-233363" algn="l">
              <a:defRPr kumimoji="1" sz="2400">
                <a:solidFill>
                  <a:schemeClr val="tx1"/>
                </a:solidFill>
                <a:latin typeface="Times New Roman" panose="02020603050405020304" pitchFamily="18" charset="0"/>
              </a:defRPr>
            </a:lvl1pPr>
            <a:lvl2pPr algn="l">
              <a:defRPr kumimoji="1" sz="2400">
                <a:solidFill>
                  <a:schemeClr val="tx1"/>
                </a:solidFill>
                <a:latin typeface="Times New Roman" panose="02020603050405020304" pitchFamily="18" charset="0"/>
              </a:defRPr>
            </a:lvl2pPr>
            <a:lvl3pPr algn="l">
              <a:defRPr kumimoji="1" sz="2400">
                <a:solidFill>
                  <a:schemeClr val="tx1"/>
                </a:solidFill>
                <a:latin typeface="Times New Roman" panose="02020603050405020304" pitchFamily="18" charset="0"/>
              </a:defRPr>
            </a:lvl3pPr>
            <a:lvl4pPr algn="l">
              <a:defRPr kumimoji="1" sz="2400">
                <a:solidFill>
                  <a:schemeClr val="tx1"/>
                </a:solidFill>
                <a:latin typeface="Times New Roman" panose="02020603050405020304" pitchFamily="18" charset="0"/>
              </a:defRPr>
            </a:lvl4pPr>
            <a:lvl5pPr algn="l">
              <a:defRPr kumimoji="1" sz="2400">
                <a:solidFill>
                  <a:schemeClr val="tx1"/>
                </a:solidFill>
                <a:latin typeface="Times New Roman" panose="02020603050405020304" pitchFamily="18" charset="0"/>
              </a:defRPr>
            </a:lvl5pPr>
            <a:lvl6pPr eaLnBrk="0" fontAlgn="base" hangingPunct="0">
              <a:spcBef>
                <a:spcPct val="0"/>
              </a:spcBef>
              <a:spcAft>
                <a:spcPct val="0"/>
              </a:spcAft>
              <a:defRPr kumimoji="1" sz="2400">
                <a:solidFill>
                  <a:schemeClr val="tx1"/>
                </a:solidFill>
                <a:latin typeface="Times New Roman" panose="02020603050405020304" pitchFamily="18" charset="0"/>
              </a:defRPr>
            </a:lvl6pPr>
            <a:lvl7pPr eaLnBrk="0" fontAlgn="base" hangingPunct="0">
              <a:spcBef>
                <a:spcPct val="0"/>
              </a:spcBef>
              <a:spcAft>
                <a:spcPct val="0"/>
              </a:spcAft>
              <a:defRPr kumimoji="1" sz="2400">
                <a:solidFill>
                  <a:schemeClr val="tx1"/>
                </a:solidFill>
                <a:latin typeface="Times New Roman" panose="02020603050405020304" pitchFamily="18" charset="0"/>
              </a:defRPr>
            </a:lvl7pPr>
            <a:lvl8pPr eaLnBrk="0" fontAlgn="base" hangingPunct="0">
              <a:spcBef>
                <a:spcPct val="0"/>
              </a:spcBef>
              <a:spcAft>
                <a:spcPct val="0"/>
              </a:spcAft>
              <a:defRPr kumimoji="1" sz="2400">
                <a:solidFill>
                  <a:schemeClr val="tx1"/>
                </a:solidFill>
                <a:latin typeface="Times New Roman" panose="02020603050405020304" pitchFamily="18" charset="0"/>
              </a:defRPr>
            </a:lvl8pPr>
            <a:lvl9pPr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spcBef>
                <a:spcPct val="5000"/>
              </a:spcBef>
              <a:buFontTx/>
              <a:buChar char="•"/>
            </a:pPr>
            <a:r>
              <a:rPr kumimoji="0" lang="en-US" altLang="en-US" sz="1800" b="1">
                <a:cs typeface="Times New Roman" panose="02020603050405020304" pitchFamily="18" charset="0"/>
              </a:rPr>
              <a:t>In the first few years following vegetation loss fluvial erosion is often observed during thunderstorms.</a:t>
            </a:r>
          </a:p>
          <a:p>
            <a:pPr eaLnBrk="1" hangingPunct="1">
              <a:spcBef>
                <a:spcPct val="5000"/>
              </a:spcBef>
            </a:pPr>
            <a:endParaRPr kumimoji="0" lang="en-US" altLang="en-US" sz="1800" b="1">
              <a:cs typeface="Times New Roman" panose="02020603050405020304" pitchFamily="18" charset="0"/>
            </a:endParaRPr>
          </a:p>
          <a:p>
            <a:pPr eaLnBrk="1" hangingPunct="1">
              <a:spcBef>
                <a:spcPct val="5000"/>
              </a:spcBef>
              <a:buFontTx/>
              <a:buChar char="•"/>
            </a:pPr>
            <a:r>
              <a:rPr kumimoji="0" lang="en-US" altLang="en-US" sz="1800" b="1">
                <a:cs typeface="Times New Roman" panose="02020603050405020304" pitchFamily="18" charset="0"/>
              </a:rPr>
              <a:t>Following the initial significant increase erosion is suppressed by the growth of under-story vegetation and recovery of the infiltration rates (in 3 to 5 yrs) </a:t>
            </a:r>
          </a:p>
          <a:p>
            <a:pPr eaLnBrk="1" hangingPunct="1">
              <a:spcBef>
                <a:spcPct val="5000"/>
              </a:spcBef>
            </a:pPr>
            <a:endParaRPr kumimoji="0" lang="en-US" altLang="en-US" sz="1800" b="1">
              <a:cs typeface="Times New Roman" panose="02020603050405020304" pitchFamily="18" charset="0"/>
            </a:endParaRPr>
          </a:p>
          <a:p>
            <a:pPr eaLnBrk="1" hangingPunct="1">
              <a:spcAft>
                <a:spcPct val="50000"/>
              </a:spcAft>
              <a:buFontTx/>
              <a:buChar char="•"/>
            </a:pPr>
            <a:r>
              <a:rPr kumimoji="0" lang="en-US" altLang="en-US" sz="1800" b="1">
                <a:cs typeface="Times New Roman" panose="02020603050405020304" pitchFamily="18" charset="0"/>
              </a:rPr>
              <a:t>Root-strength reduces to minimum values usually after 10 – 15 years  and  increases landslide susceptibility during this period.</a:t>
            </a:r>
          </a:p>
          <a:p>
            <a:pPr eaLnBrk="1" hangingPunct="1"/>
            <a:endParaRPr kumimoji="0" lang="en-US" altLang="en-US" sz="1800" b="1">
              <a:cs typeface="Times New Roman" panose="02020603050405020304" pitchFamily="18" charset="0"/>
            </a:endParaRPr>
          </a:p>
          <a:p>
            <a:pPr eaLnBrk="1" hangingPunct="1"/>
            <a:r>
              <a:rPr kumimoji="0" lang="en-US" altLang="en-US" sz="1600" b="1"/>
              <a:t> </a:t>
            </a:r>
          </a:p>
          <a:p>
            <a:pPr eaLnBrk="1" hangingPunct="1">
              <a:spcBef>
                <a:spcPct val="50000"/>
              </a:spcBef>
              <a:buFontTx/>
              <a:buChar char="•"/>
            </a:pPr>
            <a:endParaRPr kumimoji="0" lang="en-US" altLang="en-US" sz="1600" b="1"/>
          </a:p>
          <a:p>
            <a:pPr eaLnBrk="1" hangingPunct="1">
              <a:spcBef>
                <a:spcPct val="50000"/>
              </a:spcBef>
              <a:buFontTx/>
              <a:buChar char="•"/>
            </a:pPr>
            <a:endParaRPr kumimoji="0" lang="en-US" altLang="en-US" sz="1600" b="1"/>
          </a:p>
        </p:txBody>
      </p:sp>
      <p:sp>
        <p:nvSpPr>
          <p:cNvPr id="467973" name="Text Box 5">
            <a:extLst>
              <a:ext uri="{FF2B5EF4-FFF2-40B4-BE49-F238E27FC236}">
                <a16:creationId xmlns:a16="http://schemas.microsoft.com/office/drawing/2014/main" id="{35853A15-09FC-4F85-905A-793F9312B02E}"/>
              </a:ext>
            </a:extLst>
          </p:cNvPr>
          <p:cNvSpPr txBox="1">
            <a:spLocks noChangeArrowheads="1"/>
          </p:cNvSpPr>
          <p:nvPr/>
        </p:nvSpPr>
        <p:spPr bwMode="auto">
          <a:xfrm>
            <a:off x="6826250" y="0"/>
            <a:ext cx="2317750"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2"/>
                </a:solidFill>
              </a:rPr>
              <a:t>Erkan Istanbulluoglu</a:t>
            </a:r>
          </a:p>
        </p:txBody>
      </p:sp>
    </p:spTree>
  </p:cSld>
  <p:clrMapOvr>
    <a:overrideClrMapping bg1="dk2" tx1="lt1" bg2="dk1"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4" name="Picture 2">
            <a:extLst>
              <a:ext uri="{FF2B5EF4-FFF2-40B4-BE49-F238E27FC236}">
                <a16:creationId xmlns:a16="http://schemas.microsoft.com/office/drawing/2014/main" id="{158428C0-00F7-4BF8-9840-CBF67C900BC8}"/>
              </a:ext>
            </a:extLst>
          </p:cNvPr>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l="9277" t="11118" r="11340" b="5559"/>
          <a:stretch>
            <a:fillRect/>
          </a:stretch>
        </p:blipFill>
        <p:spPr>
          <a:xfrm>
            <a:off x="2743200" y="76200"/>
            <a:ext cx="6019800" cy="1497013"/>
          </a:xfrm>
          <a:solidFill>
            <a:schemeClr val="tx2"/>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8995" name="Picture 3">
            <a:extLst>
              <a:ext uri="{FF2B5EF4-FFF2-40B4-BE49-F238E27FC236}">
                <a16:creationId xmlns:a16="http://schemas.microsoft.com/office/drawing/2014/main" id="{508A4811-87C0-4F76-8234-B70D520BFD0D}"/>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l="8983" t="8856" r="11227" b="7085"/>
          <a:stretch>
            <a:fillRect/>
          </a:stretch>
        </p:blipFill>
        <p:spPr>
          <a:xfrm>
            <a:off x="2743200" y="1371600"/>
            <a:ext cx="6011863" cy="1331913"/>
          </a:xfrm>
          <a:noFill/>
          <a:ln/>
        </p:spPr>
      </p:pic>
      <p:pic>
        <p:nvPicPr>
          <p:cNvPr id="468996" name="Picture 4">
            <a:extLst>
              <a:ext uri="{FF2B5EF4-FFF2-40B4-BE49-F238E27FC236}">
                <a16:creationId xmlns:a16="http://schemas.microsoft.com/office/drawing/2014/main" id="{40C4CA17-99C4-447D-A0B3-861FC73383F3}"/>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l="8556" t="10123" r="11765" b="6747"/>
          <a:stretch>
            <a:fillRect/>
          </a:stretch>
        </p:blipFill>
        <p:spPr>
          <a:xfrm>
            <a:off x="2738438" y="2957513"/>
            <a:ext cx="5948362" cy="1255712"/>
          </a:xfrm>
          <a:noFill/>
          <a:ln/>
        </p:spPr>
      </p:pic>
      <p:sp>
        <p:nvSpPr>
          <p:cNvPr id="468997" name="Text Box 5">
            <a:extLst>
              <a:ext uri="{FF2B5EF4-FFF2-40B4-BE49-F238E27FC236}">
                <a16:creationId xmlns:a16="http://schemas.microsoft.com/office/drawing/2014/main" id="{07604F52-C656-4E49-9EB6-B76B8C6A1A3F}"/>
              </a:ext>
            </a:extLst>
          </p:cNvPr>
          <p:cNvSpPr txBox="1">
            <a:spLocks noChangeArrowheads="1"/>
          </p:cNvSpPr>
          <p:nvPr/>
        </p:nvSpPr>
        <p:spPr bwMode="auto">
          <a:xfrm>
            <a:off x="533400" y="304800"/>
            <a:ext cx="487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kumimoji="0" lang="en-US" altLang="en-US" sz="1800">
              <a:solidFill>
                <a:schemeClr val="tx1"/>
              </a:solidFill>
              <a:latin typeface="Arial" panose="020B0604020202020204" pitchFamily="34" charset="0"/>
            </a:endParaRPr>
          </a:p>
        </p:txBody>
      </p:sp>
      <p:sp>
        <p:nvSpPr>
          <p:cNvPr id="468998" name="Text Box 6">
            <a:extLst>
              <a:ext uri="{FF2B5EF4-FFF2-40B4-BE49-F238E27FC236}">
                <a16:creationId xmlns:a16="http://schemas.microsoft.com/office/drawing/2014/main" id="{B303F681-1E8C-45D8-8BDE-10EAB4C31F7A}"/>
              </a:ext>
            </a:extLst>
          </p:cNvPr>
          <p:cNvSpPr txBox="1">
            <a:spLocks noChangeArrowheads="1"/>
          </p:cNvSpPr>
          <p:nvPr/>
        </p:nvSpPr>
        <p:spPr bwMode="auto">
          <a:xfrm>
            <a:off x="0" y="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b="1">
                <a:solidFill>
                  <a:srgbClr val="090703"/>
                </a:solidFill>
                <a:latin typeface="Arial" panose="020B0604020202020204" pitchFamily="34" charset="0"/>
              </a:rPr>
              <a:t>FOREST FIRES</a:t>
            </a:r>
          </a:p>
        </p:txBody>
      </p:sp>
      <p:pic>
        <p:nvPicPr>
          <p:cNvPr id="468999" name="Picture 7">
            <a:extLst>
              <a:ext uri="{FF2B5EF4-FFF2-40B4-BE49-F238E27FC236}">
                <a16:creationId xmlns:a16="http://schemas.microsoft.com/office/drawing/2014/main" id="{2DBB1180-7663-4E71-A3C5-986BAA4A5A05}"/>
              </a:ext>
            </a:extLst>
          </p:cNvPr>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1752600" y="4295775"/>
            <a:ext cx="7391400" cy="2562225"/>
          </a:xfrm>
          <a:noFill/>
          <a:ln/>
        </p:spPr>
      </p:pic>
      <p:sp>
        <p:nvSpPr>
          <p:cNvPr id="469000" name="Text Box 8">
            <a:extLst>
              <a:ext uri="{FF2B5EF4-FFF2-40B4-BE49-F238E27FC236}">
                <a16:creationId xmlns:a16="http://schemas.microsoft.com/office/drawing/2014/main" id="{43C81D8F-F13C-4EF9-87A5-CE3F26158758}"/>
              </a:ext>
            </a:extLst>
          </p:cNvPr>
          <p:cNvSpPr txBox="1">
            <a:spLocks noChangeArrowheads="1"/>
          </p:cNvSpPr>
          <p:nvPr/>
        </p:nvSpPr>
        <p:spPr bwMode="auto">
          <a:xfrm>
            <a:off x="304800" y="5334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rgbClr val="090703"/>
                </a:solidFill>
                <a:latin typeface="Arial" panose="020B0604020202020204" pitchFamily="34" charset="0"/>
              </a:rPr>
              <a:t>Sampled Annual Maximum Rainfall</a:t>
            </a:r>
          </a:p>
        </p:txBody>
      </p:sp>
      <p:sp>
        <p:nvSpPr>
          <p:cNvPr id="469001" name="Text Box 9">
            <a:extLst>
              <a:ext uri="{FF2B5EF4-FFF2-40B4-BE49-F238E27FC236}">
                <a16:creationId xmlns:a16="http://schemas.microsoft.com/office/drawing/2014/main" id="{319BA7F5-7589-4FC0-A265-522A7C0F4A08}"/>
              </a:ext>
            </a:extLst>
          </p:cNvPr>
          <p:cNvSpPr txBox="1">
            <a:spLocks noChangeArrowheads="1"/>
          </p:cNvSpPr>
          <p:nvPr/>
        </p:nvSpPr>
        <p:spPr bwMode="auto">
          <a:xfrm>
            <a:off x="304800" y="17526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rgbClr val="090703"/>
                </a:solidFill>
                <a:latin typeface="Arial" panose="020B0604020202020204" pitchFamily="34" charset="0"/>
              </a:rPr>
              <a:t>Runoff Response</a:t>
            </a:r>
          </a:p>
        </p:txBody>
      </p:sp>
      <p:sp>
        <p:nvSpPr>
          <p:cNvPr id="469002" name="Text Box 10">
            <a:extLst>
              <a:ext uri="{FF2B5EF4-FFF2-40B4-BE49-F238E27FC236}">
                <a16:creationId xmlns:a16="http://schemas.microsoft.com/office/drawing/2014/main" id="{07CEDF1F-14C6-42EA-9EA5-EB91A8810978}"/>
              </a:ext>
            </a:extLst>
          </p:cNvPr>
          <p:cNvSpPr txBox="1">
            <a:spLocks noChangeArrowheads="1"/>
          </p:cNvSpPr>
          <p:nvPr/>
        </p:nvSpPr>
        <p:spPr bwMode="auto">
          <a:xfrm>
            <a:off x="457200" y="2895600"/>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rgbClr val="090703"/>
                </a:solidFill>
                <a:latin typeface="Arial" panose="020B0604020202020204" pitchFamily="34" charset="0"/>
              </a:rPr>
              <a:t>Vegetation Response</a:t>
            </a:r>
          </a:p>
        </p:txBody>
      </p:sp>
      <p:sp>
        <p:nvSpPr>
          <p:cNvPr id="469003" name="Text Box 11">
            <a:extLst>
              <a:ext uri="{FF2B5EF4-FFF2-40B4-BE49-F238E27FC236}">
                <a16:creationId xmlns:a16="http://schemas.microsoft.com/office/drawing/2014/main" id="{6DE29431-F0AD-4B89-951B-B2FD5B1967A8}"/>
              </a:ext>
            </a:extLst>
          </p:cNvPr>
          <p:cNvSpPr txBox="1">
            <a:spLocks noChangeArrowheads="1"/>
          </p:cNvSpPr>
          <p:nvPr/>
        </p:nvSpPr>
        <p:spPr bwMode="auto">
          <a:xfrm>
            <a:off x="228600" y="472440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rgbClr val="090703"/>
                </a:solidFill>
                <a:latin typeface="Arial" panose="020B0604020202020204" pitchFamily="34" charset="0"/>
              </a:rPr>
              <a:t>Erosive Response</a:t>
            </a:r>
          </a:p>
        </p:txBody>
      </p:sp>
      <p:sp>
        <p:nvSpPr>
          <p:cNvPr id="469004" name="Line 12">
            <a:extLst>
              <a:ext uri="{FF2B5EF4-FFF2-40B4-BE49-F238E27FC236}">
                <a16:creationId xmlns:a16="http://schemas.microsoft.com/office/drawing/2014/main" id="{07AC97EE-9441-4733-96C2-AF7E37057AB2}"/>
              </a:ext>
            </a:extLst>
          </p:cNvPr>
          <p:cNvSpPr>
            <a:spLocks noChangeShapeType="1"/>
          </p:cNvSpPr>
          <p:nvPr/>
        </p:nvSpPr>
        <p:spPr bwMode="auto">
          <a:xfrm>
            <a:off x="3048000" y="4114800"/>
            <a:ext cx="5562600" cy="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9005" name="Text Box 13">
            <a:extLst>
              <a:ext uri="{FF2B5EF4-FFF2-40B4-BE49-F238E27FC236}">
                <a16:creationId xmlns:a16="http://schemas.microsoft.com/office/drawing/2014/main" id="{5F5D8F0C-65A0-4070-A9A5-3A475D93D2BF}"/>
              </a:ext>
            </a:extLst>
          </p:cNvPr>
          <p:cNvSpPr txBox="1">
            <a:spLocks noChangeArrowheads="1"/>
          </p:cNvSpPr>
          <p:nvPr/>
        </p:nvSpPr>
        <p:spPr bwMode="auto">
          <a:xfrm>
            <a:off x="4629150" y="3962400"/>
            <a:ext cx="2533650" cy="366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altLang="en-US" sz="1800">
                <a:solidFill>
                  <a:srgbClr val="090703"/>
                </a:solidFill>
                <a:latin typeface="Arial" panose="020B0604020202020204" pitchFamily="34" charset="0"/>
              </a:rPr>
              <a:t>10000 years simulation</a:t>
            </a:r>
          </a:p>
        </p:txBody>
      </p:sp>
      <p:sp>
        <p:nvSpPr>
          <p:cNvPr id="469006" name="Text Box 14">
            <a:extLst>
              <a:ext uri="{FF2B5EF4-FFF2-40B4-BE49-F238E27FC236}">
                <a16:creationId xmlns:a16="http://schemas.microsoft.com/office/drawing/2014/main" id="{DA4058EB-2774-4816-BE2B-8C0137477D5E}"/>
              </a:ext>
            </a:extLst>
          </p:cNvPr>
          <p:cNvSpPr txBox="1">
            <a:spLocks noChangeArrowheads="1"/>
          </p:cNvSpPr>
          <p:nvPr/>
        </p:nvSpPr>
        <p:spPr bwMode="auto">
          <a:xfrm>
            <a:off x="0" y="6156325"/>
            <a:ext cx="1898650" cy="7016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solidFill>
                  <a:srgbClr val="000000"/>
                </a:solidFill>
              </a:rPr>
              <a:t>Erkan Istanbulluoglu</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72066" name="Rectangle 2">
            <a:extLst>
              <a:ext uri="{FF2B5EF4-FFF2-40B4-BE49-F238E27FC236}">
                <a16:creationId xmlns:a16="http://schemas.microsoft.com/office/drawing/2014/main" id="{BF6E47B1-C6EF-4F3E-B1F8-3F3B21E27D49}"/>
              </a:ext>
            </a:extLst>
          </p:cNvPr>
          <p:cNvSpPr>
            <a:spLocks noChangeArrowheads="1"/>
          </p:cNvSpPr>
          <p:nvPr/>
        </p:nvSpPr>
        <p:spPr bwMode="auto">
          <a:xfrm>
            <a:off x="152400" y="457200"/>
            <a:ext cx="8732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2400" b="1">
                <a:solidFill>
                  <a:srgbClr val="090703"/>
                </a:solidFill>
                <a:latin typeface="Arial" panose="020B0604020202020204" pitchFamily="34" charset="0"/>
              </a:rPr>
              <a:t>CONSTANT ROOT COHESION (No Vegetation Disturbance)</a:t>
            </a:r>
          </a:p>
        </p:txBody>
      </p:sp>
      <p:pic>
        <p:nvPicPr>
          <p:cNvPr id="472067" name="Picture 3">
            <a:extLst>
              <a:ext uri="{FF2B5EF4-FFF2-40B4-BE49-F238E27FC236}">
                <a16:creationId xmlns:a16="http://schemas.microsoft.com/office/drawing/2014/main" id="{158F5D38-549F-4C58-A630-26C46223CDD1}"/>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l="5185" t="12459" r="1038" b="17998"/>
          <a:stretch>
            <a:fillRect/>
          </a:stretch>
        </p:blipFill>
        <p:spPr>
          <a:xfrm>
            <a:off x="0" y="1066800"/>
            <a:ext cx="9144000" cy="2541588"/>
          </a:xfrm>
          <a:noFill/>
          <a:ln/>
        </p:spPr>
      </p:pic>
      <p:pic>
        <p:nvPicPr>
          <p:cNvPr id="472068" name="Picture 4">
            <a:extLst>
              <a:ext uri="{FF2B5EF4-FFF2-40B4-BE49-F238E27FC236}">
                <a16:creationId xmlns:a16="http://schemas.microsoft.com/office/drawing/2014/main" id="{F41A1D76-55C7-4F0E-B27A-D4A0F328BCD7}"/>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l="2792" t="3745" r="12564" b="3745"/>
          <a:stretch>
            <a:fillRect/>
          </a:stretch>
        </p:blipFill>
        <p:spPr>
          <a:xfrm>
            <a:off x="4132263" y="4495800"/>
            <a:ext cx="5011737" cy="2039938"/>
          </a:xfrm>
          <a:noFill/>
          <a:ln/>
        </p:spPr>
      </p:pic>
      <p:sp>
        <p:nvSpPr>
          <p:cNvPr id="472069" name="Text Box 5">
            <a:extLst>
              <a:ext uri="{FF2B5EF4-FFF2-40B4-BE49-F238E27FC236}">
                <a16:creationId xmlns:a16="http://schemas.microsoft.com/office/drawing/2014/main" id="{1F0AE11F-CB87-4CEB-A2F7-31B28719C290}"/>
              </a:ext>
            </a:extLst>
          </p:cNvPr>
          <p:cNvSpPr txBox="1">
            <a:spLocks noChangeArrowheads="1"/>
          </p:cNvSpPr>
          <p:nvPr/>
        </p:nvSpPr>
        <p:spPr bwMode="auto">
          <a:xfrm>
            <a:off x="533400" y="38862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rgbClr val="090703"/>
                </a:solidFill>
                <a:latin typeface="Arial" panose="020B0604020202020204" pitchFamily="34" charset="0"/>
              </a:rPr>
              <a:t>Soil depth at a point</a:t>
            </a:r>
          </a:p>
        </p:txBody>
      </p:sp>
      <p:sp>
        <p:nvSpPr>
          <p:cNvPr id="472070" name="Text Box 6">
            <a:extLst>
              <a:ext uri="{FF2B5EF4-FFF2-40B4-BE49-F238E27FC236}">
                <a16:creationId xmlns:a16="http://schemas.microsoft.com/office/drawing/2014/main" id="{99E8A876-EC80-48AA-84F1-BA84B77DDCA7}"/>
              </a:ext>
            </a:extLst>
          </p:cNvPr>
          <p:cNvSpPr txBox="1">
            <a:spLocks noChangeArrowheads="1"/>
          </p:cNvSpPr>
          <p:nvPr/>
        </p:nvSpPr>
        <p:spPr bwMode="auto">
          <a:xfrm>
            <a:off x="4495800" y="38862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rgbClr val="090703"/>
                </a:solidFill>
                <a:latin typeface="Arial" panose="020B0604020202020204" pitchFamily="34" charset="0"/>
              </a:rPr>
              <a:t>Summary of the simulations</a:t>
            </a:r>
          </a:p>
        </p:txBody>
      </p:sp>
      <p:pic>
        <p:nvPicPr>
          <p:cNvPr id="472071" name="Picture 7">
            <a:extLst>
              <a:ext uri="{FF2B5EF4-FFF2-40B4-BE49-F238E27FC236}">
                <a16:creationId xmlns:a16="http://schemas.microsoft.com/office/drawing/2014/main" id="{980E2A3B-82F7-49CC-AB7F-D60F1925C516}"/>
              </a:ext>
            </a:extLst>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52400" y="4362450"/>
            <a:ext cx="3962400" cy="2305050"/>
          </a:xfrm>
          <a:noFill/>
          <a:ln/>
        </p:spPr>
      </p:pic>
      <p:sp>
        <p:nvSpPr>
          <p:cNvPr id="472072" name="Text Box 8">
            <a:extLst>
              <a:ext uri="{FF2B5EF4-FFF2-40B4-BE49-F238E27FC236}">
                <a16:creationId xmlns:a16="http://schemas.microsoft.com/office/drawing/2014/main" id="{674A60E1-A2C6-4ABF-A1C0-52E690350103}"/>
              </a:ext>
            </a:extLst>
          </p:cNvPr>
          <p:cNvSpPr txBox="1">
            <a:spLocks noChangeArrowheads="1"/>
          </p:cNvSpPr>
          <p:nvPr/>
        </p:nvSpPr>
        <p:spPr bwMode="auto">
          <a:xfrm>
            <a:off x="-1588" y="0"/>
            <a:ext cx="2317751" cy="3968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Erkan Istanbulluoglu</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90498" name="Picture 2">
            <a:extLst>
              <a:ext uri="{FF2B5EF4-FFF2-40B4-BE49-F238E27FC236}">
                <a16:creationId xmlns:a16="http://schemas.microsoft.com/office/drawing/2014/main" id="{F24CCADA-BAA5-4B66-9FAF-583BCE6860E3}"/>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l="1447" t="1805"/>
          <a:stretch>
            <a:fillRect/>
          </a:stretch>
        </p:blipFill>
        <p:spPr>
          <a:xfrm>
            <a:off x="228600" y="0"/>
            <a:ext cx="8485188" cy="6629400"/>
          </a:xfrm>
          <a:noFill/>
          <a:ln/>
        </p:spPr>
      </p:pic>
      <p:sp>
        <p:nvSpPr>
          <p:cNvPr id="490499" name="Line 3">
            <a:extLst>
              <a:ext uri="{FF2B5EF4-FFF2-40B4-BE49-F238E27FC236}">
                <a16:creationId xmlns:a16="http://schemas.microsoft.com/office/drawing/2014/main" id="{A969A45B-52C5-4FD7-93B8-BDFC30461CF0}"/>
              </a:ext>
            </a:extLst>
          </p:cNvPr>
          <p:cNvSpPr>
            <a:spLocks noChangeShapeType="1"/>
          </p:cNvSpPr>
          <p:nvPr/>
        </p:nvSpPr>
        <p:spPr bwMode="auto">
          <a:xfrm>
            <a:off x="6553200" y="3581400"/>
            <a:ext cx="685800" cy="228600"/>
          </a:xfrm>
          <a:prstGeom prst="line">
            <a:avLst/>
          </a:prstGeom>
          <a:noFill/>
          <a:ln w="28575">
            <a:solidFill>
              <a:schemeClr val="bg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0500" name="Text Box 4">
            <a:extLst>
              <a:ext uri="{FF2B5EF4-FFF2-40B4-BE49-F238E27FC236}">
                <a16:creationId xmlns:a16="http://schemas.microsoft.com/office/drawing/2014/main" id="{F7494E01-AC84-4DDF-92A0-1DB6C7795DE9}"/>
              </a:ext>
            </a:extLst>
          </p:cNvPr>
          <p:cNvSpPr txBox="1">
            <a:spLocks noChangeArrowheads="1"/>
          </p:cNvSpPr>
          <p:nvPr/>
        </p:nvSpPr>
        <p:spPr bwMode="auto">
          <a:xfrm>
            <a:off x="7162800" y="3581400"/>
            <a:ext cx="990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bg1"/>
                </a:solidFill>
                <a:latin typeface="Arial" panose="020B0604020202020204" pitchFamily="34" charset="0"/>
              </a:rPr>
              <a:t>SASY </a:t>
            </a:r>
            <a:r>
              <a:rPr kumimoji="0" lang="en-US" altLang="en-US" sz="1200" b="1">
                <a:solidFill>
                  <a:schemeClr val="bg1"/>
                </a:solidFill>
                <a:latin typeface="Arial" panose="020B0604020202020204" pitchFamily="34" charset="0"/>
              </a:rPr>
              <a:t>(Observed)</a:t>
            </a:r>
          </a:p>
        </p:txBody>
      </p:sp>
      <p:sp>
        <p:nvSpPr>
          <p:cNvPr id="490501" name="Line 5">
            <a:extLst>
              <a:ext uri="{FF2B5EF4-FFF2-40B4-BE49-F238E27FC236}">
                <a16:creationId xmlns:a16="http://schemas.microsoft.com/office/drawing/2014/main" id="{207D202C-0009-4BE8-BD5A-B9E48B563A65}"/>
              </a:ext>
            </a:extLst>
          </p:cNvPr>
          <p:cNvSpPr>
            <a:spLocks noChangeShapeType="1"/>
          </p:cNvSpPr>
          <p:nvPr/>
        </p:nvSpPr>
        <p:spPr bwMode="auto">
          <a:xfrm flipH="1">
            <a:off x="3581400" y="2819400"/>
            <a:ext cx="685800" cy="152400"/>
          </a:xfrm>
          <a:prstGeom prst="line">
            <a:avLst/>
          </a:prstGeom>
          <a:noFill/>
          <a:ln w="28575">
            <a:solidFill>
              <a:schemeClr val="bg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0502" name="Text Box 6">
            <a:extLst>
              <a:ext uri="{FF2B5EF4-FFF2-40B4-BE49-F238E27FC236}">
                <a16:creationId xmlns:a16="http://schemas.microsoft.com/office/drawing/2014/main" id="{14D368BA-052F-4E48-AA67-40D47E300F0F}"/>
              </a:ext>
            </a:extLst>
          </p:cNvPr>
          <p:cNvSpPr txBox="1">
            <a:spLocks noChangeArrowheads="1"/>
          </p:cNvSpPr>
          <p:nvPr/>
        </p:nvSpPr>
        <p:spPr bwMode="auto">
          <a:xfrm>
            <a:off x="2590800" y="2819400"/>
            <a:ext cx="990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bg1"/>
                </a:solidFill>
                <a:latin typeface="Arial" panose="020B0604020202020204" pitchFamily="34" charset="0"/>
              </a:rPr>
              <a:t>LASY </a:t>
            </a:r>
            <a:r>
              <a:rPr kumimoji="0" lang="en-US" altLang="en-US" sz="1200" b="1">
                <a:solidFill>
                  <a:schemeClr val="bg1"/>
                </a:solidFill>
                <a:latin typeface="Arial" panose="020B0604020202020204" pitchFamily="34" charset="0"/>
              </a:rPr>
              <a:t>(Observed)</a:t>
            </a:r>
          </a:p>
        </p:txBody>
      </p:sp>
      <p:sp>
        <p:nvSpPr>
          <p:cNvPr id="490503" name="Oval 7">
            <a:extLst>
              <a:ext uri="{FF2B5EF4-FFF2-40B4-BE49-F238E27FC236}">
                <a16:creationId xmlns:a16="http://schemas.microsoft.com/office/drawing/2014/main" id="{FDDEF97F-BEC1-4361-881C-08E575D9EF5F}"/>
              </a:ext>
            </a:extLst>
          </p:cNvPr>
          <p:cNvSpPr>
            <a:spLocks noChangeArrowheads="1"/>
          </p:cNvSpPr>
          <p:nvPr/>
        </p:nvSpPr>
        <p:spPr bwMode="auto">
          <a:xfrm>
            <a:off x="1219200" y="381000"/>
            <a:ext cx="4419600" cy="1600200"/>
          </a:xfrm>
          <a:prstGeom prst="ellipse">
            <a:avLst/>
          </a:prstGeom>
          <a:noFill/>
          <a:ln w="12700">
            <a:solidFill>
              <a:srgbClr val="00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0504" name="Text Box 8">
            <a:extLst>
              <a:ext uri="{FF2B5EF4-FFF2-40B4-BE49-F238E27FC236}">
                <a16:creationId xmlns:a16="http://schemas.microsoft.com/office/drawing/2014/main" id="{C6E97AAC-EC6A-451D-A6D0-EE02851FB817}"/>
              </a:ext>
            </a:extLst>
          </p:cNvPr>
          <p:cNvSpPr txBox="1">
            <a:spLocks noChangeArrowheads="1"/>
          </p:cNvSpPr>
          <p:nvPr/>
        </p:nvSpPr>
        <p:spPr bwMode="auto">
          <a:xfrm>
            <a:off x="5410200" y="1600200"/>
            <a:ext cx="1371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sz="1800">
                <a:solidFill>
                  <a:schemeClr val="bg1"/>
                </a:solidFill>
                <a:latin typeface="Arial" panose="020B0604020202020204" pitchFamily="34" charset="0"/>
              </a:rPr>
              <a:t>Event S.Y.    </a:t>
            </a:r>
            <a:r>
              <a:rPr kumimoji="0" lang="en-US" altLang="en-US" sz="1200" b="1">
                <a:solidFill>
                  <a:schemeClr val="bg1"/>
                </a:solidFill>
                <a:latin typeface="Arial" panose="020B0604020202020204" pitchFamily="34" charset="0"/>
              </a:rPr>
              <a:t>(Observed)</a:t>
            </a:r>
          </a:p>
        </p:txBody>
      </p:sp>
      <p:sp>
        <p:nvSpPr>
          <p:cNvPr id="490505" name="Line 9">
            <a:extLst>
              <a:ext uri="{FF2B5EF4-FFF2-40B4-BE49-F238E27FC236}">
                <a16:creationId xmlns:a16="http://schemas.microsoft.com/office/drawing/2014/main" id="{C72FE9DC-C930-4C05-8798-43AD45872D9A}"/>
              </a:ext>
            </a:extLst>
          </p:cNvPr>
          <p:cNvSpPr>
            <a:spLocks noChangeShapeType="1"/>
          </p:cNvSpPr>
          <p:nvPr/>
        </p:nvSpPr>
        <p:spPr bwMode="auto">
          <a:xfrm>
            <a:off x="5105400" y="1676400"/>
            <a:ext cx="381000" cy="228600"/>
          </a:xfrm>
          <a:prstGeom prst="line">
            <a:avLst/>
          </a:prstGeom>
          <a:noFill/>
          <a:ln w="22225">
            <a:solidFill>
              <a:schemeClr val="bg1"/>
            </a:solidFill>
            <a:round/>
            <a:headEnd type="stealth"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0506" name="Text Box 10">
            <a:extLst>
              <a:ext uri="{FF2B5EF4-FFF2-40B4-BE49-F238E27FC236}">
                <a16:creationId xmlns:a16="http://schemas.microsoft.com/office/drawing/2014/main" id="{DB7DB9AB-EB11-4092-AD28-E8A241CD2FE9}"/>
              </a:ext>
            </a:extLst>
          </p:cNvPr>
          <p:cNvSpPr txBox="1">
            <a:spLocks noChangeArrowheads="1"/>
          </p:cNvSpPr>
          <p:nvPr/>
        </p:nvSpPr>
        <p:spPr bwMode="auto">
          <a:xfrm>
            <a:off x="7848600" y="2286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400" b="1">
                <a:solidFill>
                  <a:schemeClr val="accent2"/>
                </a:solidFill>
                <a:latin typeface="Arial" panose="020B0604020202020204" pitchFamily="34" charset="0"/>
              </a:rPr>
              <a:t>95% Quantile</a:t>
            </a:r>
          </a:p>
        </p:txBody>
      </p:sp>
      <p:sp>
        <p:nvSpPr>
          <p:cNvPr id="490507" name="Text Box 11">
            <a:extLst>
              <a:ext uri="{FF2B5EF4-FFF2-40B4-BE49-F238E27FC236}">
                <a16:creationId xmlns:a16="http://schemas.microsoft.com/office/drawing/2014/main" id="{172F5545-6D4F-400C-B344-0B65CFE4C9C2}"/>
              </a:ext>
            </a:extLst>
          </p:cNvPr>
          <p:cNvSpPr txBox="1">
            <a:spLocks noChangeArrowheads="1"/>
          </p:cNvSpPr>
          <p:nvPr/>
        </p:nvSpPr>
        <p:spPr bwMode="auto">
          <a:xfrm>
            <a:off x="7924800" y="20574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400" b="1">
                <a:solidFill>
                  <a:schemeClr val="accent2"/>
                </a:solidFill>
                <a:latin typeface="Arial" panose="020B0604020202020204" pitchFamily="34" charset="0"/>
              </a:rPr>
              <a:t>8% Quantile</a:t>
            </a:r>
          </a:p>
        </p:txBody>
      </p:sp>
      <p:sp>
        <p:nvSpPr>
          <p:cNvPr id="490508" name="Line 12">
            <a:extLst>
              <a:ext uri="{FF2B5EF4-FFF2-40B4-BE49-F238E27FC236}">
                <a16:creationId xmlns:a16="http://schemas.microsoft.com/office/drawing/2014/main" id="{A3385DBF-5165-4CA0-8431-5A22B3FC69DE}"/>
              </a:ext>
            </a:extLst>
          </p:cNvPr>
          <p:cNvSpPr>
            <a:spLocks noChangeShapeType="1"/>
          </p:cNvSpPr>
          <p:nvPr/>
        </p:nvSpPr>
        <p:spPr bwMode="auto">
          <a:xfrm>
            <a:off x="7848600" y="457200"/>
            <a:ext cx="0" cy="1905000"/>
          </a:xfrm>
          <a:prstGeom prst="line">
            <a:avLst/>
          </a:prstGeom>
          <a:noFill/>
          <a:ln w="28575">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0509" name="Text Box 13">
            <a:extLst>
              <a:ext uri="{FF2B5EF4-FFF2-40B4-BE49-F238E27FC236}">
                <a16:creationId xmlns:a16="http://schemas.microsoft.com/office/drawing/2014/main" id="{F986E8D3-37F2-49FC-A9F2-C1AB0E62E60F}"/>
              </a:ext>
            </a:extLst>
          </p:cNvPr>
          <p:cNvSpPr txBox="1">
            <a:spLocks noChangeArrowheads="1"/>
          </p:cNvSpPr>
          <p:nvPr/>
        </p:nvSpPr>
        <p:spPr bwMode="auto">
          <a:xfrm>
            <a:off x="8001000" y="914400"/>
            <a:ext cx="1143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b="1">
                <a:solidFill>
                  <a:schemeClr val="accent2"/>
                </a:solidFill>
                <a:latin typeface="Arial" panose="020B0604020202020204" pitchFamily="34" charset="0"/>
              </a:rPr>
              <a:t>Modeled Event</a:t>
            </a:r>
            <a:r>
              <a:rPr kumimoji="0" lang="en-US" altLang="en-US" sz="1800">
                <a:solidFill>
                  <a:schemeClr val="accent2"/>
                </a:solidFill>
                <a:latin typeface="Arial" panose="020B0604020202020204" pitchFamily="34" charset="0"/>
              </a:rPr>
              <a:t> </a:t>
            </a:r>
            <a:r>
              <a:rPr kumimoji="0" lang="en-US" altLang="en-US" sz="1800" b="1">
                <a:solidFill>
                  <a:schemeClr val="accent2"/>
                </a:solidFill>
                <a:latin typeface="Arial" panose="020B0604020202020204" pitchFamily="34" charset="0"/>
              </a:rPr>
              <a:t>S.Y.</a:t>
            </a:r>
          </a:p>
        </p:txBody>
      </p:sp>
      <p:sp>
        <p:nvSpPr>
          <p:cNvPr id="490510" name="Text Box 14">
            <a:extLst>
              <a:ext uri="{FF2B5EF4-FFF2-40B4-BE49-F238E27FC236}">
                <a16:creationId xmlns:a16="http://schemas.microsoft.com/office/drawing/2014/main" id="{DFB91B43-B3C1-4371-94C4-C51B372CB7A1}"/>
              </a:ext>
            </a:extLst>
          </p:cNvPr>
          <p:cNvSpPr txBox="1">
            <a:spLocks noChangeArrowheads="1"/>
          </p:cNvSpPr>
          <p:nvPr/>
        </p:nvSpPr>
        <p:spPr bwMode="auto">
          <a:xfrm>
            <a:off x="7391400" y="26670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rgbClr val="FF0066"/>
                </a:solidFill>
                <a:latin typeface="Arial" panose="020B0604020202020204" pitchFamily="34" charset="0"/>
              </a:rPr>
              <a:t>Modeled LASY</a:t>
            </a:r>
          </a:p>
        </p:txBody>
      </p:sp>
      <p:sp>
        <p:nvSpPr>
          <p:cNvPr id="490511" name="Line 15">
            <a:extLst>
              <a:ext uri="{FF2B5EF4-FFF2-40B4-BE49-F238E27FC236}">
                <a16:creationId xmlns:a16="http://schemas.microsoft.com/office/drawing/2014/main" id="{41387C80-3447-4FE2-A959-4A32061342E4}"/>
              </a:ext>
            </a:extLst>
          </p:cNvPr>
          <p:cNvSpPr>
            <a:spLocks noChangeShapeType="1"/>
          </p:cNvSpPr>
          <p:nvPr/>
        </p:nvSpPr>
        <p:spPr bwMode="auto">
          <a:xfrm flipH="1" flipV="1">
            <a:off x="7010400" y="2514600"/>
            <a:ext cx="457200" cy="304800"/>
          </a:xfrm>
          <a:prstGeom prst="line">
            <a:avLst/>
          </a:prstGeom>
          <a:noFill/>
          <a:ln w="254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0" name="Picture 2" descr="greytoppd">
            <a:extLst>
              <a:ext uri="{FF2B5EF4-FFF2-40B4-BE49-F238E27FC236}">
                <a16:creationId xmlns:a16="http://schemas.microsoft.com/office/drawing/2014/main" id="{37278749-B9E9-4528-B7F7-C31A41798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0775"/>
          <a:stretch>
            <a:fillRect/>
          </a:stretch>
        </p:blipFill>
        <p:spPr bwMode="auto">
          <a:xfrm>
            <a:off x="665163" y="423863"/>
            <a:ext cx="7762875" cy="5951537"/>
          </a:xfrm>
          <a:prstGeom prst="rect">
            <a:avLst/>
          </a:prstGeom>
          <a:noFill/>
          <a:extLst>
            <a:ext uri="{909E8E84-426E-40DD-AFC4-6F175D3DCCD1}">
              <a14:hiddenFill xmlns:a14="http://schemas.microsoft.com/office/drawing/2010/main">
                <a:solidFill>
                  <a:srgbClr val="FFFFFF"/>
                </a:solidFill>
              </a14:hiddenFill>
            </a:ext>
          </a:extLst>
        </p:spPr>
      </p:pic>
      <p:sp>
        <p:nvSpPr>
          <p:cNvPr id="427011" name="Text Box 3">
            <a:extLst>
              <a:ext uri="{FF2B5EF4-FFF2-40B4-BE49-F238E27FC236}">
                <a16:creationId xmlns:a16="http://schemas.microsoft.com/office/drawing/2014/main" id="{57FD6884-F5E6-434D-AB99-2754FDAA195E}"/>
              </a:ext>
            </a:extLst>
          </p:cNvPr>
          <p:cNvSpPr txBox="1">
            <a:spLocks noChangeArrowheads="1"/>
          </p:cNvSpPr>
          <p:nvPr/>
        </p:nvSpPr>
        <p:spPr bwMode="auto">
          <a:xfrm>
            <a:off x="1539875" y="0"/>
            <a:ext cx="658177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kumimoji="0" lang="en-US" altLang="en-US" sz="2400">
                <a:solidFill>
                  <a:schemeClr val="tx1"/>
                </a:solidFill>
              </a:rPr>
              <a:t>Curvature based stream delineation with threshold by constant drop analysis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a:extLst>
              <a:ext uri="{FF2B5EF4-FFF2-40B4-BE49-F238E27FC236}">
                <a16:creationId xmlns:a16="http://schemas.microsoft.com/office/drawing/2014/main" id="{F38246E1-AEC9-4F01-ACE5-DD5FDDA12A44}"/>
              </a:ext>
            </a:extLst>
          </p:cNvPr>
          <p:cNvSpPr>
            <a:spLocks noGrp="1" noChangeArrowheads="1"/>
          </p:cNvSpPr>
          <p:nvPr>
            <p:ph type="title"/>
          </p:nvPr>
        </p:nvSpPr>
        <p:spPr>
          <a:xfrm>
            <a:off x="2819400" y="396875"/>
            <a:ext cx="6096000" cy="1143000"/>
          </a:xfrm>
        </p:spPr>
        <p:txBody>
          <a:bodyPr/>
          <a:lstStyle/>
          <a:p>
            <a:r>
              <a:rPr lang="en-US" altLang="en-US"/>
              <a:t>Conclusion</a:t>
            </a:r>
          </a:p>
        </p:txBody>
      </p:sp>
      <p:sp>
        <p:nvSpPr>
          <p:cNvPr id="482307" name="Rectangle 3">
            <a:extLst>
              <a:ext uri="{FF2B5EF4-FFF2-40B4-BE49-F238E27FC236}">
                <a16:creationId xmlns:a16="http://schemas.microsoft.com/office/drawing/2014/main" id="{7A4930A8-F2C8-4BB1-A88B-001166C0DF69}"/>
              </a:ext>
            </a:extLst>
          </p:cNvPr>
          <p:cNvSpPr>
            <a:spLocks noGrp="1" noChangeArrowheads="1"/>
          </p:cNvSpPr>
          <p:nvPr>
            <p:ph type="body" idx="1"/>
          </p:nvPr>
        </p:nvSpPr>
        <p:spPr>
          <a:xfrm>
            <a:off x="2238375" y="1676400"/>
            <a:ext cx="6581775" cy="4899025"/>
          </a:xfrm>
        </p:spPr>
        <p:txBody>
          <a:bodyPr/>
          <a:lstStyle/>
          <a:p>
            <a:pPr>
              <a:spcBef>
                <a:spcPct val="50000"/>
              </a:spcBef>
            </a:pPr>
            <a:r>
              <a:rPr lang="en-US" altLang="en-US" sz="2400"/>
              <a:t>Spatial hydrologic processes play a key role in integrating hydrology with to other fields including Geomorphology, Ecology, and Environmental Policy and Management</a:t>
            </a:r>
          </a:p>
        </p:txBody>
      </p:sp>
      <p:graphicFrame>
        <p:nvGraphicFramePr>
          <p:cNvPr id="482308" name="Object 4">
            <a:extLst>
              <a:ext uri="{FF2B5EF4-FFF2-40B4-BE49-F238E27FC236}">
                <a16:creationId xmlns:a16="http://schemas.microsoft.com/office/drawing/2014/main" id="{67FE3CA8-B428-498F-8EFD-6343752DE028}"/>
              </a:ext>
            </a:extLst>
          </p:cNvPr>
          <p:cNvGraphicFramePr>
            <a:graphicFrameLocks noChangeAspect="1"/>
          </p:cNvGraphicFramePr>
          <p:nvPr/>
        </p:nvGraphicFramePr>
        <p:xfrm>
          <a:off x="0" y="3176588"/>
          <a:ext cx="3151188" cy="3681412"/>
        </p:xfrm>
        <a:graphic>
          <a:graphicData uri="http://schemas.openxmlformats.org/presentationml/2006/ole">
            <mc:AlternateContent xmlns:mc="http://schemas.openxmlformats.org/markup-compatibility/2006">
              <mc:Choice xmlns:v="urn:schemas-microsoft-com:vml" Requires="v">
                <p:oleObj spid="_x0000_s482350" name="Graph Sheet" r:id="rId4" imgW="3352680" imgH="2590560" progId="SPLUSGraphSheetFileType">
                  <p:embed/>
                </p:oleObj>
              </mc:Choice>
              <mc:Fallback>
                <p:oleObj name="Graph Sheet" r:id="rId4" imgW="3352680" imgH="2590560" progId="SPLUSGraphSheetFileTyp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31769" t="21532" r="28743" b="15178"/>
                      <a:stretch>
                        <a:fillRect/>
                      </a:stretch>
                    </p:blipFill>
                    <p:spPr bwMode="auto">
                      <a:xfrm>
                        <a:off x="0" y="3176588"/>
                        <a:ext cx="3151188" cy="36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82348" name="Group 44">
            <a:extLst>
              <a:ext uri="{FF2B5EF4-FFF2-40B4-BE49-F238E27FC236}">
                <a16:creationId xmlns:a16="http://schemas.microsoft.com/office/drawing/2014/main" id="{4DC6A789-2D31-4992-90BA-B4A524FCBE78}"/>
              </a:ext>
            </a:extLst>
          </p:cNvPr>
          <p:cNvGrpSpPr>
            <a:grpSpLocks/>
          </p:cNvGrpSpPr>
          <p:nvPr/>
        </p:nvGrpSpPr>
        <p:grpSpPr bwMode="auto">
          <a:xfrm>
            <a:off x="3248025" y="3446463"/>
            <a:ext cx="4940300" cy="2484437"/>
            <a:chOff x="2172" y="2675"/>
            <a:chExt cx="3112" cy="1565"/>
          </a:xfrm>
        </p:grpSpPr>
        <p:sp>
          <p:nvSpPr>
            <p:cNvPr id="482309" name="Rectangle 5">
              <a:extLst>
                <a:ext uri="{FF2B5EF4-FFF2-40B4-BE49-F238E27FC236}">
                  <a16:creationId xmlns:a16="http://schemas.microsoft.com/office/drawing/2014/main" id="{0FCAAB0B-7026-4AA5-AF23-F46CDED90423}"/>
                </a:ext>
              </a:extLst>
            </p:cNvPr>
            <p:cNvSpPr>
              <a:spLocks noChangeAspect="1" noChangeArrowheads="1"/>
            </p:cNvSpPr>
            <p:nvPr/>
          </p:nvSpPr>
          <p:spPr bwMode="auto">
            <a:xfrm>
              <a:off x="2172" y="2675"/>
              <a:ext cx="31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lnSpc>
                  <a:spcPct val="70000"/>
                </a:lnSpc>
                <a:defRPr kumimoji="1" sz="4800" b="1">
                  <a:solidFill>
                    <a:schemeClr val="tx2"/>
                  </a:solidFill>
                  <a:latin typeface="Arial Narrow" panose="020B0606020202030204" pitchFamily="34" charset="0"/>
                </a:defRPr>
              </a:lvl1pPr>
              <a:lvl2pPr algn="l">
                <a:lnSpc>
                  <a:spcPct val="70000"/>
                </a:lnSpc>
                <a:defRPr kumimoji="1" sz="4800" b="1">
                  <a:solidFill>
                    <a:schemeClr val="tx2"/>
                  </a:solidFill>
                  <a:latin typeface="Arial Narrow" panose="020B0606020202030204" pitchFamily="34" charset="0"/>
                </a:defRPr>
              </a:lvl2pPr>
              <a:lvl3pPr algn="l">
                <a:lnSpc>
                  <a:spcPct val="70000"/>
                </a:lnSpc>
                <a:defRPr kumimoji="1" sz="4800" b="1">
                  <a:solidFill>
                    <a:schemeClr val="tx2"/>
                  </a:solidFill>
                  <a:latin typeface="Arial Narrow" panose="020B0606020202030204" pitchFamily="34" charset="0"/>
                </a:defRPr>
              </a:lvl3pPr>
              <a:lvl4pPr algn="l">
                <a:lnSpc>
                  <a:spcPct val="70000"/>
                </a:lnSpc>
                <a:defRPr kumimoji="1" sz="4800" b="1">
                  <a:solidFill>
                    <a:schemeClr val="tx2"/>
                  </a:solidFill>
                  <a:latin typeface="Arial Narrow" panose="020B0606020202030204" pitchFamily="34" charset="0"/>
                </a:defRPr>
              </a:lvl4pPr>
              <a:lvl5pPr algn="l">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r>
                <a:rPr lang="en-US" altLang="en-US" sz="3200"/>
                <a:t>Are there any questions ?</a:t>
              </a:r>
            </a:p>
          </p:txBody>
        </p:sp>
        <p:graphicFrame>
          <p:nvGraphicFramePr>
            <p:cNvPr id="482310" name="Object 6">
              <a:extLst>
                <a:ext uri="{FF2B5EF4-FFF2-40B4-BE49-F238E27FC236}">
                  <a16:creationId xmlns:a16="http://schemas.microsoft.com/office/drawing/2014/main" id="{140D7AA1-BD5A-4496-BF6E-42B3A16462C8}"/>
                </a:ext>
              </a:extLst>
            </p:cNvPr>
            <p:cNvGraphicFramePr>
              <a:graphicFrameLocks noChangeAspect="1"/>
            </p:cNvGraphicFramePr>
            <p:nvPr/>
          </p:nvGraphicFramePr>
          <p:xfrm>
            <a:off x="2916" y="3005"/>
            <a:ext cx="663" cy="712"/>
          </p:xfrm>
          <a:graphic>
            <a:graphicData uri="http://schemas.openxmlformats.org/presentationml/2006/ole">
              <mc:AlternateContent xmlns:mc="http://schemas.openxmlformats.org/markup-compatibility/2006">
                <mc:Choice xmlns:v="urn:schemas-microsoft-com:vml" Requires="v">
                  <p:oleObj spid="_x0000_s482351" name="Clip" r:id="rId6" imgW="3025440" imgH="3252600" progId="MS_ClipArt_Gallery.2">
                    <p:embed/>
                  </p:oleObj>
                </mc:Choice>
                <mc:Fallback>
                  <p:oleObj name="Clip" r:id="rId6" imgW="3025440" imgH="3252600"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 y="3005"/>
                          <a:ext cx="663" cy="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82311" name="Group 7">
              <a:extLst>
                <a:ext uri="{FF2B5EF4-FFF2-40B4-BE49-F238E27FC236}">
                  <a16:creationId xmlns:a16="http://schemas.microsoft.com/office/drawing/2014/main" id="{2669DAA1-85D7-4AEC-8FEF-DA79B998F6DB}"/>
                </a:ext>
              </a:extLst>
            </p:cNvPr>
            <p:cNvGrpSpPr>
              <a:grpSpLocks noChangeAspect="1"/>
            </p:cNvGrpSpPr>
            <p:nvPr/>
          </p:nvGrpSpPr>
          <p:grpSpPr bwMode="auto">
            <a:xfrm>
              <a:off x="3376" y="3158"/>
              <a:ext cx="869" cy="1082"/>
              <a:chOff x="408" y="1056"/>
              <a:chExt cx="2297" cy="3024"/>
            </a:xfrm>
          </p:grpSpPr>
          <p:sp>
            <p:nvSpPr>
              <p:cNvPr id="482312" name="Rectangle 8">
                <a:extLst>
                  <a:ext uri="{FF2B5EF4-FFF2-40B4-BE49-F238E27FC236}">
                    <a16:creationId xmlns:a16="http://schemas.microsoft.com/office/drawing/2014/main" id="{95C122B4-D98C-4168-A4A2-4A04B59772F1}"/>
                  </a:ext>
                </a:extLst>
              </p:cNvPr>
              <p:cNvSpPr>
                <a:spLocks noChangeAspect="1" noChangeArrowheads="1"/>
              </p:cNvSpPr>
              <p:nvPr/>
            </p:nvSpPr>
            <p:spPr bwMode="auto">
              <a:xfrm>
                <a:off x="1584" y="331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482313" name="Freeform 9">
                <a:extLst>
                  <a:ext uri="{FF2B5EF4-FFF2-40B4-BE49-F238E27FC236}">
                    <a16:creationId xmlns:a16="http://schemas.microsoft.com/office/drawing/2014/main" id="{10525821-51F1-4425-9C98-1BDCEB7A0C9D}"/>
                  </a:ext>
                </a:extLst>
              </p:cNvPr>
              <p:cNvSpPr>
                <a:spLocks noChangeAspect="1"/>
              </p:cNvSpPr>
              <p:nvPr/>
            </p:nvSpPr>
            <p:spPr bwMode="auto">
              <a:xfrm>
                <a:off x="1200" y="3156"/>
                <a:ext cx="764" cy="904"/>
              </a:xfrm>
              <a:custGeom>
                <a:avLst/>
                <a:gdLst>
                  <a:gd name="T0" fmla="*/ 764 w 764"/>
                  <a:gd name="T1" fmla="*/ 148 h 904"/>
                  <a:gd name="T2" fmla="*/ 717 w 764"/>
                  <a:gd name="T3" fmla="*/ 125 h 904"/>
                  <a:gd name="T4" fmla="*/ 701 w 764"/>
                  <a:gd name="T5" fmla="*/ 102 h 904"/>
                  <a:gd name="T6" fmla="*/ 655 w 764"/>
                  <a:gd name="T7" fmla="*/ 63 h 904"/>
                  <a:gd name="T8" fmla="*/ 639 w 764"/>
                  <a:gd name="T9" fmla="*/ 39 h 904"/>
                  <a:gd name="T10" fmla="*/ 569 w 764"/>
                  <a:gd name="T11" fmla="*/ 8 h 904"/>
                  <a:gd name="T12" fmla="*/ 546 w 764"/>
                  <a:gd name="T13" fmla="*/ 0 h 904"/>
                  <a:gd name="T14" fmla="*/ 374 w 764"/>
                  <a:gd name="T15" fmla="*/ 39 h 904"/>
                  <a:gd name="T16" fmla="*/ 335 w 764"/>
                  <a:gd name="T17" fmla="*/ 86 h 904"/>
                  <a:gd name="T18" fmla="*/ 296 w 764"/>
                  <a:gd name="T19" fmla="*/ 156 h 904"/>
                  <a:gd name="T20" fmla="*/ 257 w 764"/>
                  <a:gd name="T21" fmla="*/ 296 h 904"/>
                  <a:gd name="T22" fmla="*/ 133 w 764"/>
                  <a:gd name="T23" fmla="*/ 686 h 904"/>
                  <a:gd name="T24" fmla="*/ 55 w 764"/>
                  <a:gd name="T25" fmla="*/ 826 h 904"/>
                  <a:gd name="T26" fmla="*/ 0 w 764"/>
                  <a:gd name="T27"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4" h="904">
                    <a:moveTo>
                      <a:pt x="764" y="148"/>
                    </a:moveTo>
                    <a:cubicBezTo>
                      <a:pt x="749" y="139"/>
                      <a:pt x="731" y="136"/>
                      <a:pt x="717" y="125"/>
                    </a:cubicBezTo>
                    <a:cubicBezTo>
                      <a:pt x="710" y="119"/>
                      <a:pt x="708" y="109"/>
                      <a:pt x="701" y="102"/>
                    </a:cubicBezTo>
                    <a:cubicBezTo>
                      <a:pt x="647" y="48"/>
                      <a:pt x="710" y="129"/>
                      <a:pt x="655" y="63"/>
                    </a:cubicBezTo>
                    <a:cubicBezTo>
                      <a:pt x="649" y="56"/>
                      <a:pt x="646" y="46"/>
                      <a:pt x="639" y="39"/>
                    </a:cubicBezTo>
                    <a:cubicBezTo>
                      <a:pt x="622" y="22"/>
                      <a:pt x="590" y="15"/>
                      <a:pt x="569" y="8"/>
                    </a:cubicBezTo>
                    <a:cubicBezTo>
                      <a:pt x="561" y="5"/>
                      <a:pt x="546" y="0"/>
                      <a:pt x="546" y="0"/>
                    </a:cubicBezTo>
                    <a:cubicBezTo>
                      <a:pt x="481" y="5"/>
                      <a:pt x="428" y="4"/>
                      <a:pt x="374" y="39"/>
                    </a:cubicBezTo>
                    <a:cubicBezTo>
                      <a:pt x="339" y="94"/>
                      <a:pt x="382" y="31"/>
                      <a:pt x="335" y="86"/>
                    </a:cubicBezTo>
                    <a:cubicBezTo>
                      <a:pt x="319" y="105"/>
                      <a:pt x="307" y="134"/>
                      <a:pt x="296" y="156"/>
                    </a:cubicBezTo>
                    <a:cubicBezTo>
                      <a:pt x="274" y="199"/>
                      <a:pt x="268" y="250"/>
                      <a:pt x="257" y="296"/>
                    </a:cubicBezTo>
                    <a:cubicBezTo>
                      <a:pt x="227" y="426"/>
                      <a:pt x="192" y="567"/>
                      <a:pt x="133" y="686"/>
                    </a:cubicBezTo>
                    <a:cubicBezTo>
                      <a:pt x="109" y="734"/>
                      <a:pt x="78" y="778"/>
                      <a:pt x="55" y="826"/>
                    </a:cubicBezTo>
                    <a:cubicBezTo>
                      <a:pt x="40" y="857"/>
                      <a:pt x="32" y="888"/>
                      <a:pt x="0" y="904"/>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14" name="Freeform 10">
                <a:extLst>
                  <a:ext uri="{FF2B5EF4-FFF2-40B4-BE49-F238E27FC236}">
                    <a16:creationId xmlns:a16="http://schemas.microsoft.com/office/drawing/2014/main" id="{CF342518-7B6A-4389-9798-70993E887FFD}"/>
                  </a:ext>
                </a:extLst>
              </p:cNvPr>
              <p:cNvSpPr>
                <a:spLocks noChangeAspect="1"/>
              </p:cNvSpPr>
              <p:nvPr/>
            </p:nvSpPr>
            <p:spPr bwMode="auto">
              <a:xfrm>
                <a:off x="513" y="1400"/>
                <a:ext cx="1757" cy="2107"/>
              </a:xfrm>
              <a:custGeom>
                <a:avLst/>
                <a:gdLst>
                  <a:gd name="T0" fmla="*/ 1264 w 1757"/>
                  <a:gd name="T1" fmla="*/ 1897 h 2107"/>
                  <a:gd name="T2" fmla="*/ 1474 w 1757"/>
                  <a:gd name="T3" fmla="*/ 1569 h 2107"/>
                  <a:gd name="T4" fmla="*/ 1716 w 1757"/>
                  <a:gd name="T5" fmla="*/ 969 h 2107"/>
                  <a:gd name="T6" fmla="*/ 1723 w 1757"/>
                  <a:gd name="T7" fmla="*/ 556 h 2107"/>
                  <a:gd name="T8" fmla="*/ 1568 w 1757"/>
                  <a:gd name="T9" fmla="*/ 127 h 2107"/>
                  <a:gd name="T10" fmla="*/ 1264 w 1757"/>
                  <a:gd name="T11" fmla="*/ 18 h 2107"/>
                  <a:gd name="T12" fmla="*/ 952 w 1757"/>
                  <a:gd name="T13" fmla="*/ 18 h 2107"/>
                  <a:gd name="T14" fmla="*/ 757 w 1757"/>
                  <a:gd name="T15" fmla="*/ 104 h 2107"/>
                  <a:gd name="T16" fmla="*/ 648 w 1757"/>
                  <a:gd name="T17" fmla="*/ 244 h 2107"/>
                  <a:gd name="T18" fmla="*/ 500 w 1757"/>
                  <a:gd name="T19" fmla="*/ 400 h 2107"/>
                  <a:gd name="T20" fmla="*/ 391 w 1757"/>
                  <a:gd name="T21" fmla="*/ 470 h 2107"/>
                  <a:gd name="T22" fmla="*/ 157 w 1757"/>
                  <a:gd name="T23" fmla="*/ 587 h 2107"/>
                  <a:gd name="T24" fmla="*/ 40 w 1757"/>
                  <a:gd name="T25" fmla="*/ 759 h 2107"/>
                  <a:gd name="T26" fmla="*/ 1 w 1757"/>
                  <a:gd name="T27" fmla="*/ 946 h 2107"/>
                  <a:gd name="T28" fmla="*/ 48 w 1757"/>
                  <a:gd name="T29" fmla="*/ 1125 h 2107"/>
                  <a:gd name="T30" fmla="*/ 110 w 1757"/>
                  <a:gd name="T31" fmla="*/ 1242 h 2107"/>
                  <a:gd name="T32" fmla="*/ 220 w 1757"/>
                  <a:gd name="T33" fmla="*/ 1390 h 2107"/>
                  <a:gd name="T34" fmla="*/ 383 w 1757"/>
                  <a:gd name="T35" fmla="*/ 1444 h 2107"/>
                  <a:gd name="T36" fmla="*/ 523 w 1757"/>
                  <a:gd name="T37" fmla="*/ 1608 h 2107"/>
                  <a:gd name="T38" fmla="*/ 617 w 1757"/>
                  <a:gd name="T39" fmla="*/ 1686 h 2107"/>
                  <a:gd name="T40" fmla="*/ 726 w 1757"/>
                  <a:gd name="T41" fmla="*/ 1772 h 2107"/>
                  <a:gd name="T42" fmla="*/ 1069 w 1757"/>
                  <a:gd name="T43" fmla="*/ 2107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7" h="2107">
                    <a:moveTo>
                      <a:pt x="1264" y="1897"/>
                    </a:moveTo>
                    <a:cubicBezTo>
                      <a:pt x="1331" y="1810"/>
                      <a:pt x="1399" y="1724"/>
                      <a:pt x="1474" y="1569"/>
                    </a:cubicBezTo>
                    <a:cubicBezTo>
                      <a:pt x="1549" y="1414"/>
                      <a:pt x="1675" y="1138"/>
                      <a:pt x="1716" y="969"/>
                    </a:cubicBezTo>
                    <a:cubicBezTo>
                      <a:pt x="1757" y="800"/>
                      <a:pt x="1748" y="696"/>
                      <a:pt x="1723" y="556"/>
                    </a:cubicBezTo>
                    <a:cubicBezTo>
                      <a:pt x="1698" y="416"/>
                      <a:pt x="1645" y="217"/>
                      <a:pt x="1568" y="127"/>
                    </a:cubicBezTo>
                    <a:cubicBezTo>
                      <a:pt x="1491" y="37"/>
                      <a:pt x="1367" y="36"/>
                      <a:pt x="1264" y="18"/>
                    </a:cubicBezTo>
                    <a:cubicBezTo>
                      <a:pt x="1161" y="0"/>
                      <a:pt x="1036" y="4"/>
                      <a:pt x="952" y="18"/>
                    </a:cubicBezTo>
                    <a:cubicBezTo>
                      <a:pt x="868" y="32"/>
                      <a:pt x="808" y="66"/>
                      <a:pt x="757" y="104"/>
                    </a:cubicBezTo>
                    <a:cubicBezTo>
                      <a:pt x="706" y="142"/>
                      <a:pt x="691" y="195"/>
                      <a:pt x="648" y="244"/>
                    </a:cubicBezTo>
                    <a:cubicBezTo>
                      <a:pt x="605" y="293"/>
                      <a:pt x="543" y="362"/>
                      <a:pt x="500" y="400"/>
                    </a:cubicBezTo>
                    <a:cubicBezTo>
                      <a:pt x="457" y="438"/>
                      <a:pt x="448" y="439"/>
                      <a:pt x="391" y="470"/>
                    </a:cubicBezTo>
                    <a:cubicBezTo>
                      <a:pt x="334" y="501"/>
                      <a:pt x="215" y="539"/>
                      <a:pt x="157" y="587"/>
                    </a:cubicBezTo>
                    <a:cubicBezTo>
                      <a:pt x="99" y="635"/>
                      <a:pt x="66" y="699"/>
                      <a:pt x="40" y="759"/>
                    </a:cubicBezTo>
                    <a:cubicBezTo>
                      <a:pt x="14" y="819"/>
                      <a:pt x="0" y="885"/>
                      <a:pt x="1" y="946"/>
                    </a:cubicBezTo>
                    <a:cubicBezTo>
                      <a:pt x="2" y="1007"/>
                      <a:pt x="30" y="1076"/>
                      <a:pt x="48" y="1125"/>
                    </a:cubicBezTo>
                    <a:cubicBezTo>
                      <a:pt x="66" y="1174"/>
                      <a:pt x="81" y="1198"/>
                      <a:pt x="110" y="1242"/>
                    </a:cubicBezTo>
                    <a:cubicBezTo>
                      <a:pt x="139" y="1286"/>
                      <a:pt x="175" y="1356"/>
                      <a:pt x="220" y="1390"/>
                    </a:cubicBezTo>
                    <a:cubicBezTo>
                      <a:pt x="265" y="1424"/>
                      <a:pt x="332" y="1408"/>
                      <a:pt x="383" y="1444"/>
                    </a:cubicBezTo>
                    <a:cubicBezTo>
                      <a:pt x="434" y="1480"/>
                      <a:pt x="484" y="1568"/>
                      <a:pt x="523" y="1608"/>
                    </a:cubicBezTo>
                    <a:cubicBezTo>
                      <a:pt x="562" y="1648"/>
                      <a:pt x="583" y="1659"/>
                      <a:pt x="617" y="1686"/>
                    </a:cubicBezTo>
                    <a:cubicBezTo>
                      <a:pt x="651" y="1713"/>
                      <a:pt x="651" y="1702"/>
                      <a:pt x="726" y="1772"/>
                    </a:cubicBezTo>
                    <a:cubicBezTo>
                      <a:pt x="801" y="1842"/>
                      <a:pt x="935" y="1974"/>
                      <a:pt x="1069" y="2107"/>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15" name="Freeform 11">
                <a:extLst>
                  <a:ext uri="{FF2B5EF4-FFF2-40B4-BE49-F238E27FC236}">
                    <a16:creationId xmlns:a16="http://schemas.microsoft.com/office/drawing/2014/main" id="{94DFD134-2B6F-4E86-A2B3-5363BDE51F8F}"/>
                  </a:ext>
                </a:extLst>
              </p:cNvPr>
              <p:cNvSpPr>
                <a:spLocks noChangeAspect="1"/>
              </p:cNvSpPr>
              <p:nvPr/>
            </p:nvSpPr>
            <p:spPr bwMode="auto">
              <a:xfrm>
                <a:off x="1520" y="3347"/>
                <a:ext cx="397" cy="347"/>
              </a:xfrm>
              <a:custGeom>
                <a:avLst/>
                <a:gdLst>
                  <a:gd name="T0" fmla="*/ 397 w 397"/>
                  <a:gd name="T1" fmla="*/ 12 h 347"/>
                  <a:gd name="T2" fmla="*/ 210 w 397"/>
                  <a:gd name="T3" fmla="*/ 12 h 347"/>
                  <a:gd name="T4" fmla="*/ 101 w 397"/>
                  <a:gd name="T5" fmla="*/ 82 h 347"/>
                  <a:gd name="T6" fmla="*/ 0 w 397"/>
                  <a:gd name="T7" fmla="*/ 347 h 347"/>
                </a:gdLst>
                <a:ahLst/>
                <a:cxnLst>
                  <a:cxn ang="0">
                    <a:pos x="T0" y="T1"/>
                  </a:cxn>
                  <a:cxn ang="0">
                    <a:pos x="T2" y="T3"/>
                  </a:cxn>
                  <a:cxn ang="0">
                    <a:pos x="T4" y="T5"/>
                  </a:cxn>
                  <a:cxn ang="0">
                    <a:pos x="T6" y="T7"/>
                  </a:cxn>
                </a:cxnLst>
                <a:rect l="0" t="0" r="r" b="b"/>
                <a:pathLst>
                  <a:path w="397" h="347">
                    <a:moveTo>
                      <a:pt x="397" y="12"/>
                    </a:moveTo>
                    <a:cubicBezTo>
                      <a:pt x="328" y="6"/>
                      <a:pt x="259" y="0"/>
                      <a:pt x="210" y="12"/>
                    </a:cubicBezTo>
                    <a:cubicBezTo>
                      <a:pt x="161" y="24"/>
                      <a:pt x="136" y="26"/>
                      <a:pt x="101" y="82"/>
                    </a:cubicBezTo>
                    <a:cubicBezTo>
                      <a:pt x="66" y="138"/>
                      <a:pt x="16" y="306"/>
                      <a:pt x="0" y="347"/>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16" name="Freeform 12">
                <a:extLst>
                  <a:ext uri="{FF2B5EF4-FFF2-40B4-BE49-F238E27FC236}">
                    <a16:creationId xmlns:a16="http://schemas.microsoft.com/office/drawing/2014/main" id="{BBD08DAE-6D5E-4629-9EFB-26294B9C95A7}"/>
                  </a:ext>
                </a:extLst>
              </p:cNvPr>
              <p:cNvSpPr>
                <a:spLocks noChangeAspect="1"/>
              </p:cNvSpPr>
              <p:nvPr/>
            </p:nvSpPr>
            <p:spPr bwMode="auto">
              <a:xfrm>
                <a:off x="1223" y="2913"/>
                <a:ext cx="826" cy="500"/>
              </a:xfrm>
              <a:custGeom>
                <a:avLst/>
                <a:gdLst>
                  <a:gd name="T0" fmla="*/ 826 w 826"/>
                  <a:gd name="T1" fmla="*/ 189 h 500"/>
                  <a:gd name="T2" fmla="*/ 694 w 826"/>
                  <a:gd name="T3" fmla="*/ 95 h 500"/>
                  <a:gd name="T4" fmla="*/ 569 w 826"/>
                  <a:gd name="T5" fmla="*/ 41 h 500"/>
                  <a:gd name="T6" fmla="*/ 445 w 826"/>
                  <a:gd name="T7" fmla="*/ 2 h 500"/>
                  <a:gd name="T8" fmla="*/ 312 w 826"/>
                  <a:gd name="T9" fmla="*/ 56 h 500"/>
                  <a:gd name="T10" fmla="*/ 148 w 826"/>
                  <a:gd name="T11" fmla="*/ 251 h 500"/>
                  <a:gd name="T12" fmla="*/ 0 w 826"/>
                  <a:gd name="T13" fmla="*/ 500 h 500"/>
                </a:gdLst>
                <a:ahLst/>
                <a:cxnLst>
                  <a:cxn ang="0">
                    <a:pos x="T0" y="T1"/>
                  </a:cxn>
                  <a:cxn ang="0">
                    <a:pos x="T2" y="T3"/>
                  </a:cxn>
                  <a:cxn ang="0">
                    <a:pos x="T4" y="T5"/>
                  </a:cxn>
                  <a:cxn ang="0">
                    <a:pos x="T6" y="T7"/>
                  </a:cxn>
                  <a:cxn ang="0">
                    <a:pos x="T8" y="T9"/>
                  </a:cxn>
                  <a:cxn ang="0">
                    <a:pos x="T10" y="T11"/>
                  </a:cxn>
                  <a:cxn ang="0">
                    <a:pos x="T12" y="T13"/>
                  </a:cxn>
                </a:cxnLst>
                <a:rect l="0" t="0" r="r" b="b"/>
                <a:pathLst>
                  <a:path w="826" h="500">
                    <a:moveTo>
                      <a:pt x="826" y="189"/>
                    </a:moveTo>
                    <a:cubicBezTo>
                      <a:pt x="781" y="154"/>
                      <a:pt x="737" y="120"/>
                      <a:pt x="694" y="95"/>
                    </a:cubicBezTo>
                    <a:cubicBezTo>
                      <a:pt x="651" y="70"/>
                      <a:pt x="610" y="56"/>
                      <a:pt x="569" y="41"/>
                    </a:cubicBezTo>
                    <a:cubicBezTo>
                      <a:pt x="528" y="26"/>
                      <a:pt x="488" y="0"/>
                      <a:pt x="445" y="2"/>
                    </a:cubicBezTo>
                    <a:cubicBezTo>
                      <a:pt x="402" y="4"/>
                      <a:pt x="361" y="15"/>
                      <a:pt x="312" y="56"/>
                    </a:cubicBezTo>
                    <a:cubicBezTo>
                      <a:pt x="263" y="97"/>
                      <a:pt x="200" y="177"/>
                      <a:pt x="148" y="251"/>
                    </a:cubicBezTo>
                    <a:cubicBezTo>
                      <a:pt x="96" y="325"/>
                      <a:pt x="23" y="459"/>
                      <a:pt x="0" y="50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17" name="Freeform 13">
                <a:extLst>
                  <a:ext uri="{FF2B5EF4-FFF2-40B4-BE49-F238E27FC236}">
                    <a16:creationId xmlns:a16="http://schemas.microsoft.com/office/drawing/2014/main" id="{5069B20F-FE15-49CF-817A-0F50858A075A}"/>
                  </a:ext>
                </a:extLst>
              </p:cNvPr>
              <p:cNvSpPr>
                <a:spLocks noChangeAspect="1"/>
              </p:cNvSpPr>
              <p:nvPr/>
            </p:nvSpPr>
            <p:spPr bwMode="auto">
              <a:xfrm>
                <a:off x="990" y="2715"/>
                <a:ext cx="1153" cy="441"/>
              </a:xfrm>
              <a:custGeom>
                <a:avLst/>
                <a:gdLst>
                  <a:gd name="T0" fmla="*/ 1153 w 1153"/>
                  <a:gd name="T1" fmla="*/ 223 h 441"/>
                  <a:gd name="T2" fmla="*/ 919 w 1153"/>
                  <a:gd name="T3" fmla="*/ 91 h 441"/>
                  <a:gd name="T4" fmla="*/ 717 w 1153"/>
                  <a:gd name="T5" fmla="*/ 5 h 441"/>
                  <a:gd name="T6" fmla="*/ 436 w 1153"/>
                  <a:gd name="T7" fmla="*/ 59 h 441"/>
                  <a:gd name="T8" fmla="*/ 358 w 1153"/>
                  <a:gd name="T9" fmla="*/ 161 h 441"/>
                  <a:gd name="T10" fmla="*/ 210 w 1153"/>
                  <a:gd name="T11" fmla="*/ 324 h 441"/>
                  <a:gd name="T12" fmla="*/ 0 w 1153"/>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1153" h="441">
                    <a:moveTo>
                      <a:pt x="1153" y="223"/>
                    </a:moveTo>
                    <a:cubicBezTo>
                      <a:pt x="1072" y="175"/>
                      <a:pt x="992" y="127"/>
                      <a:pt x="919" y="91"/>
                    </a:cubicBezTo>
                    <a:cubicBezTo>
                      <a:pt x="846" y="55"/>
                      <a:pt x="797" y="10"/>
                      <a:pt x="717" y="5"/>
                    </a:cubicBezTo>
                    <a:cubicBezTo>
                      <a:pt x="637" y="0"/>
                      <a:pt x="496" y="33"/>
                      <a:pt x="436" y="59"/>
                    </a:cubicBezTo>
                    <a:cubicBezTo>
                      <a:pt x="376" y="85"/>
                      <a:pt x="396" y="117"/>
                      <a:pt x="358" y="161"/>
                    </a:cubicBezTo>
                    <a:cubicBezTo>
                      <a:pt x="320" y="205"/>
                      <a:pt x="270" y="277"/>
                      <a:pt x="210" y="324"/>
                    </a:cubicBezTo>
                    <a:cubicBezTo>
                      <a:pt x="150" y="371"/>
                      <a:pt x="34" y="423"/>
                      <a:pt x="0" y="441"/>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18" name="Freeform 14">
                <a:extLst>
                  <a:ext uri="{FF2B5EF4-FFF2-40B4-BE49-F238E27FC236}">
                    <a16:creationId xmlns:a16="http://schemas.microsoft.com/office/drawing/2014/main" id="{2CC014EF-B84A-4204-9E24-BDE1B24FDC81}"/>
                  </a:ext>
                </a:extLst>
              </p:cNvPr>
              <p:cNvSpPr>
                <a:spLocks noChangeAspect="1"/>
              </p:cNvSpPr>
              <p:nvPr/>
            </p:nvSpPr>
            <p:spPr bwMode="auto">
              <a:xfrm>
                <a:off x="888" y="2496"/>
                <a:ext cx="1341" cy="536"/>
              </a:xfrm>
              <a:custGeom>
                <a:avLst/>
                <a:gdLst>
                  <a:gd name="T0" fmla="*/ 1341 w 1341"/>
                  <a:gd name="T1" fmla="*/ 224 h 536"/>
                  <a:gd name="T2" fmla="*/ 1169 w 1341"/>
                  <a:gd name="T3" fmla="*/ 122 h 536"/>
                  <a:gd name="T4" fmla="*/ 1029 w 1341"/>
                  <a:gd name="T5" fmla="*/ 13 h 536"/>
                  <a:gd name="T6" fmla="*/ 702 w 1341"/>
                  <a:gd name="T7" fmla="*/ 45 h 536"/>
                  <a:gd name="T8" fmla="*/ 546 w 1341"/>
                  <a:gd name="T9" fmla="*/ 154 h 536"/>
                  <a:gd name="T10" fmla="*/ 343 w 1341"/>
                  <a:gd name="T11" fmla="*/ 232 h 536"/>
                  <a:gd name="T12" fmla="*/ 250 w 1341"/>
                  <a:gd name="T13" fmla="*/ 395 h 536"/>
                  <a:gd name="T14" fmla="*/ 63 w 1341"/>
                  <a:gd name="T15" fmla="*/ 504 h 536"/>
                  <a:gd name="T16" fmla="*/ 0 w 1341"/>
                  <a:gd name="T17"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1" h="536">
                    <a:moveTo>
                      <a:pt x="1341" y="224"/>
                    </a:moveTo>
                    <a:cubicBezTo>
                      <a:pt x="1281" y="190"/>
                      <a:pt x="1221" y="157"/>
                      <a:pt x="1169" y="122"/>
                    </a:cubicBezTo>
                    <a:cubicBezTo>
                      <a:pt x="1117" y="87"/>
                      <a:pt x="1107" y="26"/>
                      <a:pt x="1029" y="13"/>
                    </a:cubicBezTo>
                    <a:cubicBezTo>
                      <a:pt x="951" y="0"/>
                      <a:pt x="783" y="21"/>
                      <a:pt x="702" y="45"/>
                    </a:cubicBezTo>
                    <a:cubicBezTo>
                      <a:pt x="621" y="69"/>
                      <a:pt x="606" y="123"/>
                      <a:pt x="546" y="154"/>
                    </a:cubicBezTo>
                    <a:cubicBezTo>
                      <a:pt x="486" y="185"/>
                      <a:pt x="392" y="192"/>
                      <a:pt x="343" y="232"/>
                    </a:cubicBezTo>
                    <a:cubicBezTo>
                      <a:pt x="294" y="272"/>
                      <a:pt x="297" y="350"/>
                      <a:pt x="250" y="395"/>
                    </a:cubicBezTo>
                    <a:cubicBezTo>
                      <a:pt x="203" y="440"/>
                      <a:pt x="105" y="480"/>
                      <a:pt x="63" y="504"/>
                    </a:cubicBezTo>
                    <a:cubicBezTo>
                      <a:pt x="21" y="528"/>
                      <a:pt x="9" y="531"/>
                      <a:pt x="0" y="53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19" name="Freeform 15">
                <a:extLst>
                  <a:ext uri="{FF2B5EF4-FFF2-40B4-BE49-F238E27FC236}">
                    <a16:creationId xmlns:a16="http://schemas.microsoft.com/office/drawing/2014/main" id="{BC554596-BEAA-4E6C-8FBB-6207BC11B8E4}"/>
                  </a:ext>
                </a:extLst>
              </p:cNvPr>
              <p:cNvSpPr>
                <a:spLocks noChangeAspect="1"/>
              </p:cNvSpPr>
              <p:nvPr/>
            </p:nvSpPr>
            <p:spPr bwMode="auto">
              <a:xfrm>
                <a:off x="842" y="2295"/>
                <a:ext cx="1543" cy="643"/>
              </a:xfrm>
              <a:custGeom>
                <a:avLst/>
                <a:gdLst>
                  <a:gd name="T0" fmla="*/ 1543 w 1543"/>
                  <a:gd name="T1" fmla="*/ 144 h 643"/>
                  <a:gd name="T2" fmla="*/ 1371 w 1543"/>
                  <a:gd name="T3" fmla="*/ 168 h 643"/>
                  <a:gd name="T4" fmla="*/ 1262 w 1543"/>
                  <a:gd name="T5" fmla="*/ 136 h 643"/>
                  <a:gd name="T6" fmla="*/ 1137 w 1543"/>
                  <a:gd name="T7" fmla="*/ 90 h 643"/>
                  <a:gd name="T8" fmla="*/ 919 w 1543"/>
                  <a:gd name="T9" fmla="*/ 4 h 643"/>
                  <a:gd name="T10" fmla="*/ 732 w 1543"/>
                  <a:gd name="T11" fmla="*/ 66 h 643"/>
                  <a:gd name="T12" fmla="*/ 607 w 1543"/>
                  <a:gd name="T13" fmla="*/ 207 h 643"/>
                  <a:gd name="T14" fmla="*/ 568 w 1543"/>
                  <a:gd name="T15" fmla="*/ 238 h 643"/>
                  <a:gd name="T16" fmla="*/ 381 w 1543"/>
                  <a:gd name="T17" fmla="*/ 300 h 643"/>
                  <a:gd name="T18" fmla="*/ 288 w 1543"/>
                  <a:gd name="T19" fmla="*/ 339 h 643"/>
                  <a:gd name="T20" fmla="*/ 171 w 1543"/>
                  <a:gd name="T21" fmla="*/ 503 h 643"/>
                  <a:gd name="T22" fmla="*/ 0 w 1543"/>
                  <a:gd name="T23"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3" h="643">
                    <a:moveTo>
                      <a:pt x="1543" y="144"/>
                    </a:moveTo>
                    <a:cubicBezTo>
                      <a:pt x="1480" y="156"/>
                      <a:pt x="1418" y="169"/>
                      <a:pt x="1371" y="168"/>
                    </a:cubicBezTo>
                    <a:cubicBezTo>
                      <a:pt x="1324" y="167"/>
                      <a:pt x="1301" y="149"/>
                      <a:pt x="1262" y="136"/>
                    </a:cubicBezTo>
                    <a:cubicBezTo>
                      <a:pt x="1223" y="123"/>
                      <a:pt x="1194" y="112"/>
                      <a:pt x="1137" y="90"/>
                    </a:cubicBezTo>
                    <a:cubicBezTo>
                      <a:pt x="1080" y="68"/>
                      <a:pt x="986" y="8"/>
                      <a:pt x="919" y="4"/>
                    </a:cubicBezTo>
                    <a:cubicBezTo>
                      <a:pt x="852" y="0"/>
                      <a:pt x="784" y="32"/>
                      <a:pt x="732" y="66"/>
                    </a:cubicBezTo>
                    <a:cubicBezTo>
                      <a:pt x="680" y="100"/>
                      <a:pt x="634" y="178"/>
                      <a:pt x="607" y="207"/>
                    </a:cubicBezTo>
                    <a:cubicBezTo>
                      <a:pt x="580" y="236"/>
                      <a:pt x="606" y="223"/>
                      <a:pt x="568" y="238"/>
                    </a:cubicBezTo>
                    <a:cubicBezTo>
                      <a:pt x="530" y="253"/>
                      <a:pt x="428" y="283"/>
                      <a:pt x="381" y="300"/>
                    </a:cubicBezTo>
                    <a:cubicBezTo>
                      <a:pt x="334" y="317"/>
                      <a:pt x="323" y="305"/>
                      <a:pt x="288" y="339"/>
                    </a:cubicBezTo>
                    <a:cubicBezTo>
                      <a:pt x="253" y="373"/>
                      <a:pt x="219" y="452"/>
                      <a:pt x="171" y="503"/>
                    </a:cubicBezTo>
                    <a:cubicBezTo>
                      <a:pt x="123" y="554"/>
                      <a:pt x="30" y="620"/>
                      <a:pt x="0" y="643"/>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20" name="Line 16">
                <a:extLst>
                  <a:ext uri="{FF2B5EF4-FFF2-40B4-BE49-F238E27FC236}">
                    <a16:creationId xmlns:a16="http://schemas.microsoft.com/office/drawing/2014/main" id="{8FC16840-1C53-4D3A-809B-657062A3B2F7}"/>
                  </a:ext>
                </a:extLst>
              </p:cNvPr>
              <p:cNvSpPr>
                <a:spLocks noChangeAspect="1" noChangeShapeType="1"/>
              </p:cNvSpPr>
              <p:nvPr/>
            </p:nvSpPr>
            <p:spPr bwMode="auto">
              <a:xfrm>
                <a:off x="624" y="331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21" name="Line 17">
                <a:extLst>
                  <a:ext uri="{FF2B5EF4-FFF2-40B4-BE49-F238E27FC236}">
                    <a16:creationId xmlns:a16="http://schemas.microsoft.com/office/drawing/2014/main" id="{B604475F-78A5-4158-A1B7-FBC3FBB016EF}"/>
                  </a:ext>
                </a:extLst>
              </p:cNvPr>
              <p:cNvSpPr>
                <a:spLocks noChangeAspect="1" noChangeShapeType="1"/>
              </p:cNvSpPr>
              <p:nvPr/>
            </p:nvSpPr>
            <p:spPr bwMode="auto">
              <a:xfrm>
                <a:off x="624" y="350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22" name="Line 18">
                <a:extLst>
                  <a:ext uri="{FF2B5EF4-FFF2-40B4-BE49-F238E27FC236}">
                    <a16:creationId xmlns:a16="http://schemas.microsoft.com/office/drawing/2014/main" id="{E674BAE1-8B56-4CE9-9EC2-11FB1D5EC185}"/>
                  </a:ext>
                </a:extLst>
              </p:cNvPr>
              <p:cNvSpPr>
                <a:spLocks noChangeAspect="1" noChangeShapeType="1"/>
              </p:cNvSpPr>
              <p:nvPr/>
            </p:nvSpPr>
            <p:spPr bwMode="auto">
              <a:xfrm>
                <a:off x="624" y="3696"/>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23" name="Line 19">
                <a:extLst>
                  <a:ext uri="{FF2B5EF4-FFF2-40B4-BE49-F238E27FC236}">
                    <a16:creationId xmlns:a16="http://schemas.microsoft.com/office/drawing/2014/main" id="{B892213F-F5D3-48FD-A6FC-DA3CCF03FA77}"/>
                  </a:ext>
                </a:extLst>
              </p:cNvPr>
              <p:cNvSpPr>
                <a:spLocks noChangeAspect="1" noChangeShapeType="1"/>
              </p:cNvSpPr>
              <p:nvPr/>
            </p:nvSpPr>
            <p:spPr bwMode="auto">
              <a:xfrm>
                <a:off x="624" y="3888"/>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24" name="Line 20">
                <a:extLst>
                  <a:ext uri="{FF2B5EF4-FFF2-40B4-BE49-F238E27FC236}">
                    <a16:creationId xmlns:a16="http://schemas.microsoft.com/office/drawing/2014/main" id="{4EDCA324-84A1-4A0C-98BC-5DE06188438C}"/>
                  </a:ext>
                </a:extLst>
              </p:cNvPr>
              <p:cNvSpPr>
                <a:spLocks noChangeAspect="1" noChangeShapeType="1"/>
              </p:cNvSpPr>
              <p:nvPr/>
            </p:nvSpPr>
            <p:spPr bwMode="auto">
              <a:xfrm>
                <a:off x="1776"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25" name="Line 21">
                <a:extLst>
                  <a:ext uri="{FF2B5EF4-FFF2-40B4-BE49-F238E27FC236}">
                    <a16:creationId xmlns:a16="http://schemas.microsoft.com/office/drawing/2014/main" id="{804BA7D7-BEC4-40E4-8EF7-14D6E8769D2D}"/>
                  </a:ext>
                </a:extLst>
              </p:cNvPr>
              <p:cNvSpPr>
                <a:spLocks noChangeAspect="1" noChangeShapeType="1"/>
              </p:cNvSpPr>
              <p:nvPr/>
            </p:nvSpPr>
            <p:spPr bwMode="auto">
              <a:xfrm>
                <a:off x="1584"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26" name="Line 22">
                <a:extLst>
                  <a:ext uri="{FF2B5EF4-FFF2-40B4-BE49-F238E27FC236}">
                    <a16:creationId xmlns:a16="http://schemas.microsoft.com/office/drawing/2014/main" id="{96FCF678-1525-4BAA-B013-29615BC95699}"/>
                  </a:ext>
                </a:extLst>
              </p:cNvPr>
              <p:cNvSpPr>
                <a:spLocks noChangeAspect="1" noChangeShapeType="1"/>
              </p:cNvSpPr>
              <p:nvPr/>
            </p:nvSpPr>
            <p:spPr bwMode="auto">
              <a:xfrm>
                <a:off x="196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27" name="Line 23">
                <a:extLst>
                  <a:ext uri="{FF2B5EF4-FFF2-40B4-BE49-F238E27FC236}">
                    <a16:creationId xmlns:a16="http://schemas.microsoft.com/office/drawing/2014/main" id="{533E93FF-EE8F-4832-B093-2C19BDF1976A}"/>
                  </a:ext>
                </a:extLst>
              </p:cNvPr>
              <p:cNvSpPr>
                <a:spLocks noChangeAspect="1" noChangeShapeType="1"/>
              </p:cNvSpPr>
              <p:nvPr/>
            </p:nvSpPr>
            <p:spPr bwMode="auto">
              <a:xfrm>
                <a:off x="139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28" name="Line 24">
                <a:extLst>
                  <a:ext uri="{FF2B5EF4-FFF2-40B4-BE49-F238E27FC236}">
                    <a16:creationId xmlns:a16="http://schemas.microsoft.com/office/drawing/2014/main" id="{2647DBC7-9328-4C7B-AB54-E8FC8E6F5B62}"/>
                  </a:ext>
                </a:extLst>
              </p:cNvPr>
              <p:cNvSpPr>
                <a:spLocks noChangeAspect="1" noChangeShapeType="1"/>
              </p:cNvSpPr>
              <p:nvPr/>
            </p:nvSpPr>
            <p:spPr bwMode="auto">
              <a:xfrm>
                <a:off x="216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29" name="Line 25">
                <a:extLst>
                  <a:ext uri="{FF2B5EF4-FFF2-40B4-BE49-F238E27FC236}">
                    <a16:creationId xmlns:a16="http://schemas.microsoft.com/office/drawing/2014/main" id="{7E6D4861-3E51-4402-8257-F772598604F5}"/>
                  </a:ext>
                </a:extLst>
              </p:cNvPr>
              <p:cNvSpPr>
                <a:spLocks noChangeAspect="1" noChangeShapeType="1"/>
              </p:cNvSpPr>
              <p:nvPr/>
            </p:nvSpPr>
            <p:spPr bwMode="auto">
              <a:xfrm>
                <a:off x="120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30" name="Line 26">
                <a:extLst>
                  <a:ext uri="{FF2B5EF4-FFF2-40B4-BE49-F238E27FC236}">
                    <a16:creationId xmlns:a16="http://schemas.microsoft.com/office/drawing/2014/main" id="{67A036E5-C431-49ED-AA37-9E5B26D67841}"/>
                  </a:ext>
                </a:extLst>
              </p:cNvPr>
              <p:cNvSpPr>
                <a:spLocks noChangeAspect="1" noChangeShapeType="1"/>
              </p:cNvSpPr>
              <p:nvPr/>
            </p:nvSpPr>
            <p:spPr bwMode="auto">
              <a:xfrm>
                <a:off x="100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31" name="Line 27">
                <a:extLst>
                  <a:ext uri="{FF2B5EF4-FFF2-40B4-BE49-F238E27FC236}">
                    <a16:creationId xmlns:a16="http://schemas.microsoft.com/office/drawing/2014/main" id="{5F34AEA9-A2DC-4313-93A1-5B4E61B0F2BB}"/>
                  </a:ext>
                </a:extLst>
              </p:cNvPr>
              <p:cNvSpPr>
                <a:spLocks noChangeAspect="1" noChangeShapeType="1"/>
              </p:cNvSpPr>
              <p:nvPr/>
            </p:nvSpPr>
            <p:spPr bwMode="auto">
              <a:xfrm>
                <a:off x="235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32" name="Line 28">
                <a:extLst>
                  <a:ext uri="{FF2B5EF4-FFF2-40B4-BE49-F238E27FC236}">
                    <a16:creationId xmlns:a16="http://schemas.microsoft.com/office/drawing/2014/main" id="{20EED7D2-E3E0-485F-8400-879895502B82}"/>
                  </a:ext>
                </a:extLst>
              </p:cNvPr>
              <p:cNvSpPr>
                <a:spLocks noChangeAspect="1" noChangeShapeType="1"/>
              </p:cNvSpPr>
              <p:nvPr/>
            </p:nvSpPr>
            <p:spPr bwMode="auto">
              <a:xfrm>
                <a:off x="816" y="3072"/>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33" name="Line 29">
                <a:extLst>
                  <a:ext uri="{FF2B5EF4-FFF2-40B4-BE49-F238E27FC236}">
                    <a16:creationId xmlns:a16="http://schemas.microsoft.com/office/drawing/2014/main" id="{D096FFB1-EE59-4A1B-94F8-ADB788B298BF}"/>
                  </a:ext>
                </a:extLst>
              </p:cNvPr>
              <p:cNvSpPr>
                <a:spLocks noChangeAspect="1" noChangeShapeType="1"/>
              </p:cNvSpPr>
              <p:nvPr/>
            </p:nvSpPr>
            <p:spPr bwMode="auto">
              <a:xfrm>
                <a:off x="2544"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34" name="Freeform 30">
                <a:extLst>
                  <a:ext uri="{FF2B5EF4-FFF2-40B4-BE49-F238E27FC236}">
                    <a16:creationId xmlns:a16="http://schemas.microsoft.com/office/drawing/2014/main" id="{111B288E-93BF-4889-9B0F-55D3292ABC0D}"/>
                  </a:ext>
                </a:extLst>
              </p:cNvPr>
              <p:cNvSpPr>
                <a:spLocks noChangeAspect="1"/>
              </p:cNvSpPr>
              <p:nvPr/>
            </p:nvSpPr>
            <p:spPr bwMode="auto">
              <a:xfrm>
                <a:off x="576" y="2056"/>
                <a:ext cx="1824" cy="784"/>
              </a:xfrm>
              <a:custGeom>
                <a:avLst/>
                <a:gdLst>
                  <a:gd name="T0" fmla="*/ 1824 w 1824"/>
                  <a:gd name="T1" fmla="*/ 248 h 784"/>
                  <a:gd name="T2" fmla="*/ 1680 w 1824"/>
                  <a:gd name="T3" fmla="*/ 248 h 784"/>
                  <a:gd name="T4" fmla="*/ 1584 w 1824"/>
                  <a:gd name="T5" fmla="*/ 200 h 784"/>
                  <a:gd name="T6" fmla="*/ 1392 w 1824"/>
                  <a:gd name="T7" fmla="*/ 104 h 784"/>
                  <a:gd name="T8" fmla="*/ 1200 w 1824"/>
                  <a:gd name="T9" fmla="*/ 8 h 784"/>
                  <a:gd name="T10" fmla="*/ 1056 w 1824"/>
                  <a:gd name="T11" fmla="*/ 56 h 784"/>
                  <a:gd name="T12" fmla="*/ 960 w 1824"/>
                  <a:gd name="T13" fmla="*/ 104 h 784"/>
                  <a:gd name="T14" fmla="*/ 816 w 1824"/>
                  <a:gd name="T15" fmla="*/ 296 h 784"/>
                  <a:gd name="T16" fmla="*/ 720 w 1824"/>
                  <a:gd name="T17" fmla="*/ 392 h 784"/>
                  <a:gd name="T18" fmla="*/ 624 w 1824"/>
                  <a:gd name="T19" fmla="*/ 392 h 784"/>
                  <a:gd name="T20" fmla="*/ 528 w 1824"/>
                  <a:gd name="T21" fmla="*/ 392 h 784"/>
                  <a:gd name="T22" fmla="*/ 384 w 1824"/>
                  <a:gd name="T23" fmla="*/ 440 h 784"/>
                  <a:gd name="T24" fmla="*/ 288 w 1824"/>
                  <a:gd name="T25" fmla="*/ 584 h 784"/>
                  <a:gd name="T26" fmla="*/ 240 w 1824"/>
                  <a:gd name="T27" fmla="*/ 632 h 784"/>
                  <a:gd name="T28" fmla="*/ 192 w 1824"/>
                  <a:gd name="T29" fmla="*/ 728 h 784"/>
                  <a:gd name="T30" fmla="*/ 96 w 1824"/>
                  <a:gd name="T31" fmla="*/ 728 h 784"/>
                  <a:gd name="T32" fmla="*/ 48 w 1824"/>
                  <a:gd name="T33" fmla="*/ 776 h 784"/>
                  <a:gd name="T34" fmla="*/ 0 w 1824"/>
                  <a:gd name="T35" fmla="*/ 77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4" h="784">
                    <a:moveTo>
                      <a:pt x="1824" y="248"/>
                    </a:moveTo>
                    <a:cubicBezTo>
                      <a:pt x="1772" y="252"/>
                      <a:pt x="1720" y="256"/>
                      <a:pt x="1680" y="248"/>
                    </a:cubicBezTo>
                    <a:cubicBezTo>
                      <a:pt x="1640" y="240"/>
                      <a:pt x="1632" y="224"/>
                      <a:pt x="1584" y="200"/>
                    </a:cubicBezTo>
                    <a:cubicBezTo>
                      <a:pt x="1536" y="176"/>
                      <a:pt x="1456" y="136"/>
                      <a:pt x="1392" y="104"/>
                    </a:cubicBezTo>
                    <a:cubicBezTo>
                      <a:pt x="1328" y="72"/>
                      <a:pt x="1256" y="16"/>
                      <a:pt x="1200" y="8"/>
                    </a:cubicBezTo>
                    <a:cubicBezTo>
                      <a:pt x="1144" y="0"/>
                      <a:pt x="1096" y="40"/>
                      <a:pt x="1056" y="56"/>
                    </a:cubicBezTo>
                    <a:cubicBezTo>
                      <a:pt x="1016" y="72"/>
                      <a:pt x="1000" y="64"/>
                      <a:pt x="960" y="104"/>
                    </a:cubicBezTo>
                    <a:cubicBezTo>
                      <a:pt x="920" y="144"/>
                      <a:pt x="856" y="248"/>
                      <a:pt x="816" y="296"/>
                    </a:cubicBezTo>
                    <a:cubicBezTo>
                      <a:pt x="776" y="344"/>
                      <a:pt x="752" y="376"/>
                      <a:pt x="720" y="392"/>
                    </a:cubicBezTo>
                    <a:cubicBezTo>
                      <a:pt x="688" y="408"/>
                      <a:pt x="656" y="392"/>
                      <a:pt x="624" y="392"/>
                    </a:cubicBezTo>
                    <a:cubicBezTo>
                      <a:pt x="592" y="392"/>
                      <a:pt x="568" y="384"/>
                      <a:pt x="528" y="392"/>
                    </a:cubicBezTo>
                    <a:cubicBezTo>
                      <a:pt x="488" y="400"/>
                      <a:pt x="424" y="408"/>
                      <a:pt x="384" y="440"/>
                    </a:cubicBezTo>
                    <a:cubicBezTo>
                      <a:pt x="344" y="472"/>
                      <a:pt x="312" y="552"/>
                      <a:pt x="288" y="584"/>
                    </a:cubicBezTo>
                    <a:cubicBezTo>
                      <a:pt x="264" y="616"/>
                      <a:pt x="256" y="608"/>
                      <a:pt x="240" y="632"/>
                    </a:cubicBezTo>
                    <a:cubicBezTo>
                      <a:pt x="224" y="656"/>
                      <a:pt x="216" y="712"/>
                      <a:pt x="192" y="728"/>
                    </a:cubicBezTo>
                    <a:cubicBezTo>
                      <a:pt x="168" y="744"/>
                      <a:pt x="120" y="720"/>
                      <a:pt x="96" y="728"/>
                    </a:cubicBezTo>
                    <a:cubicBezTo>
                      <a:pt x="72" y="736"/>
                      <a:pt x="64" y="768"/>
                      <a:pt x="48" y="776"/>
                    </a:cubicBezTo>
                    <a:cubicBezTo>
                      <a:pt x="32" y="784"/>
                      <a:pt x="16" y="780"/>
                      <a:pt x="0" y="77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35" name="Freeform 31">
                <a:extLst>
                  <a:ext uri="{FF2B5EF4-FFF2-40B4-BE49-F238E27FC236}">
                    <a16:creationId xmlns:a16="http://schemas.microsoft.com/office/drawing/2014/main" id="{6D717024-46FB-4BE1-A137-8FB47469453D}"/>
                  </a:ext>
                </a:extLst>
              </p:cNvPr>
              <p:cNvSpPr>
                <a:spLocks noChangeAspect="1"/>
              </p:cNvSpPr>
              <p:nvPr/>
            </p:nvSpPr>
            <p:spPr bwMode="auto">
              <a:xfrm>
                <a:off x="528" y="1760"/>
                <a:ext cx="1872" cy="880"/>
              </a:xfrm>
              <a:custGeom>
                <a:avLst/>
                <a:gdLst>
                  <a:gd name="T0" fmla="*/ 1872 w 1872"/>
                  <a:gd name="T1" fmla="*/ 352 h 880"/>
                  <a:gd name="T2" fmla="*/ 1728 w 1872"/>
                  <a:gd name="T3" fmla="*/ 400 h 880"/>
                  <a:gd name="T4" fmla="*/ 1584 w 1872"/>
                  <a:gd name="T5" fmla="*/ 304 h 880"/>
                  <a:gd name="T6" fmla="*/ 1488 w 1872"/>
                  <a:gd name="T7" fmla="*/ 208 h 880"/>
                  <a:gd name="T8" fmla="*/ 1440 w 1872"/>
                  <a:gd name="T9" fmla="*/ 160 h 880"/>
                  <a:gd name="T10" fmla="*/ 1248 w 1872"/>
                  <a:gd name="T11" fmla="*/ 16 h 880"/>
                  <a:gd name="T12" fmla="*/ 1104 w 1872"/>
                  <a:gd name="T13" fmla="*/ 64 h 880"/>
                  <a:gd name="T14" fmla="*/ 960 w 1872"/>
                  <a:gd name="T15" fmla="*/ 160 h 880"/>
                  <a:gd name="T16" fmla="*/ 816 w 1872"/>
                  <a:gd name="T17" fmla="*/ 448 h 880"/>
                  <a:gd name="T18" fmla="*/ 720 w 1872"/>
                  <a:gd name="T19" fmla="*/ 496 h 880"/>
                  <a:gd name="T20" fmla="*/ 480 w 1872"/>
                  <a:gd name="T21" fmla="*/ 496 h 880"/>
                  <a:gd name="T22" fmla="*/ 336 w 1872"/>
                  <a:gd name="T23" fmla="*/ 544 h 880"/>
                  <a:gd name="T24" fmla="*/ 192 w 1872"/>
                  <a:gd name="T25" fmla="*/ 784 h 880"/>
                  <a:gd name="T26" fmla="*/ 0 w 1872"/>
                  <a:gd name="T27" fmla="*/ 88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2" h="880">
                    <a:moveTo>
                      <a:pt x="1872" y="352"/>
                    </a:moveTo>
                    <a:cubicBezTo>
                      <a:pt x="1824" y="380"/>
                      <a:pt x="1776" y="408"/>
                      <a:pt x="1728" y="400"/>
                    </a:cubicBezTo>
                    <a:cubicBezTo>
                      <a:pt x="1680" y="392"/>
                      <a:pt x="1624" y="336"/>
                      <a:pt x="1584" y="304"/>
                    </a:cubicBezTo>
                    <a:cubicBezTo>
                      <a:pt x="1544" y="272"/>
                      <a:pt x="1512" y="232"/>
                      <a:pt x="1488" y="208"/>
                    </a:cubicBezTo>
                    <a:cubicBezTo>
                      <a:pt x="1464" y="184"/>
                      <a:pt x="1480" y="192"/>
                      <a:pt x="1440" y="160"/>
                    </a:cubicBezTo>
                    <a:cubicBezTo>
                      <a:pt x="1400" y="128"/>
                      <a:pt x="1304" y="32"/>
                      <a:pt x="1248" y="16"/>
                    </a:cubicBezTo>
                    <a:cubicBezTo>
                      <a:pt x="1192" y="0"/>
                      <a:pt x="1152" y="40"/>
                      <a:pt x="1104" y="64"/>
                    </a:cubicBezTo>
                    <a:cubicBezTo>
                      <a:pt x="1056" y="88"/>
                      <a:pt x="1008" y="96"/>
                      <a:pt x="960" y="160"/>
                    </a:cubicBezTo>
                    <a:cubicBezTo>
                      <a:pt x="912" y="224"/>
                      <a:pt x="856" y="392"/>
                      <a:pt x="816" y="448"/>
                    </a:cubicBezTo>
                    <a:cubicBezTo>
                      <a:pt x="776" y="504"/>
                      <a:pt x="776" y="488"/>
                      <a:pt x="720" y="496"/>
                    </a:cubicBezTo>
                    <a:cubicBezTo>
                      <a:pt x="664" y="504"/>
                      <a:pt x="544" y="488"/>
                      <a:pt x="480" y="496"/>
                    </a:cubicBezTo>
                    <a:cubicBezTo>
                      <a:pt x="416" y="504"/>
                      <a:pt x="384" y="496"/>
                      <a:pt x="336" y="544"/>
                    </a:cubicBezTo>
                    <a:cubicBezTo>
                      <a:pt x="288" y="592"/>
                      <a:pt x="248" y="728"/>
                      <a:pt x="192" y="784"/>
                    </a:cubicBezTo>
                    <a:cubicBezTo>
                      <a:pt x="136" y="840"/>
                      <a:pt x="32" y="864"/>
                      <a:pt x="0" y="88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36" name="Freeform 32">
                <a:extLst>
                  <a:ext uri="{FF2B5EF4-FFF2-40B4-BE49-F238E27FC236}">
                    <a16:creationId xmlns:a16="http://schemas.microsoft.com/office/drawing/2014/main" id="{57466457-BDE3-4D1B-B86B-E8AAAC56BB6F}"/>
                  </a:ext>
                </a:extLst>
              </p:cNvPr>
              <p:cNvSpPr>
                <a:spLocks noChangeAspect="1"/>
              </p:cNvSpPr>
              <p:nvPr/>
            </p:nvSpPr>
            <p:spPr bwMode="auto">
              <a:xfrm>
                <a:off x="408" y="1584"/>
                <a:ext cx="1896" cy="840"/>
              </a:xfrm>
              <a:custGeom>
                <a:avLst/>
                <a:gdLst>
                  <a:gd name="T0" fmla="*/ 1896 w 1896"/>
                  <a:gd name="T1" fmla="*/ 96 h 840"/>
                  <a:gd name="T2" fmla="*/ 1848 w 1896"/>
                  <a:gd name="T3" fmla="*/ 96 h 840"/>
                  <a:gd name="T4" fmla="*/ 1800 w 1896"/>
                  <a:gd name="T5" fmla="*/ 144 h 840"/>
                  <a:gd name="T6" fmla="*/ 1704 w 1896"/>
                  <a:gd name="T7" fmla="*/ 144 h 840"/>
                  <a:gd name="T8" fmla="*/ 1512 w 1896"/>
                  <a:gd name="T9" fmla="*/ 48 h 840"/>
                  <a:gd name="T10" fmla="*/ 1224 w 1896"/>
                  <a:gd name="T11" fmla="*/ 0 h 840"/>
                  <a:gd name="T12" fmla="*/ 1032 w 1896"/>
                  <a:gd name="T13" fmla="*/ 48 h 840"/>
                  <a:gd name="T14" fmla="*/ 984 w 1896"/>
                  <a:gd name="T15" fmla="*/ 96 h 840"/>
                  <a:gd name="T16" fmla="*/ 840 w 1896"/>
                  <a:gd name="T17" fmla="*/ 336 h 840"/>
                  <a:gd name="T18" fmla="*/ 744 w 1896"/>
                  <a:gd name="T19" fmla="*/ 432 h 840"/>
                  <a:gd name="T20" fmla="*/ 648 w 1896"/>
                  <a:gd name="T21" fmla="*/ 480 h 840"/>
                  <a:gd name="T22" fmla="*/ 456 w 1896"/>
                  <a:gd name="T23" fmla="*/ 528 h 840"/>
                  <a:gd name="T24" fmla="*/ 360 w 1896"/>
                  <a:gd name="T25" fmla="*/ 624 h 840"/>
                  <a:gd name="T26" fmla="*/ 312 w 1896"/>
                  <a:gd name="T27" fmla="*/ 672 h 840"/>
                  <a:gd name="T28" fmla="*/ 216 w 1896"/>
                  <a:gd name="T29" fmla="*/ 816 h 840"/>
                  <a:gd name="T30" fmla="*/ 168 w 1896"/>
                  <a:gd name="T31" fmla="*/ 816 h 840"/>
                  <a:gd name="T32" fmla="*/ 24 w 1896"/>
                  <a:gd name="T33" fmla="*/ 768 h 840"/>
                  <a:gd name="T34" fmla="*/ 24 w 1896"/>
                  <a:gd name="T35" fmla="*/ 72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6" h="840">
                    <a:moveTo>
                      <a:pt x="1896" y="96"/>
                    </a:moveTo>
                    <a:cubicBezTo>
                      <a:pt x="1880" y="92"/>
                      <a:pt x="1864" y="88"/>
                      <a:pt x="1848" y="96"/>
                    </a:cubicBezTo>
                    <a:cubicBezTo>
                      <a:pt x="1832" y="104"/>
                      <a:pt x="1824" y="136"/>
                      <a:pt x="1800" y="144"/>
                    </a:cubicBezTo>
                    <a:cubicBezTo>
                      <a:pt x="1776" y="152"/>
                      <a:pt x="1752" y="160"/>
                      <a:pt x="1704" y="144"/>
                    </a:cubicBezTo>
                    <a:cubicBezTo>
                      <a:pt x="1656" y="128"/>
                      <a:pt x="1592" y="72"/>
                      <a:pt x="1512" y="48"/>
                    </a:cubicBezTo>
                    <a:cubicBezTo>
                      <a:pt x="1432" y="24"/>
                      <a:pt x="1304" y="0"/>
                      <a:pt x="1224" y="0"/>
                    </a:cubicBezTo>
                    <a:cubicBezTo>
                      <a:pt x="1144" y="0"/>
                      <a:pt x="1072" y="32"/>
                      <a:pt x="1032" y="48"/>
                    </a:cubicBezTo>
                    <a:cubicBezTo>
                      <a:pt x="992" y="64"/>
                      <a:pt x="1016" y="48"/>
                      <a:pt x="984" y="96"/>
                    </a:cubicBezTo>
                    <a:cubicBezTo>
                      <a:pt x="952" y="144"/>
                      <a:pt x="880" y="280"/>
                      <a:pt x="840" y="336"/>
                    </a:cubicBezTo>
                    <a:cubicBezTo>
                      <a:pt x="800" y="392"/>
                      <a:pt x="776" y="408"/>
                      <a:pt x="744" y="432"/>
                    </a:cubicBezTo>
                    <a:cubicBezTo>
                      <a:pt x="712" y="456"/>
                      <a:pt x="696" y="464"/>
                      <a:pt x="648" y="480"/>
                    </a:cubicBezTo>
                    <a:cubicBezTo>
                      <a:pt x="600" y="496"/>
                      <a:pt x="504" y="504"/>
                      <a:pt x="456" y="528"/>
                    </a:cubicBezTo>
                    <a:cubicBezTo>
                      <a:pt x="408" y="552"/>
                      <a:pt x="384" y="600"/>
                      <a:pt x="360" y="624"/>
                    </a:cubicBezTo>
                    <a:cubicBezTo>
                      <a:pt x="336" y="648"/>
                      <a:pt x="336" y="640"/>
                      <a:pt x="312" y="672"/>
                    </a:cubicBezTo>
                    <a:cubicBezTo>
                      <a:pt x="288" y="704"/>
                      <a:pt x="240" y="792"/>
                      <a:pt x="216" y="816"/>
                    </a:cubicBezTo>
                    <a:cubicBezTo>
                      <a:pt x="192" y="840"/>
                      <a:pt x="200" y="824"/>
                      <a:pt x="168" y="816"/>
                    </a:cubicBezTo>
                    <a:cubicBezTo>
                      <a:pt x="136" y="808"/>
                      <a:pt x="48" y="784"/>
                      <a:pt x="24" y="768"/>
                    </a:cubicBezTo>
                    <a:cubicBezTo>
                      <a:pt x="0" y="752"/>
                      <a:pt x="24" y="736"/>
                      <a:pt x="24" y="72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37" name="Freeform 33">
                <a:extLst>
                  <a:ext uri="{FF2B5EF4-FFF2-40B4-BE49-F238E27FC236}">
                    <a16:creationId xmlns:a16="http://schemas.microsoft.com/office/drawing/2014/main" id="{46B7DFA2-1840-4FBA-AD82-1D506A6EF5DF}"/>
                  </a:ext>
                </a:extLst>
              </p:cNvPr>
              <p:cNvSpPr>
                <a:spLocks noChangeAspect="1"/>
              </p:cNvSpPr>
              <p:nvPr/>
            </p:nvSpPr>
            <p:spPr bwMode="auto">
              <a:xfrm>
                <a:off x="608" y="1528"/>
                <a:ext cx="640" cy="512"/>
              </a:xfrm>
              <a:custGeom>
                <a:avLst/>
                <a:gdLst>
                  <a:gd name="T0" fmla="*/ 544 w 640"/>
                  <a:gd name="T1" fmla="*/ 8 h 512"/>
                  <a:gd name="T2" fmla="*/ 592 w 640"/>
                  <a:gd name="T3" fmla="*/ 8 h 512"/>
                  <a:gd name="T4" fmla="*/ 640 w 640"/>
                  <a:gd name="T5" fmla="*/ 56 h 512"/>
                  <a:gd name="T6" fmla="*/ 592 w 640"/>
                  <a:gd name="T7" fmla="*/ 152 h 512"/>
                  <a:gd name="T8" fmla="*/ 448 w 640"/>
                  <a:gd name="T9" fmla="*/ 344 h 512"/>
                  <a:gd name="T10" fmla="*/ 160 w 640"/>
                  <a:gd name="T11" fmla="*/ 488 h 512"/>
                  <a:gd name="T12" fmla="*/ 16 w 640"/>
                  <a:gd name="T13" fmla="*/ 488 h 512"/>
                  <a:gd name="T14" fmla="*/ 64 w 640"/>
                  <a:gd name="T15" fmla="*/ 392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512">
                    <a:moveTo>
                      <a:pt x="544" y="8"/>
                    </a:moveTo>
                    <a:cubicBezTo>
                      <a:pt x="560" y="4"/>
                      <a:pt x="576" y="0"/>
                      <a:pt x="592" y="8"/>
                    </a:cubicBezTo>
                    <a:cubicBezTo>
                      <a:pt x="608" y="16"/>
                      <a:pt x="640" y="32"/>
                      <a:pt x="640" y="56"/>
                    </a:cubicBezTo>
                    <a:cubicBezTo>
                      <a:pt x="640" y="80"/>
                      <a:pt x="624" y="104"/>
                      <a:pt x="592" y="152"/>
                    </a:cubicBezTo>
                    <a:cubicBezTo>
                      <a:pt x="560" y="200"/>
                      <a:pt x="520" y="288"/>
                      <a:pt x="448" y="344"/>
                    </a:cubicBezTo>
                    <a:cubicBezTo>
                      <a:pt x="376" y="400"/>
                      <a:pt x="232" y="464"/>
                      <a:pt x="160" y="488"/>
                    </a:cubicBezTo>
                    <a:cubicBezTo>
                      <a:pt x="88" y="512"/>
                      <a:pt x="32" y="504"/>
                      <a:pt x="16" y="488"/>
                    </a:cubicBezTo>
                    <a:cubicBezTo>
                      <a:pt x="0" y="472"/>
                      <a:pt x="32" y="432"/>
                      <a:pt x="64" y="392"/>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38" name="Text Box 34">
                <a:extLst>
                  <a:ext uri="{FF2B5EF4-FFF2-40B4-BE49-F238E27FC236}">
                    <a16:creationId xmlns:a16="http://schemas.microsoft.com/office/drawing/2014/main" id="{6F1DF7F1-D404-4552-A045-C1996BCE90C5}"/>
                  </a:ext>
                </a:extLst>
              </p:cNvPr>
              <p:cNvSpPr txBox="1">
                <a:spLocks noChangeAspect="1" noChangeArrowheads="1"/>
              </p:cNvSpPr>
              <p:nvPr/>
            </p:nvSpPr>
            <p:spPr bwMode="auto">
              <a:xfrm>
                <a:off x="971" y="2372"/>
                <a:ext cx="748" cy="269"/>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r>
                  <a:rPr kumimoji="0" lang="en-CA" altLang="en-US" sz="1000">
                    <a:solidFill>
                      <a:schemeClr val="tx2"/>
                    </a:solidFill>
                    <a:effectLst>
                      <a:outerShdw blurRad="38100" dist="38100" dir="2700000" algn="tl">
                        <a:srgbClr val="C0C0C0"/>
                      </a:outerShdw>
                    </a:effectLst>
                    <a:latin typeface="Arial" panose="020B0604020202020204" pitchFamily="34" charset="0"/>
                  </a:rPr>
                  <a:t>AREA 1</a:t>
                </a:r>
                <a:endParaRPr kumimoji="0" lang="en-CA" altLang="en-US" sz="1000">
                  <a:solidFill>
                    <a:schemeClr val="tx1"/>
                  </a:solidFill>
                  <a:latin typeface="Arial" panose="020B0604020202020204" pitchFamily="34" charset="0"/>
                </a:endParaRPr>
              </a:p>
            </p:txBody>
          </p:sp>
          <p:sp>
            <p:nvSpPr>
              <p:cNvPr id="482339" name="Rectangle 35">
                <a:extLst>
                  <a:ext uri="{FF2B5EF4-FFF2-40B4-BE49-F238E27FC236}">
                    <a16:creationId xmlns:a16="http://schemas.microsoft.com/office/drawing/2014/main" id="{2DADFF38-9EE0-4382-A177-34AA361B0D94}"/>
                  </a:ext>
                </a:extLst>
              </p:cNvPr>
              <p:cNvSpPr>
                <a:spLocks noChangeAspect="1" noChangeArrowheads="1"/>
              </p:cNvSpPr>
              <p:nvPr/>
            </p:nvSpPr>
            <p:spPr bwMode="auto">
              <a:xfrm>
                <a:off x="1584" y="187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482340" name="Freeform 36">
                <a:extLst>
                  <a:ext uri="{FF2B5EF4-FFF2-40B4-BE49-F238E27FC236}">
                    <a16:creationId xmlns:a16="http://schemas.microsoft.com/office/drawing/2014/main" id="{3D6922D5-9286-4096-BE6E-11D0BDFD525E}"/>
                  </a:ext>
                </a:extLst>
              </p:cNvPr>
              <p:cNvSpPr>
                <a:spLocks noChangeAspect="1"/>
              </p:cNvSpPr>
              <p:nvPr/>
            </p:nvSpPr>
            <p:spPr bwMode="auto">
              <a:xfrm>
                <a:off x="1056" y="1728"/>
                <a:ext cx="480" cy="304"/>
              </a:xfrm>
              <a:custGeom>
                <a:avLst/>
                <a:gdLst>
                  <a:gd name="T0" fmla="*/ 480 w 480"/>
                  <a:gd name="T1" fmla="*/ 288 h 304"/>
                  <a:gd name="T2" fmla="*/ 432 w 480"/>
                  <a:gd name="T3" fmla="*/ 288 h 304"/>
                  <a:gd name="T4" fmla="*/ 240 w 480"/>
                  <a:gd name="T5" fmla="*/ 192 h 304"/>
                  <a:gd name="T6" fmla="*/ 0 w 480"/>
                  <a:gd name="T7" fmla="*/ 0 h 304"/>
                </a:gdLst>
                <a:ahLst/>
                <a:cxnLst>
                  <a:cxn ang="0">
                    <a:pos x="T0" y="T1"/>
                  </a:cxn>
                  <a:cxn ang="0">
                    <a:pos x="T2" y="T3"/>
                  </a:cxn>
                  <a:cxn ang="0">
                    <a:pos x="T4" y="T5"/>
                  </a:cxn>
                  <a:cxn ang="0">
                    <a:pos x="T6" y="T7"/>
                  </a:cxn>
                </a:cxnLst>
                <a:rect l="0" t="0" r="r" b="b"/>
                <a:pathLst>
                  <a:path w="480" h="304">
                    <a:moveTo>
                      <a:pt x="480" y="288"/>
                    </a:moveTo>
                    <a:cubicBezTo>
                      <a:pt x="476" y="296"/>
                      <a:pt x="472" y="304"/>
                      <a:pt x="432" y="288"/>
                    </a:cubicBezTo>
                    <a:cubicBezTo>
                      <a:pt x="392" y="272"/>
                      <a:pt x="312" y="240"/>
                      <a:pt x="240" y="192"/>
                    </a:cubicBezTo>
                    <a:cubicBezTo>
                      <a:pt x="168" y="144"/>
                      <a:pt x="84" y="72"/>
                      <a:pt x="0"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41" name="Freeform 37">
                <a:extLst>
                  <a:ext uri="{FF2B5EF4-FFF2-40B4-BE49-F238E27FC236}">
                    <a16:creationId xmlns:a16="http://schemas.microsoft.com/office/drawing/2014/main" id="{820FD932-1BBD-41B4-B26F-F1D1178DE3CF}"/>
                  </a:ext>
                </a:extLst>
              </p:cNvPr>
              <p:cNvSpPr>
                <a:spLocks noChangeAspect="1"/>
              </p:cNvSpPr>
              <p:nvPr/>
            </p:nvSpPr>
            <p:spPr bwMode="auto">
              <a:xfrm>
                <a:off x="1776" y="1440"/>
                <a:ext cx="104" cy="432"/>
              </a:xfrm>
              <a:custGeom>
                <a:avLst/>
                <a:gdLst>
                  <a:gd name="T0" fmla="*/ 0 w 104"/>
                  <a:gd name="T1" fmla="*/ 432 h 432"/>
                  <a:gd name="T2" fmla="*/ 48 w 104"/>
                  <a:gd name="T3" fmla="*/ 336 h 432"/>
                  <a:gd name="T4" fmla="*/ 96 w 104"/>
                  <a:gd name="T5" fmla="*/ 96 h 432"/>
                  <a:gd name="T6" fmla="*/ 96 w 104"/>
                  <a:gd name="T7" fmla="*/ 0 h 432"/>
                </a:gdLst>
                <a:ahLst/>
                <a:cxnLst>
                  <a:cxn ang="0">
                    <a:pos x="T0" y="T1"/>
                  </a:cxn>
                  <a:cxn ang="0">
                    <a:pos x="T2" y="T3"/>
                  </a:cxn>
                  <a:cxn ang="0">
                    <a:pos x="T4" y="T5"/>
                  </a:cxn>
                  <a:cxn ang="0">
                    <a:pos x="T6" y="T7"/>
                  </a:cxn>
                </a:cxnLst>
                <a:rect l="0" t="0" r="r" b="b"/>
                <a:pathLst>
                  <a:path w="104" h="432">
                    <a:moveTo>
                      <a:pt x="0" y="432"/>
                    </a:moveTo>
                    <a:cubicBezTo>
                      <a:pt x="16" y="412"/>
                      <a:pt x="32" y="392"/>
                      <a:pt x="48" y="336"/>
                    </a:cubicBezTo>
                    <a:cubicBezTo>
                      <a:pt x="64" y="280"/>
                      <a:pt x="88" y="152"/>
                      <a:pt x="96" y="96"/>
                    </a:cubicBezTo>
                    <a:cubicBezTo>
                      <a:pt x="104" y="40"/>
                      <a:pt x="100" y="20"/>
                      <a:pt x="96"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42" name="Text Box 38">
                <a:extLst>
                  <a:ext uri="{FF2B5EF4-FFF2-40B4-BE49-F238E27FC236}">
                    <a16:creationId xmlns:a16="http://schemas.microsoft.com/office/drawing/2014/main" id="{2B3A4344-A9BC-4B1B-9CC0-EE9C953548EF}"/>
                  </a:ext>
                </a:extLst>
              </p:cNvPr>
              <p:cNvSpPr txBox="1">
                <a:spLocks noChangeAspect="1" noChangeArrowheads="1"/>
              </p:cNvSpPr>
              <p:nvPr/>
            </p:nvSpPr>
            <p:spPr bwMode="auto">
              <a:xfrm>
                <a:off x="1111" y="1593"/>
                <a:ext cx="748" cy="268"/>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r>
                  <a:rPr kumimoji="0" lang="en-CA" altLang="en-US" sz="1000">
                    <a:solidFill>
                      <a:schemeClr val="tx2"/>
                    </a:solidFill>
                    <a:effectLst>
                      <a:outerShdw blurRad="38100" dist="38100" dir="2700000" algn="tl">
                        <a:srgbClr val="C0C0C0"/>
                      </a:outerShdw>
                    </a:effectLst>
                    <a:latin typeface="Arial" panose="020B0604020202020204" pitchFamily="34" charset="0"/>
                  </a:rPr>
                  <a:t>AREA 2</a:t>
                </a:r>
                <a:endParaRPr kumimoji="0" lang="en-CA" altLang="en-US" sz="3000">
                  <a:solidFill>
                    <a:schemeClr val="tx1"/>
                  </a:solidFill>
                  <a:latin typeface="Arial" panose="020B0604020202020204" pitchFamily="34" charset="0"/>
                </a:endParaRPr>
              </a:p>
            </p:txBody>
          </p:sp>
          <p:sp>
            <p:nvSpPr>
              <p:cNvPr id="482343" name="Line 39">
                <a:extLst>
                  <a:ext uri="{FF2B5EF4-FFF2-40B4-BE49-F238E27FC236}">
                    <a16:creationId xmlns:a16="http://schemas.microsoft.com/office/drawing/2014/main" id="{41BA4387-81DA-4883-AAEF-9E153960362D}"/>
                  </a:ext>
                </a:extLst>
              </p:cNvPr>
              <p:cNvSpPr>
                <a:spLocks noChangeAspect="1" noChangeShapeType="1"/>
              </p:cNvSpPr>
              <p:nvPr/>
            </p:nvSpPr>
            <p:spPr bwMode="auto">
              <a:xfrm>
                <a:off x="576" y="206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44" name="Line 40">
                <a:extLst>
                  <a:ext uri="{FF2B5EF4-FFF2-40B4-BE49-F238E27FC236}">
                    <a16:creationId xmlns:a16="http://schemas.microsoft.com/office/drawing/2014/main" id="{B2BBF96D-B8F7-4C66-AEC7-50FE17109F5D}"/>
                  </a:ext>
                </a:extLst>
              </p:cNvPr>
              <p:cNvSpPr>
                <a:spLocks noChangeAspect="1" noChangeShapeType="1"/>
              </p:cNvSpPr>
              <p:nvPr/>
            </p:nvSpPr>
            <p:spPr bwMode="auto">
              <a:xfrm>
                <a:off x="576" y="187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482345" name="Text Box 41">
                <a:extLst>
                  <a:ext uri="{FF2B5EF4-FFF2-40B4-BE49-F238E27FC236}">
                    <a16:creationId xmlns:a16="http://schemas.microsoft.com/office/drawing/2014/main" id="{BB84CFF2-F92E-497C-A837-4257B6422377}"/>
                  </a:ext>
                </a:extLst>
              </p:cNvPr>
              <p:cNvSpPr txBox="1">
                <a:spLocks noChangeAspect="1" noChangeArrowheads="1"/>
              </p:cNvSpPr>
              <p:nvPr/>
            </p:nvSpPr>
            <p:spPr bwMode="auto">
              <a:xfrm>
                <a:off x="1299" y="1643"/>
                <a:ext cx="753" cy="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r>
                  <a:rPr kumimoji="0" lang="en-CA" altLang="en-US" sz="1200" b="1">
                    <a:solidFill>
                      <a:srgbClr val="000000"/>
                    </a:solidFill>
                    <a:latin typeface="Arial" panose="020B0604020202020204" pitchFamily="34" charset="0"/>
                  </a:rPr>
                  <a:t>3</a:t>
                </a:r>
                <a:endParaRPr kumimoji="0" lang="en-CA" altLang="en-US" sz="1200">
                  <a:solidFill>
                    <a:schemeClr val="tx1"/>
                  </a:solidFill>
                  <a:latin typeface="Arial" panose="020B0604020202020204" pitchFamily="34" charset="0"/>
                </a:endParaRPr>
              </a:p>
            </p:txBody>
          </p:sp>
          <p:sp>
            <p:nvSpPr>
              <p:cNvPr id="482346" name="Text Box 42">
                <a:extLst>
                  <a:ext uri="{FF2B5EF4-FFF2-40B4-BE49-F238E27FC236}">
                    <a16:creationId xmlns:a16="http://schemas.microsoft.com/office/drawing/2014/main" id="{A5FA69C5-A5BB-4A62-88B9-6B77AAB6446A}"/>
                  </a:ext>
                </a:extLst>
              </p:cNvPr>
              <p:cNvSpPr txBox="1">
                <a:spLocks noChangeAspect="1" noChangeArrowheads="1"/>
              </p:cNvSpPr>
              <p:nvPr/>
            </p:nvSpPr>
            <p:spPr bwMode="auto">
              <a:xfrm>
                <a:off x="1233" y="3085"/>
                <a:ext cx="893" cy="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r>
                  <a:rPr kumimoji="0" lang="en-CA" altLang="en-US" sz="1200" b="1">
                    <a:solidFill>
                      <a:srgbClr val="000000"/>
                    </a:solidFill>
                    <a:latin typeface="Arial" panose="020B0604020202020204" pitchFamily="34" charset="0"/>
                  </a:rPr>
                  <a:t>12</a:t>
                </a:r>
                <a:endParaRPr kumimoji="0" lang="en-CA" altLang="en-US">
                  <a:solidFill>
                    <a:schemeClr val="tx1"/>
                  </a:solidFill>
                  <a:latin typeface="Arial" panose="020B0604020202020204" pitchFamily="34" charset="0"/>
                </a:endParaRPr>
              </a:p>
            </p:txBody>
          </p:sp>
        </p:grpSp>
      </p:grpSp>
      <p:sp>
        <p:nvSpPr>
          <p:cNvPr id="482349" name="Rectangle 45">
            <a:extLst>
              <a:ext uri="{FF2B5EF4-FFF2-40B4-BE49-F238E27FC236}">
                <a16:creationId xmlns:a16="http://schemas.microsoft.com/office/drawing/2014/main" id="{1F83A1DC-EC52-4020-97DE-FB52FC7755F6}"/>
              </a:ext>
            </a:extLst>
          </p:cNvPr>
          <p:cNvSpPr>
            <a:spLocks noChangeArrowheads="1"/>
          </p:cNvSpPr>
          <p:nvPr/>
        </p:nvSpPr>
        <p:spPr bwMode="auto">
          <a:xfrm>
            <a:off x="3359150" y="6291263"/>
            <a:ext cx="5581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2800">
                <a:solidFill>
                  <a:schemeClr val="tx2"/>
                </a:solidFill>
              </a:rPr>
              <a:t>http://www.engineering.usu.edu/dtarb</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2258" name="Text Box 2">
            <a:extLst>
              <a:ext uri="{FF2B5EF4-FFF2-40B4-BE49-F238E27FC236}">
                <a16:creationId xmlns:a16="http://schemas.microsoft.com/office/drawing/2014/main" id="{0B9DA285-BFE6-4F6D-9561-F9B238B803C1}"/>
              </a:ext>
            </a:extLst>
          </p:cNvPr>
          <p:cNvSpPr txBox="1">
            <a:spLocks noChangeArrowheads="1"/>
          </p:cNvSpPr>
          <p:nvPr/>
        </p:nvSpPr>
        <p:spPr bwMode="auto">
          <a:xfrm>
            <a:off x="195263" y="209550"/>
            <a:ext cx="868838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sz="2400">
                <a:solidFill>
                  <a:schemeClr val="tx1"/>
                </a:solidFill>
              </a:rPr>
              <a:t>100 grid cell constant drainage area threshold stream delineation</a:t>
            </a:r>
          </a:p>
        </p:txBody>
      </p:sp>
      <p:pic>
        <p:nvPicPr>
          <p:cNvPr id="352259" name="Picture 3" descr="greytopsa100">
            <a:extLst>
              <a:ext uri="{FF2B5EF4-FFF2-40B4-BE49-F238E27FC236}">
                <a16:creationId xmlns:a16="http://schemas.microsoft.com/office/drawing/2014/main" id="{B15F344B-A761-4391-8CE8-5E8F540EC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1153"/>
          <a:stretch>
            <a:fillRect/>
          </a:stretch>
        </p:blipFill>
        <p:spPr bwMode="auto">
          <a:xfrm>
            <a:off x="742950" y="492125"/>
            <a:ext cx="7762875" cy="5913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7858" name="Picture 2" descr="greytopsa200">
            <a:extLst>
              <a:ext uri="{FF2B5EF4-FFF2-40B4-BE49-F238E27FC236}">
                <a16:creationId xmlns:a16="http://schemas.microsoft.com/office/drawing/2014/main" id="{1654246D-188B-407C-BF4E-A066370E8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0633"/>
          <a:stretch>
            <a:fillRect/>
          </a:stretch>
        </p:blipFill>
        <p:spPr bwMode="auto">
          <a:xfrm>
            <a:off x="677863" y="374650"/>
            <a:ext cx="7762875" cy="5965825"/>
          </a:xfrm>
          <a:prstGeom prst="rect">
            <a:avLst/>
          </a:prstGeom>
          <a:noFill/>
          <a:extLst>
            <a:ext uri="{909E8E84-426E-40DD-AFC4-6F175D3DCCD1}">
              <a14:hiddenFill xmlns:a14="http://schemas.microsoft.com/office/drawing/2010/main">
                <a:solidFill>
                  <a:srgbClr val="FFFFFF"/>
                </a:solidFill>
              </a14:hiddenFill>
            </a:ext>
          </a:extLst>
        </p:spPr>
      </p:pic>
      <p:sp>
        <p:nvSpPr>
          <p:cNvPr id="377859" name="Text Box 3">
            <a:extLst>
              <a:ext uri="{FF2B5EF4-FFF2-40B4-BE49-F238E27FC236}">
                <a16:creationId xmlns:a16="http://schemas.microsoft.com/office/drawing/2014/main" id="{A05AEF9A-9CA2-49FC-A1FA-51CFB519C05F}"/>
              </a:ext>
            </a:extLst>
          </p:cNvPr>
          <p:cNvSpPr txBox="1">
            <a:spLocks noChangeArrowheads="1"/>
          </p:cNvSpPr>
          <p:nvPr/>
        </p:nvSpPr>
        <p:spPr bwMode="auto">
          <a:xfrm>
            <a:off x="723900" y="300038"/>
            <a:ext cx="810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sz="2400">
                <a:solidFill>
                  <a:schemeClr val="tx1"/>
                </a:solidFill>
              </a:rPr>
              <a:t>200 grid cell constant drainage area based stream delineation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32960AC8-DFCB-4CC7-90E8-A0DA927CED47}"/>
              </a:ext>
            </a:extLst>
          </p:cNvPr>
          <p:cNvSpPr>
            <a:spLocks noGrp="1" noChangeArrowheads="1"/>
          </p:cNvSpPr>
          <p:nvPr>
            <p:ph type="title"/>
          </p:nvPr>
        </p:nvSpPr>
        <p:spPr>
          <a:xfrm>
            <a:off x="457200" y="274638"/>
            <a:ext cx="8229600" cy="519112"/>
          </a:xfrm>
        </p:spPr>
        <p:txBody>
          <a:bodyPr/>
          <a:lstStyle/>
          <a:p>
            <a:r>
              <a:rPr lang="en-US" altLang="en-US" sz="4000"/>
              <a:t>Model Element Spatial Resolution</a:t>
            </a:r>
          </a:p>
        </p:txBody>
      </p:sp>
      <p:pic>
        <p:nvPicPr>
          <p:cNvPr id="428035" name="Picture 3">
            <a:extLst>
              <a:ext uri="{FF2B5EF4-FFF2-40B4-BE49-F238E27FC236}">
                <a16:creationId xmlns:a16="http://schemas.microsoft.com/office/drawing/2014/main" id="{96C51748-8A43-4EC6-896B-D3106F92451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27550" y="1085850"/>
            <a:ext cx="4616450" cy="4211638"/>
          </a:xfrm>
          <a:noFill/>
          <a:ln/>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cap="flat" cmpd="sng">
                <a:solidFill>
                  <a:schemeClr val="bg2"/>
                </a:solidFill>
                <a:prstDash val="solid"/>
                <a:miter lim="800000"/>
                <a:headEnd/>
                <a:tailEnd/>
              </a14:hiddenLine>
            </a:ext>
          </a:extLst>
        </p:spPr>
      </p:pic>
      <p:sp>
        <p:nvSpPr>
          <p:cNvPr id="428036" name="Text Box 4">
            <a:extLst>
              <a:ext uri="{FF2B5EF4-FFF2-40B4-BE49-F238E27FC236}">
                <a16:creationId xmlns:a16="http://schemas.microsoft.com/office/drawing/2014/main" id="{16F1F4BA-1C08-46FC-8F64-C25C420AEDE8}"/>
              </a:ext>
            </a:extLst>
          </p:cNvPr>
          <p:cNvSpPr txBox="1">
            <a:spLocks noChangeArrowheads="1"/>
          </p:cNvSpPr>
          <p:nvPr/>
        </p:nvSpPr>
        <p:spPr bwMode="auto">
          <a:xfrm>
            <a:off x="0" y="5322888"/>
            <a:ext cx="4427538" cy="13112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solidFill>
                  <a:schemeClr val="tx1"/>
                </a:solidFill>
              </a:rPr>
              <a:t>Baron subwatersheds from streams delineated using objectively estimated drainage density from constant drop analysis.</a:t>
            </a:r>
          </a:p>
        </p:txBody>
      </p:sp>
      <p:pic>
        <p:nvPicPr>
          <p:cNvPr id="428037" name="Picture 5">
            <a:extLst>
              <a:ext uri="{FF2B5EF4-FFF2-40B4-BE49-F238E27FC236}">
                <a16:creationId xmlns:a16="http://schemas.microsoft.com/office/drawing/2014/main" id="{5B98AC55-CBBF-4695-8F40-4E525329292E}"/>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109663"/>
            <a:ext cx="4497388" cy="3975100"/>
          </a:xfrm>
          <a:noFill/>
          <a:ln/>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cap="flat" cmpd="sng">
                <a:solidFill>
                  <a:schemeClr val="bg2"/>
                </a:solidFill>
                <a:prstDash val="solid"/>
                <a:miter lim="800000"/>
                <a:headEnd/>
                <a:tailEnd/>
              </a14:hiddenLine>
            </a:ext>
          </a:extLst>
        </p:spPr>
      </p:pic>
      <p:sp>
        <p:nvSpPr>
          <p:cNvPr id="428038" name="Text Box 6">
            <a:extLst>
              <a:ext uri="{FF2B5EF4-FFF2-40B4-BE49-F238E27FC236}">
                <a16:creationId xmlns:a16="http://schemas.microsoft.com/office/drawing/2014/main" id="{5A1B2759-99F4-4656-84B0-148ADBAF1DC7}"/>
              </a:ext>
            </a:extLst>
          </p:cNvPr>
          <p:cNvSpPr txBox="1">
            <a:spLocks noChangeArrowheads="1"/>
          </p:cNvSpPr>
          <p:nvPr/>
        </p:nvSpPr>
        <p:spPr bwMode="auto">
          <a:xfrm>
            <a:off x="4562475" y="5411788"/>
            <a:ext cx="4427538" cy="7016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solidFill>
                  <a:schemeClr val="tx1"/>
                </a:solidFill>
              </a:rPr>
              <a:t>Baron subwatersheds generalized based on third order streams.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5B22136C-7B20-4905-99C7-5F140323A6C5}"/>
              </a:ext>
            </a:extLst>
          </p:cNvPr>
          <p:cNvSpPr>
            <a:spLocks noGrp="1" noChangeArrowheads="1"/>
          </p:cNvSpPr>
          <p:nvPr>
            <p:ph type="title"/>
          </p:nvPr>
        </p:nvSpPr>
        <p:spPr>
          <a:xfrm>
            <a:off x="1676400" y="0"/>
            <a:ext cx="5562600" cy="9017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CA" altLang="en-US" sz="3600">
                <a:solidFill>
                  <a:schemeClr val="bg2"/>
                </a:solidFill>
              </a:rPr>
              <a:t>Topographic Slope</a:t>
            </a:r>
          </a:p>
        </p:txBody>
      </p:sp>
      <p:grpSp>
        <p:nvGrpSpPr>
          <p:cNvPr id="265219" name="Group 3">
            <a:extLst>
              <a:ext uri="{FF2B5EF4-FFF2-40B4-BE49-F238E27FC236}">
                <a16:creationId xmlns:a16="http://schemas.microsoft.com/office/drawing/2014/main" id="{CA09F54E-3590-4969-9081-B0465AB36FA7}"/>
              </a:ext>
            </a:extLst>
          </p:cNvPr>
          <p:cNvGrpSpPr>
            <a:grpSpLocks noChangeAspect="1"/>
          </p:cNvGrpSpPr>
          <p:nvPr/>
        </p:nvGrpSpPr>
        <p:grpSpPr bwMode="auto">
          <a:xfrm>
            <a:off x="1582738" y="685800"/>
            <a:ext cx="5237162" cy="3519488"/>
            <a:chOff x="926" y="624"/>
            <a:chExt cx="3666" cy="2464"/>
          </a:xfrm>
        </p:grpSpPr>
        <p:pic>
          <p:nvPicPr>
            <p:cNvPr id="265220" name="Picture 4">
              <a:extLst>
                <a:ext uri="{FF2B5EF4-FFF2-40B4-BE49-F238E27FC236}">
                  <a16:creationId xmlns:a16="http://schemas.microsoft.com/office/drawing/2014/main" id="{7D7E206B-22B7-426F-A609-BB6F62551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 y="638"/>
              <a:ext cx="3656" cy="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221" name="Line 5">
              <a:extLst>
                <a:ext uri="{FF2B5EF4-FFF2-40B4-BE49-F238E27FC236}">
                  <a16:creationId xmlns:a16="http://schemas.microsoft.com/office/drawing/2014/main" id="{3CA05493-BA49-4488-A347-885A611D453E}"/>
                </a:ext>
              </a:extLst>
            </p:cNvPr>
            <p:cNvSpPr>
              <a:spLocks noChangeAspect="1" noChangeShapeType="1"/>
            </p:cNvSpPr>
            <p:nvPr/>
          </p:nvSpPr>
          <p:spPr bwMode="auto">
            <a:xfrm>
              <a:off x="2584"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2" name="Line 6">
              <a:extLst>
                <a:ext uri="{FF2B5EF4-FFF2-40B4-BE49-F238E27FC236}">
                  <a16:creationId xmlns:a16="http://schemas.microsoft.com/office/drawing/2014/main" id="{99A26C85-8CA3-4339-8A3C-0FF27864997A}"/>
                </a:ext>
              </a:extLst>
            </p:cNvPr>
            <p:cNvSpPr>
              <a:spLocks noChangeAspect="1" noChangeShapeType="1"/>
            </p:cNvSpPr>
            <p:nvPr/>
          </p:nvSpPr>
          <p:spPr bwMode="auto">
            <a:xfrm>
              <a:off x="2792"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3" name="Line 7">
              <a:extLst>
                <a:ext uri="{FF2B5EF4-FFF2-40B4-BE49-F238E27FC236}">
                  <a16:creationId xmlns:a16="http://schemas.microsoft.com/office/drawing/2014/main" id="{CCA3205B-22E3-45A6-BC14-53A227ED9202}"/>
                </a:ext>
              </a:extLst>
            </p:cNvPr>
            <p:cNvSpPr>
              <a:spLocks noChangeAspect="1" noChangeShapeType="1"/>
            </p:cNvSpPr>
            <p:nvPr/>
          </p:nvSpPr>
          <p:spPr bwMode="auto">
            <a:xfrm>
              <a:off x="2992"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4" name="Line 8">
              <a:extLst>
                <a:ext uri="{FF2B5EF4-FFF2-40B4-BE49-F238E27FC236}">
                  <a16:creationId xmlns:a16="http://schemas.microsoft.com/office/drawing/2014/main" id="{51A83100-4236-4FB5-9ADA-151409CCBED9}"/>
                </a:ext>
              </a:extLst>
            </p:cNvPr>
            <p:cNvSpPr>
              <a:spLocks noChangeAspect="1" noChangeShapeType="1"/>
            </p:cNvSpPr>
            <p:nvPr/>
          </p:nvSpPr>
          <p:spPr bwMode="auto">
            <a:xfrm>
              <a:off x="3200"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5" name="Line 9">
              <a:extLst>
                <a:ext uri="{FF2B5EF4-FFF2-40B4-BE49-F238E27FC236}">
                  <a16:creationId xmlns:a16="http://schemas.microsoft.com/office/drawing/2014/main" id="{E9EAB75D-D829-4CF7-959E-0A84921188FA}"/>
                </a:ext>
              </a:extLst>
            </p:cNvPr>
            <p:cNvSpPr>
              <a:spLocks noChangeAspect="1" noChangeShapeType="1"/>
            </p:cNvSpPr>
            <p:nvPr/>
          </p:nvSpPr>
          <p:spPr bwMode="auto">
            <a:xfrm>
              <a:off x="3416"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6" name="Line 10">
              <a:extLst>
                <a:ext uri="{FF2B5EF4-FFF2-40B4-BE49-F238E27FC236}">
                  <a16:creationId xmlns:a16="http://schemas.microsoft.com/office/drawing/2014/main" id="{097D4A77-B946-4FEE-B556-AEEE2BC2E58D}"/>
                </a:ext>
              </a:extLst>
            </p:cNvPr>
            <p:cNvSpPr>
              <a:spLocks noChangeAspect="1" noChangeShapeType="1"/>
            </p:cNvSpPr>
            <p:nvPr/>
          </p:nvSpPr>
          <p:spPr bwMode="auto">
            <a:xfrm>
              <a:off x="3624"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7" name="Line 11">
              <a:extLst>
                <a:ext uri="{FF2B5EF4-FFF2-40B4-BE49-F238E27FC236}">
                  <a16:creationId xmlns:a16="http://schemas.microsoft.com/office/drawing/2014/main" id="{6E5F004B-25B2-47C6-80C7-42076F01462C}"/>
                </a:ext>
              </a:extLst>
            </p:cNvPr>
            <p:cNvSpPr>
              <a:spLocks noChangeAspect="1" noChangeShapeType="1"/>
            </p:cNvSpPr>
            <p:nvPr/>
          </p:nvSpPr>
          <p:spPr bwMode="auto">
            <a:xfrm>
              <a:off x="3824" y="648"/>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8" name="Line 12">
              <a:extLst>
                <a:ext uri="{FF2B5EF4-FFF2-40B4-BE49-F238E27FC236}">
                  <a16:creationId xmlns:a16="http://schemas.microsoft.com/office/drawing/2014/main" id="{AFEDDF96-4834-4D18-8690-60351B2C35DB}"/>
                </a:ext>
              </a:extLst>
            </p:cNvPr>
            <p:cNvSpPr>
              <a:spLocks noChangeAspect="1" noChangeShapeType="1"/>
            </p:cNvSpPr>
            <p:nvPr/>
          </p:nvSpPr>
          <p:spPr bwMode="auto">
            <a:xfrm>
              <a:off x="4032" y="648"/>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9" name="Line 13">
              <a:extLst>
                <a:ext uri="{FF2B5EF4-FFF2-40B4-BE49-F238E27FC236}">
                  <a16:creationId xmlns:a16="http://schemas.microsoft.com/office/drawing/2014/main" id="{7DBF4C84-6F4D-4ADA-847F-60D12ED38B43}"/>
                </a:ext>
              </a:extLst>
            </p:cNvPr>
            <p:cNvSpPr>
              <a:spLocks noChangeAspect="1" noChangeShapeType="1"/>
            </p:cNvSpPr>
            <p:nvPr/>
          </p:nvSpPr>
          <p:spPr bwMode="auto">
            <a:xfrm>
              <a:off x="1760" y="624"/>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0" name="Line 14">
              <a:extLst>
                <a:ext uri="{FF2B5EF4-FFF2-40B4-BE49-F238E27FC236}">
                  <a16:creationId xmlns:a16="http://schemas.microsoft.com/office/drawing/2014/main" id="{241B9475-7D80-448A-AFD5-5CA756B5B1E7}"/>
                </a:ext>
              </a:extLst>
            </p:cNvPr>
            <p:cNvSpPr>
              <a:spLocks noChangeAspect="1" noChangeShapeType="1"/>
            </p:cNvSpPr>
            <p:nvPr/>
          </p:nvSpPr>
          <p:spPr bwMode="auto">
            <a:xfrm>
              <a:off x="1968" y="624"/>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1" name="Line 15">
              <a:extLst>
                <a:ext uri="{FF2B5EF4-FFF2-40B4-BE49-F238E27FC236}">
                  <a16:creationId xmlns:a16="http://schemas.microsoft.com/office/drawing/2014/main" id="{7600A020-1190-4459-85F0-14AB9CC39FB2}"/>
                </a:ext>
              </a:extLst>
            </p:cNvPr>
            <p:cNvSpPr>
              <a:spLocks noChangeAspect="1" noChangeShapeType="1"/>
            </p:cNvSpPr>
            <p:nvPr/>
          </p:nvSpPr>
          <p:spPr bwMode="auto">
            <a:xfrm>
              <a:off x="2168"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2" name="Line 16">
              <a:extLst>
                <a:ext uri="{FF2B5EF4-FFF2-40B4-BE49-F238E27FC236}">
                  <a16:creationId xmlns:a16="http://schemas.microsoft.com/office/drawing/2014/main" id="{9D7618B4-6F12-4BBC-B923-5E4A3957627A}"/>
                </a:ext>
              </a:extLst>
            </p:cNvPr>
            <p:cNvSpPr>
              <a:spLocks noChangeAspect="1" noChangeShapeType="1"/>
            </p:cNvSpPr>
            <p:nvPr/>
          </p:nvSpPr>
          <p:spPr bwMode="auto">
            <a:xfrm>
              <a:off x="2376"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3" name="Line 17">
              <a:extLst>
                <a:ext uri="{FF2B5EF4-FFF2-40B4-BE49-F238E27FC236}">
                  <a16:creationId xmlns:a16="http://schemas.microsoft.com/office/drawing/2014/main" id="{EE1F9B03-A5BA-42FF-9372-28282B03CC21}"/>
                </a:ext>
              </a:extLst>
            </p:cNvPr>
            <p:cNvSpPr>
              <a:spLocks noChangeAspect="1" noChangeShapeType="1"/>
            </p:cNvSpPr>
            <p:nvPr/>
          </p:nvSpPr>
          <p:spPr bwMode="auto">
            <a:xfrm>
              <a:off x="936"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4" name="Line 18">
              <a:extLst>
                <a:ext uri="{FF2B5EF4-FFF2-40B4-BE49-F238E27FC236}">
                  <a16:creationId xmlns:a16="http://schemas.microsoft.com/office/drawing/2014/main" id="{242F46CE-840B-45EC-9ACC-DC26269BA766}"/>
                </a:ext>
              </a:extLst>
            </p:cNvPr>
            <p:cNvSpPr>
              <a:spLocks noChangeAspect="1" noChangeShapeType="1"/>
            </p:cNvSpPr>
            <p:nvPr/>
          </p:nvSpPr>
          <p:spPr bwMode="auto">
            <a:xfrm>
              <a:off x="1144" y="632"/>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5" name="Line 19">
              <a:extLst>
                <a:ext uri="{FF2B5EF4-FFF2-40B4-BE49-F238E27FC236}">
                  <a16:creationId xmlns:a16="http://schemas.microsoft.com/office/drawing/2014/main" id="{2A64804F-687D-42AB-A63F-9AD4DD9178D9}"/>
                </a:ext>
              </a:extLst>
            </p:cNvPr>
            <p:cNvSpPr>
              <a:spLocks noChangeAspect="1" noChangeShapeType="1"/>
            </p:cNvSpPr>
            <p:nvPr/>
          </p:nvSpPr>
          <p:spPr bwMode="auto">
            <a:xfrm>
              <a:off x="1344"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6" name="Line 20">
              <a:extLst>
                <a:ext uri="{FF2B5EF4-FFF2-40B4-BE49-F238E27FC236}">
                  <a16:creationId xmlns:a16="http://schemas.microsoft.com/office/drawing/2014/main" id="{C7A0F0EC-C579-45BB-A0A2-679D5ADDA55C}"/>
                </a:ext>
              </a:extLst>
            </p:cNvPr>
            <p:cNvSpPr>
              <a:spLocks noChangeAspect="1" noChangeShapeType="1"/>
            </p:cNvSpPr>
            <p:nvPr/>
          </p:nvSpPr>
          <p:spPr bwMode="auto">
            <a:xfrm>
              <a:off x="1552"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7" name="Line 21">
              <a:extLst>
                <a:ext uri="{FF2B5EF4-FFF2-40B4-BE49-F238E27FC236}">
                  <a16:creationId xmlns:a16="http://schemas.microsoft.com/office/drawing/2014/main" id="{ED3CF8F3-C964-4879-8A69-56B1382290C3}"/>
                </a:ext>
              </a:extLst>
            </p:cNvPr>
            <p:cNvSpPr>
              <a:spLocks noChangeAspect="1" noChangeShapeType="1"/>
            </p:cNvSpPr>
            <p:nvPr/>
          </p:nvSpPr>
          <p:spPr bwMode="auto">
            <a:xfrm>
              <a:off x="4232"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8" name="Line 22">
              <a:extLst>
                <a:ext uri="{FF2B5EF4-FFF2-40B4-BE49-F238E27FC236}">
                  <a16:creationId xmlns:a16="http://schemas.microsoft.com/office/drawing/2014/main" id="{F047D1F1-41CA-4953-977E-123A3BACED46}"/>
                </a:ext>
              </a:extLst>
            </p:cNvPr>
            <p:cNvSpPr>
              <a:spLocks noChangeAspect="1" noChangeShapeType="1"/>
            </p:cNvSpPr>
            <p:nvPr/>
          </p:nvSpPr>
          <p:spPr bwMode="auto">
            <a:xfrm>
              <a:off x="4440" y="640"/>
              <a:ext cx="0" cy="244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9" name="Line 23">
              <a:extLst>
                <a:ext uri="{FF2B5EF4-FFF2-40B4-BE49-F238E27FC236}">
                  <a16:creationId xmlns:a16="http://schemas.microsoft.com/office/drawing/2014/main" id="{20A645A6-3C6F-40D4-A1BF-B715FE28DCDA}"/>
                </a:ext>
              </a:extLst>
            </p:cNvPr>
            <p:cNvSpPr>
              <a:spLocks noChangeAspect="1" noChangeShapeType="1"/>
            </p:cNvSpPr>
            <p:nvPr/>
          </p:nvSpPr>
          <p:spPr bwMode="auto">
            <a:xfrm>
              <a:off x="936" y="2768"/>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0" name="Line 24">
              <a:extLst>
                <a:ext uri="{FF2B5EF4-FFF2-40B4-BE49-F238E27FC236}">
                  <a16:creationId xmlns:a16="http://schemas.microsoft.com/office/drawing/2014/main" id="{60B747F6-5D45-4B5B-BE2A-1FFD2F991FD8}"/>
                </a:ext>
              </a:extLst>
            </p:cNvPr>
            <p:cNvSpPr>
              <a:spLocks noChangeAspect="1" noChangeShapeType="1"/>
            </p:cNvSpPr>
            <p:nvPr/>
          </p:nvSpPr>
          <p:spPr bwMode="auto">
            <a:xfrm>
              <a:off x="936" y="2560"/>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1" name="Line 25">
              <a:extLst>
                <a:ext uri="{FF2B5EF4-FFF2-40B4-BE49-F238E27FC236}">
                  <a16:creationId xmlns:a16="http://schemas.microsoft.com/office/drawing/2014/main" id="{747EC01F-24F8-4BFE-BF20-133F460D4EDF}"/>
                </a:ext>
              </a:extLst>
            </p:cNvPr>
            <p:cNvSpPr>
              <a:spLocks noChangeAspect="1" noChangeShapeType="1"/>
            </p:cNvSpPr>
            <p:nvPr/>
          </p:nvSpPr>
          <p:spPr bwMode="auto">
            <a:xfrm>
              <a:off x="936" y="235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2" name="Line 26">
              <a:extLst>
                <a:ext uri="{FF2B5EF4-FFF2-40B4-BE49-F238E27FC236}">
                  <a16:creationId xmlns:a16="http://schemas.microsoft.com/office/drawing/2014/main" id="{B004CDCD-B340-47CF-929E-902C8189A23F}"/>
                </a:ext>
              </a:extLst>
            </p:cNvPr>
            <p:cNvSpPr>
              <a:spLocks noChangeAspect="1" noChangeShapeType="1"/>
            </p:cNvSpPr>
            <p:nvPr/>
          </p:nvSpPr>
          <p:spPr bwMode="auto">
            <a:xfrm>
              <a:off x="944" y="2144"/>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3" name="Line 27">
              <a:extLst>
                <a:ext uri="{FF2B5EF4-FFF2-40B4-BE49-F238E27FC236}">
                  <a16:creationId xmlns:a16="http://schemas.microsoft.com/office/drawing/2014/main" id="{71B56138-8214-4E83-8773-E1D53AB028BF}"/>
                </a:ext>
              </a:extLst>
            </p:cNvPr>
            <p:cNvSpPr>
              <a:spLocks noChangeAspect="1" noChangeShapeType="1"/>
            </p:cNvSpPr>
            <p:nvPr/>
          </p:nvSpPr>
          <p:spPr bwMode="auto">
            <a:xfrm>
              <a:off x="936" y="2968"/>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4" name="Line 28">
              <a:extLst>
                <a:ext uri="{FF2B5EF4-FFF2-40B4-BE49-F238E27FC236}">
                  <a16:creationId xmlns:a16="http://schemas.microsoft.com/office/drawing/2014/main" id="{013B6C40-17A4-4056-957A-DDDB7DCE0652}"/>
                </a:ext>
              </a:extLst>
            </p:cNvPr>
            <p:cNvSpPr>
              <a:spLocks noChangeAspect="1" noChangeShapeType="1"/>
            </p:cNvSpPr>
            <p:nvPr/>
          </p:nvSpPr>
          <p:spPr bwMode="auto">
            <a:xfrm>
              <a:off x="944" y="1736"/>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5" name="Line 29">
              <a:extLst>
                <a:ext uri="{FF2B5EF4-FFF2-40B4-BE49-F238E27FC236}">
                  <a16:creationId xmlns:a16="http://schemas.microsoft.com/office/drawing/2014/main" id="{7BFB8665-F68F-4160-A202-80B16245A510}"/>
                </a:ext>
              </a:extLst>
            </p:cNvPr>
            <p:cNvSpPr>
              <a:spLocks noChangeAspect="1" noChangeShapeType="1"/>
            </p:cNvSpPr>
            <p:nvPr/>
          </p:nvSpPr>
          <p:spPr bwMode="auto">
            <a:xfrm>
              <a:off x="944" y="1528"/>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6" name="Line 30">
              <a:extLst>
                <a:ext uri="{FF2B5EF4-FFF2-40B4-BE49-F238E27FC236}">
                  <a16:creationId xmlns:a16="http://schemas.microsoft.com/office/drawing/2014/main" id="{CAD6A8E3-CB7A-41FB-A234-0B9256A10A8D}"/>
                </a:ext>
              </a:extLst>
            </p:cNvPr>
            <p:cNvSpPr>
              <a:spLocks noChangeAspect="1" noChangeShapeType="1"/>
            </p:cNvSpPr>
            <p:nvPr/>
          </p:nvSpPr>
          <p:spPr bwMode="auto">
            <a:xfrm>
              <a:off x="944" y="1320"/>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7" name="Line 31">
              <a:extLst>
                <a:ext uri="{FF2B5EF4-FFF2-40B4-BE49-F238E27FC236}">
                  <a16:creationId xmlns:a16="http://schemas.microsoft.com/office/drawing/2014/main" id="{379170C1-CBFC-4FB9-B7C9-9A32AF6DF9BD}"/>
                </a:ext>
              </a:extLst>
            </p:cNvPr>
            <p:cNvSpPr>
              <a:spLocks noChangeAspect="1" noChangeShapeType="1"/>
            </p:cNvSpPr>
            <p:nvPr/>
          </p:nvSpPr>
          <p:spPr bwMode="auto">
            <a:xfrm>
              <a:off x="944" y="111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8" name="Line 32">
              <a:extLst>
                <a:ext uri="{FF2B5EF4-FFF2-40B4-BE49-F238E27FC236}">
                  <a16:creationId xmlns:a16="http://schemas.microsoft.com/office/drawing/2014/main" id="{75F13184-4FE0-4315-8FF2-3A4A4C0AA50B}"/>
                </a:ext>
              </a:extLst>
            </p:cNvPr>
            <p:cNvSpPr>
              <a:spLocks noChangeAspect="1" noChangeShapeType="1"/>
            </p:cNvSpPr>
            <p:nvPr/>
          </p:nvSpPr>
          <p:spPr bwMode="auto">
            <a:xfrm>
              <a:off x="944" y="1936"/>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49" name="Line 33">
              <a:extLst>
                <a:ext uri="{FF2B5EF4-FFF2-40B4-BE49-F238E27FC236}">
                  <a16:creationId xmlns:a16="http://schemas.microsoft.com/office/drawing/2014/main" id="{7B3000D2-7C50-4825-A413-59CCD0D9118F}"/>
                </a:ext>
              </a:extLst>
            </p:cNvPr>
            <p:cNvSpPr>
              <a:spLocks noChangeAspect="1" noChangeShapeType="1"/>
            </p:cNvSpPr>
            <p:nvPr/>
          </p:nvSpPr>
          <p:spPr bwMode="auto">
            <a:xfrm>
              <a:off x="936" y="71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0" name="Line 34">
              <a:extLst>
                <a:ext uri="{FF2B5EF4-FFF2-40B4-BE49-F238E27FC236}">
                  <a16:creationId xmlns:a16="http://schemas.microsoft.com/office/drawing/2014/main" id="{64A1EBBF-47AC-43AE-A7BA-756586396E28}"/>
                </a:ext>
              </a:extLst>
            </p:cNvPr>
            <p:cNvSpPr>
              <a:spLocks noChangeAspect="1" noChangeShapeType="1"/>
            </p:cNvSpPr>
            <p:nvPr/>
          </p:nvSpPr>
          <p:spPr bwMode="auto">
            <a:xfrm>
              <a:off x="936" y="912"/>
              <a:ext cx="364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1" name="Line 35">
              <a:extLst>
                <a:ext uri="{FF2B5EF4-FFF2-40B4-BE49-F238E27FC236}">
                  <a16:creationId xmlns:a16="http://schemas.microsoft.com/office/drawing/2014/main" id="{4D13C895-F0DB-4585-AAD7-F81AD5EF21DE}"/>
                </a:ext>
              </a:extLst>
            </p:cNvPr>
            <p:cNvSpPr>
              <a:spLocks noChangeAspect="1" noChangeShapeType="1"/>
            </p:cNvSpPr>
            <p:nvPr/>
          </p:nvSpPr>
          <p:spPr bwMode="auto">
            <a:xfrm flipH="1">
              <a:off x="3104" y="1624"/>
              <a:ext cx="200" cy="216"/>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2" name="Line 36">
              <a:extLst>
                <a:ext uri="{FF2B5EF4-FFF2-40B4-BE49-F238E27FC236}">
                  <a16:creationId xmlns:a16="http://schemas.microsoft.com/office/drawing/2014/main" id="{B03110CF-DF4B-48C9-8580-A9EE99E5CF0D}"/>
                </a:ext>
              </a:extLst>
            </p:cNvPr>
            <p:cNvSpPr>
              <a:spLocks noChangeAspect="1" noChangeShapeType="1"/>
            </p:cNvSpPr>
            <p:nvPr/>
          </p:nvSpPr>
          <p:spPr bwMode="auto">
            <a:xfrm>
              <a:off x="3304" y="1624"/>
              <a:ext cx="0" cy="200"/>
            </a:xfrm>
            <a:prstGeom prst="line">
              <a:avLst/>
            </a:prstGeom>
            <a:noFill/>
            <a:ln w="28575">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3" name="Line 37">
              <a:extLst>
                <a:ext uri="{FF2B5EF4-FFF2-40B4-BE49-F238E27FC236}">
                  <a16:creationId xmlns:a16="http://schemas.microsoft.com/office/drawing/2014/main" id="{94DA7810-2889-45AA-89A1-B5B2630F3564}"/>
                </a:ext>
              </a:extLst>
            </p:cNvPr>
            <p:cNvSpPr>
              <a:spLocks noChangeAspect="1" noChangeShapeType="1"/>
            </p:cNvSpPr>
            <p:nvPr/>
          </p:nvSpPr>
          <p:spPr bwMode="auto">
            <a:xfrm flipH="1">
              <a:off x="3072" y="1632"/>
              <a:ext cx="224" cy="43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54" name="Text Box 38">
              <a:extLst>
                <a:ext uri="{FF2B5EF4-FFF2-40B4-BE49-F238E27FC236}">
                  <a16:creationId xmlns:a16="http://schemas.microsoft.com/office/drawing/2014/main" id="{23839C89-81AD-4573-BA6F-81AA8D8A0743}"/>
                </a:ext>
              </a:extLst>
            </p:cNvPr>
            <p:cNvSpPr txBox="1">
              <a:spLocks noChangeAspect="1" noChangeArrowheads="1"/>
            </p:cNvSpPr>
            <p:nvPr/>
          </p:nvSpPr>
          <p:spPr bwMode="auto">
            <a:xfrm>
              <a:off x="3112" y="1248"/>
              <a:ext cx="472"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3600" b="1">
                  <a:solidFill>
                    <a:srgbClr val="003399"/>
                  </a:solidFill>
                </a:rPr>
                <a:t>?</a:t>
              </a:r>
            </a:p>
          </p:txBody>
        </p:sp>
      </p:grpSp>
      <p:sp>
        <p:nvSpPr>
          <p:cNvPr id="265255" name="Rectangle 39">
            <a:extLst>
              <a:ext uri="{FF2B5EF4-FFF2-40B4-BE49-F238E27FC236}">
                <a16:creationId xmlns:a16="http://schemas.microsoft.com/office/drawing/2014/main" id="{56C26F8F-DE19-417D-BF67-BA0D9DDC7369}"/>
              </a:ext>
            </a:extLst>
          </p:cNvPr>
          <p:cNvSpPr>
            <a:spLocks noGrp="1" noChangeArrowheads="1"/>
          </p:cNvSpPr>
          <p:nvPr>
            <p:ph type="body" sz="half" idx="2"/>
          </p:nvPr>
        </p:nvSpPr>
        <p:spPr>
          <a:xfrm>
            <a:off x="336550" y="4211638"/>
            <a:ext cx="3800475" cy="15875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a:buFont typeface="Monotype Sorts" pitchFamily="2" charset="2"/>
              <a:buNone/>
              <a:tabLst>
                <a:tab pos="2743200" algn="l"/>
              </a:tabLst>
            </a:pPr>
            <a:r>
              <a:rPr lang="en-CA" altLang="en-US" sz="2400" b="1">
                <a:solidFill>
                  <a:srgbClr val="F80000"/>
                </a:solidFill>
              </a:rPr>
              <a:t>Topographic Definition Drop/Distance</a:t>
            </a:r>
          </a:p>
        </p:txBody>
      </p:sp>
      <p:sp>
        <p:nvSpPr>
          <p:cNvPr id="265256" name="Rectangle 40">
            <a:extLst>
              <a:ext uri="{FF2B5EF4-FFF2-40B4-BE49-F238E27FC236}">
                <a16:creationId xmlns:a16="http://schemas.microsoft.com/office/drawing/2014/main" id="{94663BD9-FE4A-4291-B660-FECDCBAA3D57}"/>
              </a:ext>
            </a:extLst>
          </p:cNvPr>
          <p:cNvSpPr>
            <a:spLocks noChangeArrowheads="1"/>
          </p:cNvSpPr>
          <p:nvPr/>
        </p:nvSpPr>
        <p:spPr bwMode="auto">
          <a:xfrm>
            <a:off x="4424363" y="4194175"/>
            <a:ext cx="3305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CA" altLang="en-US" sz="2400" b="1">
                <a:solidFill>
                  <a:srgbClr val="003399"/>
                </a:solidFill>
                <a:latin typeface="Arial" panose="020B0604020202020204" pitchFamily="34" charset="0"/>
              </a:rPr>
              <a:t>Limitation imposed by 8 grid directions.</a:t>
            </a:r>
            <a:endParaRPr kumimoji="0" lang="en-US" altLang="en-US" sz="2400" b="1">
              <a:solidFill>
                <a:srgbClr val="003399"/>
              </a:solidFill>
              <a:latin typeface="Arial" panose="020B0604020202020204" pitchFamily="34" charset="0"/>
            </a:endParaRPr>
          </a:p>
        </p:txBody>
      </p:sp>
      <p:sp>
        <p:nvSpPr>
          <p:cNvPr id="265257" name="Rectangle 41">
            <a:extLst>
              <a:ext uri="{FF2B5EF4-FFF2-40B4-BE49-F238E27FC236}">
                <a16:creationId xmlns:a16="http://schemas.microsoft.com/office/drawing/2014/main" id="{FC6B835F-E05C-424D-8274-759E79A8888B}"/>
              </a:ext>
            </a:extLst>
          </p:cNvPr>
          <p:cNvSpPr>
            <a:spLocks noChangeArrowheads="1"/>
          </p:cNvSpPr>
          <p:nvPr/>
        </p:nvSpPr>
        <p:spPr bwMode="auto">
          <a:xfrm>
            <a:off x="0" y="5057775"/>
            <a:ext cx="9144000" cy="180022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a:solidFill>
                  <a:srgbClr val="FF3300"/>
                </a:solidFill>
              </a:rPr>
              <a:t>Flow Direction Field — </a:t>
            </a:r>
            <a:r>
              <a:rPr lang="en-US" altLang="en-US" sz="2800">
                <a:solidFill>
                  <a:srgbClr val="FF3300"/>
                </a:solidFill>
              </a:rPr>
              <a:t>if the elevation surface is differentiable (except perhaps for countable discontinuities) the horizontal component of the surface normal defines a flow direction field.</a:t>
            </a:r>
          </a:p>
        </p:txBody>
      </p:sp>
    </p:spTree>
  </p:cSld>
  <p:clrMapOvr>
    <a:masterClrMapping/>
  </p:clrMapOvr>
  <p:transition>
    <p:checker/>
  </p:transition>
</p:sld>
</file>

<file path=ppt/tags/tag1.xml><?xml version="1.0" encoding="utf-8"?>
<p:tagLst xmlns:a="http://schemas.openxmlformats.org/drawingml/2006/main" xmlns:r="http://schemas.openxmlformats.org/officeDocument/2006/relationships" xmlns:p="http://schemas.openxmlformats.org/presentationml/2006/main">
  <p:tag name="BRANCHTO" val="0"/>
  <p:tag name="HOTSPOTTYPE" val="NextSlide"/>
  <p:tag name="DEFINEDINNAVIGATOR" val="False"/>
</p:tagLst>
</file>

<file path=ppt/theme/theme1.xml><?xml version="1.0" encoding="utf-8"?>
<a:theme xmlns:a="http://schemas.openxmlformats.org/drawingml/2006/main" name="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10.xml><?xml version="1.0" encoding="utf-8"?>
<a:themeOverride xmlns:a="http://schemas.openxmlformats.org/drawingml/2006/main">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themeOverride>
</file>

<file path=ppt/theme/themeOverride11.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6.xml><?xml version="1.0" encoding="utf-8"?>
<a:themeOverride xmlns:a="http://schemas.openxmlformats.org/drawingml/2006/main">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themeOverride>
</file>

<file path=ppt/theme/themeOverride17.xml><?xml version="1.0" encoding="utf-8"?>
<a:themeOverride xmlns:a="http://schemas.openxmlformats.org/drawingml/2006/main">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themeOverride>
</file>

<file path=ppt/theme/themeOverride18.xml><?xml version="1.0" encoding="utf-8"?>
<a:themeOverride xmlns:a="http://schemas.openxmlformats.org/drawingml/2006/main">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themeOverride>
</file>

<file path=ppt/theme/themeOverride19.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2.xml><?xml version="1.0" encoding="utf-8"?>
<a:themeOverride xmlns:a="http://schemas.openxmlformats.org/drawingml/2006/main">
  <a:clrScheme name="">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0099"/>
    </a:hlink>
    <a:folHlink>
      <a:srgbClr val="009999"/>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5.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6.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ppt/theme/themeOverride7.xml><?xml version="1.0" encoding="utf-8"?>
<a:themeOverride xmlns:a="http://schemas.openxmlformats.org/drawingml/2006/main">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themeOverride>
</file>

<file path=ppt/theme/themeOverride8.xml><?xml version="1.0" encoding="utf-8"?>
<a:themeOverride xmlns:a="http://schemas.openxmlformats.org/drawingml/2006/main">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themeOverride>
</file>

<file path=ppt/theme/themeOverride9.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1635</TotalTime>
  <Words>2202</Words>
  <Application>Microsoft Office PowerPoint</Application>
  <PresentationFormat>On-screen Show (4:3)</PresentationFormat>
  <Paragraphs>385</Paragraphs>
  <Slides>50</Slides>
  <Notes>5</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7</vt:i4>
      </vt:variant>
      <vt:variant>
        <vt:lpstr>Slide Titles</vt:lpstr>
      </vt:variant>
      <vt:variant>
        <vt:i4>50</vt:i4>
      </vt:variant>
    </vt:vector>
  </HeadingPairs>
  <TitlesOfParts>
    <vt:vector size="74" baseType="lpstr">
      <vt:lpstr>Times New Roman</vt:lpstr>
      <vt:lpstr>Arial Narrow</vt:lpstr>
      <vt:lpstr>Arial</vt:lpstr>
      <vt:lpstr>Monotype Sorts</vt:lpstr>
      <vt:lpstr>Tahoma</vt:lpstr>
      <vt:lpstr>Wingdings</vt:lpstr>
      <vt:lpstr>Comic Sans MS</vt:lpstr>
      <vt:lpstr>Symbol</vt:lpstr>
      <vt:lpstr>MS Sans Serif</vt:lpstr>
      <vt:lpstr>Wingdings 3</vt:lpstr>
      <vt:lpstr>Math1</vt:lpstr>
      <vt:lpstr>Generic (Online)</vt:lpstr>
      <vt:lpstr>Default Design</vt:lpstr>
      <vt:lpstr>Textured</vt:lpstr>
      <vt:lpstr>Contemporary Portrait</vt:lpstr>
      <vt:lpstr>1_Default Design</vt:lpstr>
      <vt:lpstr>Mountain Top</vt:lpstr>
      <vt:lpstr>SPLUS GraphSheet</vt:lpstr>
      <vt:lpstr>Microsoft Word Picture</vt:lpstr>
      <vt:lpstr>Microsoft Word 97 - 2003 Document</vt:lpstr>
      <vt:lpstr>Microsoft Equation 3.0</vt:lpstr>
      <vt:lpstr>Microsoft Excel 97-2003 Worksheet</vt:lpstr>
      <vt:lpstr>ESRI ArcMap Document</vt:lpstr>
      <vt:lpstr>Microsoft Clip Gallery</vt:lpstr>
      <vt:lpstr>Geographic Information System Based Hydrology in Ecology and Natural Resources Management</vt:lpstr>
      <vt:lpstr>Overview</vt:lpstr>
      <vt:lpstr>Objective delineation of channel networks using digital elevation models</vt:lpstr>
      <vt:lpstr>DEM based channel network delineation using local curvature and constant drop analysis to have objective and spatially variable drainage density</vt:lpstr>
      <vt:lpstr>PowerPoint Presentation</vt:lpstr>
      <vt:lpstr>PowerPoint Presentation</vt:lpstr>
      <vt:lpstr>PowerPoint Presentation</vt:lpstr>
      <vt:lpstr>Model Element Spatial Resolution</vt:lpstr>
      <vt:lpstr>Topographic Slope</vt:lpstr>
      <vt:lpstr>PowerPoint Presentation</vt:lpstr>
      <vt:lpstr>PowerPoint Presentation</vt:lpstr>
      <vt:lpstr>PowerPoint Presentation</vt:lpstr>
      <vt:lpstr>PowerPoint Presentation</vt:lpstr>
      <vt:lpstr>PowerPoint Presentation</vt:lpstr>
      <vt:lpstr>Transport limited accumulation</vt:lpstr>
      <vt:lpstr>PowerPoint Presentation</vt:lpstr>
      <vt:lpstr>SINMAP</vt:lpstr>
      <vt:lpstr>TOPNET</vt:lpstr>
      <vt:lpstr>PowerPoint Presentation</vt:lpstr>
      <vt:lpstr>PowerPoint Presentation</vt:lpstr>
      <vt:lpstr>Basin average precipitation</vt:lpstr>
      <vt:lpstr>PowerPoint Presentation</vt:lpstr>
      <vt:lpstr>Shear Stress Threshold Model for Channel Initiation</vt:lpstr>
      <vt:lpstr>The PCI Theory</vt:lpstr>
      <vt:lpstr>PowerPoint Presentation</vt:lpstr>
      <vt:lpstr>PowerPoint Presentation</vt:lpstr>
      <vt:lpstr> Point-wise Comparison of the Observed aSa and Calculated C at Channel Heads </vt:lpstr>
      <vt:lpstr>Comparison of Channel Initiation Probability Distributions</vt:lpstr>
      <vt:lpstr>PowerPoint Presentation</vt:lpstr>
      <vt:lpstr>Comparison of Channel Initiation Probability Distributions</vt:lpstr>
      <vt:lpstr>PowerPoint Presentation</vt:lpstr>
      <vt:lpstr>PowerPoint Presentation</vt:lpstr>
      <vt:lpstr>PowerPoint Presentation</vt:lpstr>
      <vt:lpstr>PowerPoint Presentation</vt:lpstr>
      <vt:lpstr>Dryland Vegetation Distribution</vt:lpstr>
      <vt:lpstr>PowerPoint Presentation</vt:lpstr>
      <vt:lpstr>Ecological field data collection</vt:lpstr>
      <vt:lpstr>PowerPoint Presentation</vt:lpstr>
      <vt:lpstr>Hydrology Component: Basis</vt:lpstr>
      <vt:lpstr>Landscape Moisture Index</vt:lpstr>
      <vt:lpstr>Cover Frequency Chart</vt:lpstr>
      <vt:lpstr>Species Distribution</vt:lpstr>
      <vt:lpstr>Other Potential Indices: Do They Work As Well?</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USU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Hydrologic Properties of the Landscape</dc:title>
  <dc:creator>David Tarboton</dc:creator>
  <cp:lastModifiedBy>Levi Sanchez</cp:lastModifiedBy>
  <cp:revision>102</cp:revision>
  <cp:lastPrinted>1999-10-21T15:24:25Z</cp:lastPrinted>
  <dcterms:created xsi:type="dcterms:W3CDTF">1999-10-21T04:51:37Z</dcterms:created>
  <dcterms:modified xsi:type="dcterms:W3CDTF">2023-03-11T00:32:34Z</dcterms:modified>
</cp:coreProperties>
</file>