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  <p:sldMasterId id="2147483658" r:id="rId2"/>
    <p:sldMasterId id="2147483662" r:id="rId3"/>
    <p:sldMasterId id="2147483668" r:id="rId4"/>
    <p:sldMasterId id="2147483671" r:id="rId5"/>
    <p:sldMasterId id="2147483672" r:id="rId6"/>
    <p:sldMasterId id="2147483673" r:id="rId7"/>
  </p:sldMasterIdLst>
  <p:notesMasterIdLst>
    <p:notesMasterId r:id="rId26"/>
  </p:notesMasterIdLst>
  <p:handoutMasterIdLst>
    <p:handoutMasterId r:id="rId27"/>
  </p:handoutMasterIdLst>
  <p:sldIdLst>
    <p:sldId id="347" r:id="rId8"/>
    <p:sldId id="421" r:id="rId9"/>
    <p:sldId id="397" r:id="rId10"/>
    <p:sldId id="366" r:id="rId11"/>
    <p:sldId id="423" r:id="rId12"/>
    <p:sldId id="422" r:id="rId13"/>
    <p:sldId id="420" r:id="rId14"/>
    <p:sldId id="396" r:id="rId15"/>
    <p:sldId id="424" r:id="rId16"/>
    <p:sldId id="425" r:id="rId17"/>
    <p:sldId id="426" r:id="rId18"/>
    <p:sldId id="427" r:id="rId19"/>
    <p:sldId id="398" r:id="rId20"/>
    <p:sldId id="399" r:id="rId21"/>
    <p:sldId id="432" r:id="rId22"/>
    <p:sldId id="430" r:id="rId23"/>
    <p:sldId id="431" r:id="rId24"/>
    <p:sldId id="429" r:id="rId25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3333FF"/>
    <a:srgbClr val="CC0000"/>
    <a:srgbClr val="F4FD37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2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2AE14D-F835-4298-A22F-550232E357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D4FA168-E1F7-4119-B8A7-A4D0344228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9075" y="0"/>
            <a:ext cx="309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AE96A88-2657-4246-AE23-91E9FEDD251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62975"/>
            <a:ext cx="309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71B6311-4C09-4F44-971F-65D25572BF1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9075" y="8562975"/>
            <a:ext cx="309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BBC351-13D0-43A6-AC23-AA7F8D22B9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974B0B7-51BA-418F-A0D3-643D832FE8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5A848C9-BCA7-449B-822E-0785AD6DA4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9075" y="0"/>
            <a:ext cx="309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F8162B51-FD22-4208-B1E9-9663B43CE139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60475" y="663575"/>
            <a:ext cx="4527550" cy="339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48BDD67-0F08-4175-8703-BC13ABEE7C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281488"/>
            <a:ext cx="5191125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1A551AB8-E7D3-41FE-B635-6867581917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62975"/>
            <a:ext cx="309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AF6D8C74-9AE0-41EE-8F29-97C1AC971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9075" y="8562975"/>
            <a:ext cx="30988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D5DE6F-A18A-4C51-AA0D-F9B631A34B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CD05A7-4CA7-404D-BC53-D45977592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BD7F4-A7CB-484D-A07E-9CE551BE066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995E2381-B605-4FF3-BE29-1242B1C33BC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03338" y="674688"/>
            <a:ext cx="4495800" cy="3371850"/>
          </a:xfrm>
          <a:ln/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318B88F1-97BA-47E6-A793-6C3920C15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268788"/>
            <a:ext cx="5207000" cy="40481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D4EABE-46E9-4D58-B10D-F7F7C3F69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34B90-3C87-4963-A0B3-E06F5192774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CCC6730E-B901-4959-B891-CA27E2D0E3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04925" y="676275"/>
            <a:ext cx="4494213" cy="3370263"/>
          </a:xfrm>
          <a:ln/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6FBED12F-05A6-4124-8B33-CCA483BA3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7738" y="4270375"/>
            <a:ext cx="5207000" cy="40449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5E9D-97A4-4D9C-920F-BD920A503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8091F-0856-4B02-98CB-6D1F897BA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F61C5-9C24-4AC2-9A1F-114AC6FD4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1CB8F-DF1E-40CE-B115-B35D4FB1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25177-7B2A-4D40-95CE-5A9A726E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E6E3F-07CF-421D-BFA5-F1EBEFF4B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8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803CC-09F5-45CB-8B7A-FAD5195B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9157F-A435-4256-831B-528BD38BD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B9513-6D92-418C-BB1F-2DCD52E4F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71068-3613-47AC-B18C-78008E43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A1D3-2505-488F-9E5B-943CEBB41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80389-4835-4188-BBB3-79FC8287D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45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27FFA-FDD2-4D99-898F-5FA394D50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92D8D1-A50D-4D71-B928-B6618CCEB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56E99-16C8-4DD3-B960-92BDD945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872CF-7C97-4468-B506-87ACCE55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988E6-4740-437B-B6AF-11DB0EE0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0CA5E-230F-44A4-961F-046DE4529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16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8" name="Group 2">
            <a:extLst>
              <a:ext uri="{FF2B5EF4-FFF2-40B4-BE49-F238E27FC236}">
                <a16:creationId xmlns:a16="http://schemas.microsoft.com/office/drawing/2014/main" id="{8ABBC792-777B-457D-B649-872276D26CD5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183299" name="Line 3">
              <a:extLst>
                <a:ext uri="{FF2B5EF4-FFF2-40B4-BE49-F238E27FC236}">
                  <a16:creationId xmlns:a16="http://schemas.microsoft.com/office/drawing/2014/main" id="{4ED837D4-0B40-4DEA-B98F-3277ED697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300" name="AutoShape 4">
              <a:extLst>
                <a:ext uri="{FF2B5EF4-FFF2-40B4-BE49-F238E27FC236}">
                  <a16:creationId xmlns:a16="http://schemas.microsoft.com/office/drawing/2014/main" id="{05748586-3E40-413B-981B-94337D241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83301" name="AutoShape 5">
              <a:extLst>
                <a:ext uri="{FF2B5EF4-FFF2-40B4-BE49-F238E27FC236}">
                  <a16:creationId xmlns:a16="http://schemas.microsoft.com/office/drawing/2014/main" id="{209EC3EE-182A-4E2E-A671-D6C4C5C1D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3302" name="Rectangle 6">
            <a:extLst>
              <a:ext uri="{FF2B5EF4-FFF2-40B4-BE49-F238E27FC236}">
                <a16:creationId xmlns:a16="http://schemas.microsoft.com/office/drawing/2014/main" id="{4A80C323-347B-4EA2-9FF8-A131388CDE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3303" name="Rectangle 7">
            <a:extLst>
              <a:ext uri="{FF2B5EF4-FFF2-40B4-BE49-F238E27FC236}">
                <a16:creationId xmlns:a16="http://schemas.microsoft.com/office/drawing/2014/main" id="{C1502399-83FC-4585-B6F5-CFEB10F432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83304" name="Rectangle 8">
            <a:extLst>
              <a:ext uri="{FF2B5EF4-FFF2-40B4-BE49-F238E27FC236}">
                <a16:creationId xmlns:a16="http://schemas.microsoft.com/office/drawing/2014/main" id="{F5BC999A-4AAB-47F5-ABD2-0CAB9879C7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3305" name="Rectangle 9">
            <a:extLst>
              <a:ext uri="{FF2B5EF4-FFF2-40B4-BE49-F238E27FC236}">
                <a16:creationId xmlns:a16="http://schemas.microsoft.com/office/drawing/2014/main" id="{8FD3E3A3-982B-4BEC-A6D1-DD7153D414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83306" name="Rectangle 10">
            <a:extLst>
              <a:ext uri="{FF2B5EF4-FFF2-40B4-BE49-F238E27FC236}">
                <a16:creationId xmlns:a16="http://schemas.microsoft.com/office/drawing/2014/main" id="{ED35E0EA-FF28-4EA7-A80E-263E33F0F7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2DD0FA-9F8A-4943-83FD-41CA77419B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3715-6668-48F8-BAF1-3DC7C82D1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E8C4-1443-426E-90A0-E420A5E85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C0162-DEB8-42F0-BF93-C137B10BE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EB76C-0018-435E-8F0B-50C4ED223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EB757-285F-4102-85B7-95C07C59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3935B-7C4B-4FBA-B2F4-E02C6FB6F2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795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E76CE-016D-4821-99EF-6380FAA35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6EED1-FEEB-48EE-A0AB-98E98CB68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C5045-4186-4347-9BD3-D93771BFD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EDC75-BFE3-49EC-A896-25C9CF24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044D2-A97F-4A9C-ADB2-2C51AF7D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5DFD3-608B-4FFC-9765-F54F6375D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44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9CB1-3675-42C8-A979-CBAB7FCB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A03B6-A2A4-41D4-9F46-C84B7A5C9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91D51-9BC5-4134-ACD9-2B29AC095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A42AF-F466-4955-91E9-B1B21A20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64DF1-BB0E-46D9-9D18-A503316E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8DF4CB-25B3-465A-A660-1D792AB3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A87D0-9CAF-4C56-A07B-D198F6C37B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4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4904-16A4-4CD0-9E16-5C776FD2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F36E1-665A-4C4A-8A45-EB8355768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AEE29-10CF-4062-B5DA-75B7AE318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AC66E-D260-4164-9D2B-0F2CACF09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5B4B4-1A68-4147-97D8-8C0D158AB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C9DAA-D965-485C-8924-2FE7FDF1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C8299-7DDD-45C0-831C-BFCB8E14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6539D-7126-442B-91D9-62041A38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2582D-8155-4EDB-9BBD-8B488D3C8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755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79CF-3E51-41F8-9BC4-B0CBFE14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3C49A-D9A4-4236-9F3A-B7B7A67C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93E78E-77DD-420F-B6AD-BE237C55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2F404-B39F-438E-8011-DBAFCC90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3CC47-FBB2-437C-9239-932EB0160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5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D9F67-4526-4627-9C10-E09A823B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0D5FEA-3B28-4B43-86F7-D8DEF11CE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05A74-341B-4E04-A61A-3D87DB99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7DA9C-E8A4-46C7-9E78-6FB5633A0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5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5AC0-34B1-49B4-83AA-16EAB64B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484F1-8B07-4D47-BC97-BB3802FAF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E7809-F59A-4357-BAD2-325F1FF03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446B2-5F31-44E6-90B8-FD33F291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4FFDA-D490-4659-B829-EF46B250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8794B-3F14-46E9-B42B-67ACDC1F0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4E26B-E5CE-44A2-B70C-D6F8EC608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18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49F3-E518-47F4-90C3-7A75DD57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F0B8-4E9E-40D9-80CB-C8058C286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E4F7A-CEE0-414D-8A80-1EA6394DD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D67DB-8CE9-4DEC-9D92-9CE9C83FC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43F87-5285-4E1D-92F9-689B334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6DD64-00FF-4C1F-98DA-3113D1E03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890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59F99-C83A-42A4-AA48-F6190D94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78B8F-054E-41F6-A95C-32CCA1BE8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B9FAA-FED9-47D8-9F5B-9B28AE4755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7EFC8-A9BC-4C7E-A281-80391161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FCDCB-E14B-4516-AFF0-1BA9F0B5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AF578-F77A-43A7-8B65-15E5E80BD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9989B-C92E-4457-AF43-49535443C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158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D9CE-0D60-45FB-AFEA-35784BA3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A424A-7BF1-4C33-9F6E-77D96FF3A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47BB1-F4AF-407E-9301-7754645C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03255-B86E-4B73-B591-BB7C571C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0779C-C34B-4B41-8F2B-90A7B8C4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EDFD-C9BE-45CD-B071-F052731CF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84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E8BD7-83E7-4292-9296-FE877E06FF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2292-5DBB-4B02-A492-51D0A8B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01557-8E68-4382-9107-C5B7E45B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B44C3-7BC2-47A6-8CF3-A89A0EA16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3B55E-DB9B-440E-B299-20EBC1CD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36846-FAD9-4615-9B26-A3B15D09F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73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Line 2">
            <a:extLst>
              <a:ext uri="{FF2B5EF4-FFF2-40B4-BE49-F238E27FC236}">
                <a16:creationId xmlns:a16="http://schemas.microsoft.com/office/drawing/2014/main" id="{6256D944-A129-4CCA-8394-4CD3A8B63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8B8FCA5C-9561-4E59-9BD3-5CB273D6BA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09924" name="Rectangle 4">
            <a:extLst>
              <a:ext uri="{FF2B5EF4-FFF2-40B4-BE49-F238E27FC236}">
                <a16:creationId xmlns:a16="http://schemas.microsoft.com/office/drawing/2014/main" id="{C6F8D49B-B506-4D0C-A793-14A63C2560B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AB946D74-03F5-4345-9901-B1C39B7E50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AC7A09B5-F52F-4480-AA86-1CAF745C11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ABA63482-A9EA-4EE3-A880-CB910C4611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5285874-16C8-4EF9-B789-45B4EB56442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9928" name="Group 8">
            <a:extLst>
              <a:ext uri="{FF2B5EF4-FFF2-40B4-BE49-F238E27FC236}">
                <a16:creationId xmlns:a16="http://schemas.microsoft.com/office/drawing/2014/main" id="{5F5793D6-93B4-4A24-962F-B358D54A9061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209929" name="Oval 9">
              <a:extLst>
                <a:ext uri="{FF2B5EF4-FFF2-40B4-BE49-F238E27FC236}">
                  <a16:creationId xmlns:a16="http://schemas.microsoft.com/office/drawing/2014/main" id="{FD81F8AF-2D92-470C-8D6F-A536473EF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0" name="Oval 10">
              <a:extLst>
                <a:ext uri="{FF2B5EF4-FFF2-40B4-BE49-F238E27FC236}">
                  <a16:creationId xmlns:a16="http://schemas.microsoft.com/office/drawing/2014/main" id="{28B325B4-7583-4AEE-84BD-9159AC1CF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1" name="Oval 11">
              <a:extLst>
                <a:ext uri="{FF2B5EF4-FFF2-40B4-BE49-F238E27FC236}">
                  <a16:creationId xmlns:a16="http://schemas.microsoft.com/office/drawing/2014/main" id="{8ECE045C-F07A-4E3A-B3C3-CB429A9BA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2" name="Oval 12">
              <a:extLst>
                <a:ext uri="{FF2B5EF4-FFF2-40B4-BE49-F238E27FC236}">
                  <a16:creationId xmlns:a16="http://schemas.microsoft.com/office/drawing/2014/main" id="{E947D284-E475-428F-BD8A-36C90FF8C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3" name="Oval 13">
              <a:extLst>
                <a:ext uri="{FF2B5EF4-FFF2-40B4-BE49-F238E27FC236}">
                  <a16:creationId xmlns:a16="http://schemas.microsoft.com/office/drawing/2014/main" id="{1D3E4FCC-46D7-4FFE-8D47-6C98F757F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4" name="Oval 14">
              <a:extLst>
                <a:ext uri="{FF2B5EF4-FFF2-40B4-BE49-F238E27FC236}">
                  <a16:creationId xmlns:a16="http://schemas.microsoft.com/office/drawing/2014/main" id="{0173E419-8453-4EA2-9BAF-8185E5E6C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5" name="Oval 15">
              <a:extLst>
                <a:ext uri="{FF2B5EF4-FFF2-40B4-BE49-F238E27FC236}">
                  <a16:creationId xmlns:a16="http://schemas.microsoft.com/office/drawing/2014/main" id="{054AEDEA-2BE6-4464-B739-D4CAFD70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6" name="Oval 16">
              <a:extLst>
                <a:ext uri="{FF2B5EF4-FFF2-40B4-BE49-F238E27FC236}">
                  <a16:creationId xmlns:a16="http://schemas.microsoft.com/office/drawing/2014/main" id="{541E99F3-939F-427A-8270-C1AA5D8F4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7" name="Oval 17">
              <a:extLst>
                <a:ext uri="{FF2B5EF4-FFF2-40B4-BE49-F238E27FC236}">
                  <a16:creationId xmlns:a16="http://schemas.microsoft.com/office/drawing/2014/main" id="{E8F30C88-BA4E-403E-B582-6DAB4C7F5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8" name="Oval 18">
              <a:extLst>
                <a:ext uri="{FF2B5EF4-FFF2-40B4-BE49-F238E27FC236}">
                  <a16:creationId xmlns:a16="http://schemas.microsoft.com/office/drawing/2014/main" id="{8B9D70D0-AF28-479F-8169-0BDEDB018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39" name="Oval 19">
              <a:extLst>
                <a:ext uri="{FF2B5EF4-FFF2-40B4-BE49-F238E27FC236}">
                  <a16:creationId xmlns:a16="http://schemas.microsoft.com/office/drawing/2014/main" id="{8285002A-DD7C-4B5F-B1DD-109BFCA3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0" name="Oval 20">
              <a:extLst>
                <a:ext uri="{FF2B5EF4-FFF2-40B4-BE49-F238E27FC236}">
                  <a16:creationId xmlns:a16="http://schemas.microsoft.com/office/drawing/2014/main" id="{7F0D767A-73C3-4A4C-8DA3-A5276A04F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1" name="Oval 21">
              <a:extLst>
                <a:ext uri="{FF2B5EF4-FFF2-40B4-BE49-F238E27FC236}">
                  <a16:creationId xmlns:a16="http://schemas.microsoft.com/office/drawing/2014/main" id="{9A3205CA-3445-4A30-BC0F-D231685BD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2" name="Oval 22">
              <a:extLst>
                <a:ext uri="{FF2B5EF4-FFF2-40B4-BE49-F238E27FC236}">
                  <a16:creationId xmlns:a16="http://schemas.microsoft.com/office/drawing/2014/main" id="{C4732FD0-4DA6-4551-A7D6-7025DF5E4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3" name="Oval 23">
              <a:extLst>
                <a:ext uri="{FF2B5EF4-FFF2-40B4-BE49-F238E27FC236}">
                  <a16:creationId xmlns:a16="http://schemas.microsoft.com/office/drawing/2014/main" id="{F20E0D6E-9212-4F67-B190-B7E39E837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4" name="Oval 24">
              <a:extLst>
                <a:ext uri="{FF2B5EF4-FFF2-40B4-BE49-F238E27FC236}">
                  <a16:creationId xmlns:a16="http://schemas.microsoft.com/office/drawing/2014/main" id="{D5D79F3E-BC5C-4ADC-ADE9-6013A0C51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5" name="Oval 25">
              <a:extLst>
                <a:ext uri="{FF2B5EF4-FFF2-40B4-BE49-F238E27FC236}">
                  <a16:creationId xmlns:a16="http://schemas.microsoft.com/office/drawing/2014/main" id="{F8D2919B-75D6-4DA2-A8BF-D561212F9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6" name="Oval 26">
              <a:extLst>
                <a:ext uri="{FF2B5EF4-FFF2-40B4-BE49-F238E27FC236}">
                  <a16:creationId xmlns:a16="http://schemas.microsoft.com/office/drawing/2014/main" id="{395EEB58-0307-4ADB-9D85-63147CA9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7" name="Oval 27">
              <a:extLst>
                <a:ext uri="{FF2B5EF4-FFF2-40B4-BE49-F238E27FC236}">
                  <a16:creationId xmlns:a16="http://schemas.microsoft.com/office/drawing/2014/main" id="{9BC5A854-6E27-421F-8C99-BDA459502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8" name="Oval 28">
              <a:extLst>
                <a:ext uri="{FF2B5EF4-FFF2-40B4-BE49-F238E27FC236}">
                  <a16:creationId xmlns:a16="http://schemas.microsoft.com/office/drawing/2014/main" id="{0834F004-64E2-4CC7-9500-BD45F28D7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49" name="Oval 29">
              <a:extLst>
                <a:ext uri="{FF2B5EF4-FFF2-40B4-BE49-F238E27FC236}">
                  <a16:creationId xmlns:a16="http://schemas.microsoft.com/office/drawing/2014/main" id="{9B2E789A-7DC6-42B0-B74B-0D9B4A9A7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0" name="Oval 30">
              <a:extLst>
                <a:ext uri="{FF2B5EF4-FFF2-40B4-BE49-F238E27FC236}">
                  <a16:creationId xmlns:a16="http://schemas.microsoft.com/office/drawing/2014/main" id="{0556A88A-DA8A-4D5F-8322-75D9DAD11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1" name="Oval 31">
              <a:extLst>
                <a:ext uri="{FF2B5EF4-FFF2-40B4-BE49-F238E27FC236}">
                  <a16:creationId xmlns:a16="http://schemas.microsoft.com/office/drawing/2014/main" id="{2794C1AF-7444-4BD2-AA98-E9405C842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2" name="Oval 32">
              <a:extLst>
                <a:ext uri="{FF2B5EF4-FFF2-40B4-BE49-F238E27FC236}">
                  <a16:creationId xmlns:a16="http://schemas.microsoft.com/office/drawing/2014/main" id="{888188C4-67DB-4410-B697-FB4D487A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3" name="Oval 33">
              <a:extLst>
                <a:ext uri="{FF2B5EF4-FFF2-40B4-BE49-F238E27FC236}">
                  <a16:creationId xmlns:a16="http://schemas.microsoft.com/office/drawing/2014/main" id="{D19ABA71-C2D4-4F59-814F-0941A5FCC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4" name="Oval 34">
              <a:extLst>
                <a:ext uri="{FF2B5EF4-FFF2-40B4-BE49-F238E27FC236}">
                  <a16:creationId xmlns:a16="http://schemas.microsoft.com/office/drawing/2014/main" id="{4505A22E-343D-4F5D-82DA-4CBB556D5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5" name="Oval 35">
              <a:extLst>
                <a:ext uri="{FF2B5EF4-FFF2-40B4-BE49-F238E27FC236}">
                  <a16:creationId xmlns:a16="http://schemas.microsoft.com/office/drawing/2014/main" id="{08BF7C10-B5E5-42CB-84A6-5F4C022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6" name="Oval 36">
              <a:extLst>
                <a:ext uri="{FF2B5EF4-FFF2-40B4-BE49-F238E27FC236}">
                  <a16:creationId xmlns:a16="http://schemas.microsoft.com/office/drawing/2014/main" id="{98783D0F-9E4B-4E35-9333-B4CDB288B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7" name="Oval 37">
              <a:extLst>
                <a:ext uri="{FF2B5EF4-FFF2-40B4-BE49-F238E27FC236}">
                  <a16:creationId xmlns:a16="http://schemas.microsoft.com/office/drawing/2014/main" id="{094B1930-DBA5-4D86-AB60-7E13877AB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8" name="Oval 38">
              <a:extLst>
                <a:ext uri="{FF2B5EF4-FFF2-40B4-BE49-F238E27FC236}">
                  <a16:creationId xmlns:a16="http://schemas.microsoft.com/office/drawing/2014/main" id="{FC6DDC92-9389-463D-8B4D-896F170B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959" name="Oval 39">
              <a:extLst>
                <a:ext uri="{FF2B5EF4-FFF2-40B4-BE49-F238E27FC236}">
                  <a16:creationId xmlns:a16="http://schemas.microsoft.com/office/drawing/2014/main" id="{43085057-4329-4586-B7D9-146921E09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960" name="Line 40">
            <a:extLst>
              <a:ext uri="{FF2B5EF4-FFF2-40B4-BE49-F238E27FC236}">
                <a16:creationId xmlns:a16="http://schemas.microsoft.com/office/drawing/2014/main" id="{C118957B-E461-429A-81DB-7CC91CEBC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385D1-495B-4D42-B40F-18FA2934D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B99B-56F6-4853-A83B-276E2A51C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4AB6A-8BEB-453D-848C-81D20C42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CCBEE-6DCA-4326-A100-DCFDC958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ACA1E-138F-4045-A8CE-47C0EFC2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07E5A-4A2B-45EF-AD2A-B36BE6EF5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880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7AC0-020A-4B0A-9602-27DF3E42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F5619-8F19-4577-A18F-214C80401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51C4-4744-4E7C-AA63-1AA250B90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F3C60-737C-4F6F-8DD4-5876B72F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ACFAF-134C-4CE7-B0B7-D85E42FE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1AF99-EEB5-40A2-8418-0854A31F5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98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E335-66E8-4D2A-A22C-CC1F3061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79E85-392E-4DF9-A378-A3DD83A0B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ECF44-983D-4409-8DDB-A8B93E7D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73CDD-E2BA-4B10-AB08-140E69773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E9ECC-4DE2-4FFB-AABC-25A7A20DB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377C1-B879-4D78-BBAF-DA4E79DE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86E31-E170-4D42-AEAF-0E88BA845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19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52258-7CDB-4E46-A9AC-AC284C6F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563FE-8E0E-4BB5-B3E9-86872AE60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0DC59-DA7F-4CEA-AA94-620DB91F0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D7C69-862C-401C-A00D-482FB4A30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B9D9C-08E1-456D-AFA1-6522660B2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E825A8-DA28-423B-AFF2-2165A938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4EB57-0152-4F54-B494-054C6ECE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4BA1A7-21C4-423B-BB1A-24FF08FE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2B4EB-A009-4814-B20E-055146CBF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65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68D6C-AD1A-43FC-8111-628D533E6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57365-98DD-4631-8973-9942766D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13E06-E5CD-425C-B55A-AACFD613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2A14E-5240-42FA-AB28-1C2B027F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888F0-DD7B-4EA6-BF31-F4D5613F6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146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22B517-9E21-4B45-A46B-F1BDE2DC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94BA3-7AF9-42C4-9BB8-3019BF727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5B56C-D782-4694-B5FF-CBAA7796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83B3-F12A-4CE4-BF48-83B26043D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32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6DEF1-8ED8-473E-8A49-1D7EE68B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9BB06-1750-4783-AFCA-D5F2E61E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3297F-9009-4D35-9F61-2CE1BC072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0E75E-B9B3-4F37-AD70-C7CE71F8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72424-6423-4678-BB22-84506AAC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3168D-ECE4-42AD-991A-9EDD695D6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901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10A8-0149-405E-96B4-A1132F06A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D6622-1179-4B42-ACF6-3ECABCD69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511CA-CBF1-4250-B44B-A46B7316A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186A8-7009-4009-A60B-D3FE9EA5E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ADA26-9F8D-46E0-9A9E-419DD50F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CB41A-0043-494A-98D9-BDFDD312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C9932-91A9-410C-BF17-98BAA9CC6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215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3205-FF14-4DA4-8067-5F26C538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F3C27-3360-4E46-958A-E6C6B95C3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9DE9C-8390-420A-8267-101880A95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54610-BD03-4012-8F8F-1CAFBE67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BD14F-20CA-4451-B1E7-35F9E480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C6962-38C2-490B-BF4C-BDAA9342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2D927-D743-49E8-8B3B-1F6F133BBF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094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F8C94-834A-466A-A73E-7B9D5A37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047A07-D516-4C3E-A0DC-1BFB41070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11908-A48D-4CAA-A478-C5B2258E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947E-54A1-45B8-BE94-E0F608AA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03EF-B873-4934-BEAD-78597CCD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CF3E8-D816-4DE0-98A9-30F4C26E9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840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7E5C8-9286-4F21-BA90-275604EEE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2693E-E0BA-4988-918C-93D4F71D4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A3843-8458-485F-A930-A93628AD5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6C59E-388F-4547-B54B-BE5C2DE6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34315-4936-4A20-A414-C776F75E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6B830-45A6-4454-8607-2C98BF7013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92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D0F6-708D-4A35-B1D3-B9CA1DB57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3678D-C3A2-41B7-BDE0-46CDD3D8B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63E32-3C31-48D6-B034-9D326BE2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6ACD4-C762-4CCA-9EE2-F2B22F25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9819E-4D24-4B31-9D3F-A3E7076A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A5788-6ED6-4EA0-B12F-5108DB980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37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6439-63F2-4527-B6DC-15975E55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6555-73AE-4AD6-BAA8-582B1F855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06B3-C04A-4649-AD9A-D4FAD46D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A6128-6CE9-463F-A9F7-AF7DA250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00448-DF67-4742-86B4-77121B63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B1CB-4F46-4309-8CF1-75C11F83D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098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610F8-D81B-49A4-AAC1-5D25E8EC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42183-04B4-4450-A728-59C232360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FE32D-4DB4-4EFD-885F-583C26B2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7E5E1-078C-49D5-A2BE-CEBD777A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3096-5C46-4495-AF34-EED7E1CF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14C44-A309-4009-8A38-FB7D61DF1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190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8367-3E81-44A9-949F-47C568A7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8B9AF-82E1-40C1-8ED0-D25BED693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274D6-C862-4DB0-A348-AB6F698CA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A14EB-29AF-4CB6-BBD6-01954A10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C5DBA-9028-4937-AEDC-45C93090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5AA90-1967-4711-8BE9-50AAD4C8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103FA-082E-46C1-925A-8CC7E0ECE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18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8F63-BDB5-4126-971E-7CC38F41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F4BDC-E2A7-47AB-8482-37BB345C6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7890A-4725-4260-A64F-BE512310D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53D0D7-B56D-4637-BFBD-AC44D3111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059ED-F7C6-4373-9504-4A6553AA7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699296-CAFC-405F-8F91-42B0E2BE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09CC28-EB00-40BF-80BC-4A4892FE6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C643F-7D1D-470D-B052-435EF9E6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ED4CD-7C13-4414-A6D8-5C60F41282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767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F970-4990-4A48-8844-819EA82C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6BBF3B-30C6-4715-985C-B0D7764B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942B4-7896-46E2-98FE-327C4B88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6A1D3-2B74-4CC6-8547-2D17B232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13595-1DA2-4642-A2FB-DF9B7FD15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58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234E-3F28-4DBA-9598-1DD050DF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0FBEB-BAA9-481D-AE1A-3051F8E1B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0768E-D22F-41A2-AADE-09A4472A7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76AAB-035A-4B7B-B400-E56C556A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064FF-BDB1-44F6-9823-7AE61E33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3F13D-AEB7-4BB1-BA87-0D465768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DCF09-FA03-4519-820A-9D37B0030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326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2700C9-79E3-4A08-BE9D-926D3AE6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957D0-CD4A-4241-B358-4101F4376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214DA-15DC-4B0A-A9C9-EF366063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DF5A9-A8E7-417B-BBB7-5918EE406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1671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99A9-26A8-4585-AF37-EE9C08F5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B7ACF-7B9D-48D5-BDC7-8DE877265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19A47-2BF5-4ADF-B8E0-0B6544B20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8E42B-052A-41BA-AEDC-2DDA6BD6A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F421C-FBBB-442A-A0DD-A23D558F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ADE78-9CF6-4092-B476-64C65046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16CC9-6391-439C-BA30-68B274B80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2282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E8FA-B1E7-41C3-BF0A-B55B1C1F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9913D2-A14E-43B5-807F-A8BA54234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0FEB1-1270-4B9C-904B-2EDB6E914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49906-7F5A-4C70-834D-85D2CC57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4F75-B9C6-4AE7-9762-8C61E7FD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00BB4-FF5E-4656-BC61-599D134A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380D7-74A7-4A20-B91A-963355506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86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22AC-2AF6-472D-B717-5F51CB8B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6E32F-E550-4CDE-852F-A707F3CFF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D9F67-94CA-43D4-8D57-5621C053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D3610-39AB-4DD0-A0EE-EB9DFCEF4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A8C1-C268-412D-A0F7-FCA68FA5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C0062-E40D-46E0-8830-FBDCECC6D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06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B3A10-6B95-4D82-849D-FF332E401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66149-1193-428B-B531-54A1C2575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79DF-3C65-4758-A3EA-05FAFD2AC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10F7E-0AD8-43F0-A454-F2F3F283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C64CD-C510-4159-AC47-E37BE14D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8573E-53E3-4ABB-A441-3CB22D32C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780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C3A4-590C-4EF0-AF63-BD04CD8BE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171C3-EB08-47BB-8295-85A118C00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2621-F4C6-4268-83DF-37E92C5B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2F325-B30E-4E54-BA4B-7273467E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36836-CE20-4357-B3DE-A28A0D45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77AE5-833C-440F-A038-A9DF9A4DC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780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69CB-CF5D-4EDC-A5C8-AEF5F7329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1CF34-1ADC-4C03-9341-E528D386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BC01A-4177-4E6E-BB13-634BACB2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04097-0B40-4942-99C9-78A9AC949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BE41-981D-4633-8E9C-E6B9C6A9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6C49E-4665-48E5-91BA-9CEE7194F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1129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9EDC-E192-4F35-89CB-C6B2B66C9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07A4D-411C-41F5-B2F6-8A74B02C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561F-AB0A-4AF0-865E-513B9006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CC60D-D443-4AF8-82EB-6578ECAD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2D6BE-BAC0-44A2-8C61-F8B30A756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7E86-2942-444A-95D4-823168FB27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5647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E52C-156E-42EB-8251-982EFF81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5824D-18AF-427A-B807-6DE42AE47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127ED-03F8-409B-B5E3-9E6A5069B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0608A-FDBC-43A4-97C4-CA96F67F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CF487-0122-4C6F-8609-0C03315E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7E17A-F0E8-41F9-9E14-C7315244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846A9-C843-431B-A0BC-634218FD9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725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02E4-A2BB-4F55-958A-25810F51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4A5C02-8F9F-4D3B-91D8-E25FAFCC4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53770-7E29-4DE8-A19E-578AEEAB3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55DC8-CDC6-4663-A8BF-B2BDBBF3F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337BB-F151-4B92-89C1-1E1BA5485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93466-17FE-4801-BEE1-37B1A7CC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486B6-C91B-4D66-A128-00EA3FD3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6081C-1023-4E3D-BBBE-95028E0BE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09D76-2D7E-485D-89C6-89CC6F3C0F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55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5C0-FF8D-4D6A-B950-F3BC351A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41C3E-1912-477C-9DB4-ABC72A33C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752BF-9230-4408-8B87-A9DF4B730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481134-5D6D-44AB-A1FC-D67C2B7EC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EDDDA-279F-4AEA-BB21-DC02FF588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0B068-2789-4BD9-A999-2FAC8577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42E6F-D307-4202-BCB8-9836DB3E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EDFDED-A2CD-4635-905F-A60813E2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811E1-39A1-48AB-8600-CC65B9DBD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6507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2A12-F2DD-4CCE-A44B-EAE29CD2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805875-A397-40B9-8BA5-546460AC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4FCD0-C83F-4EF0-89AE-36F32775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C4753-D9E5-4C52-BB5E-C5B7B54F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BE07E-CCF4-40EE-845F-8A133CF93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366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E7B3C-CC3E-4A30-ACCB-81C7EA38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DAEB3D-35B5-4ECE-B6A2-B3CF84C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1F15D-D130-4FEB-B0FA-AB33560BD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371E2-55D2-4253-9352-D37C3C994B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759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FC7A-23A1-41CB-A808-8263A9EC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50066-5E5B-40CD-B517-465B51BFA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C4156-FD96-470F-B498-3D84F9B78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0F462-B525-4B2D-B9C0-8BD04015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0164A-BFE1-4718-B450-4EA923E0A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4B06F-001E-4037-A639-C03EA4EA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B875C-00E8-4810-8F31-0555A70BC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5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6AFD-983E-4D99-BF84-66C077FE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EF4EBF-D9DD-4C90-9C33-12F1FCA43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6D30C-635C-4065-B75C-4997B2251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5CE42-B503-41DE-90B6-7CD662C6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ECE8D-BBD8-4E6E-AECC-1EEBB133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8035CC-21EB-49DE-B862-9158AE1C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A6CA8-0A99-433A-93ED-8AF64A988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9336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A9808-DDE9-4EB1-A9D2-CF66EB0B2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3DAEB-8757-4916-9A64-D97200D6F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4F276-983E-42CF-8B3A-00F3C251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85239-2DCD-4D7D-84F6-4E2EB6C6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230E3-3679-4A3E-928E-CA0DCE6F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4C548-2F38-4DEB-A889-CB09BB89E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375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F9896-7A24-42C3-8B3D-1BACC6B96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06A20-198C-4BCA-90D9-DF67F182B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995F7-5D25-44FB-98C7-D791F31C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0395A-3F7B-4C7F-A679-AC24E02A8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E2C4B-C17B-4546-B5AE-A65E8A77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5344-FEF3-418A-8331-C03D6B0E5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003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F33B-B5C4-4297-BA1F-4949B4BBB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AE7FA-23B4-4678-AE49-5177A5922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55A47-2B8C-43BD-A025-D24141B0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4DA2A-33E0-4A8C-A99D-AF456795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26ED8-09EB-4F85-B4F3-5D0A171F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1FBFE-891B-45D3-B49B-EA7E8A06FF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773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FBEF-9E22-46BE-B333-1182B342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91EAE-4907-40B5-B889-A6BC79C5D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A081D-6A11-4006-888D-1F6DB11F6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BC379-C3C3-4AFD-8551-C82FC4EF4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11B1E-0973-4BE6-80C9-63DA7536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1967E-31BF-4938-8BE0-C0A7F9A84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874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F0EE-1DE8-4FF4-A2EB-FDE12CBE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D5B9A-B47D-4505-AFAE-F65866099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B2DEC-D3EC-45AE-B3A9-77A3CBE4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CF80-48BB-4ABD-A3CE-820ED60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35A0-2199-46DA-BFB6-9B9B65AC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E0662-1CBB-418B-81B0-925EB7261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4780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52E0-3073-47F4-8901-D9282118A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B82A-3143-432A-893D-5FE66B5D6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DB44E-A5B0-4A65-874D-E2C79091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49D39-0D75-4933-A2C3-A35D69F6E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31100-8544-4F2E-AD00-39E55ACA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8013F-0002-4745-8829-B806E671D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C323-F365-4E76-A01E-A79AEEC01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78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3C5A-C23E-4E5B-ADEF-CB40DC8A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D223F-3F0A-41D5-A7A2-52EB8DDD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FCC5D0-7B70-432E-94AE-144A5581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4F017-CFA2-4D27-8457-ACB66C26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23B19-B326-4190-A701-1A10021F64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697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ACCB-9A56-4058-A67D-AD6BE2F3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9D68C-AA1B-412C-AD40-F44066357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F8584-F848-42AC-9C6D-799692205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F5D86-3E2A-4EAD-B285-F5C0AF274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4AADE0-DE63-4E77-A182-D920AB52D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F1EF7-DDF6-47BF-8D9B-23336D59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9A0CD-1BA3-4BD9-9DCC-6C9FFAD1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1B72F-0062-4550-B9EB-8D22EBB2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92E5F-525B-4884-8661-57B91C241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0394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8525-C527-4DEF-9922-DEA87806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E654F-056D-4566-A8FE-F7F19053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1B2E8-E1B5-4C69-8832-5A8D4AFF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5EC18A-8292-4174-BD87-3551E81EA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A7DC2-1713-4345-9CA4-32E477D82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551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546C5-56C8-4893-9DE2-34EC63227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A8B32-244E-4D43-8434-5172D397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19D18-84DC-4076-85E5-D063EB33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810DA-8204-4D59-8F0C-7165BABD9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30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C796-A3AB-4DE4-A3DF-FD6E5AA8D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EE7AD-2CDE-42A3-A560-540CF4E74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8B422-F2D6-4840-B06E-F0870F178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4CBD3-FEE2-4496-BC29-966163D0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AF28A-1C13-452E-BF0F-6B750D843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BB201-3E5C-4FC8-AB78-7A760C36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87AB-B976-4853-A581-D5F476B6F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9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55A2-C550-44B3-834B-4BB9D302A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7D5FF0-E39D-4BD6-8738-688E0A3BA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252150-787F-4169-9259-2C30B34E7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F1F42-0579-41EE-97C5-603B9261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7EBB1-255C-4C9A-B096-9EBE3035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AE170-BF3B-4207-94EA-1FC39832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9782-9702-4848-BC47-E0CDF47FD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2794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7E705-5CE7-4623-8B86-86267A60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D6C80-C48C-4036-8B6C-C7CD90859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CC4C9-C567-4B8D-B424-30B8BAB5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8A6F-DC7F-4D36-B9EC-892B5718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2BB56-ADE4-477D-9C80-45EE8B28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14B79-1E1E-4FF2-A3B5-62A7905B2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6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F2D02-1C8F-447B-BE1F-196B2B659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53B45-2A66-4D8B-BA01-0A2DDC16F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C4893-75F1-40D2-B7E4-8F90DB4E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BF361-0F82-4ADD-AB26-68B8AA35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F1919-4439-4C6B-8F06-6A0C0981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3077D-42E3-4CD5-84D7-DC75AF95B5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513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2BE3-E920-42CB-9199-58B7237A5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DD00C-AF78-4E63-B31F-175D1AF83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73E21-2ACE-46E5-A03F-C9CA18B8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73FA2-63B1-44EC-B6AA-88786468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CE00C-812F-4DDA-9407-940EBA87B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AC068-E766-4F2A-B4CC-7727795E0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954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BE67-CF6B-4A6E-BA83-0CD31AD3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35521-82BB-40E2-BD53-A03D17907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A8C69-7776-4463-A674-EE8621C1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E8E6-719B-4016-B65C-79338689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9596D-4BE5-41E9-8D57-4C81CD1B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88EF8-CD32-4B46-8759-D0F79DAD4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4444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3C3E-6F25-415B-9AAA-7196CEA8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EBA4F-AB29-4D23-99FB-7502EFEAD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B2DA5-45E6-4F98-BF50-A8974777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72B49-C1A9-4728-AF84-F7AFC86B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908FB-A522-4AA7-9445-DFF3661D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9CA85-4608-485D-9B81-706F992643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23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1E59F0-8078-4C26-B6D0-AF5DA67B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D75CF-54A8-4A66-A7E2-7DC91AFC3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BB322-45DF-4421-9EAE-61A8B7D8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3A964-72C9-40B3-B903-E46EA2935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458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E8A7-2451-45FD-A723-B04FF639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9505E-6F50-472C-A57B-5C930475A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8430B-307B-43F8-ADC6-7043AA9F0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0519B-B425-4D79-8989-5130FF98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3E0A7-6ED5-4D17-9E44-5521DD1B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AA45E-3CBE-4B47-9AAA-3BE2FAB1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618B1-E753-4882-B46C-01D8F33F5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257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FF17-43AA-4704-91C1-209EE48B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3CEF9-FFE2-42F4-9174-4FE25B642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07AA5-6ABB-48D2-A97F-AFAB0AB0E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DF29F-A583-4B14-B7EF-ABF170321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3689D4-C661-46AF-9E8E-6B9212D09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BCD18-42C0-40FD-9646-7B44D099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33B825-063A-4DBB-871B-1FEF185B9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6C46D4-1817-47CD-BB79-4A109A83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65E8-2B49-4343-A597-96906D6741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7192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DAE5-B13B-445C-90FA-87512C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02A33-6F54-42FF-90AC-8AC9A57C6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7A62A-B7FE-4B43-B2C6-E520A1D4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E3C00-EE07-49CA-9073-0BDAD2263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589D8-86DF-48D5-BE60-1733A550B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156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1B2EC-348E-4E83-BD67-BA95C514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A6B39-71D8-44AA-AD7F-75BABA8E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A245-C6A7-4B40-BDF3-401D767D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1197E-B175-4A98-B0BD-DED7638BDA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9030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66D74-F03C-4A59-98CC-C5B383980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D3D6-F88B-4A28-9478-881A3785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13887-7FF7-4415-8B46-D90BDBF03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34AFD-01B5-4DAC-BD63-CA028123C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9352F-B875-4EDC-8F25-6C9CA18C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5F926-C224-4423-8861-F6E119F4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A1435-F4F7-4285-991A-C91873E64A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1906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53BF0-A548-4E31-8166-764BC914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6290D-1383-4CB6-BD0E-0D057FA39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39C9C-6F46-4BE1-9C27-6FA545115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45924-2DA9-4973-9469-3316019A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5F663-DE79-4F55-BDE4-175B61CD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B8D00-B7B0-4C56-9B9E-3A4C2525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6A471-9CC6-453D-ACAA-8F6D9EC85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73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2B1AB-4DF9-45F7-96F6-CB1A1A9E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28554-8097-4080-A37F-2A5D5767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662B1-EEFF-4075-98A4-3EE19C11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D6AEA-687E-482A-BCD1-E9014A9A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DDB1-F8B4-4027-8824-34AD21C2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3E040-76A4-4E37-8CEA-5DA90327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93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541439-F50A-4A87-AD58-6A6DB6CAD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D16BB8-0AA0-4656-8A1E-99CBAE660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0172A-185E-4274-B0F4-C5AC4B128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1DAE6-EBCC-4A88-BA31-61251C5A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DDF7-F839-44CF-AC6F-C8720658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D0B65-94A0-455B-9576-8C4C591765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0F061-EF3F-413C-941A-4F7ACE31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2E75D-5095-46D9-89C2-1C62938BB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7C089-A049-4D9C-9BC6-2682755C9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E3623-EC83-4CB9-B9EB-B30254BD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39F65-F813-4FEB-948C-37E259DBD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C5675-C026-49FD-9539-8E2CEFE8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DBE80-B0AD-4F6A-8E45-30B9A6880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72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A5965-4036-43BE-AA88-3827BF513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AA3021-1468-4DE6-A665-4BEF433AF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8F094-2036-4ECF-A673-AD71DA0C2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79FD9-D381-436F-A466-E4F1755D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81218-8172-4C0A-AD4C-8D3338E2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4E422-B37E-4E81-9C93-F4D726AF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8943B-F5B2-4930-A42F-6D3CEA940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43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E5E5DF90-1295-4289-9163-F87BFF47E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9B92DD26-40B5-4A07-9D56-8842B5EF1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1012" name="Rectangle 4">
            <a:extLst>
              <a:ext uri="{FF2B5EF4-FFF2-40B4-BE49-F238E27FC236}">
                <a16:creationId xmlns:a16="http://schemas.microsoft.com/office/drawing/2014/main" id="{109E7F95-9206-4404-8BA6-AE488859B8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A596493E-6999-492F-9D2B-220A9F833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171014" name="Rectangle 6">
            <a:extLst>
              <a:ext uri="{FF2B5EF4-FFF2-40B4-BE49-F238E27FC236}">
                <a16:creationId xmlns:a16="http://schemas.microsoft.com/office/drawing/2014/main" id="{78BBF533-85EF-45D7-B359-553A829B6E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763ABC9-C75C-4D1E-9BA7-1B9441E646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2">
            <a:extLst>
              <a:ext uri="{FF2B5EF4-FFF2-40B4-BE49-F238E27FC236}">
                <a16:creationId xmlns:a16="http://schemas.microsoft.com/office/drawing/2014/main" id="{C676A739-4C5E-4EC2-A3FE-5F7CA794D8FD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82275" name="AutoShape 3">
              <a:extLst>
                <a:ext uri="{FF2B5EF4-FFF2-40B4-BE49-F238E27FC236}">
                  <a16:creationId xmlns:a16="http://schemas.microsoft.com/office/drawing/2014/main" id="{1C945360-4291-4C33-82E4-2263FFC7D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182276" name="AutoShape 4">
              <a:extLst>
                <a:ext uri="{FF2B5EF4-FFF2-40B4-BE49-F238E27FC236}">
                  <a16:creationId xmlns:a16="http://schemas.microsoft.com/office/drawing/2014/main" id="{BAE740AD-6959-45D3-A1E5-F013FFD8A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277" name="Line 5">
              <a:extLst>
                <a:ext uri="{FF2B5EF4-FFF2-40B4-BE49-F238E27FC236}">
                  <a16:creationId xmlns:a16="http://schemas.microsoft.com/office/drawing/2014/main" id="{2BA77EC2-86A8-44AD-A7E1-EA9E00082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2278" name="Rectangle 6">
            <a:extLst>
              <a:ext uri="{FF2B5EF4-FFF2-40B4-BE49-F238E27FC236}">
                <a16:creationId xmlns:a16="http://schemas.microsoft.com/office/drawing/2014/main" id="{82E15A74-D4C6-4CD8-A78A-31B048B92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2279" name="Rectangle 7">
            <a:extLst>
              <a:ext uri="{FF2B5EF4-FFF2-40B4-BE49-F238E27FC236}">
                <a16:creationId xmlns:a16="http://schemas.microsoft.com/office/drawing/2014/main" id="{A6330BAC-5CF6-4C0F-A400-1E68EF610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2280" name="Rectangle 8">
            <a:extLst>
              <a:ext uri="{FF2B5EF4-FFF2-40B4-BE49-F238E27FC236}">
                <a16:creationId xmlns:a16="http://schemas.microsoft.com/office/drawing/2014/main" id="{A3174188-9E66-490D-9D6A-5A512AE5D5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82281" name="Rectangle 9">
            <a:extLst>
              <a:ext uri="{FF2B5EF4-FFF2-40B4-BE49-F238E27FC236}">
                <a16:creationId xmlns:a16="http://schemas.microsoft.com/office/drawing/2014/main" id="{F0C422BA-816E-4902-8D2D-1578049A77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endParaRPr lang="en-US" altLang="en-US"/>
          </a:p>
        </p:txBody>
      </p:sp>
      <p:sp>
        <p:nvSpPr>
          <p:cNvPr id="182282" name="Rectangle 10">
            <a:extLst>
              <a:ext uri="{FF2B5EF4-FFF2-40B4-BE49-F238E27FC236}">
                <a16:creationId xmlns:a16="http://schemas.microsoft.com/office/drawing/2014/main" id="{55C8ECEB-B8AD-4FC2-ACAF-38ACB830BC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fld id="{6FCF22F6-5288-4AD9-B66B-6E88C4A277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Line 2">
            <a:extLst>
              <a:ext uri="{FF2B5EF4-FFF2-40B4-BE49-F238E27FC236}">
                <a16:creationId xmlns:a16="http://schemas.microsoft.com/office/drawing/2014/main" id="{FFE8B198-B489-47EC-923A-B5AD80653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AFEA5A59-117B-4FC9-9DC0-03B4D8397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8900" name="Rectangle 4">
            <a:extLst>
              <a:ext uri="{FF2B5EF4-FFF2-40B4-BE49-F238E27FC236}">
                <a16:creationId xmlns:a16="http://schemas.microsoft.com/office/drawing/2014/main" id="{C634647D-74EA-40C7-80C1-101DAC9BC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8901" name="Rectangle 5">
            <a:extLst>
              <a:ext uri="{FF2B5EF4-FFF2-40B4-BE49-F238E27FC236}">
                <a16:creationId xmlns:a16="http://schemas.microsoft.com/office/drawing/2014/main" id="{D657EA68-3067-4BB7-BE2B-018FFB5B0C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8902" name="Rectangle 6">
            <a:extLst>
              <a:ext uri="{FF2B5EF4-FFF2-40B4-BE49-F238E27FC236}">
                <a16:creationId xmlns:a16="http://schemas.microsoft.com/office/drawing/2014/main" id="{C8693910-3BE2-46A6-856F-B475E76D10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08903" name="Rectangle 7">
            <a:extLst>
              <a:ext uri="{FF2B5EF4-FFF2-40B4-BE49-F238E27FC236}">
                <a16:creationId xmlns:a16="http://schemas.microsoft.com/office/drawing/2014/main" id="{BBF1EE4F-BF4A-4A8F-8C25-D6D9140381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B895BBAD-4C2A-491F-8578-B73E82F870E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208904" name="Group 8">
            <a:extLst>
              <a:ext uri="{FF2B5EF4-FFF2-40B4-BE49-F238E27FC236}">
                <a16:creationId xmlns:a16="http://schemas.microsoft.com/office/drawing/2014/main" id="{CC5AA0BD-3E14-4168-9387-8567CB4C2556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8905" name="Oval 9">
              <a:extLst>
                <a:ext uri="{FF2B5EF4-FFF2-40B4-BE49-F238E27FC236}">
                  <a16:creationId xmlns:a16="http://schemas.microsoft.com/office/drawing/2014/main" id="{C7A5AD89-A5F4-4321-912C-1A1F148BC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6" name="Oval 10">
              <a:extLst>
                <a:ext uri="{FF2B5EF4-FFF2-40B4-BE49-F238E27FC236}">
                  <a16:creationId xmlns:a16="http://schemas.microsoft.com/office/drawing/2014/main" id="{F2BF515B-89BB-4353-9187-12060584D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7" name="Oval 11">
              <a:extLst>
                <a:ext uri="{FF2B5EF4-FFF2-40B4-BE49-F238E27FC236}">
                  <a16:creationId xmlns:a16="http://schemas.microsoft.com/office/drawing/2014/main" id="{9EFDA74A-ECE1-4687-A09B-4A62AC31E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8" name="Oval 12">
              <a:extLst>
                <a:ext uri="{FF2B5EF4-FFF2-40B4-BE49-F238E27FC236}">
                  <a16:creationId xmlns:a16="http://schemas.microsoft.com/office/drawing/2014/main" id="{B26DE584-003C-40DF-BACA-2D3695BD5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09" name="Oval 13">
              <a:extLst>
                <a:ext uri="{FF2B5EF4-FFF2-40B4-BE49-F238E27FC236}">
                  <a16:creationId xmlns:a16="http://schemas.microsoft.com/office/drawing/2014/main" id="{467306DB-F95C-42F4-8E6A-28D605126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0" name="Oval 14">
              <a:extLst>
                <a:ext uri="{FF2B5EF4-FFF2-40B4-BE49-F238E27FC236}">
                  <a16:creationId xmlns:a16="http://schemas.microsoft.com/office/drawing/2014/main" id="{CFBE9793-D377-457D-A634-2FFB2A801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1" name="Oval 15">
              <a:extLst>
                <a:ext uri="{FF2B5EF4-FFF2-40B4-BE49-F238E27FC236}">
                  <a16:creationId xmlns:a16="http://schemas.microsoft.com/office/drawing/2014/main" id="{4C39A439-1BA6-4583-ADE8-F0FDFFA3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2" name="Oval 16">
              <a:extLst>
                <a:ext uri="{FF2B5EF4-FFF2-40B4-BE49-F238E27FC236}">
                  <a16:creationId xmlns:a16="http://schemas.microsoft.com/office/drawing/2014/main" id="{53D3A084-577F-4B19-BFC8-1BA09D99F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3" name="Oval 17">
              <a:extLst>
                <a:ext uri="{FF2B5EF4-FFF2-40B4-BE49-F238E27FC236}">
                  <a16:creationId xmlns:a16="http://schemas.microsoft.com/office/drawing/2014/main" id="{97AB5154-85BA-4986-B3E9-91F5E73F4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4" name="Oval 18">
              <a:extLst>
                <a:ext uri="{FF2B5EF4-FFF2-40B4-BE49-F238E27FC236}">
                  <a16:creationId xmlns:a16="http://schemas.microsoft.com/office/drawing/2014/main" id="{1E2301C2-089F-4176-AC8A-94FBC2D2E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5" name="Oval 19">
              <a:extLst>
                <a:ext uri="{FF2B5EF4-FFF2-40B4-BE49-F238E27FC236}">
                  <a16:creationId xmlns:a16="http://schemas.microsoft.com/office/drawing/2014/main" id="{DB81C343-A879-42EC-8C4C-7E84E2B0C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6" name="Oval 20">
              <a:extLst>
                <a:ext uri="{FF2B5EF4-FFF2-40B4-BE49-F238E27FC236}">
                  <a16:creationId xmlns:a16="http://schemas.microsoft.com/office/drawing/2014/main" id="{837CDD0B-765D-4C8B-880B-9313168EF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7" name="Oval 21">
              <a:extLst>
                <a:ext uri="{FF2B5EF4-FFF2-40B4-BE49-F238E27FC236}">
                  <a16:creationId xmlns:a16="http://schemas.microsoft.com/office/drawing/2014/main" id="{13BFFAB0-968B-40DB-8CF7-D3B0594E4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8" name="Oval 22">
              <a:extLst>
                <a:ext uri="{FF2B5EF4-FFF2-40B4-BE49-F238E27FC236}">
                  <a16:creationId xmlns:a16="http://schemas.microsoft.com/office/drawing/2014/main" id="{378B0E66-26F2-4E96-9739-A350F7B16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9" name="Oval 23">
              <a:extLst>
                <a:ext uri="{FF2B5EF4-FFF2-40B4-BE49-F238E27FC236}">
                  <a16:creationId xmlns:a16="http://schemas.microsoft.com/office/drawing/2014/main" id="{7D4AE0D2-0015-4615-BEAB-B705BCE9E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0" name="Oval 24">
              <a:extLst>
                <a:ext uri="{FF2B5EF4-FFF2-40B4-BE49-F238E27FC236}">
                  <a16:creationId xmlns:a16="http://schemas.microsoft.com/office/drawing/2014/main" id="{07E87053-7172-46BD-938D-67431AD88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1" name="Oval 25">
              <a:extLst>
                <a:ext uri="{FF2B5EF4-FFF2-40B4-BE49-F238E27FC236}">
                  <a16:creationId xmlns:a16="http://schemas.microsoft.com/office/drawing/2014/main" id="{8444823B-D3E3-454B-8062-64A3D143F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2" name="Oval 26">
              <a:extLst>
                <a:ext uri="{FF2B5EF4-FFF2-40B4-BE49-F238E27FC236}">
                  <a16:creationId xmlns:a16="http://schemas.microsoft.com/office/drawing/2014/main" id="{4F8E756D-E337-4D6B-BD3E-211C74016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3" name="Oval 27">
              <a:extLst>
                <a:ext uri="{FF2B5EF4-FFF2-40B4-BE49-F238E27FC236}">
                  <a16:creationId xmlns:a16="http://schemas.microsoft.com/office/drawing/2014/main" id="{D2ADD106-9C8E-473C-B6BE-A94395D54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4" name="Oval 28">
              <a:extLst>
                <a:ext uri="{FF2B5EF4-FFF2-40B4-BE49-F238E27FC236}">
                  <a16:creationId xmlns:a16="http://schemas.microsoft.com/office/drawing/2014/main" id="{61E41CC7-91D0-4EFA-874E-010B7C537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5" name="Oval 29">
              <a:extLst>
                <a:ext uri="{FF2B5EF4-FFF2-40B4-BE49-F238E27FC236}">
                  <a16:creationId xmlns:a16="http://schemas.microsoft.com/office/drawing/2014/main" id="{83D12A9C-CBE1-4576-AB2D-34B8862F4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6" name="Oval 30">
              <a:extLst>
                <a:ext uri="{FF2B5EF4-FFF2-40B4-BE49-F238E27FC236}">
                  <a16:creationId xmlns:a16="http://schemas.microsoft.com/office/drawing/2014/main" id="{227E0962-DDD2-45C0-90D3-EA5A901A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7" name="Oval 31">
              <a:extLst>
                <a:ext uri="{FF2B5EF4-FFF2-40B4-BE49-F238E27FC236}">
                  <a16:creationId xmlns:a16="http://schemas.microsoft.com/office/drawing/2014/main" id="{EF338B96-17D1-471A-A9EA-758D6A4B1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8" name="Oval 32">
              <a:extLst>
                <a:ext uri="{FF2B5EF4-FFF2-40B4-BE49-F238E27FC236}">
                  <a16:creationId xmlns:a16="http://schemas.microsoft.com/office/drawing/2014/main" id="{AA32E877-8683-4B9D-86B0-FACE559A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9" name="Oval 33">
              <a:extLst>
                <a:ext uri="{FF2B5EF4-FFF2-40B4-BE49-F238E27FC236}">
                  <a16:creationId xmlns:a16="http://schemas.microsoft.com/office/drawing/2014/main" id="{30F92904-D0E8-447B-9E69-0A11CC29A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0" name="Oval 34">
              <a:extLst>
                <a:ext uri="{FF2B5EF4-FFF2-40B4-BE49-F238E27FC236}">
                  <a16:creationId xmlns:a16="http://schemas.microsoft.com/office/drawing/2014/main" id="{C5DC2DAF-02C6-487C-B7A8-3708681AF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1" name="Oval 35">
              <a:extLst>
                <a:ext uri="{FF2B5EF4-FFF2-40B4-BE49-F238E27FC236}">
                  <a16:creationId xmlns:a16="http://schemas.microsoft.com/office/drawing/2014/main" id="{A42B51EE-4A24-482E-ADA8-4928D9212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2" name="Oval 36">
              <a:extLst>
                <a:ext uri="{FF2B5EF4-FFF2-40B4-BE49-F238E27FC236}">
                  <a16:creationId xmlns:a16="http://schemas.microsoft.com/office/drawing/2014/main" id="{E4B03A93-4A5E-4DCE-AAD9-C69BB6F78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3" name="Oval 37">
              <a:extLst>
                <a:ext uri="{FF2B5EF4-FFF2-40B4-BE49-F238E27FC236}">
                  <a16:creationId xmlns:a16="http://schemas.microsoft.com/office/drawing/2014/main" id="{A4423589-F990-444E-8C2E-49C59D747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4" name="Oval 38">
              <a:extLst>
                <a:ext uri="{FF2B5EF4-FFF2-40B4-BE49-F238E27FC236}">
                  <a16:creationId xmlns:a16="http://schemas.microsoft.com/office/drawing/2014/main" id="{7F1FF75C-33DF-4E93-9167-6BEC7EF9C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35" name="Oval 39">
              <a:extLst>
                <a:ext uri="{FF2B5EF4-FFF2-40B4-BE49-F238E27FC236}">
                  <a16:creationId xmlns:a16="http://schemas.microsoft.com/office/drawing/2014/main" id="{666CF3CB-678F-4336-AD78-101DD47B2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01E3626C-8FFF-475A-8E06-E4D257268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F08D6171-F461-468F-A0CC-E1E48807D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0820" name="Rectangle 4">
            <a:extLst>
              <a:ext uri="{FF2B5EF4-FFF2-40B4-BE49-F238E27FC236}">
                <a16:creationId xmlns:a16="http://schemas.microsoft.com/office/drawing/2014/main" id="{A82EB6FC-D2E9-4E41-9ABA-8706F74CD9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90821" name="Rectangle 5">
            <a:extLst>
              <a:ext uri="{FF2B5EF4-FFF2-40B4-BE49-F238E27FC236}">
                <a16:creationId xmlns:a16="http://schemas.microsoft.com/office/drawing/2014/main" id="{52FD04AB-CBE4-4EC9-A51D-3768F41951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90822" name="Rectangle 6">
            <a:extLst>
              <a:ext uri="{FF2B5EF4-FFF2-40B4-BE49-F238E27FC236}">
                <a16:creationId xmlns:a16="http://schemas.microsoft.com/office/drawing/2014/main" id="{FD914609-D700-4D5E-9ECF-BFE6639C39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768CDE-394F-47A4-A04D-250A57B324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8DA2E0C1-562C-41C1-B386-C5C51C8DC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43C81455-CB14-42C0-B2E3-57B07B8259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7A5B64CC-2E51-49B7-A5EF-BCB9DEA5A8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D94A7048-6BE0-401D-A23E-737D8A35DC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 altLang="en-US"/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903C5DFE-C0BE-40A9-B2EB-D50B8EB1BA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778396F-620F-4653-860A-E2942C7A90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955B623C-8052-46FC-A8A5-A0E5EC218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A5E59BE2-F178-4C76-B996-837535213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8100" name="Rectangle 4">
            <a:extLst>
              <a:ext uri="{FF2B5EF4-FFF2-40B4-BE49-F238E27FC236}">
                <a16:creationId xmlns:a16="http://schemas.microsoft.com/office/drawing/2014/main" id="{8D2F91D0-96B4-4820-91D6-A2D4111A02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88101" name="Rectangle 5">
            <a:extLst>
              <a:ext uri="{FF2B5EF4-FFF2-40B4-BE49-F238E27FC236}">
                <a16:creationId xmlns:a16="http://schemas.microsoft.com/office/drawing/2014/main" id="{D12AEBB5-5B38-435F-9320-B0FC7FD527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88102" name="Rectangle 6">
            <a:extLst>
              <a:ext uri="{FF2B5EF4-FFF2-40B4-BE49-F238E27FC236}">
                <a16:creationId xmlns:a16="http://schemas.microsoft.com/office/drawing/2014/main" id="{18F03681-7CA2-494D-A0BD-EDFC5FECCC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7B5D232-7675-4F1A-BEBE-4BFDD9AD9F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66457736-9EF5-4634-96BC-FC608752B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8A52C9FC-74C0-4A6E-B3CD-B3C1E1DC68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3220" name="Rectangle 4">
            <a:extLst>
              <a:ext uri="{FF2B5EF4-FFF2-40B4-BE49-F238E27FC236}">
                <a16:creationId xmlns:a16="http://schemas.microsoft.com/office/drawing/2014/main" id="{0CB7100C-FFF8-45D6-B811-382AAC8796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93221" name="Rectangle 5">
            <a:extLst>
              <a:ext uri="{FF2B5EF4-FFF2-40B4-BE49-F238E27FC236}">
                <a16:creationId xmlns:a16="http://schemas.microsoft.com/office/drawing/2014/main" id="{4772473D-82DB-483F-8846-D7028182EE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93222" name="Rectangle 6">
            <a:extLst>
              <a:ext uri="{FF2B5EF4-FFF2-40B4-BE49-F238E27FC236}">
                <a16:creationId xmlns:a16="http://schemas.microsoft.com/office/drawing/2014/main" id="{2C9B43D6-8DEF-4E47-82D5-56FAF4F43B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60D503FB-136E-43C8-90C1-4A9C448767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doi.gov/water2025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.ppt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5" Type="http://schemas.openxmlformats.org/officeDocument/2006/relationships/hyperlink" Target="http://water.usu.edu/" TargetMode="Externa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122B2FDF-36F6-48D1-96AF-CD2415511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4000"/>
              <a:t>Integrated Water Science in the Great Salt Lake Basin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7743DEC4-BEC5-45C6-AA29-D41F425FD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77200" cy="41148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r>
              <a:rPr lang="en-US" altLang="en-US"/>
              <a:t>David Tarboton</a:t>
            </a:r>
          </a:p>
          <a:p>
            <a:pPr marL="0" indent="0" algn="ctr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r>
              <a:rPr lang="en-US" altLang="en-US"/>
              <a:t>Utah State University Water Initiative</a:t>
            </a:r>
          </a:p>
          <a:p>
            <a:pPr marL="0" indent="0" algn="ctr">
              <a:buFontTx/>
              <a:buNone/>
            </a:pPr>
            <a:r>
              <a:rPr lang="en-US" altLang="en-US" u="sng">
                <a:solidFill>
                  <a:schemeClr val="accent2"/>
                </a:solidFill>
              </a:rPr>
              <a:t>http://water.usu.edu/</a:t>
            </a:r>
          </a:p>
          <a:p>
            <a:pPr marL="0" indent="0" algn="ctr">
              <a:buFontTx/>
              <a:buNone/>
            </a:pPr>
            <a:endParaRPr lang="en-US" altLang="en-US"/>
          </a:p>
          <a:p>
            <a:pPr marL="0" indent="0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Rectangle 4">
            <a:extLst>
              <a:ext uri="{FF2B5EF4-FFF2-40B4-BE49-F238E27FC236}">
                <a16:creationId xmlns:a16="http://schemas.microsoft.com/office/drawing/2014/main" id="{D69017E8-9CF1-4344-8358-09E73D008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74789" name="Picture 5">
            <a:extLst>
              <a:ext uri="{FF2B5EF4-FFF2-40B4-BE49-F238E27FC236}">
                <a16:creationId xmlns:a16="http://schemas.microsoft.com/office/drawing/2014/main" id="{AFBE0614-2663-4F06-9851-864C4296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790" name="Text Box 6">
            <a:extLst>
              <a:ext uri="{FF2B5EF4-FFF2-40B4-BE49-F238E27FC236}">
                <a16:creationId xmlns:a16="http://schemas.microsoft.com/office/drawing/2014/main" id="{344B232E-B5B4-4FE9-8DC0-4C6DF7F41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346075"/>
            <a:ext cx="338772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Monday’s Seminar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6" name="Picture 6">
            <a:extLst>
              <a:ext uri="{FF2B5EF4-FFF2-40B4-BE49-F238E27FC236}">
                <a16:creationId xmlns:a16="http://schemas.microsoft.com/office/drawing/2014/main" id="{71891FDC-C4AA-473C-88A8-186998DD9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2" name="Picture 4" descr="Fig5_studyArea">
            <a:extLst>
              <a:ext uri="{FF2B5EF4-FFF2-40B4-BE49-F238E27FC236}">
                <a16:creationId xmlns:a16="http://schemas.microsoft.com/office/drawing/2014/main" id="{E2C432AF-0E84-4D26-ADC3-F07A7225F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594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0930" name="Rectangle 2">
            <a:extLst>
              <a:ext uri="{FF2B5EF4-FFF2-40B4-BE49-F238E27FC236}">
                <a16:creationId xmlns:a16="http://schemas.microsoft.com/office/drawing/2014/main" id="{8CF9C447-3DEB-494B-9C6C-09CFF6BCB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7663" y="0"/>
            <a:ext cx="3716337" cy="1239838"/>
          </a:xfrm>
        </p:spPr>
        <p:txBody>
          <a:bodyPr/>
          <a:lstStyle/>
          <a:p>
            <a:r>
              <a:rPr lang="en-US" altLang="en-US" sz="4000"/>
              <a:t>A common playground</a:t>
            </a:r>
          </a:p>
        </p:txBody>
      </p:sp>
      <p:sp>
        <p:nvSpPr>
          <p:cNvPr id="380933" name="Text Box 5">
            <a:extLst>
              <a:ext uri="{FF2B5EF4-FFF2-40B4-BE49-F238E27FC236}">
                <a16:creationId xmlns:a16="http://schemas.microsoft.com/office/drawing/2014/main" id="{CD0AFCC4-EC5C-4F0D-9BEF-1F69518D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1511300"/>
            <a:ext cx="31686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Great Salt Lake Basin Critical Zone Observatory </a:t>
            </a:r>
          </a:p>
          <a:p>
            <a:r>
              <a:rPr lang="en-US" altLang="en-US" sz="2000"/>
              <a:t>(Proposal submitted to NSF)</a:t>
            </a:r>
          </a:p>
        </p:txBody>
      </p:sp>
      <p:pic>
        <p:nvPicPr>
          <p:cNvPr id="380934" name="Picture 6">
            <a:extLst>
              <a:ext uri="{FF2B5EF4-FFF2-40B4-BE49-F238E27FC236}">
                <a16:creationId xmlns:a16="http://schemas.microsoft.com/office/drawing/2014/main" id="{54E7F719-D621-4613-93A4-0FFF3E30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173413"/>
            <a:ext cx="360045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A744B3BF-7B0B-4097-A097-4C28BCD3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BF7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87" name="Freeform 3">
            <a:extLst>
              <a:ext uri="{FF2B5EF4-FFF2-40B4-BE49-F238E27FC236}">
                <a16:creationId xmlns:a16="http://schemas.microsoft.com/office/drawing/2014/main" id="{ACD847A0-4E6B-4ECF-90B4-6D5861AA4214}"/>
              </a:ext>
            </a:extLst>
          </p:cNvPr>
          <p:cNvSpPr>
            <a:spLocks/>
          </p:cNvSpPr>
          <p:nvPr/>
        </p:nvSpPr>
        <p:spPr bwMode="auto">
          <a:xfrm>
            <a:off x="4527550" y="3111500"/>
            <a:ext cx="217488" cy="1295400"/>
          </a:xfrm>
          <a:custGeom>
            <a:avLst/>
            <a:gdLst>
              <a:gd name="T0" fmla="*/ 96 w 200"/>
              <a:gd name="T1" fmla="*/ 864 h 864"/>
              <a:gd name="T2" fmla="*/ 48 w 200"/>
              <a:gd name="T3" fmla="*/ 816 h 864"/>
              <a:gd name="T4" fmla="*/ 48 w 200"/>
              <a:gd name="T5" fmla="*/ 720 h 864"/>
              <a:gd name="T6" fmla="*/ 144 w 200"/>
              <a:gd name="T7" fmla="*/ 576 h 864"/>
              <a:gd name="T8" fmla="*/ 192 w 200"/>
              <a:gd name="T9" fmla="*/ 432 h 864"/>
              <a:gd name="T10" fmla="*/ 96 w 200"/>
              <a:gd name="T11" fmla="*/ 336 h 864"/>
              <a:gd name="T12" fmla="*/ 0 w 200"/>
              <a:gd name="T13" fmla="*/ 192 h 864"/>
              <a:gd name="T14" fmla="*/ 96 w 200"/>
              <a:gd name="T1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864">
                <a:moveTo>
                  <a:pt x="96" y="864"/>
                </a:moveTo>
                <a:cubicBezTo>
                  <a:pt x="76" y="852"/>
                  <a:pt x="56" y="840"/>
                  <a:pt x="48" y="816"/>
                </a:cubicBezTo>
                <a:cubicBezTo>
                  <a:pt x="40" y="792"/>
                  <a:pt x="32" y="760"/>
                  <a:pt x="48" y="720"/>
                </a:cubicBezTo>
                <a:cubicBezTo>
                  <a:pt x="64" y="680"/>
                  <a:pt x="120" y="624"/>
                  <a:pt x="144" y="576"/>
                </a:cubicBezTo>
                <a:cubicBezTo>
                  <a:pt x="168" y="528"/>
                  <a:pt x="200" y="472"/>
                  <a:pt x="192" y="432"/>
                </a:cubicBezTo>
                <a:cubicBezTo>
                  <a:pt x="184" y="392"/>
                  <a:pt x="128" y="376"/>
                  <a:pt x="96" y="336"/>
                </a:cubicBezTo>
                <a:cubicBezTo>
                  <a:pt x="64" y="296"/>
                  <a:pt x="0" y="248"/>
                  <a:pt x="0" y="192"/>
                </a:cubicBezTo>
                <a:cubicBezTo>
                  <a:pt x="0" y="136"/>
                  <a:pt x="48" y="68"/>
                  <a:pt x="96" y="0"/>
                </a:cubicBezTo>
              </a:path>
            </a:pathLst>
          </a:custGeom>
          <a:noFill/>
          <a:ln w="76200" cmpd="sng">
            <a:solidFill>
              <a:srgbClr val="5DDADD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88" name="Freeform 4">
            <a:extLst>
              <a:ext uri="{FF2B5EF4-FFF2-40B4-BE49-F238E27FC236}">
                <a16:creationId xmlns:a16="http://schemas.microsoft.com/office/drawing/2014/main" id="{C0016D59-10C2-4761-B90C-6B9009220074}"/>
              </a:ext>
            </a:extLst>
          </p:cNvPr>
          <p:cNvSpPr>
            <a:spLocks/>
          </p:cNvSpPr>
          <p:nvPr/>
        </p:nvSpPr>
        <p:spPr bwMode="auto">
          <a:xfrm>
            <a:off x="1273175" y="3714750"/>
            <a:ext cx="217488" cy="1298575"/>
          </a:xfrm>
          <a:custGeom>
            <a:avLst/>
            <a:gdLst>
              <a:gd name="T0" fmla="*/ 96 w 200"/>
              <a:gd name="T1" fmla="*/ 864 h 864"/>
              <a:gd name="T2" fmla="*/ 48 w 200"/>
              <a:gd name="T3" fmla="*/ 816 h 864"/>
              <a:gd name="T4" fmla="*/ 48 w 200"/>
              <a:gd name="T5" fmla="*/ 720 h 864"/>
              <a:gd name="T6" fmla="*/ 144 w 200"/>
              <a:gd name="T7" fmla="*/ 576 h 864"/>
              <a:gd name="T8" fmla="*/ 192 w 200"/>
              <a:gd name="T9" fmla="*/ 432 h 864"/>
              <a:gd name="T10" fmla="*/ 96 w 200"/>
              <a:gd name="T11" fmla="*/ 336 h 864"/>
              <a:gd name="T12" fmla="*/ 0 w 200"/>
              <a:gd name="T13" fmla="*/ 192 h 864"/>
              <a:gd name="T14" fmla="*/ 96 w 200"/>
              <a:gd name="T1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864">
                <a:moveTo>
                  <a:pt x="96" y="864"/>
                </a:moveTo>
                <a:cubicBezTo>
                  <a:pt x="76" y="852"/>
                  <a:pt x="56" y="840"/>
                  <a:pt x="48" y="816"/>
                </a:cubicBezTo>
                <a:cubicBezTo>
                  <a:pt x="40" y="792"/>
                  <a:pt x="32" y="760"/>
                  <a:pt x="48" y="720"/>
                </a:cubicBezTo>
                <a:cubicBezTo>
                  <a:pt x="64" y="680"/>
                  <a:pt x="120" y="624"/>
                  <a:pt x="144" y="576"/>
                </a:cubicBezTo>
                <a:cubicBezTo>
                  <a:pt x="168" y="528"/>
                  <a:pt x="200" y="472"/>
                  <a:pt x="192" y="432"/>
                </a:cubicBezTo>
                <a:cubicBezTo>
                  <a:pt x="184" y="392"/>
                  <a:pt x="128" y="376"/>
                  <a:pt x="96" y="336"/>
                </a:cubicBezTo>
                <a:cubicBezTo>
                  <a:pt x="64" y="296"/>
                  <a:pt x="0" y="248"/>
                  <a:pt x="0" y="192"/>
                </a:cubicBezTo>
                <a:cubicBezTo>
                  <a:pt x="0" y="136"/>
                  <a:pt x="48" y="68"/>
                  <a:pt x="96" y="0"/>
                </a:cubicBezTo>
              </a:path>
            </a:pathLst>
          </a:custGeom>
          <a:noFill/>
          <a:ln w="76200" cmpd="sng">
            <a:solidFill>
              <a:srgbClr val="0066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89" name="Freeform 5">
            <a:extLst>
              <a:ext uri="{FF2B5EF4-FFF2-40B4-BE49-F238E27FC236}">
                <a16:creationId xmlns:a16="http://schemas.microsoft.com/office/drawing/2014/main" id="{C60A9382-A15A-4738-A7ED-A6C4EFA1E5D2}"/>
              </a:ext>
            </a:extLst>
          </p:cNvPr>
          <p:cNvSpPr>
            <a:spLocks/>
          </p:cNvSpPr>
          <p:nvPr/>
        </p:nvSpPr>
        <p:spPr bwMode="auto">
          <a:xfrm>
            <a:off x="2425700" y="3740150"/>
            <a:ext cx="165100" cy="1098550"/>
          </a:xfrm>
          <a:custGeom>
            <a:avLst/>
            <a:gdLst>
              <a:gd name="T0" fmla="*/ 96 w 200"/>
              <a:gd name="T1" fmla="*/ 864 h 864"/>
              <a:gd name="T2" fmla="*/ 48 w 200"/>
              <a:gd name="T3" fmla="*/ 816 h 864"/>
              <a:gd name="T4" fmla="*/ 48 w 200"/>
              <a:gd name="T5" fmla="*/ 720 h 864"/>
              <a:gd name="T6" fmla="*/ 144 w 200"/>
              <a:gd name="T7" fmla="*/ 576 h 864"/>
              <a:gd name="T8" fmla="*/ 192 w 200"/>
              <a:gd name="T9" fmla="*/ 432 h 864"/>
              <a:gd name="T10" fmla="*/ 96 w 200"/>
              <a:gd name="T11" fmla="*/ 336 h 864"/>
              <a:gd name="T12" fmla="*/ 0 w 200"/>
              <a:gd name="T13" fmla="*/ 192 h 864"/>
              <a:gd name="T14" fmla="*/ 96 w 200"/>
              <a:gd name="T1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864">
                <a:moveTo>
                  <a:pt x="96" y="864"/>
                </a:moveTo>
                <a:cubicBezTo>
                  <a:pt x="76" y="852"/>
                  <a:pt x="56" y="840"/>
                  <a:pt x="48" y="816"/>
                </a:cubicBezTo>
                <a:cubicBezTo>
                  <a:pt x="40" y="792"/>
                  <a:pt x="32" y="760"/>
                  <a:pt x="48" y="720"/>
                </a:cubicBezTo>
                <a:cubicBezTo>
                  <a:pt x="64" y="680"/>
                  <a:pt x="120" y="624"/>
                  <a:pt x="144" y="576"/>
                </a:cubicBezTo>
                <a:cubicBezTo>
                  <a:pt x="168" y="528"/>
                  <a:pt x="200" y="472"/>
                  <a:pt x="192" y="432"/>
                </a:cubicBezTo>
                <a:cubicBezTo>
                  <a:pt x="184" y="392"/>
                  <a:pt x="128" y="376"/>
                  <a:pt x="96" y="336"/>
                </a:cubicBezTo>
                <a:cubicBezTo>
                  <a:pt x="64" y="296"/>
                  <a:pt x="0" y="248"/>
                  <a:pt x="0" y="192"/>
                </a:cubicBezTo>
                <a:cubicBezTo>
                  <a:pt x="0" y="136"/>
                  <a:pt x="48" y="68"/>
                  <a:pt x="96" y="0"/>
                </a:cubicBezTo>
              </a:path>
            </a:pathLst>
          </a:custGeom>
          <a:noFill/>
          <a:ln w="76200" cmpd="sng">
            <a:solidFill>
              <a:srgbClr val="3399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90" name="AutoShape 6">
            <a:extLst>
              <a:ext uri="{FF2B5EF4-FFF2-40B4-BE49-F238E27FC236}">
                <a16:creationId xmlns:a16="http://schemas.microsoft.com/office/drawing/2014/main" id="{E7BD17A4-A8BA-40EB-9675-EB3B45AED280}"/>
              </a:ext>
            </a:extLst>
          </p:cNvPr>
          <p:cNvSpPr>
            <a:spLocks noChangeArrowheads="1"/>
          </p:cNvSpPr>
          <p:nvPr/>
        </p:nvSpPr>
        <p:spPr bwMode="auto">
          <a:xfrm rot="11116874">
            <a:off x="6483350" y="1900238"/>
            <a:ext cx="579438" cy="431800"/>
          </a:xfrm>
          <a:prstGeom prst="leftArrow">
            <a:avLst>
              <a:gd name="adj1" fmla="val 50000"/>
              <a:gd name="adj2" fmla="val 33548"/>
            </a:avLst>
          </a:prstGeom>
          <a:solidFill>
            <a:srgbClr val="D88D2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991" name="Freeform 7">
            <a:extLst>
              <a:ext uri="{FF2B5EF4-FFF2-40B4-BE49-F238E27FC236}">
                <a16:creationId xmlns:a16="http://schemas.microsoft.com/office/drawing/2014/main" id="{8047074F-29C8-4C6D-B432-83F46F3D8E31}"/>
              </a:ext>
            </a:extLst>
          </p:cNvPr>
          <p:cNvSpPr>
            <a:spLocks/>
          </p:cNvSpPr>
          <p:nvPr/>
        </p:nvSpPr>
        <p:spPr bwMode="auto">
          <a:xfrm>
            <a:off x="3668713" y="3275013"/>
            <a:ext cx="217487" cy="1296987"/>
          </a:xfrm>
          <a:custGeom>
            <a:avLst/>
            <a:gdLst>
              <a:gd name="T0" fmla="*/ 96 w 200"/>
              <a:gd name="T1" fmla="*/ 864 h 864"/>
              <a:gd name="T2" fmla="*/ 48 w 200"/>
              <a:gd name="T3" fmla="*/ 816 h 864"/>
              <a:gd name="T4" fmla="*/ 48 w 200"/>
              <a:gd name="T5" fmla="*/ 720 h 864"/>
              <a:gd name="T6" fmla="*/ 144 w 200"/>
              <a:gd name="T7" fmla="*/ 576 h 864"/>
              <a:gd name="T8" fmla="*/ 192 w 200"/>
              <a:gd name="T9" fmla="*/ 432 h 864"/>
              <a:gd name="T10" fmla="*/ 96 w 200"/>
              <a:gd name="T11" fmla="*/ 336 h 864"/>
              <a:gd name="T12" fmla="*/ 0 w 200"/>
              <a:gd name="T13" fmla="*/ 192 h 864"/>
              <a:gd name="T14" fmla="*/ 96 w 200"/>
              <a:gd name="T1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864">
                <a:moveTo>
                  <a:pt x="96" y="864"/>
                </a:moveTo>
                <a:cubicBezTo>
                  <a:pt x="76" y="852"/>
                  <a:pt x="56" y="840"/>
                  <a:pt x="48" y="816"/>
                </a:cubicBezTo>
                <a:cubicBezTo>
                  <a:pt x="40" y="792"/>
                  <a:pt x="32" y="760"/>
                  <a:pt x="48" y="720"/>
                </a:cubicBezTo>
                <a:cubicBezTo>
                  <a:pt x="64" y="680"/>
                  <a:pt x="120" y="624"/>
                  <a:pt x="144" y="576"/>
                </a:cubicBezTo>
                <a:cubicBezTo>
                  <a:pt x="168" y="528"/>
                  <a:pt x="200" y="472"/>
                  <a:pt x="192" y="432"/>
                </a:cubicBezTo>
                <a:cubicBezTo>
                  <a:pt x="184" y="392"/>
                  <a:pt x="128" y="376"/>
                  <a:pt x="96" y="336"/>
                </a:cubicBezTo>
                <a:cubicBezTo>
                  <a:pt x="64" y="296"/>
                  <a:pt x="0" y="248"/>
                  <a:pt x="0" y="192"/>
                </a:cubicBezTo>
                <a:cubicBezTo>
                  <a:pt x="0" y="136"/>
                  <a:pt x="48" y="68"/>
                  <a:pt x="96" y="0"/>
                </a:cubicBezTo>
              </a:path>
            </a:pathLst>
          </a:custGeom>
          <a:noFill/>
          <a:ln w="76200" cmpd="sng">
            <a:solidFill>
              <a:srgbClr val="E7423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992" name="Group 8">
            <a:extLst>
              <a:ext uri="{FF2B5EF4-FFF2-40B4-BE49-F238E27FC236}">
                <a16:creationId xmlns:a16="http://schemas.microsoft.com/office/drawing/2014/main" id="{1D56BB06-A396-48B8-A767-A7E22F566B3B}"/>
              </a:ext>
            </a:extLst>
          </p:cNvPr>
          <p:cNvGrpSpPr>
            <a:grpSpLocks/>
          </p:cNvGrpSpPr>
          <p:nvPr/>
        </p:nvGrpSpPr>
        <p:grpSpPr bwMode="auto">
          <a:xfrm>
            <a:off x="3005138" y="3889375"/>
            <a:ext cx="1014412" cy="865188"/>
            <a:chOff x="1824" y="1968"/>
            <a:chExt cx="672" cy="480"/>
          </a:xfrm>
        </p:grpSpPr>
        <p:sp>
          <p:nvSpPr>
            <p:cNvPr id="297993" name="Rectangle 9">
              <a:extLst>
                <a:ext uri="{FF2B5EF4-FFF2-40B4-BE49-F238E27FC236}">
                  <a16:creationId xmlns:a16="http://schemas.microsoft.com/office/drawing/2014/main" id="{639E220D-E9B7-44D6-ACF3-060C41A189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208"/>
              <a:ext cx="144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4" name="Rectangle 10">
              <a:extLst>
                <a:ext uri="{FF2B5EF4-FFF2-40B4-BE49-F238E27FC236}">
                  <a16:creationId xmlns:a16="http://schemas.microsoft.com/office/drawing/2014/main" id="{CD7EE522-262F-4C1C-A997-4B7C10D04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48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5" name="Rectangle 11">
              <a:extLst>
                <a:ext uri="{FF2B5EF4-FFF2-40B4-BE49-F238E27FC236}">
                  <a16:creationId xmlns:a16="http://schemas.microsoft.com/office/drawing/2014/main" id="{E40412AC-5B0E-4304-83D8-706712D6D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112"/>
              <a:ext cx="96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6" name="Rectangle 12">
              <a:extLst>
                <a:ext uri="{FF2B5EF4-FFF2-40B4-BE49-F238E27FC236}">
                  <a16:creationId xmlns:a16="http://schemas.microsoft.com/office/drawing/2014/main" id="{84D5F0AB-D302-425A-BFF8-6B83EAB51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160"/>
              <a:ext cx="144" cy="240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7" name="Rectangle 13">
              <a:extLst>
                <a:ext uri="{FF2B5EF4-FFF2-40B4-BE49-F238E27FC236}">
                  <a16:creationId xmlns:a16="http://schemas.microsoft.com/office/drawing/2014/main" id="{2BBB6E04-26BA-4365-8EB8-B68DBDFAE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968"/>
              <a:ext cx="144" cy="384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8" name="Rectangle 14">
              <a:extLst>
                <a:ext uri="{FF2B5EF4-FFF2-40B4-BE49-F238E27FC236}">
                  <a16:creationId xmlns:a16="http://schemas.microsoft.com/office/drawing/2014/main" id="{E1D7031E-D12C-4E78-8451-B06425FB8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064"/>
              <a:ext cx="96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9" name="Rectangle 15">
              <a:extLst>
                <a:ext uri="{FF2B5EF4-FFF2-40B4-BE49-F238E27FC236}">
                  <a16:creationId xmlns:a16="http://schemas.microsoft.com/office/drawing/2014/main" id="{2987AC32-1A42-4F8F-8176-03B8C6E39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160"/>
              <a:ext cx="96" cy="192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000" name="Freeform 16">
            <a:extLst>
              <a:ext uri="{FF2B5EF4-FFF2-40B4-BE49-F238E27FC236}">
                <a16:creationId xmlns:a16="http://schemas.microsoft.com/office/drawing/2014/main" id="{B39FE8C0-8ACE-4B24-8F24-399C5A307980}"/>
              </a:ext>
            </a:extLst>
          </p:cNvPr>
          <p:cNvSpPr>
            <a:spLocks/>
          </p:cNvSpPr>
          <p:nvPr/>
        </p:nvSpPr>
        <p:spPr bwMode="auto">
          <a:xfrm>
            <a:off x="6700838" y="1900238"/>
            <a:ext cx="217487" cy="1296987"/>
          </a:xfrm>
          <a:custGeom>
            <a:avLst/>
            <a:gdLst>
              <a:gd name="T0" fmla="*/ 96 w 200"/>
              <a:gd name="T1" fmla="*/ 864 h 864"/>
              <a:gd name="T2" fmla="*/ 48 w 200"/>
              <a:gd name="T3" fmla="*/ 816 h 864"/>
              <a:gd name="T4" fmla="*/ 48 w 200"/>
              <a:gd name="T5" fmla="*/ 720 h 864"/>
              <a:gd name="T6" fmla="*/ 144 w 200"/>
              <a:gd name="T7" fmla="*/ 576 h 864"/>
              <a:gd name="T8" fmla="*/ 192 w 200"/>
              <a:gd name="T9" fmla="*/ 432 h 864"/>
              <a:gd name="T10" fmla="*/ 96 w 200"/>
              <a:gd name="T11" fmla="*/ 336 h 864"/>
              <a:gd name="T12" fmla="*/ 0 w 200"/>
              <a:gd name="T13" fmla="*/ 192 h 864"/>
              <a:gd name="T14" fmla="*/ 96 w 200"/>
              <a:gd name="T1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864">
                <a:moveTo>
                  <a:pt x="96" y="864"/>
                </a:moveTo>
                <a:cubicBezTo>
                  <a:pt x="76" y="852"/>
                  <a:pt x="56" y="840"/>
                  <a:pt x="48" y="816"/>
                </a:cubicBezTo>
                <a:cubicBezTo>
                  <a:pt x="40" y="792"/>
                  <a:pt x="32" y="760"/>
                  <a:pt x="48" y="720"/>
                </a:cubicBezTo>
                <a:cubicBezTo>
                  <a:pt x="64" y="680"/>
                  <a:pt x="120" y="624"/>
                  <a:pt x="144" y="576"/>
                </a:cubicBezTo>
                <a:cubicBezTo>
                  <a:pt x="168" y="528"/>
                  <a:pt x="200" y="472"/>
                  <a:pt x="192" y="432"/>
                </a:cubicBezTo>
                <a:cubicBezTo>
                  <a:pt x="184" y="392"/>
                  <a:pt x="128" y="376"/>
                  <a:pt x="96" y="336"/>
                </a:cubicBezTo>
                <a:cubicBezTo>
                  <a:pt x="64" y="296"/>
                  <a:pt x="0" y="248"/>
                  <a:pt x="0" y="192"/>
                </a:cubicBezTo>
                <a:cubicBezTo>
                  <a:pt x="0" y="136"/>
                  <a:pt x="48" y="68"/>
                  <a:pt x="96" y="0"/>
                </a:cubicBezTo>
              </a:path>
            </a:pathLst>
          </a:custGeom>
          <a:noFill/>
          <a:ln w="76200" cmpd="sng">
            <a:solidFill>
              <a:srgbClr val="99FF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01" name="Freeform 17">
            <a:extLst>
              <a:ext uri="{FF2B5EF4-FFF2-40B4-BE49-F238E27FC236}">
                <a16:creationId xmlns:a16="http://schemas.microsoft.com/office/drawing/2014/main" id="{E346273C-6E4C-4F3E-8474-7B1CB94BB679}"/>
              </a:ext>
            </a:extLst>
          </p:cNvPr>
          <p:cNvSpPr>
            <a:spLocks/>
          </p:cNvSpPr>
          <p:nvPr/>
        </p:nvSpPr>
        <p:spPr bwMode="auto">
          <a:xfrm>
            <a:off x="889000" y="4927600"/>
            <a:ext cx="869950" cy="169863"/>
          </a:xfrm>
          <a:custGeom>
            <a:avLst/>
            <a:gdLst>
              <a:gd name="T0" fmla="*/ 0 w 576"/>
              <a:gd name="T1" fmla="*/ 96 h 96"/>
              <a:gd name="T2" fmla="*/ 288 w 576"/>
              <a:gd name="T3" fmla="*/ 96 h 96"/>
              <a:gd name="T4" fmla="*/ 576 w 576"/>
              <a:gd name="T5" fmla="*/ 0 h 96"/>
              <a:gd name="T6" fmla="*/ 0 w 576"/>
              <a:gd name="T7" fmla="*/ 0 h 96"/>
              <a:gd name="T8" fmla="*/ 0 w 576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96">
                <a:moveTo>
                  <a:pt x="0" y="96"/>
                </a:moveTo>
                <a:lnTo>
                  <a:pt x="288" y="96"/>
                </a:lnTo>
                <a:lnTo>
                  <a:pt x="576" y="0"/>
                </a:lnTo>
                <a:lnTo>
                  <a:pt x="0" y="0"/>
                </a:lnTo>
                <a:lnTo>
                  <a:pt x="0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02" name="Freeform 18">
            <a:extLst>
              <a:ext uri="{FF2B5EF4-FFF2-40B4-BE49-F238E27FC236}">
                <a16:creationId xmlns:a16="http://schemas.microsoft.com/office/drawing/2014/main" id="{A33F953A-6A20-49BB-8856-8C31586A515E}"/>
              </a:ext>
            </a:extLst>
          </p:cNvPr>
          <p:cNvSpPr>
            <a:spLocks/>
          </p:cNvSpPr>
          <p:nvPr/>
        </p:nvSpPr>
        <p:spPr bwMode="auto">
          <a:xfrm>
            <a:off x="903288" y="2590800"/>
            <a:ext cx="7392987" cy="3806825"/>
          </a:xfrm>
          <a:custGeom>
            <a:avLst/>
            <a:gdLst>
              <a:gd name="T0" fmla="*/ 4896 w 4896"/>
              <a:gd name="T1" fmla="*/ 336 h 2112"/>
              <a:gd name="T2" fmla="*/ 4896 w 4896"/>
              <a:gd name="T3" fmla="*/ 2112 h 2112"/>
              <a:gd name="T4" fmla="*/ 0 w 4896"/>
              <a:gd name="T5" fmla="*/ 2112 h 2112"/>
              <a:gd name="T6" fmla="*/ 0 w 4896"/>
              <a:gd name="T7" fmla="*/ 1392 h 2112"/>
              <a:gd name="T8" fmla="*/ 288 w 4896"/>
              <a:gd name="T9" fmla="*/ 1392 h 2112"/>
              <a:gd name="T10" fmla="*/ 432 w 4896"/>
              <a:gd name="T11" fmla="*/ 1344 h 2112"/>
              <a:gd name="T12" fmla="*/ 576 w 4896"/>
              <a:gd name="T13" fmla="*/ 1296 h 2112"/>
              <a:gd name="T14" fmla="*/ 912 w 4896"/>
              <a:gd name="T15" fmla="*/ 1296 h 2112"/>
              <a:gd name="T16" fmla="*/ 1296 w 4896"/>
              <a:gd name="T17" fmla="*/ 1248 h 2112"/>
              <a:gd name="T18" fmla="*/ 1584 w 4896"/>
              <a:gd name="T19" fmla="*/ 1200 h 2112"/>
              <a:gd name="T20" fmla="*/ 1680 w 4896"/>
              <a:gd name="T21" fmla="*/ 1152 h 2112"/>
              <a:gd name="T22" fmla="*/ 1872 w 4896"/>
              <a:gd name="T23" fmla="*/ 1104 h 2112"/>
              <a:gd name="T24" fmla="*/ 2064 w 4896"/>
              <a:gd name="T25" fmla="*/ 1104 h 2112"/>
              <a:gd name="T26" fmla="*/ 2448 w 4896"/>
              <a:gd name="T27" fmla="*/ 1056 h 2112"/>
              <a:gd name="T28" fmla="*/ 2784 w 4896"/>
              <a:gd name="T29" fmla="*/ 864 h 2112"/>
              <a:gd name="T30" fmla="*/ 3120 w 4896"/>
              <a:gd name="T31" fmla="*/ 720 h 2112"/>
              <a:gd name="T32" fmla="*/ 3504 w 4896"/>
              <a:gd name="T33" fmla="*/ 624 h 2112"/>
              <a:gd name="T34" fmla="*/ 3840 w 4896"/>
              <a:gd name="T35" fmla="*/ 480 h 2112"/>
              <a:gd name="T36" fmla="*/ 4176 w 4896"/>
              <a:gd name="T37" fmla="*/ 288 h 2112"/>
              <a:gd name="T38" fmla="*/ 4464 w 4896"/>
              <a:gd name="T39" fmla="*/ 144 h 2112"/>
              <a:gd name="T40" fmla="*/ 4752 w 4896"/>
              <a:gd name="T41" fmla="*/ 48 h 2112"/>
              <a:gd name="T42" fmla="*/ 4896 w 4896"/>
              <a:gd name="T43" fmla="*/ 0 h 2112"/>
              <a:gd name="T44" fmla="*/ 4896 w 4896"/>
              <a:gd name="T45" fmla="*/ 336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896" h="2112">
                <a:moveTo>
                  <a:pt x="4896" y="336"/>
                </a:moveTo>
                <a:lnTo>
                  <a:pt x="4896" y="2112"/>
                </a:lnTo>
                <a:lnTo>
                  <a:pt x="0" y="2112"/>
                </a:lnTo>
                <a:lnTo>
                  <a:pt x="0" y="1392"/>
                </a:lnTo>
                <a:lnTo>
                  <a:pt x="288" y="1392"/>
                </a:lnTo>
                <a:lnTo>
                  <a:pt x="432" y="1344"/>
                </a:lnTo>
                <a:lnTo>
                  <a:pt x="576" y="1296"/>
                </a:lnTo>
                <a:lnTo>
                  <a:pt x="912" y="1296"/>
                </a:lnTo>
                <a:lnTo>
                  <a:pt x="1296" y="1248"/>
                </a:lnTo>
                <a:lnTo>
                  <a:pt x="1584" y="1200"/>
                </a:lnTo>
                <a:lnTo>
                  <a:pt x="1680" y="1152"/>
                </a:lnTo>
                <a:lnTo>
                  <a:pt x="1872" y="1104"/>
                </a:lnTo>
                <a:lnTo>
                  <a:pt x="2064" y="1104"/>
                </a:lnTo>
                <a:lnTo>
                  <a:pt x="2448" y="1056"/>
                </a:lnTo>
                <a:lnTo>
                  <a:pt x="2784" y="864"/>
                </a:lnTo>
                <a:cubicBezTo>
                  <a:pt x="2896" y="816"/>
                  <a:pt x="3120" y="720"/>
                  <a:pt x="3120" y="720"/>
                </a:cubicBezTo>
                <a:lnTo>
                  <a:pt x="3504" y="624"/>
                </a:lnTo>
                <a:lnTo>
                  <a:pt x="3840" y="480"/>
                </a:lnTo>
                <a:lnTo>
                  <a:pt x="4176" y="288"/>
                </a:lnTo>
                <a:lnTo>
                  <a:pt x="4464" y="144"/>
                </a:lnTo>
                <a:lnTo>
                  <a:pt x="4752" y="48"/>
                </a:lnTo>
                <a:lnTo>
                  <a:pt x="4896" y="0"/>
                </a:lnTo>
                <a:lnTo>
                  <a:pt x="4896" y="336"/>
                </a:lnTo>
                <a:close/>
              </a:path>
            </a:pathLst>
          </a:custGeom>
          <a:solidFill>
            <a:srgbClr val="FBAC93"/>
          </a:solidFill>
          <a:ln w="571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03" name="Freeform 19">
            <a:extLst>
              <a:ext uri="{FF2B5EF4-FFF2-40B4-BE49-F238E27FC236}">
                <a16:creationId xmlns:a16="http://schemas.microsoft.com/office/drawing/2014/main" id="{879F4BBB-437D-481B-B7C9-37B65FBEA3A6}"/>
              </a:ext>
            </a:extLst>
          </p:cNvPr>
          <p:cNvSpPr>
            <a:spLocks/>
          </p:cNvSpPr>
          <p:nvPr/>
        </p:nvSpPr>
        <p:spPr bwMode="auto">
          <a:xfrm>
            <a:off x="6991350" y="2590800"/>
            <a:ext cx="1304925" cy="693738"/>
          </a:xfrm>
          <a:custGeom>
            <a:avLst/>
            <a:gdLst>
              <a:gd name="T0" fmla="*/ 864 w 864"/>
              <a:gd name="T1" fmla="*/ 0 h 384"/>
              <a:gd name="T2" fmla="*/ 672 w 864"/>
              <a:gd name="T3" fmla="*/ 48 h 384"/>
              <a:gd name="T4" fmla="*/ 432 w 864"/>
              <a:gd name="T5" fmla="*/ 144 h 384"/>
              <a:gd name="T6" fmla="*/ 240 w 864"/>
              <a:gd name="T7" fmla="*/ 240 h 384"/>
              <a:gd name="T8" fmla="*/ 48 w 864"/>
              <a:gd name="T9" fmla="*/ 336 h 384"/>
              <a:gd name="T10" fmla="*/ 0 w 864"/>
              <a:gd name="T11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4" h="384">
                <a:moveTo>
                  <a:pt x="864" y="0"/>
                </a:moveTo>
                <a:cubicBezTo>
                  <a:pt x="804" y="12"/>
                  <a:pt x="744" y="24"/>
                  <a:pt x="672" y="48"/>
                </a:cubicBezTo>
                <a:cubicBezTo>
                  <a:pt x="600" y="72"/>
                  <a:pt x="504" y="112"/>
                  <a:pt x="432" y="144"/>
                </a:cubicBezTo>
                <a:cubicBezTo>
                  <a:pt x="360" y="176"/>
                  <a:pt x="304" y="208"/>
                  <a:pt x="240" y="240"/>
                </a:cubicBezTo>
                <a:cubicBezTo>
                  <a:pt x="176" y="272"/>
                  <a:pt x="88" y="312"/>
                  <a:pt x="48" y="336"/>
                </a:cubicBezTo>
                <a:cubicBezTo>
                  <a:pt x="8" y="360"/>
                  <a:pt x="8" y="376"/>
                  <a:pt x="0" y="384"/>
                </a:cubicBezTo>
              </a:path>
            </a:pathLst>
          </a:custGeom>
          <a:noFill/>
          <a:ln w="127000" cmpd="sng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04" name="AutoShape 20">
            <a:extLst>
              <a:ext uri="{FF2B5EF4-FFF2-40B4-BE49-F238E27FC236}">
                <a16:creationId xmlns:a16="http://schemas.microsoft.com/office/drawing/2014/main" id="{93BF896D-E937-4602-9299-7E0B576A98E7}"/>
              </a:ext>
            </a:extLst>
          </p:cNvPr>
          <p:cNvSpPr>
            <a:spLocks noChangeArrowheads="1"/>
          </p:cNvSpPr>
          <p:nvPr/>
        </p:nvSpPr>
        <p:spPr bwMode="auto">
          <a:xfrm rot="-4626709">
            <a:off x="6970713" y="3362325"/>
            <a:ext cx="692150" cy="361950"/>
          </a:xfrm>
          <a:prstGeom prst="leftArrow">
            <a:avLst>
              <a:gd name="adj1" fmla="val 50000"/>
              <a:gd name="adj2" fmla="val 47807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05" name="Freeform 21">
            <a:extLst>
              <a:ext uri="{FF2B5EF4-FFF2-40B4-BE49-F238E27FC236}">
                <a16:creationId xmlns:a16="http://schemas.microsoft.com/office/drawing/2014/main" id="{5C1B075E-4EFB-4EED-9FE1-710683E3F9BA}"/>
              </a:ext>
            </a:extLst>
          </p:cNvPr>
          <p:cNvSpPr>
            <a:spLocks/>
          </p:cNvSpPr>
          <p:nvPr/>
        </p:nvSpPr>
        <p:spPr bwMode="auto">
          <a:xfrm>
            <a:off x="917575" y="4548188"/>
            <a:ext cx="3622675" cy="1798637"/>
          </a:xfrm>
          <a:custGeom>
            <a:avLst/>
            <a:gdLst>
              <a:gd name="T0" fmla="*/ 2448 w 2448"/>
              <a:gd name="T1" fmla="*/ 0 h 1056"/>
              <a:gd name="T2" fmla="*/ 2160 w 2448"/>
              <a:gd name="T3" fmla="*/ 432 h 1056"/>
              <a:gd name="T4" fmla="*/ 1872 w 2448"/>
              <a:gd name="T5" fmla="*/ 480 h 1056"/>
              <a:gd name="T6" fmla="*/ 1632 w 2448"/>
              <a:gd name="T7" fmla="*/ 720 h 1056"/>
              <a:gd name="T8" fmla="*/ 1440 w 2448"/>
              <a:gd name="T9" fmla="*/ 1056 h 1056"/>
              <a:gd name="T10" fmla="*/ 0 w 2448"/>
              <a:gd name="T11" fmla="*/ 1056 h 1056"/>
              <a:gd name="T12" fmla="*/ 0 w 2448"/>
              <a:gd name="T13" fmla="*/ 336 h 1056"/>
              <a:gd name="T14" fmla="*/ 288 w 2448"/>
              <a:gd name="T15" fmla="*/ 336 h 1056"/>
              <a:gd name="T16" fmla="*/ 576 w 2448"/>
              <a:gd name="T17" fmla="*/ 240 h 1056"/>
              <a:gd name="T18" fmla="*/ 912 w 2448"/>
              <a:gd name="T19" fmla="*/ 240 h 1056"/>
              <a:gd name="T20" fmla="*/ 1584 w 2448"/>
              <a:gd name="T21" fmla="*/ 144 h 1056"/>
              <a:gd name="T22" fmla="*/ 1680 w 2448"/>
              <a:gd name="T23" fmla="*/ 96 h 1056"/>
              <a:gd name="T24" fmla="*/ 1872 w 2448"/>
              <a:gd name="T25" fmla="*/ 48 h 1056"/>
              <a:gd name="T26" fmla="*/ 2112 w 2448"/>
              <a:gd name="T27" fmla="*/ 48 h 1056"/>
              <a:gd name="T28" fmla="*/ 2448 w 2448"/>
              <a:gd name="T29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48" h="1056">
                <a:moveTo>
                  <a:pt x="2448" y="0"/>
                </a:moveTo>
                <a:lnTo>
                  <a:pt x="2160" y="432"/>
                </a:lnTo>
                <a:lnTo>
                  <a:pt x="1872" y="480"/>
                </a:lnTo>
                <a:lnTo>
                  <a:pt x="1632" y="720"/>
                </a:lnTo>
                <a:lnTo>
                  <a:pt x="1440" y="1056"/>
                </a:lnTo>
                <a:lnTo>
                  <a:pt x="0" y="1056"/>
                </a:lnTo>
                <a:lnTo>
                  <a:pt x="0" y="336"/>
                </a:lnTo>
                <a:lnTo>
                  <a:pt x="288" y="336"/>
                </a:lnTo>
                <a:lnTo>
                  <a:pt x="576" y="240"/>
                </a:lnTo>
                <a:lnTo>
                  <a:pt x="912" y="240"/>
                </a:lnTo>
                <a:lnTo>
                  <a:pt x="1584" y="144"/>
                </a:lnTo>
                <a:lnTo>
                  <a:pt x="1680" y="96"/>
                </a:lnTo>
                <a:lnTo>
                  <a:pt x="1872" y="48"/>
                </a:lnTo>
                <a:lnTo>
                  <a:pt x="2112" y="48"/>
                </a:lnTo>
                <a:lnTo>
                  <a:pt x="2448" y="0"/>
                </a:lnTo>
                <a:close/>
              </a:path>
            </a:pathLst>
          </a:custGeom>
          <a:solidFill>
            <a:srgbClr val="FCD7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06" name="AutoShape 22">
            <a:extLst>
              <a:ext uri="{FF2B5EF4-FFF2-40B4-BE49-F238E27FC236}">
                <a16:creationId xmlns:a16="http://schemas.microsoft.com/office/drawing/2014/main" id="{4D2C8D98-A454-4041-ACBD-0BD1F52C9293}"/>
              </a:ext>
            </a:extLst>
          </p:cNvPr>
          <p:cNvSpPr>
            <a:spLocks noChangeArrowheads="1"/>
          </p:cNvSpPr>
          <p:nvPr/>
        </p:nvSpPr>
        <p:spPr bwMode="auto">
          <a:xfrm rot="-3062646">
            <a:off x="6681788" y="4140200"/>
            <a:ext cx="690562" cy="363538"/>
          </a:xfrm>
          <a:prstGeom prst="leftArrow">
            <a:avLst>
              <a:gd name="adj1" fmla="val 50000"/>
              <a:gd name="adj2" fmla="val 47489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07" name="AutoShape 23">
            <a:extLst>
              <a:ext uri="{FF2B5EF4-FFF2-40B4-BE49-F238E27FC236}">
                <a16:creationId xmlns:a16="http://schemas.microsoft.com/office/drawing/2014/main" id="{FF659E96-519B-477C-8987-8B91E8D8D323}"/>
              </a:ext>
            </a:extLst>
          </p:cNvPr>
          <p:cNvSpPr>
            <a:spLocks noChangeArrowheads="1"/>
          </p:cNvSpPr>
          <p:nvPr/>
        </p:nvSpPr>
        <p:spPr bwMode="auto">
          <a:xfrm rot="-23259532">
            <a:off x="6194425" y="4754563"/>
            <a:ext cx="579438" cy="431800"/>
          </a:xfrm>
          <a:prstGeom prst="leftArrow">
            <a:avLst>
              <a:gd name="adj1" fmla="val 50000"/>
              <a:gd name="adj2" fmla="val 33548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08" name="AutoShape 24">
            <a:extLst>
              <a:ext uri="{FF2B5EF4-FFF2-40B4-BE49-F238E27FC236}">
                <a16:creationId xmlns:a16="http://schemas.microsoft.com/office/drawing/2014/main" id="{768D6C21-D352-4228-BDC7-BE08CC796DCD}"/>
              </a:ext>
            </a:extLst>
          </p:cNvPr>
          <p:cNvSpPr>
            <a:spLocks noChangeArrowheads="1"/>
          </p:cNvSpPr>
          <p:nvPr/>
        </p:nvSpPr>
        <p:spPr bwMode="auto">
          <a:xfrm rot="-22126366">
            <a:off x="5395913" y="5186363"/>
            <a:ext cx="581025" cy="431800"/>
          </a:xfrm>
          <a:prstGeom prst="leftArrow">
            <a:avLst>
              <a:gd name="adj1" fmla="val 50000"/>
              <a:gd name="adj2" fmla="val 33640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09" name="AutoShape 25">
            <a:extLst>
              <a:ext uri="{FF2B5EF4-FFF2-40B4-BE49-F238E27FC236}">
                <a16:creationId xmlns:a16="http://schemas.microsoft.com/office/drawing/2014/main" id="{E4DA8847-14D0-4F76-8E7E-A75B7B74133F}"/>
              </a:ext>
            </a:extLst>
          </p:cNvPr>
          <p:cNvSpPr>
            <a:spLocks noChangeArrowheads="1"/>
          </p:cNvSpPr>
          <p:nvPr/>
        </p:nvSpPr>
        <p:spPr bwMode="auto">
          <a:xfrm rot="-314248">
            <a:off x="4598988" y="5357813"/>
            <a:ext cx="579437" cy="433387"/>
          </a:xfrm>
          <a:prstGeom prst="leftArrow">
            <a:avLst>
              <a:gd name="adj1" fmla="val 50000"/>
              <a:gd name="adj2" fmla="val 33425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0" name="AutoShape 26">
            <a:extLst>
              <a:ext uri="{FF2B5EF4-FFF2-40B4-BE49-F238E27FC236}">
                <a16:creationId xmlns:a16="http://schemas.microsoft.com/office/drawing/2014/main" id="{93985721-2490-4A17-9CB7-A3BB0C555D60}"/>
              </a:ext>
            </a:extLst>
          </p:cNvPr>
          <p:cNvSpPr>
            <a:spLocks noChangeArrowheads="1"/>
          </p:cNvSpPr>
          <p:nvPr/>
        </p:nvSpPr>
        <p:spPr bwMode="auto">
          <a:xfrm rot="-256709">
            <a:off x="3729038" y="5445125"/>
            <a:ext cx="581025" cy="434975"/>
          </a:xfrm>
          <a:prstGeom prst="leftArrow">
            <a:avLst>
              <a:gd name="adj1" fmla="val 50000"/>
              <a:gd name="adj2" fmla="val 33394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1" name="AutoShape 27">
            <a:extLst>
              <a:ext uri="{FF2B5EF4-FFF2-40B4-BE49-F238E27FC236}">
                <a16:creationId xmlns:a16="http://schemas.microsoft.com/office/drawing/2014/main" id="{BBCDF83C-D409-4F75-AC56-1782CE957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5532438"/>
            <a:ext cx="579438" cy="433387"/>
          </a:xfrm>
          <a:prstGeom prst="leftArrow">
            <a:avLst>
              <a:gd name="adj1" fmla="val 50000"/>
              <a:gd name="adj2" fmla="val 33425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2" name="AutoShape 28">
            <a:extLst>
              <a:ext uri="{FF2B5EF4-FFF2-40B4-BE49-F238E27FC236}">
                <a16:creationId xmlns:a16="http://schemas.microsoft.com/office/drawing/2014/main" id="{696E4480-057B-4E80-B3CA-9015DE296487}"/>
              </a:ext>
            </a:extLst>
          </p:cNvPr>
          <p:cNvSpPr>
            <a:spLocks noChangeArrowheads="1"/>
          </p:cNvSpPr>
          <p:nvPr/>
        </p:nvSpPr>
        <p:spPr bwMode="auto">
          <a:xfrm rot="633660">
            <a:off x="2062163" y="5445125"/>
            <a:ext cx="581025" cy="434975"/>
          </a:xfrm>
          <a:prstGeom prst="leftArrow">
            <a:avLst>
              <a:gd name="adj1" fmla="val 50000"/>
              <a:gd name="adj2" fmla="val 33394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3" name="AutoShape 29">
            <a:extLst>
              <a:ext uri="{FF2B5EF4-FFF2-40B4-BE49-F238E27FC236}">
                <a16:creationId xmlns:a16="http://schemas.microsoft.com/office/drawing/2014/main" id="{1F87D2A1-2988-4470-9F40-5058EB180772}"/>
              </a:ext>
            </a:extLst>
          </p:cNvPr>
          <p:cNvSpPr>
            <a:spLocks noChangeArrowheads="1"/>
          </p:cNvSpPr>
          <p:nvPr/>
        </p:nvSpPr>
        <p:spPr bwMode="auto">
          <a:xfrm rot="1413337">
            <a:off x="1411288" y="5186363"/>
            <a:ext cx="579437" cy="431800"/>
          </a:xfrm>
          <a:prstGeom prst="leftArrow">
            <a:avLst>
              <a:gd name="adj1" fmla="val 50000"/>
              <a:gd name="adj2" fmla="val 33548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4" name="AutoShape 30">
            <a:extLst>
              <a:ext uri="{FF2B5EF4-FFF2-40B4-BE49-F238E27FC236}">
                <a16:creationId xmlns:a16="http://schemas.microsoft.com/office/drawing/2014/main" id="{EA1445CB-E271-4459-AC0A-D172046CA67A}"/>
              </a:ext>
            </a:extLst>
          </p:cNvPr>
          <p:cNvSpPr>
            <a:spLocks noChangeArrowheads="1"/>
          </p:cNvSpPr>
          <p:nvPr/>
        </p:nvSpPr>
        <p:spPr bwMode="auto">
          <a:xfrm rot="-1572266">
            <a:off x="6338888" y="3186113"/>
            <a:ext cx="579437" cy="433387"/>
          </a:xfrm>
          <a:prstGeom prst="leftArrow">
            <a:avLst>
              <a:gd name="adj1" fmla="val 50000"/>
              <a:gd name="adj2" fmla="val 33425"/>
            </a:avLst>
          </a:prstGeom>
          <a:gradFill rotWithShape="1">
            <a:gsLst>
              <a:gs pos="0">
                <a:srgbClr val="6BC8DB">
                  <a:alpha val="86000"/>
                </a:srgbClr>
              </a:gs>
              <a:gs pos="100000">
                <a:srgbClr val="6BC8DB">
                  <a:gamma/>
                  <a:tint val="98431"/>
                  <a:invGamma/>
                  <a:alpha val="83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5" name="AutoShape 31">
            <a:extLst>
              <a:ext uri="{FF2B5EF4-FFF2-40B4-BE49-F238E27FC236}">
                <a16:creationId xmlns:a16="http://schemas.microsoft.com/office/drawing/2014/main" id="{D6CC3010-BC35-409F-91FA-EA6E61FC6824}"/>
              </a:ext>
            </a:extLst>
          </p:cNvPr>
          <p:cNvSpPr>
            <a:spLocks noChangeArrowheads="1"/>
          </p:cNvSpPr>
          <p:nvPr/>
        </p:nvSpPr>
        <p:spPr bwMode="auto">
          <a:xfrm rot="-965054">
            <a:off x="5395913" y="3630613"/>
            <a:ext cx="581025" cy="430212"/>
          </a:xfrm>
          <a:prstGeom prst="leftArrow">
            <a:avLst>
              <a:gd name="adj1" fmla="val 50000"/>
              <a:gd name="adj2" fmla="val 33764"/>
            </a:avLst>
          </a:prstGeom>
          <a:gradFill rotWithShape="1">
            <a:gsLst>
              <a:gs pos="0">
                <a:srgbClr val="6BC8DB">
                  <a:alpha val="86000"/>
                </a:srgbClr>
              </a:gs>
              <a:gs pos="100000">
                <a:srgbClr val="6BC8DB">
                  <a:gamma/>
                  <a:tint val="98431"/>
                  <a:invGamma/>
                  <a:alpha val="83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6" name="AutoShape 32">
            <a:extLst>
              <a:ext uri="{FF2B5EF4-FFF2-40B4-BE49-F238E27FC236}">
                <a16:creationId xmlns:a16="http://schemas.microsoft.com/office/drawing/2014/main" id="{A3D80AB1-E114-458B-9B70-CB5DC27AB01D}"/>
              </a:ext>
            </a:extLst>
          </p:cNvPr>
          <p:cNvSpPr>
            <a:spLocks noChangeArrowheads="1"/>
          </p:cNvSpPr>
          <p:nvPr/>
        </p:nvSpPr>
        <p:spPr bwMode="auto">
          <a:xfrm rot="-1509344">
            <a:off x="4454525" y="4149725"/>
            <a:ext cx="579438" cy="430213"/>
          </a:xfrm>
          <a:prstGeom prst="leftArrow">
            <a:avLst>
              <a:gd name="adj1" fmla="val 50000"/>
              <a:gd name="adj2" fmla="val 33672"/>
            </a:avLst>
          </a:prstGeom>
          <a:gradFill rotWithShape="1">
            <a:gsLst>
              <a:gs pos="0">
                <a:srgbClr val="6BC8DB">
                  <a:alpha val="49001"/>
                </a:srgbClr>
              </a:gs>
              <a:gs pos="100000">
                <a:srgbClr val="6BC8DB">
                  <a:gamma/>
                  <a:tint val="98431"/>
                  <a:invGamma/>
                  <a:alpha val="46001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17" name="AutoShape 33">
            <a:extLst>
              <a:ext uri="{FF2B5EF4-FFF2-40B4-BE49-F238E27FC236}">
                <a16:creationId xmlns:a16="http://schemas.microsoft.com/office/drawing/2014/main" id="{980D5897-A99D-4F01-A1F2-1C3B73F53B27}"/>
              </a:ext>
            </a:extLst>
          </p:cNvPr>
          <p:cNvSpPr>
            <a:spLocks noChangeArrowheads="1"/>
          </p:cNvSpPr>
          <p:nvPr/>
        </p:nvSpPr>
        <p:spPr bwMode="auto">
          <a:xfrm rot="-272155">
            <a:off x="1555750" y="4667250"/>
            <a:ext cx="579438" cy="430213"/>
          </a:xfrm>
          <a:prstGeom prst="leftArrow">
            <a:avLst>
              <a:gd name="adj1" fmla="val 50000"/>
              <a:gd name="adj2" fmla="val 33672"/>
            </a:avLst>
          </a:prstGeom>
          <a:gradFill rotWithShape="1">
            <a:gsLst>
              <a:gs pos="0">
                <a:srgbClr val="6BC8DB">
                  <a:alpha val="86000"/>
                </a:srgbClr>
              </a:gs>
              <a:gs pos="100000">
                <a:srgbClr val="6BC8DB">
                  <a:gamma/>
                  <a:tint val="98431"/>
                  <a:invGamma/>
                  <a:alpha val="83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018" name="Group 34">
            <a:extLst>
              <a:ext uri="{FF2B5EF4-FFF2-40B4-BE49-F238E27FC236}">
                <a16:creationId xmlns:a16="http://schemas.microsoft.com/office/drawing/2014/main" id="{67DB3AC6-05FB-467C-BAEA-331935F771F9}"/>
              </a:ext>
            </a:extLst>
          </p:cNvPr>
          <p:cNvGrpSpPr>
            <a:grpSpLocks/>
          </p:cNvGrpSpPr>
          <p:nvPr/>
        </p:nvGrpSpPr>
        <p:grpSpPr bwMode="auto">
          <a:xfrm>
            <a:off x="7280275" y="1036638"/>
            <a:ext cx="1087438" cy="1295400"/>
            <a:chOff x="4608" y="432"/>
            <a:chExt cx="720" cy="720"/>
          </a:xfrm>
        </p:grpSpPr>
        <p:sp>
          <p:nvSpPr>
            <p:cNvPr id="298019" name="Oval 35">
              <a:extLst>
                <a:ext uri="{FF2B5EF4-FFF2-40B4-BE49-F238E27FC236}">
                  <a16:creationId xmlns:a16="http://schemas.microsoft.com/office/drawing/2014/main" id="{B5537C98-CFB5-4AE3-A362-1088B63A7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8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0" name="Oval 36">
              <a:extLst>
                <a:ext uri="{FF2B5EF4-FFF2-40B4-BE49-F238E27FC236}">
                  <a16:creationId xmlns:a16="http://schemas.microsoft.com/office/drawing/2014/main" id="{A4D5CA98-8060-4A3B-BF79-9A578C34D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7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1" name="Oval 37">
              <a:extLst>
                <a:ext uri="{FF2B5EF4-FFF2-40B4-BE49-F238E27FC236}">
                  <a16:creationId xmlns:a16="http://schemas.microsoft.com/office/drawing/2014/main" id="{7445D18A-A334-4CF9-91F9-4190444D9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8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2" name="Oval 38">
              <a:extLst>
                <a:ext uri="{FF2B5EF4-FFF2-40B4-BE49-F238E27FC236}">
                  <a16:creationId xmlns:a16="http://schemas.microsoft.com/office/drawing/2014/main" id="{4EF245AF-FDC4-416B-8035-79E06F226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00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3" name="Oval 39">
              <a:extLst>
                <a:ext uri="{FF2B5EF4-FFF2-40B4-BE49-F238E27FC236}">
                  <a16:creationId xmlns:a16="http://schemas.microsoft.com/office/drawing/2014/main" id="{7C98A8DE-8C9E-4069-A45E-9AB71C7DA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96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4" name="Oval 40">
              <a:extLst>
                <a:ext uri="{FF2B5EF4-FFF2-40B4-BE49-F238E27FC236}">
                  <a16:creationId xmlns:a16="http://schemas.microsoft.com/office/drawing/2014/main" id="{380A8BBE-216D-4C48-AB38-49FF2644F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5" name="Oval 41">
              <a:extLst>
                <a:ext uri="{FF2B5EF4-FFF2-40B4-BE49-F238E27FC236}">
                  <a16:creationId xmlns:a16="http://schemas.microsoft.com/office/drawing/2014/main" id="{7D54B5DD-181F-4988-ABC9-17A0F6C62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91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6" name="Oval 42">
              <a:extLst>
                <a:ext uri="{FF2B5EF4-FFF2-40B4-BE49-F238E27FC236}">
                  <a16:creationId xmlns:a16="http://schemas.microsoft.com/office/drawing/2014/main" id="{62DF6FB5-6D53-4C5E-A476-76ECF8CDE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91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7" name="Oval 43">
              <a:extLst>
                <a:ext uri="{FF2B5EF4-FFF2-40B4-BE49-F238E27FC236}">
                  <a16:creationId xmlns:a16="http://schemas.microsoft.com/office/drawing/2014/main" id="{C8F921E7-16C0-4B50-B49D-C4D435183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100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8" name="Oval 44">
              <a:extLst>
                <a:ext uri="{FF2B5EF4-FFF2-40B4-BE49-F238E27FC236}">
                  <a16:creationId xmlns:a16="http://schemas.microsoft.com/office/drawing/2014/main" id="{35B97E95-8AE3-4A7D-BCFC-80D0B58E6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96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9" name="Oval 45">
              <a:extLst>
                <a:ext uri="{FF2B5EF4-FFF2-40B4-BE49-F238E27FC236}">
                  <a16:creationId xmlns:a16="http://schemas.microsoft.com/office/drawing/2014/main" id="{C8629E86-7731-4E9D-8D23-5C27A29E2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0" name="Oval 46">
              <a:extLst>
                <a:ext uri="{FF2B5EF4-FFF2-40B4-BE49-F238E27FC236}">
                  <a16:creationId xmlns:a16="http://schemas.microsoft.com/office/drawing/2014/main" id="{32256AC8-C192-4D7D-93B2-FB2B3FE9B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96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1" name="Oval 47">
              <a:extLst>
                <a:ext uri="{FF2B5EF4-FFF2-40B4-BE49-F238E27FC236}">
                  <a16:creationId xmlns:a16="http://schemas.microsoft.com/office/drawing/2014/main" id="{03FCA910-78E2-4170-BFB9-2D6097A5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10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2" name="Oval 48">
              <a:extLst>
                <a:ext uri="{FF2B5EF4-FFF2-40B4-BE49-F238E27FC236}">
                  <a16:creationId xmlns:a16="http://schemas.microsoft.com/office/drawing/2014/main" id="{921EF114-75DA-4B6D-B00F-F87DC501F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0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3" name="Oval 49">
              <a:extLst>
                <a:ext uri="{FF2B5EF4-FFF2-40B4-BE49-F238E27FC236}">
                  <a16:creationId xmlns:a16="http://schemas.microsoft.com/office/drawing/2014/main" id="{A73EC1EF-0BB1-4769-8968-6598CD7C2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8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4" name="Oval 50">
              <a:extLst>
                <a:ext uri="{FF2B5EF4-FFF2-40B4-BE49-F238E27FC236}">
                  <a16:creationId xmlns:a16="http://schemas.microsoft.com/office/drawing/2014/main" id="{10988EFB-62FD-42AD-848C-9644FDB31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0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5" name="Oval 51">
              <a:extLst>
                <a:ext uri="{FF2B5EF4-FFF2-40B4-BE49-F238E27FC236}">
                  <a16:creationId xmlns:a16="http://schemas.microsoft.com/office/drawing/2014/main" id="{D51AAA2A-37E1-4C99-B720-E77ADE5DF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110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6" name="Oval 52">
              <a:extLst>
                <a:ext uri="{FF2B5EF4-FFF2-40B4-BE49-F238E27FC236}">
                  <a16:creationId xmlns:a16="http://schemas.microsoft.com/office/drawing/2014/main" id="{C42F7D81-E763-4BB4-B55B-08532A32D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110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7" name="Oval 53">
              <a:extLst>
                <a:ext uri="{FF2B5EF4-FFF2-40B4-BE49-F238E27FC236}">
                  <a16:creationId xmlns:a16="http://schemas.microsoft.com/office/drawing/2014/main" id="{5AE72A74-26FA-433D-AC3C-75C1057E3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8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8" name="Oval 54">
              <a:extLst>
                <a:ext uri="{FF2B5EF4-FFF2-40B4-BE49-F238E27FC236}">
                  <a16:creationId xmlns:a16="http://schemas.microsoft.com/office/drawing/2014/main" id="{E5FB62FD-82A2-43D7-BDB4-ADE49FE10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67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9" name="Oval 55">
              <a:extLst>
                <a:ext uri="{FF2B5EF4-FFF2-40B4-BE49-F238E27FC236}">
                  <a16:creationId xmlns:a16="http://schemas.microsoft.com/office/drawing/2014/main" id="{A124335F-FD6C-4ED6-A9B8-D10A78A7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8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0" name="Oval 56">
              <a:extLst>
                <a:ext uri="{FF2B5EF4-FFF2-40B4-BE49-F238E27FC236}">
                  <a16:creationId xmlns:a16="http://schemas.microsoft.com/office/drawing/2014/main" id="{C85CEA20-4BDA-4C85-943C-46A8E1DEF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96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1" name="Oval 57">
              <a:extLst>
                <a:ext uri="{FF2B5EF4-FFF2-40B4-BE49-F238E27FC236}">
                  <a16:creationId xmlns:a16="http://schemas.microsoft.com/office/drawing/2014/main" id="{07EC3F86-2F95-48ED-954C-99646A513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1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2" name="Oval 58">
              <a:extLst>
                <a:ext uri="{FF2B5EF4-FFF2-40B4-BE49-F238E27FC236}">
                  <a16:creationId xmlns:a16="http://schemas.microsoft.com/office/drawing/2014/main" id="{A7B2DFFA-FC8B-4FEB-BCD3-A1A5C9EA3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76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3" name="Oval 59">
              <a:extLst>
                <a:ext uri="{FF2B5EF4-FFF2-40B4-BE49-F238E27FC236}">
                  <a16:creationId xmlns:a16="http://schemas.microsoft.com/office/drawing/2014/main" id="{C24BBAAF-E9AF-4CC4-897B-566DD2AB1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8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4" name="Oval 60">
              <a:extLst>
                <a:ext uri="{FF2B5EF4-FFF2-40B4-BE49-F238E27FC236}">
                  <a16:creationId xmlns:a16="http://schemas.microsoft.com/office/drawing/2014/main" id="{C9DEA18C-2728-4E9C-A3E3-916919B82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86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5" name="Oval 61">
              <a:extLst>
                <a:ext uri="{FF2B5EF4-FFF2-40B4-BE49-F238E27FC236}">
                  <a16:creationId xmlns:a16="http://schemas.microsoft.com/office/drawing/2014/main" id="{2D82F640-E6F8-472E-93C7-288885785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96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6" name="Oval 62">
              <a:extLst>
                <a:ext uri="{FF2B5EF4-FFF2-40B4-BE49-F238E27FC236}">
                  <a16:creationId xmlns:a16="http://schemas.microsoft.com/office/drawing/2014/main" id="{9216A644-BDC2-4322-A297-115EF0331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91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7" name="Oval 63">
              <a:extLst>
                <a:ext uri="{FF2B5EF4-FFF2-40B4-BE49-F238E27FC236}">
                  <a16:creationId xmlns:a16="http://schemas.microsoft.com/office/drawing/2014/main" id="{E17F7BBB-D2A1-45A3-86D6-5014FF0B0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76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8" name="Oval 64">
              <a:extLst>
                <a:ext uri="{FF2B5EF4-FFF2-40B4-BE49-F238E27FC236}">
                  <a16:creationId xmlns:a16="http://schemas.microsoft.com/office/drawing/2014/main" id="{4DEF3F82-1B50-4867-87D1-3FF8762A4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91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9" name="Oval 65">
              <a:extLst>
                <a:ext uri="{FF2B5EF4-FFF2-40B4-BE49-F238E27FC236}">
                  <a16:creationId xmlns:a16="http://schemas.microsoft.com/office/drawing/2014/main" id="{8A05958B-1D9D-493A-987B-EB0B8BDBE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0" name="Oval 66">
              <a:extLst>
                <a:ext uri="{FF2B5EF4-FFF2-40B4-BE49-F238E27FC236}">
                  <a16:creationId xmlns:a16="http://schemas.microsoft.com/office/drawing/2014/main" id="{B1A00F9D-8908-486B-BC31-2AA303263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" y="100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1" name="Oval 67">
              <a:extLst>
                <a:ext uri="{FF2B5EF4-FFF2-40B4-BE49-F238E27FC236}">
                  <a16:creationId xmlns:a16="http://schemas.microsoft.com/office/drawing/2014/main" id="{55088BF7-A14E-4AE3-B015-3BE128E26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76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2" name="Oval 68">
              <a:extLst>
                <a:ext uri="{FF2B5EF4-FFF2-40B4-BE49-F238E27FC236}">
                  <a16:creationId xmlns:a16="http://schemas.microsoft.com/office/drawing/2014/main" id="{DFC9E0D1-A353-4F88-B7F3-D199F917C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" y="100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3" name="Oval 69">
              <a:extLst>
                <a:ext uri="{FF2B5EF4-FFF2-40B4-BE49-F238E27FC236}">
                  <a16:creationId xmlns:a16="http://schemas.microsoft.com/office/drawing/2014/main" id="{3AD5B70C-3133-42E0-9BDA-71A061390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0" y="10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4" name="Oval 70">
              <a:extLst>
                <a:ext uri="{FF2B5EF4-FFF2-40B4-BE49-F238E27FC236}">
                  <a16:creationId xmlns:a16="http://schemas.microsoft.com/office/drawing/2014/main" id="{872CF5F4-5025-4AAD-92A3-D067F7286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05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5" name="Oval 71">
              <a:extLst>
                <a:ext uri="{FF2B5EF4-FFF2-40B4-BE49-F238E27FC236}">
                  <a16:creationId xmlns:a16="http://schemas.microsoft.com/office/drawing/2014/main" id="{24C11C96-30A7-4AFD-B3A1-B3D354D53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57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6" name="Oval 72">
              <a:extLst>
                <a:ext uri="{FF2B5EF4-FFF2-40B4-BE49-F238E27FC236}">
                  <a16:creationId xmlns:a16="http://schemas.microsoft.com/office/drawing/2014/main" id="{D04D7740-C5A6-4B90-949A-ED0C8A331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43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7" name="Oval 73">
              <a:extLst>
                <a:ext uri="{FF2B5EF4-FFF2-40B4-BE49-F238E27FC236}">
                  <a16:creationId xmlns:a16="http://schemas.microsoft.com/office/drawing/2014/main" id="{AD703773-10A0-472F-B1B2-22FEA749E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57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8" name="Oval 74">
              <a:extLst>
                <a:ext uri="{FF2B5EF4-FFF2-40B4-BE49-F238E27FC236}">
                  <a16:creationId xmlns:a16="http://schemas.microsoft.com/office/drawing/2014/main" id="{3E73816C-161D-42B8-9A5A-974612EAF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7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59" name="Oval 75">
              <a:extLst>
                <a:ext uri="{FF2B5EF4-FFF2-40B4-BE49-F238E27FC236}">
                  <a16:creationId xmlns:a16="http://schemas.microsoft.com/office/drawing/2014/main" id="{D19B3C1C-5DC0-4F03-8946-5D07F6F17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67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0" name="Oval 76">
              <a:extLst>
                <a:ext uri="{FF2B5EF4-FFF2-40B4-BE49-F238E27FC236}">
                  <a16:creationId xmlns:a16="http://schemas.microsoft.com/office/drawing/2014/main" id="{113AA5DD-C33D-4D7C-9707-EFEBFF3C1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52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1" name="Oval 77">
              <a:extLst>
                <a:ext uri="{FF2B5EF4-FFF2-40B4-BE49-F238E27FC236}">
                  <a16:creationId xmlns:a16="http://schemas.microsoft.com/office/drawing/2014/main" id="{BECF1799-82D8-425F-9EEF-42D3E39CE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62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2" name="Oval 78">
              <a:extLst>
                <a:ext uri="{FF2B5EF4-FFF2-40B4-BE49-F238E27FC236}">
                  <a16:creationId xmlns:a16="http://schemas.microsoft.com/office/drawing/2014/main" id="{61028D29-9098-4B30-92E6-70BAE94AB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624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3" name="Oval 79">
              <a:extLst>
                <a:ext uri="{FF2B5EF4-FFF2-40B4-BE49-F238E27FC236}">
                  <a16:creationId xmlns:a16="http://schemas.microsoft.com/office/drawing/2014/main" id="{64CA04AF-60C6-41DF-A305-4600D4CAA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720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4" name="Oval 80">
              <a:extLst>
                <a:ext uri="{FF2B5EF4-FFF2-40B4-BE49-F238E27FC236}">
                  <a16:creationId xmlns:a16="http://schemas.microsoft.com/office/drawing/2014/main" id="{BB21A2B1-1B03-413A-AA61-71B5257EB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67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5" name="Oval 81">
              <a:extLst>
                <a:ext uri="{FF2B5EF4-FFF2-40B4-BE49-F238E27FC236}">
                  <a16:creationId xmlns:a16="http://schemas.microsoft.com/office/drawing/2014/main" id="{B21CEEB5-99C1-4A14-83DE-62D11075E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52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6" name="Oval 82">
              <a:extLst>
                <a:ext uri="{FF2B5EF4-FFF2-40B4-BE49-F238E27FC236}">
                  <a16:creationId xmlns:a16="http://schemas.microsoft.com/office/drawing/2014/main" id="{E61400FE-08C3-46EF-A75C-15DB543D4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672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7" name="Oval 83">
              <a:extLst>
                <a:ext uri="{FF2B5EF4-FFF2-40B4-BE49-F238E27FC236}">
                  <a16:creationId xmlns:a16="http://schemas.microsoft.com/office/drawing/2014/main" id="{6A604A6F-99E6-44CD-A837-03BD4725C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8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8" name="Oval 84">
              <a:extLst>
                <a:ext uri="{FF2B5EF4-FFF2-40B4-BE49-F238E27FC236}">
                  <a16:creationId xmlns:a16="http://schemas.microsoft.com/office/drawing/2014/main" id="{C1C2A1E9-2D61-48B7-BF87-94416045E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76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69" name="Oval 85">
              <a:extLst>
                <a:ext uri="{FF2B5EF4-FFF2-40B4-BE49-F238E27FC236}">
                  <a16:creationId xmlns:a16="http://schemas.microsoft.com/office/drawing/2014/main" id="{42C01B44-4DF8-4A92-A742-1DB44048E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52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70" name="Oval 86">
              <a:extLst>
                <a:ext uri="{FF2B5EF4-FFF2-40B4-BE49-F238E27FC236}">
                  <a16:creationId xmlns:a16="http://schemas.microsoft.com/office/drawing/2014/main" id="{26963367-BF29-4F7A-8255-C0A6408AE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768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71" name="Oval 87">
              <a:extLst>
                <a:ext uri="{FF2B5EF4-FFF2-40B4-BE49-F238E27FC236}">
                  <a16:creationId xmlns:a16="http://schemas.microsoft.com/office/drawing/2014/main" id="{1BD28F90-8440-4CED-BBA9-2B2233EEC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8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72" name="Oval 88">
              <a:extLst>
                <a:ext uri="{FF2B5EF4-FFF2-40B4-BE49-F238E27FC236}">
                  <a16:creationId xmlns:a16="http://schemas.microsoft.com/office/drawing/2014/main" id="{66E9AE49-3F24-4C6F-BCF1-16068A2CE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816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073" name="Freeform 89">
            <a:extLst>
              <a:ext uri="{FF2B5EF4-FFF2-40B4-BE49-F238E27FC236}">
                <a16:creationId xmlns:a16="http://schemas.microsoft.com/office/drawing/2014/main" id="{2E6DFE60-7835-47E8-8633-06024AA99F1A}"/>
              </a:ext>
            </a:extLst>
          </p:cNvPr>
          <p:cNvSpPr>
            <a:spLocks/>
          </p:cNvSpPr>
          <p:nvPr/>
        </p:nvSpPr>
        <p:spPr bwMode="auto">
          <a:xfrm>
            <a:off x="4962525" y="430213"/>
            <a:ext cx="2463800" cy="1300162"/>
          </a:xfrm>
          <a:custGeom>
            <a:avLst/>
            <a:gdLst>
              <a:gd name="T0" fmla="*/ 256 w 1632"/>
              <a:gd name="T1" fmla="*/ 336 h 720"/>
              <a:gd name="T2" fmla="*/ 208 w 1632"/>
              <a:gd name="T3" fmla="*/ 240 h 720"/>
              <a:gd name="T4" fmla="*/ 112 w 1632"/>
              <a:gd name="T5" fmla="*/ 240 h 720"/>
              <a:gd name="T6" fmla="*/ 64 w 1632"/>
              <a:gd name="T7" fmla="*/ 288 h 720"/>
              <a:gd name="T8" fmla="*/ 16 w 1632"/>
              <a:gd name="T9" fmla="*/ 384 h 720"/>
              <a:gd name="T10" fmla="*/ 16 w 1632"/>
              <a:gd name="T11" fmla="*/ 528 h 720"/>
              <a:gd name="T12" fmla="*/ 112 w 1632"/>
              <a:gd name="T13" fmla="*/ 528 h 720"/>
              <a:gd name="T14" fmla="*/ 160 w 1632"/>
              <a:gd name="T15" fmla="*/ 480 h 720"/>
              <a:gd name="T16" fmla="*/ 112 w 1632"/>
              <a:gd name="T17" fmla="*/ 528 h 720"/>
              <a:gd name="T18" fmla="*/ 304 w 1632"/>
              <a:gd name="T19" fmla="*/ 576 h 720"/>
              <a:gd name="T20" fmla="*/ 400 w 1632"/>
              <a:gd name="T21" fmla="*/ 528 h 720"/>
              <a:gd name="T22" fmla="*/ 400 w 1632"/>
              <a:gd name="T23" fmla="*/ 432 h 720"/>
              <a:gd name="T24" fmla="*/ 400 w 1632"/>
              <a:gd name="T25" fmla="*/ 528 h 720"/>
              <a:gd name="T26" fmla="*/ 448 w 1632"/>
              <a:gd name="T27" fmla="*/ 624 h 720"/>
              <a:gd name="T28" fmla="*/ 592 w 1632"/>
              <a:gd name="T29" fmla="*/ 720 h 720"/>
              <a:gd name="T30" fmla="*/ 928 w 1632"/>
              <a:gd name="T31" fmla="*/ 624 h 720"/>
              <a:gd name="T32" fmla="*/ 880 w 1632"/>
              <a:gd name="T33" fmla="*/ 480 h 720"/>
              <a:gd name="T34" fmla="*/ 784 w 1632"/>
              <a:gd name="T35" fmla="*/ 432 h 720"/>
              <a:gd name="T36" fmla="*/ 880 w 1632"/>
              <a:gd name="T37" fmla="*/ 480 h 720"/>
              <a:gd name="T38" fmla="*/ 1024 w 1632"/>
              <a:gd name="T39" fmla="*/ 480 h 720"/>
              <a:gd name="T40" fmla="*/ 1264 w 1632"/>
              <a:gd name="T41" fmla="*/ 384 h 720"/>
              <a:gd name="T42" fmla="*/ 1504 w 1632"/>
              <a:gd name="T43" fmla="*/ 336 h 720"/>
              <a:gd name="T44" fmla="*/ 1600 w 1632"/>
              <a:gd name="T45" fmla="*/ 240 h 720"/>
              <a:gd name="T46" fmla="*/ 1312 w 1632"/>
              <a:gd name="T47" fmla="*/ 96 h 720"/>
              <a:gd name="T48" fmla="*/ 1024 w 1632"/>
              <a:gd name="T49" fmla="*/ 144 h 720"/>
              <a:gd name="T50" fmla="*/ 976 w 1632"/>
              <a:gd name="T51" fmla="*/ 192 h 720"/>
              <a:gd name="T52" fmla="*/ 1024 w 1632"/>
              <a:gd name="T53" fmla="*/ 144 h 720"/>
              <a:gd name="T54" fmla="*/ 1168 w 1632"/>
              <a:gd name="T55" fmla="*/ 96 h 720"/>
              <a:gd name="T56" fmla="*/ 1024 w 1632"/>
              <a:gd name="T57" fmla="*/ 48 h 720"/>
              <a:gd name="T58" fmla="*/ 736 w 1632"/>
              <a:gd name="T59" fmla="*/ 0 h 720"/>
              <a:gd name="T60" fmla="*/ 496 w 1632"/>
              <a:gd name="T61" fmla="*/ 48 h 720"/>
              <a:gd name="T62" fmla="*/ 352 w 1632"/>
              <a:gd name="T63" fmla="*/ 144 h 720"/>
              <a:gd name="T64" fmla="*/ 304 w 1632"/>
              <a:gd name="T65" fmla="*/ 192 h 720"/>
              <a:gd name="T66" fmla="*/ 208 w 1632"/>
              <a:gd name="T67" fmla="*/ 240 h 720"/>
              <a:gd name="T68" fmla="*/ 256 w 1632"/>
              <a:gd name="T69" fmla="*/ 33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2" h="720">
                <a:moveTo>
                  <a:pt x="256" y="336"/>
                </a:moveTo>
                <a:cubicBezTo>
                  <a:pt x="256" y="336"/>
                  <a:pt x="232" y="256"/>
                  <a:pt x="208" y="240"/>
                </a:cubicBezTo>
                <a:cubicBezTo>
                  <a:pt x="184" y="224"/>
                  <a:pt x="136" y="232"/>
                  <a:pt x="112" y="240"/>
                </a:cubicBezTo>
                <a:cubicBezTo>
                  <a:pt x="88" y="248"/>
                  <a:pt x="80" y="264"/>
                  <a:pt x="64" y="288"/>
                </a:cubicBezTo>
                <a:cubicBezTo>
                  <a:pt x="48" y="312"/>
                  <a:pt x="24" y="344"/>
                  <a:pt x="16" y="384"/>
                </a:cubicBezTo>
                <a:cubicBezTo>
                  <a:pt x="8" y="424"/>
                  <a:pt x="0" y="504"/>
                  <a:pt x="16" y="528"/>
                </a:cubicBezTo>
                <a:cubicBezTo>
                  <a:pt x="32" y="552"/>
                  <a:pt x="88" y="536"/>
                  <a:pt x="112" y="528"/>
                </a:cubicBezTo>
                <a:cubicBezTo>
                  <a:pt x="136" y="520"/>
                  <a:pt x="160" y="480"/>
                  <a:pt x="160" y="480"/>
                </a:cubicBezTo>
                <a:cubicBezTo>
                  <a:pt x="160" y="480"/>
                  <a:pt x="88" y="512"/>
                  <a:pt x="112" y="528"/>
                </a:cubicBezTo>
                <a:cubicBezTo>
                  <a:pt x="136" y="544"/>
                  <a:pt x="256" y="576"/>
                  <a:pt x="304" y="576"/>
                </a:cubicBezTo>
                <a:cubicBezTo>
                  <a:pt x="352" y="576"/>
                  <a:pt x="384" y="552"/>
                  <a:pt x="400" y="528"/>
                </a:cubicBezTo>
                <a:cubicBezTo>
                  <a:pt x="416" y="504"/>
                  <a:pt x="400" y="432"/>
                  <a:pt x="400" y="432"/>
                </a:cubicBezTo>
                <a:cubicBezTo>
                  <a:pt x="400" y="432"/>
                  <a:pt x="392" y="496"/>
                  <a:pt x="400" y="528"/>
                </a:cubicBezTo>
                <a:cubicBezTo>
                  <a:pt x="408" y="560"/>
                  <a:pt x="416" y="592"/>
                  <a:pt x="448" y="624"/>
                </a:cubicBezTo>
                <a:cubicBezTo>
                  <a:pt x="480" y="656"/>
                  <a:pt x="512" y="720"/>
                  <a:pt x="592" y="720"/>
                </a:cubicBezTo>
                <a:cubicBezTo>
                  <a:pt x="672" y="720"/>
                  <a:pt x="880" y="664"/>
                  <a:pt x="928" y="624"/>
                </a:cubicBezTo>
                <a:cubicBezTo>
                  <a:pt x="976" y="584"/>
                  <a:pt x="904" y="512"/>
                  <a:pt x="880" y="480"/>
                </a:cubicBezTo>
                <a:cubicBezTo>
                  <a:pt x="856" y="448"/>
                  <a:pt x="784" y="432"/>
                  <a:pt x="784" y="432"/>
                </a:cubicBezTo>
                <a:cubicBezTo>
                  <a:pt x="784" y="432"/>
                  <a:pt x="840" y="472"/>
                  <a:pt x="880" y="480"/>
                </a:cubicBezTo>
                <a:cubicBezTo>
                  <a:pt x="920" y="488"/>
                  <a:pt x="960" y="496"/>
                  <a:pt x="1024" y="480"/>
                </a:cubicBezTo>
                <a:cubicBezTo>
                  <a:pt x="1088" y="464"/>
                  <a:pt x="1184" y="408"/>
                  <a:pt x="1264" y="384"/>
                </a:cubicBezTo>
                <a:cubicBezTo>
                  <a:pt x="1344" y="360"/>
                  <a:pt x="1448" y="360"/>
                  <a:pt x="1504" y="336"/>
                </a:cubicBezTo>
                <a:cubicBezTo>
                  <a:pt x="1560" y="312"/>
                  <a:pt x="1632" y="280"/>
                  <a:pt x="1600" y="240"/>
                </a:cubicBezTo>
                <a:cubicBezTo>
                  <a:pt x="1568" y="200"/>
                  <a:pt x="1408" y="112"/>
                  <a:pt x="1312" y="96"/>
                </a:cubicBezTo>
                <a:cubicBezTo>
                  <a:pt x="1216" y="80"/>
                  <a:pt x="1080" y="128"/>
                  <a:pt x="1024" y="144"/>
                </a:cubicBezTo>
                <a:cubicBezTo>
                  <a:pt x="968" y="160"/>
                  <a:pt x="976" y="192"/>
                  <a:pt x="976" y="192"/>
                </a:cubicBezTo>
                <a:cubicBezTo>
                  <a:pt x="976" y="192"/>
                  <a:pt x="992" y="160"/>
                  <a:pt x="1024" y="144"/>
                </a:cubicBezTo>
                <a:cubicBezTo>
                  <a:pt x="1056" y="128"/>
                  <a:pt x="1168" y="112"/>
                  <a:pt x="1168" y="96"/>
                </a:cubicBezTo>
                <a:cubicBezTo>
                  <a:pt x="1168" y="80"/>
                  <a:pt x="1096" y="64"/>
                  <a:pt x="1024" y="48"/>
                </a:cubicBezTo>
                <a:cubicBezTo>
                  <a:pt x="952" y="32"/>
                  <a:pt x="824" y="0"/>
                  <a:pt x="736" y="0"/>
                </a:cubicBezTo>
                <a:cubicBezTo>
                  <a:pt x="648" y="0"/>
                  <a:pt x="560" y="24"/>
                  <a:pt x="496" y="48"/>
                </a:cubicBezTo>
                <a:cubicBezTo>
                  <a:pt x="432" y="72"/>
                  <a:pt x="384" y="120"/>
                  <a:pt x="352" y="144"/>
                </a:cubicBezTo>
                <a:cubicBezTo>
                  <a:pt x="320" y="168"/>
                  <a:pt x="328" y="176"/>
                  <a:pt x="304" y="192"/>
                </a:cubicBezTo>
                <a:cubicBezTo>
                  <a:pt x="280" y="208"/>
                  <a:pt x="216" y="224"/>
                  <a:pt x="208" y="240"/>
                </a:cubicBezTo>
                <a:cubicBezTo>
                  <a:pt x="200" y="256"/>
                  <a:pt x="256" y="336"/>
                  <a:pt x="256" y="336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74" name="Freeform 90">
            <a:extLst>
              <a:ext uri="{FF2B5EF4-FFF2-40B4-BE49-F238E27FC236}">
                <a16:creationId xmlns:a16="http://schemas.microsoft.com/office/drawing/2014/main" id="{51275EB7-D744-4B03-8114-ED8A10855349}"/>
              </a:ext>
            </a:extLst>
          </p:cNvPr>
          <p:cNvSpPr>
            <a:spLocks/>
          </p:cNvSpPr>
          <p:nvPr/>
        </p:nvSpPr>
        <p:spPr bwMode="auto">
          <a:xfrm rot="11289158">
            <a:off x="3149600" y="690563"/>
            <a:ext cx="2463800" cy="1298575"/>
          </a:xfrm>
          <a:custGeom>
            <a:avLst/>
            <a:gdLst>
              <a:gd name="T0" fmla="*/ 256 w 1632"/>
              <a:gd name="T1" fmla="*/ 336 h 720"/>
              <a:gd name="T2" fmla="*/ 208 w 1632"/>
              <a:gd name="T3" fmla="*/ 240 h 720"/>
              <a:gd name="T4" fmla="*/ 112 w 1632"/>
              <a:gd name="T5" fmla="*/ 240 h 720"/>
              <a:gd name="T6" fmla="*/ 64 w 1632"/>
              <a:gd name="T7" fmla="*/ 288 h 720"/>
              <a:gd name="T8" fmla="*/ 16 w 1632"/>
              <a:gd name="T9" fmla="*/ 384 h 720"/>
              <a:gd name="T10" fmla="*/ 16 w 1632"/>
              <a:gd name="T11" fmla="*/ 528 h 720"/>
              <a:gd name="T12" fmla="*/ 112 w 1632"/>
              <a:gd name="T13" fmla="*/ 528 h 720"/>
              <a:gd name="T14" fmla="*/ 160 w 1632"/>
              <a:gd name="T15" fmla="*/ 480 h 720"/>
              <a:gd name="T16" fmla="*/ 112 w 1632"/>
              <a:gd name="T17" fmla="*/ 528 h 720"/>
              <a:gd name="T18" fmla="*/ 304 w 1632"/>
              <a:gd name="T19" fmla="*/ 576 h 720"/>
              <a:gd name="T20" fmla="*/ 400 w 1632"/>
              <a:gd name="T21" fmla="*/ 528 h 720"/>
              <a:gd name="T22" fmla="*/ 400 w 1632"/>
              <a:gd name="T23" fmla="*/ 432 h 720"/>
              <a:gd name="T24" fmla="*/ 400 w 1632"/>
              <a:gd name="T25" fmla="*/ 528 h 720"/>
              <a:gd name="T26" fmla="*/ 448 w 1632"/>
              <a:gd name="T27" fmla="*/ 624 h 720"/>
              <a:gd name="T28" fmla="*/ 592 w 1632"/>
              <a:gd name="T29" fmla="*/ 720 h 720"/>
              <a:gd name="T30" fmla="*/ 928 w 1632"/>
              <a:gd name="T31" fmla="*/ 624 h 720"/>
              <a:gd name="T32" fmla="*/ 880 w 1632"/>
              <a:gd name="T33" fmla="*/ 480 h 720"/>
              <a:gd name="T34" fmla="*/ 784 w 1632"/>
              <a:gd name="T35" fmla="*/ 432 h 720"/>
              <a:gd name="T36" fmla="*/ 880 w 1632"/>
              <a:gd name="T37" fmla="*/ 480 h 720"/>
              <a:gd name="T38" fmla="*/ 1024 w 1632"/>
              <a:gd name="T39" fmla="*/ 480 h 720"/>
              <a:gd name="T40" fmla="*/ 1264 w 1632"/>
              <a:gd name="T41" fmla="*/ 384 h 720"/>
              <a:gd name="T42" fmla="*/ 1504 w 1632"/>
              <a:gd name="T43" fmla="*/ 336 h 720"/>
              <a:gd name="T44" fmla="*/ 1600 w 1632"/>
              <a:gd name="T45" fmla="*/ 240 h 720"/>
              <a:gd name="T46" fmla="*/ 1312 w 1632"/>
              <a:gd name="T47" fmla="*/ 96 h 720"/>
              <a:gd name="T48" fmla="*/ 1024 w 1632"/>
              <a:gd name="T49" fmla="*/ 144 h 720"/>
              <a:gd name="T50" fmla="*/ 976 w 1632"/>
              <a:gd name="T51" fmla="*/ 192 h 720"/>
              <a:gd name="T52" fmla="*/ 1024 w 1632"/>
              <a:gd name="T53" fmla="*/ 144 h 720"/>
              <a:gd name="T54" fmla="*/ 1168 w 1632"/>
              <a:gd name="T55" fmla="*/ 96 h 720"/>
              <a:gd name="T56" fmla="*/ 1024 w 1632"/>
              <a:gd name="T57" fmla="*/ 48 h 720"/>
              <a:gd name="T58" fmla="*/ 736 w 1632"/>
              <a:gd name="T59" fmla="*/ 0 h 720"/>
              <a:gd name="T60" fmla="*/ 496 w 1632"/>
              <a:gd name="T61" fmla="*/ 48 h 720"/>
              <a:gd name="T62" fmla="*/ 352 w 1632"/>
              <a:gd name="T63" fmla="*/ 144 h 720"/>
              <a:gd name="T64" fmla="*/ 304 w 1632"/>
              <a:gd name="T65" fmla="*/ 192 h 720"/>
              <a:gd name="T66" fmla="*/ 208 w 1632"/>
              <a:gd name="T67" fmla="*/ 240 h 720"/>
              <a:gd name="T68" fmla="*/ 256 w 1632"/>
              <a:gd name="T69" fmla="*/ 33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2" h="720">
                <a:moveTo>
                  <a:pt x="256" y="336"/>
                </a:moveTo>
                <a:cubicBezTo>
                  <a:pt x="256" y="336"/>
                  <a:pt x="232" y="256"/>
                  <a:pt x="208" y="240"/>
                </a:cubicBezTo>
                <a:cubicBezTo>
                  <a:pt x="184" y="224"/>
                  <a:pt x="136" y="232"/>
                  <a:pt x="112" y="240"/>
                </a:cubicBezTo>
                <a:cubicBezTo>
                  <a:pt x="88" y="248"/>
                  <a:pt x="80" y="264"/>
                  <a:pt x="64" y="288"/>
                </a:cubicBezTo>
                <a:cubicBezTo>
                  <a:pt x="48" y="312"/>
                  <a:pt x="24" y="344"/>
                  <a:pt x="16" y="384"/>
                </a:cubicBezTo>
                <a:cubicBezTo>
                  <a:pt x="8" y="424"/>
                  <a:pt x="0" y="504"/>
                  <a:pt x="16" y="528"/>
                </a:cubicBezTo>
                <a:cubicBezTo>
                  <a:pt x="32" y="552"/>
                  <a:pt x="88" y="536"/>
                  <a:pt x="112" y="528"/>
                </a:cubicBezTo>
                <a:cubicBezTo>
                  <a:pt x="136" y="520"/>
                  <a:pt x="160" y="480"/>
                  <a:pt x="160" y="480"/>
                </a:cubicBezTo>
                <a:cubicBezTo>
                  <a:pt x="160" y="480"/>
                  <a:pt x="88" y="512"/>
                  <a:pt x="112" y="528"/>
                </a:cubicBezTo>
                <a:cubicBezTo>
                  <a:pt x="136" y="544"/>
                  <a:pt x="256" y="576"/>
                  <a:pt x="304" y="576"/>
                </a:cubicBezTo>
                <a:cubicBezTo>
                  <a:pt x="352" y="576"/>
                  <a:pt x="384" y="552"/>
                  <a:pt x="400" y="528"/>
                </a:cubicBezTo>
                <a:cubicBezTo>
                  <a:pt x="416" y="504"/>
                  <a:pt x="400" y="432"/>
                  <a:pt x="400" y="432"/>
                </a:cubicBezTo>
                <a:cubicBezTo>
                  <a:pt x="400" y="432"/>
                  <a:pt x="392" y="496"/>
                  <a:pt x="400" y="528"/>
                </a:cubicBezTo>
                <a:cubicBezTo>
                  <a:pt x="408" y="560"/>
                  <a:pt x="416" y="592"/>
                  <a:pt x="448" y="624"/>
                </a:cubicBezTo>
                <a:cubicBezTo>
                  <a:pt x="480" y="656"/>
                  <a:pt x="512" y="720"/>
                  <a:pt x="592" y="720"/>
                </a:cubicBezTo>
                <a:cubicBezTo>
                  <a:pt x="672" y="720"/>
                  <a:pt x="880" y="664"/>
                  <a:pt x="928" y="624"/>
                </a:cubicBezTo>
                <a:cubicBezTo>
                  <a:pt x="976" y="584"/>
                  <a:pt x="904" y="512"/>
                  <a:pt x="880" y="480"/>
                </a:cubicBezTo>
                <a:cubicBezTo>
                  <a:pt x="856" y="448"/>
                  <a:pt x="784" y="432"/>
                  <a:pt x="784" y="432"/>
                </a:cubicBezTo>
                <a:cubicBezTo>
                  <a:pt x="784" y="432"/>
                  <a:pt x="840" y="472"/>
                  <a:pt x="880" y="480"/>
                </a:cubicBezTo>
                <a:cubicBezTo>
                  <a:pt x="920" y="488"/>
                  <a:pt x="960" y="496"/>
                  <a:pt x="1024" y="480"/>
                </a:cubicBezTo>
                <a:cubicBezTo>
                  <a:pt x="1088" y="464"/>
                  <a:pt x="1184" y="408"/>
                  <a:pt x="1264" y="384"/>
                </a:cubicBezTo>
                <a:cubicBezTo>
                  <a:pt x="1344" y="360"/>
                  <a:pt x="1448" y="360"/>
                  <a:pt x="1504" y="336"/>
                </a:cubicBezTo>
                <a:cubicBezTo>
                  <a:pt x="1560" y="312"/>
                  <a:pt x="1632" y="280"/>
                  <a:pt x="1600" y="240"/>
                </a:cubicBezTo>
                <a:cubicBezTo>
                  <a:pt x="1568" y="200"/>
                  <a:pt x="1408" y="112"/>
                  <a:pt x="1312" y="96"/>
                </a:cubicBezTo>
                <a:cubicBezTo>
                  <a:pt x="1216" y="80"/>
                  <a:pt x="1080" y="128"/>
                  <a:pt x="1024" y="144"/>
                </a:cubicBezTo>
                <a:cubicBezTo>
                  <a:pt x="968" y="160"/>
                  <a:pt x="976" y="192"/>
                  <a:pt x="976" y="192"/>
                </a:cubicBezTo>
                <a:cubicBezTo>
                  <a:pt x="976" y="192"/>
                  <a:pt x="992" y="160"/>
                  <a:pt x="1024" y="144"/>
                </a:cubicBezTo>
                <a:cubicBezTo>
                  <a:pt x="1056" y="128"/>
                  <a:pt x="1168" y="112"/>
                  <a:pt x="1168" y="96"/>
                </a:cubicBezTo>
                <a:cubicBezTo>
                  <a:pt x="1168" y="80"/>
                  <a:pt x="1096" y="64"/>
                  <a:pt x="1024" y="48"/>
                </a:cubicBezTo>
                <a:cubicBezTo>
                  <a:pt x="952" y="32"/>
                  <a:pt x="824" y="0"/>
                  <a:pt x="736" y="0"/>
                </a:cubicBezTo>
                <a:cubicBezTo>
                  <a:pt x="648" y="0"/>
                  <a:pt x="560" y="24"/>
                  <a:pt x="496" y="48"/>
                </a:cubicBezTo>
                <a:cubicBezTo>
                  <a:pt x="432" y="72"/>
                  <a:pt x="384" y="120"/>
                  <a:pt x="352" y="144"/>
                </a:cubicBezTo>
                <a:cubicBezTo>
                  <a:pt x="320" y="168"/>
                  <a:pt x="328" y="176"/>
                  <a:pt x="304" y="192"/>
                </a:cubicBezTo>
                <a:cubicBezTo>
                  <a:pt x="280" y="208"/>
                  <a:pt x="216" y="224"/>
                  <a:pt x="208" y="240"/>
                </a:cubicBezTo>
                <a:cubicBezTo>
                  <a:pt x="200" y="256"/>
                  <a:pt x="256" y="336"/>
                  <a:pt x="256" y="336"/>
                </a:cubicBezTo>
                <a:close/>
              </a:path>
            </a:pathLst>
          </a:custGeom>
          <a:solidFill>
            <a:srgbClr val="DDDDDD"/>
          </a:solidFill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75" name="Freeform 91">
            <a:extLst>
              <a:ext uri="{FF2B5EF4-FFF2-40B4-BE49-F238E27FC236}">
                <a16:creationId xmlns:a16="http://schemas.microsoft.com/office/drawing/2014/main" id="{BB7D399F-4CF4-4EEF-8FEE-2583C2473139}"/>
              </a:ext>
            </a:extLst>
          </p:cNvPr>
          <p:cNvSpPr>
            <a:spLocks/>
          </p:cNvSpPr>
          <p:nvPr/>
        </p:nvSpPr>
        <p:spPr bwMode="auto">
          <a:xfrm>
            <a:off x="6991350" y="1814513"/>
            <a:ext cx="217488" cy="1296987"/>
          </a:xfrm>
          <a:custGeom>
            <a:avLst/>
            <a:gdLst>
              <a:gd name="T0" fmla="*/ 96 w 200"/>
              <a:gd name="T1" fmla="*/ 864 h 864"/>
              <a:gd name="T2" fmla="*/ 48 w 200"/>
              <a:gd name="T3" fmla="*/ 816 h 864"/>
              <a:gd name="T4" fmla="*/ 48 w 200"/>
              <a:gd name="T5" fmla="*/ 720 h 864"/>
              <a:gd name="T6" fmla="*/ 144 w 200"/>
              <a:gd name="T7" fmla="*/ 576 h 864"/>
              <a:gd name="T8" fmla="*/ 192 w 200"/>
              <a:gd name="T9" fmla="*/ 432 h 864"/>
              <a:gd name="T10" fmla="*/ 96 w 200"/>
              <a:gd name="T11" fmla="*/ 336 h 864"/>
              <a:gd name="T12" fmla="*/ 0 w 200"/>
              <a:gd name="T13" fmla="*/ 192 h 864"/>
              <a:gd name="T14" fmla="*/ 96 w 200"/>
              <a:gd name="T1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864">
                <a:moveTo>
                  <a:pt x="96" y="864"/>
                </a:moveTo>
                <a:cubicBezTo>
                  <a:pt x="76" y="852"/>
                  <a:pt x="56" y="840"/>
                  <a:pt x="48" y="816"/>
                </a:cubicBezTo>
                <a:cubicBezTo>
                  <a:pt x="40" y="792"/>
                  <a:pt x="32" y="760"/>
                  <a:pt x="48" y="720"/>
                </a:cubicBezTo>
                <a:cubicBezTo>
                  <a:pt x="64" y="680"/>
                  <a:pt x="120" y="624"/>
                  <a:pt x="144" y="576"/>
                </a:cubicBezTo>
                <a:cubicBezTo>
                  <a:pt x="168" y="528"/>
                  <a:pt x="200" y="472"/>
                  <a:pt x="192" y="432"/>
                </a:cubicBezTo>
                <a:cubicBezTo>
                  <a:pt x="184" y="392"/>
                  <a:pt x="128" y="376"/>
                  <a:pt x="96" y="336"/>
                </a:cubicBezTo>
                <a:cubicBezTo>
                  <a:pt x="64" y="296"/>
                  <a:pt x="0" y="248"/>
                  <a:pt x="0" y="192"/>
                </a:cubicBezTo>
                <a:cubicBezTo>
                  <a:pt x="0" y="136"/>
                  <a:pt x="48" y="68"/>
                  <a:pt x="96" y="0"/>
                </a:cubicBezTo>
              </a:path>
            </a:pathLst>
          </a:custGeom>
          <a:noFill/>
          <a:ln w="76200" cmpd="sng">
            <a:solidFill>
              <a:srgbClr val="B2B2B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76" name="Freeform 92">
            <a:extLst>
              <a:ext uri="{FF2B5EF4-FFF2-40B4-BE49-F238E27FC236}">
                <a16:creationId xmlns:a16="http://schemas.microsoft.com/office/drawing/2014/main" id="{661E3DA9-0236-414E-8A52-4E96A46FC104}"/>
              </a:ext>
            </a:extLst>
          </p:cNvPr>
          <p:cNvSpPr>
            <a:spLocks/>
          </p:cNvSpPr>
          <p:nvPr/>
        </p:nvSpPr>
        <p:spPr bwMode="auto">
          <a:xfrm>
            <a:off x="6411913" y="2851150"/>
            <a:ext cx="579437" cy="606425"/>
          </a:xfrm>
          <a:custGeom>
            <a:avLst/>
            <a:gdLst>
              <a:gd name="T0" fmla="*/ 240 w 384"/>
              <a:gd name="T1" fmla="*/ 0 h 336"/>
              <a:gd name="T2" fmla="*/ 192 w 384"/>
              <a:gd name="T3" fmla="*/ 96 h 336"/>
              <a:gd name="T4" fmla="*/ 96 w 384"/>
              <a:gd name="T5" fmla="*/ 192 h 336"/>
              <a:gd name="T6" fmla="*/ 192 w 384"/>
              <a:gd name="T7" fmla="*/ 144 h 336"/>
              <a:gd name="T8" fmla="*/ 96 w 384"/>
              <a:gd name="T9" fmla="*/ 240 h 336"/>
              <a:gd name="T10" fmla="*/ 192 w 384"/>
              <a:gd name="T11" fmla="*/ 192 h 336"/>
              <a:gd name="T12" fmla="*/ 96 w 384"/>
              <a:gd name="T13" fmla="*/ 288 h 336"/>
              <a:gd name="T14" fmla="*/ 0 w 384"/>
              <a:gd name="T15" fmla="*/ 336 h 336"/>
              <a:gd name="T16" fmla="*/ 240 w 384"/>
              <a:gd name="T17" fmla="*/ 288 h 336"/>
              <a:gd name="T18" fmla="*/ 384 w 384"/>
              <a:gd name="T19" fmla="*/ 336 h 336"/>
              <a:gd name="T20" fmla="*/ 288 w 384"/>
              <a:gd name="T21" fmla="*/ 240 h 336"/>
              <a:gd name="T22" fmla="*/ 384 w 384"/>
              <a:gd name="T23" fmla="*/ 240 h 336"/>
              <a:gd name="T24" fmla="*/ 288 w 384"/>
              <a:gd name="T25" fmla="*/ 192 h 336"/>
              <a:gd name="T26" fmla="*/ 384 w 384"/>
              <a:gd name="T27" fmla="*/ 192 h 336"/>
              <a:gd name="T28" fmla="*/ 288 w 384"/>
              <a:gd name="T29" fmla="*/ 144 h 336"/>
              <a:gd name="T30" fmla="*/ 240 w 384"/>
              <a:gd name="T31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4" h="336">
                <a:moveTo>
                  <a:pt x="240" y="0"/>
                </a:moveTo>
                <a:lnTo>
                  <a:pt x="192" y="96"/>
                </a:lnTo>
                <a:lnTo>
                  <a:pt x="96" y="192"/>
                </a:lnTo>
                <a:lnTo>
                  <a:pt x="192" y="144"/>
                </a:lnTo>
                <a:lnTo>
                  <a:pt x="96" y="240"/>
                </a:lnTo>
                <a:lnTo>
                  <a:pt x="192" y="192"/>
                </a:lnTo>
                <a:lnTo>
                  <a:pt x="96" y="288"/>
                </a:lnTo>
                <a:lnTo>
                  <a:pt x="0" y="336"/>
                </a:lnTo>
                <a:lnTo>
                  <a:pt x="240" y="288"/>
                </a:lnTo>
                <a:lnTo>
                  <a:pt x="384" y="336"/>
                </a:lnTo>
                <a:lnTo>
                  <a:pt x="288" y="240"/>
                </a:lnTo>
                <a:lnTo>
                  <a:pt x="384" y="240"/>
                </a:lnTo>
                <a:lnTo>
                  <a:pt x="288" y="192"/>
                </a:lnTo>
                <a:lnTo>
                  <a:pt x="384" y="192"/>
                </a:lnTo>
                <a:lnTo>
                  <a:pt x="288" y="144"/>
                </a:lnTo>
                <a:lnTo>
                  <a:pt x="240" y="0"/>
                </a:lnTo>
                <a:close/>
              </a:path>
            </a:pathLst>
          </a:custGeom>
          <a:solidFill>
            <a:srgbClr val="73D351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77" name="AutoShape 93">
            <a:extLst>
              <a:ext uri="{FF2B5EF4-FFF2-40B4-BE49-F238E27FC236}">
                <a16:creationId xmlns:a16="http://schemas.microsoft.com/office/drawing/2014/main" id="{EFDCE91A-D6D3-45E4-AA31-A1EF7D284670}"/>
              </a:ext>
            </a:extLst>
          </p:cNvPr>
          <p:cNvSpPr>
            <a:spLocks noChangeArrowheads="1"/>
          </p:cNvSpPr>
          <p:nvPr/>
        </p:nvSpPr>
        <p:spPr bwMode="auto">
          <a:xfrm rot="-360642">
            <a:off x="3511550" y="4406900"/>
            <a:ext cx="581025" cy="431800"/>
          </a:xfrm>
          <a:prstGeom prst="leftArrow">
            <a:avLst>
              <a:gd name="adj1" fmla="val 50000"/>
              <a:gd name="adj2" fmla="val 33640"/>
            </a:avLst>
          </a:prstGeom>
          <a:gradFill rotWithShape="1">
            <a:gsLst>
              <a:gs pos="0">
                <a:srgbClr val="6BC8DB">
                  <a:alpha val="86000"/>
                </a:srgbClr>
              </a:gs>
              <a:gs pos="100000">
                <a:srgbClr val="6BC8DB">
                  <a:gamma/>
                  <a:tint val="98431"/>
                  <a:invGamma/>
                  <a:alpha val="83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078" name="AutoShape 94">
            <a:extLst>
              <a:ext uri="{FF2B5EF4-FFF2-40B4-BE49-F238E27FC236}">
                <a16:creationId xmlns:a16="http://schemas.microsoft.com/office/drawing/2014/main" id="{4CBD3A10-5FD6-44EB-8A5F-2E07D7BF07E3}"/>
              </a:ext>
            </a:extLst>
          </p:cNvPr>
          <p:cNvSpPr>
            <a:spLocks noChangeArrowheads="1"/>
          </p:cNvSpPr>
          <p:nvPr/>
        </p:nvSpPr>
        <p:spPr bwMode="auto">
          <a:xfrm rot="-272155">
            <a:off x="2570163" y="4579938"/>
            <a:ext cx="579437" cy="433387"/>
          </a:xfrm>
          <a:prstGeom prst="leftArrow">
            <a:avLst>
              <a:gd name="adj1" fmla="val 50000"/>
              <a:gd name="adj2" fmla="val 33425"/>
            </a:avLst>
          </a:prstGeom>
          <a:gradFill rotWithShape="1">
            <a:gsLst>
              <a:gs pos="0">
                <a:srgbClr val="6BC8DB">
                  <a:alpha val="86000"/>
                </a:srgbClr>
              </a:gs>
              <a:gs pos="100000">
                <a:srgbClr val="6BC8DB">
                  <a:gamma/>
                  <a:tint val="98431"/>
                  <a:invGamma/>
                  <a:alpha val="83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079" name="Group 95">
            <a:extLst>
              <a:ext uri="{FF2B5EF4-FFF2-40B4-BE49-F238E27FC236}">
                <a16:creationId xmlns:a16="http://schemas.microsoft.com/office/drawing/2014/main" id="{418549FC-AED1-485C-8649-B6B59D4B9C88}"/>
              </a:ext>
            </a:extLst>
          </p:cNvPr>
          <p:cNvGrpSpPr>
            <a:grpSpLocks/>
          </p:cNvGrpSpPr>
          <p:nvPr/>
        </p:nvGrpSpPr>
        <p:grpSpPr bwMode="auto">
          <a:xfrm rot="-2285050">
            <a:off x="7208838" y="1814513"/>
            <a:ext cx="361950" cy="952500"/>
            <a:chOff x="4224" y="3456"/>
            <a:chExt cx="528" cy="624"/>
          </a:xfrm>
        </p:grpSpPr>
        <p:sp>
          <p:nvSpPr>
            <p:cNvPr id="298080" name="Oval 96">
              <a:extLst>
                <a:ext uri="{FF2B5EF4-FFF2-40B4-BE49-F238E27FC236}">
                  <a16:creationId xmlns:a16="http://schemas.microsoft.com/office/drawing/2014/main" id="{2CCBF9DB-20FC-463B-B344-E8492492A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1" name="Oval 97">
              <a:extLst>
                <a:ext uri="{FF2B5EF4-FFF2-40B4-BE49-F238E27FC236}">
                  <a16:creationId xmlns:a16="http://schemas.microsoft.com/office/drawing/2014/main" id="{D082ABF5-2893-4E93-A142-CDFD1F78C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2" name="Oval 98">
              <a:extLst>
                <a:ext uri="{FF2B5EF4-FFF2-40B4-BE49-F238E27FC236}">
                  <a16:creationId xmlns:a16="http://schemas.microsoft.com/office/drawing/2014/main" id="{AC8A269E-AA90-463B-BD72-B8FFE811F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3" name="Oval 99">
              <a:extLst>
                <a:ext uri="{FF2B5EF4-FFF2-40B4-BE49-F238E27FC236}">
                  <a16:creationId xmlns:a16="http://schemas.microsoft.com/office/drawing/2014/main" id="{4303F6FA-E5ED-43C9-B30F-403A8DCC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4" name="Oval 100">
              <a:extLst>
                <a:ext uri="{FF2B5EF4-FFF2-40B4-BE49-F238E27FC236}">
                  <a16:creationId xmlns:a16="http://schemas.microsoft.com/office/drawing/2014/main" id="{58CC30C6-EA52-48AC-9096-3BAF74140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5" name="Oval 101">
              <a:extLst>
                <a:ext uri="{FF2B5EF4-FFF2-40B4-BE49-F238E27FC236}">
                  <a16:creationId xmlns:a16="http://schemas.microsoft.com/office/drawing/2014/main" id="{D2CF8A9F-9FAC-4EF3-BC81-F209F499C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6" name="Oval 102">
              <a:extLst>
                <a:ext uri="{FF2B5EF4-FFF2-40B4-BE49-F238E27FC236}">
                  <a16:creationId xmlns:a16="http://schemas.microsoft.com/office/drawing/2014/main" id="{1D47D13B-8F80-4DC6-86B9-DC1D92A83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7" name="Oval 103">
              <a:extLst>
                <a:ext uri="{FF2B5EF4-FFF2-40B4-BE49-F238E27FC236}">
                  <a16:creationId xmlns:a16="http://schemas.microsoft.com/office/drawing/2014/main" id="{7CDD0B9A-8E97-4FAD-85AE-2770A9F64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8" name="Oval 104">
              <a:extLst>
                <a:ext uri="{FF2B5EF4-FFF2-40B4-BE49-F238E27FC236}">
                  <a16:creationId xmlns:a16="http://schemas.microsoft.com/office/drawing/2014/main" id="{4C564375-17B3-412D-9B54-7496DF6A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89" name="Oval 105">
              <a:extLst>
                <a:ext uri="{FF2B5EF4-FFF2-40B4-BE49-F238E27FC236}">
                  <a16:creationId xmlns:a16="http://schemas.microsoft.com/office/drawing/2014/main" id="{329B624F-08A8-4E42-9450-54548BEF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0" name="Oval 106">
              <a:extLst>
                <a:ext uri="{FF2B5EF4-FFF2-40B4-BE49-F238E27FC236}">
                  <a16:creationId xmlns:a16="http://schemas.microsoft.com/office/drawing/2014/main" id="{C6DA6F5D-5233-4804-8014-F1E033124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1" name="Oval 107">
              <a:extLst>
                <a:ext uri="{FF2B5EF4-FFF2-40B4-BE49-F238E27FC236}">
                  <a16:creationId xmlns:a16="http://schemas.microsoft.com/office/drawing/2014/main" id="{01E3EFA5-1068-4240-B262-003940CE7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2" name="Oval 108">
              <a:extLst>
                <a:ext uri="{FF2B5EF4-FFF2-40B4-BE49-F238E27FC236}">
                  <a16:creationId xmlns:a16="http://schemas.microsoft.com/office/drawing/2014/main" id="{AA2BF68A-6F0A-4BAE-AEE7-19C9AD906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3" name="Oval 109">
              <a:extLst>
                <a:ext uri="{FF2B5EF4-FFF2-40B4-BE49-F238E27FC236}">
                  <a16:creationId xmlns:a16="http://schemas.microsoft.com/office/drawing/2014/main" id="{ED740A12-7486-4D2A-8FDB-3C856506A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4" name="Oval 110">
              <a:extLst>
                <a:ext uri="{FF2B5EF4-FFF2-40B4-BE49-F238E27FC236}">
                  <a16:creationId xmlns:a16="http://schemas.microsoft.com/office/drawing/2014/main" id="{5DC78ECB-4973-4BA6-9394-69D777541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5" name="Oval 111">
              <a:extLst>
                <a:ext uri="{FF2B5EF4-FFF2-40B4-BE49-F238E27FC236}">
                  <a16:creationId xmlns:a16="http://schemas.microsoft.com/office/drawing/2014/main" id="{386052A8-CEC8-47AB-8F6F-2F3B79396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6" name="Oval 112">
              <a:extLst>
                <a:ext uri="{FF2B5EF4-FFF2-40B4-BE49-F238E27FC236}">
                  <a16:creationId xmlns:a16="http://schemas.microsoft.com/office/drawing/2014/main" id="{273023F5-A06E-44B3-A2A6-B7001974F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7" name="Oval 113">
              <a:extLst>
                <a:ext uri="{FF2B5EF4-FFF2-40B4-BE49-F238E27FC236}">
                  <a16:creationId xmlns:a16="http://schemas.microsoft.com/office/drawing/2014/main" id="{6324C4E0-D462-4DBA-8E4F-6057B951B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8" name="Oval 114">
              <a:extLst>
                <a:ext uri="{FF2B5EF4-FFF2-40B4-BE49-F238E27FC236}">
                  <a16:creationId xmlns:a16="http://schemas.microsoft.com/office/drawing/2014/main" id="{2C8578F5-4EB9-4358-BF20-0D5FF3E9E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99" name="Oval 115">
              <a:extLst>
                <a:ext uri="{FF2B5EF4-FFF2-40B4-BE49-F238E27FC236}">
                  <a16:creationId xmlns:a16="http://schemas.microsoft.com/office/drawing/2014/main" id="{831E4AD8-31C0-4110-80CD-114409F09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0" name="Oval 116">
              <a:extLst>
                <a:ext uri="{FF2B5EF4-FFF2-40B4-BE49-F238E27FC236}">
                  <a16:creationId xmlns:a16="http://schemas.microsoft.com/office/drawing/2014/main" id="{2C15F141-9ED9-4748-989F-25220CB0A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1" name="Oval 117">
              <a:extLst>
                <a:ext uri="{FF2B5EF4-FFF2-40B4-BE49-F238E27FC236}">
                  <a16:creationId xmlns:a16="http://schemas.microsoft.com/office/drawing/2014/main" id="{7699DCCB-6F7E-4B5B-8BDE-5FCEC7E4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2" name="Oval 118">
              <a:extLst>
                <a:ext uri="{FF2B5EF4-FFF2-40B4-BE49-F238E27FC236}">
                  <a16:creationId xmlns:a16="http://schemas.microsoft.com/office/drawing/2014/main" id="{09A8D533-6441-445F-A416-9B849C51D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3" name="Oval 119">
              <a:extLst>
                <a:ext uri="{FF2B5EF4-FFF2-40B4-BE49-F238E27FC236}">
                  <a16:creationId xmlns:a16="http://schemas.microsoft.com/office/drawing/2014/main" id="{933DF497-B3EA-45F0-8A68-5EC53624B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4" name="Oval 120">
              <a:extLst>
                <a:ext uri="{FF2B5EF4-FFF2-40B4-BE49-F238E27FC236}">
                  <a16:creationId xmlns:a16="http://schemas.microsoft.com/office/drawing/2014/main" id="{CC4BCFDF-DF4F-4BC4-99CA-8F5E259AF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5" name="Oval 121">
              <a:extLst>
                <a:ext uri="{FF2B5EF4-FFF2-40B4-BE49-F238E27FC236}">
                  <a16:creationId xmlns:a16="http://schemas.microsoft.com/office/drawing/2014/main" id="{19E339EC-6A22-4626-995B-6D2BD47ED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6" name="Oval 122">
              <a:extLst>
                <a:ext uri="{FF2B5EF4-FFF2-40B4-BE49-F238E27FC236}">
                  <a16:creationId xmlns:a16="http://schemas.microsoft.com/office/drawing/2014/main" id="{C7AA7828-8F19-433A-8151-082712F4D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7" name="Oval 123">
              <a:extLst>
                <a:ext uri="{FF2B5EF4-FFF2-40B4-BE49-F238E27FC236}">
                  <a16:creationId xmlns:a16="http://schemas.microsoft.com/office/drawing/2014/main" id="{83DA521D-31CC-4F58-AAD8-925639200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8" name="Oval 124">
              <a:extLst>
                <a:ext uri="{FF2B5EF4-FFF2-40B4-BE49-F238E27FC236}">
                  <a16:creationId xmlns:a16="http://schemas.microsoft.com/office/drawing/2014/main" id="{BD80CDF0-0113-4FD9-8602-55F2FD893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09" name="Oval 125">
              <a:extLst>
                <a:ext uri="{FF2B5EF4-FFF2-40B4-BE49-F238E27FC236}">
                  <a16:creationId xmlns:a16="http://schemas.microsoft.com/office/drawing/2014/main" id="{50181D92-5C43-4BBF-9246-181040AD5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0" name="Oval 126">
              <a:extLst>
                <a:ext uri="{FF2B5EF4-FFF2-40B4-BE49-F238E27FC236}">
                  <a16:creationId xmlns:a16="http://schemas.microsoft.com/office/drawing/2014/main" id="{D4A07D7A-C64F-469B-8926-5B92EE367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1" name="Oval 127">
              <a:extLst>
                <a:ext uri="{FF2B5EF4-FFF2-40B4-BE49-F238E27FC236}">
                  <a16:creationId xmlns:a16="http://schemas.microsoft.com/office/drawing/2014/main" id="{74A2406B-86B5-4CB1-BE58-3418647D7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2" name="Oval 128">
              <a:extLst>
                <a:ext uri="{FF2B5EF4-FFF2-40B4-BE49-F238E27FC236}">
                  <a16:creationId xmlns:a16="http://schemas.microsoft.com/office/drawing/2014/main" id="{7DC55218-A11B-4E76-BCEC-BD6724688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3" name="Oval 129">
              <a:extLst>
                <a:ext uri="{FF2B5EF4-FFF2-40B4-BE49-F238E27FC236}">
                  <a16:creationId xmlns:a16="http://schemas.microsoft.com/office/drawing/2014/main" id="{CA1102A7-FE3B-419B-A052-E9DD73BFC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4" name="Oval 130">
              <a:extLst>
                <a:ext uri="{FF2B5EF4-FFF2-40B4-BE49-F238E27FC236}">
                  <a16:creationId xmlns:a16="http://schemas.microsoft.com/office/drawing/2014/main" id="{6499C782-C766-4B18-BB40-36BD3A89B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15" name="Oval 131">
              <a:extLst>
                <a:ext uri="{FF2B5EF4-FFF2-40B4-BE49-F238E27FC236}">
                  <a16:creationId xmlns:a16="http://schemas.microsoft.com/office/drawing/2014/main" id="{0F80E47F-69C1-4AE7-BCF4-E206DD12B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116" name="Text Box 132">
            <a:extLst>
              <a:ext uri="{FF2B5EF4-FFF2-40B4-BE49-F238E27FC236}">
                <a16:creationId xmlns:a16="http://schemas.microsoft.com/office/drawing/2014/main" id="{C46A05EE-7632-474A-BF59-9C3741C71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888" y="5791200"/>
            <a:ext cx="18859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Mountain Block</a:t>
            </a:r>
          </a:p>
        </p:txBody>
      </p:sp>
      <p:sp>
        <p:nvSpPr>
          <p:cNvPr id="298117" name="Text Box 133">
            <a:extLst>
              <a:ext uri="{FF2B5EF4-FFF2-40B4-BE49-F238E27FC236}">
                <a16:creationId xmlns:a16="http://schemas.microsoft.com/office/drawing/2014/main" id="{5EE1F166-A3B2-4C53-826F-FBD4670A5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0" y="5829300"/>
            <a:ext cx="120015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800" b="1">
                <a:solidFill>
                  <a:srgbClr val="CC3300"/>
                </a:solidFill>
                <a:latin typeface="Arial" panose="020B0604020202020204" pitchFamily="34" charset="0"/>
              </a:rPr>
              <a:t>Basin Fill</a:t>
            </a:r>
          </a:p>
        </p:txBody>
      </p:sp>
      <p:sp>
        <p:nvSpPr>
          <p:cNvPr id="298118" name="Oval 134">
            <a:extLst>
              <a:ext uri="{FF2B5EF4-FFF2-40B4-BE49-F238E27FC236}">
                <a16:creationId xmlns:a16="http://schemas.microsoft.com/office/drawing/2014/main" id="{A18FACE8-FD06-43B6-BCB7-BBD39DA2D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63" y="4579938"/>
            <a:ext cx="942975" cy="777875"/>
          </a:xfrm>
          <a:prstGeom prst="ellipse">
            <a:avLst/>
          </a:prstGeom>
          <a:gradFill rotWithShape="1">
            <a:gsLst>
              <a:gs pos="0">
                <a:srgbClr val="EECDA0">
                  <a:alpha val="53999"/>
                </a:srgbClr>
              </a:gs>
              <a:gs pos="100000">
                <a:srgbClr val="EECDA0">
                  <a:gamma/>
                  <a:shade val="95294"/>
                  <a:invGamma/>
                  <a:alpha val="52000"/>
                </a:srgbClr>
              </a:gs>
            </a:gsLst>
            <a:lin ang="54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19" name="Oval 135">
            <a:extLst>
              <a:ext uri="{FF2B5EF4-FFF2-40B4-BE49-F238E27FC236}">
                <a16:creationId xmlns:a16="http://schemas.microsoft.com/office/drawing/2014/main" id="{71B726F4-3470-40CB-8B0F-5511AAA4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0675" y="4465638"/>
            <a:ext cx="1231900" cy="461962"/>
          </a:xfrm>
          <a:prstGeom prst="ellipse">
            <a:avLst/>
          </a:prstGeom>
          <a:gradFill rotWithShape="1">
            <a:gsLst>
              <a:gs pos="0">
                <a:srgbClr val="EECDA0">
                  <a:alpha val="53999"/>
                </a:srgbClr>
              </a:gs>
              <a:gs pos="100000">
                <a:srgbClr val="EECDA0">
                  <a:gamma/>
                  <a:shade val="95294"/>
                  <a:invGamma/>
                  <a:alpha val="52000"/>
                </a:srgbClr>
              </a:gs>
            </a:gsLst>
            <a:lin ang="54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20" name="Oval 136">
            <a:extLst>
              <a:ext uri="{FF2B5EF4-FFF2-40B4-BE49-F238E27FC236}">
                <a16:creationId xmlns:a16="http://schemas.microsoft.com/office/drawing/2014/main" id="{2C92D8C6-3DE6-45C4-B329-C895EC3F8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679950"/>
            <a:ext cx="652462" cy="407988"/>
          </a:xfrm>
          <a:prstGeom prst="ellipse">
            <a:avLst/>
          </a:prstGeom>
          <a:gradFill rotWithShape="1">
            <a:gsLst>
              <a:gs pos="0">
                <a:srgbClr val="EECDA0">
                  <a:alpha val="53999"/>
                </a:srgbClr>
              </a:gs>
              <a:gs pos="100000">
                <a:srgbClr val="EECDA0">
                  <a:gamma/>
                  <a:shade val="95294"/>
                  <a:invGamma/>
                  <a:alpha val="52000"/>
                </a:srgbClr>
              </a:gs>
            </a:gsLst>
            <a:lin ang="54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21" name="Oval 137">
            <a:extLst>
              <a:ext uri="{FF2B5EF4-FFF2-40B4-BE49-F238E27FC236}">
                <a16:creationId xmlns:a16="http://schemas.microsoft.com/office/drawing/2014/main" id="{6F985908-18F0-431C-B327-DC53A4D10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4206875"/>
            <a:ext cx="652463" cy="452438"/>
          </a:xfrm>
          <a:prstGeom prst="ellipse">
            <a:avLst/>
          </a:prstGeom>
          <a:gradFill rotWithShape="1">
            <a:gsLst>
              <a:gs pos="0">
                <a:srgbClr val="EECDA0">
                  <a:alpha val="53999"/>
                </a:srgbClr>
              </a:gs>
              <a:gs pos="100000">
                <a:srgbClr val="EECDA0">
                  <a:gamma/>
                  <a:shade val="95294"/>
                  <a:invGamma/>
                  <a:alpha val="52000"/>
                </a:srgbClr>
              </a:gs>
            </a:gsLst>
            <a:lin ang="54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122" name="Oval 138">
            <a:extLst>
              <a:ext uri="{FF2B5EF4-FFF2-40B4-BE49-F238E27FC236}">
                <a16:creationId xmlns:a16="http://schemas.microsoft.com/office/drawing/2014/main" id="{7F9E7A1B-DAE4-4FEE-992D-719FC8679EC3}"/>
              </a:ext>
            </a:extLst>
          </p:cNvPr>
          <p:cNvSpPr>
            <a:spLocks noChangeArrowheads="1"/>
          </p:cNvSpPr>
          <p:nvPr/>
        </p:nvSpPr>
        <p:spPr bwMode="auto">
          <a:xfrm rot="-1079123">
            <a:off x="7043738" y="2671763"/>
            <a:ext cx="1231900" cy="439737"/>
          </a:xfrm>
          <a:prstGeom prst="ellipse">
            <a:avLst/>
          </a:prstGeom>
          <a:gradFill rotWithShape="1">
            <a:gsLst>
              <a:gs pos="0">
                <a:srgbClr val="EECDA0">
                  <a:alpha val="53999"/>
                </a:srgbClr>
              </a:gs>
              <a:gs pos="100000">
                <a:srgbClr val="EECDA0">
                  <a:gamma/>
                  <a:shade val="95294"/>
                  <a:invGamma/>
                  <a:alpha val="52000"/>
                </a:srgbClr>
              </a:gs>
            </a:gsLst>
            <a:lin ang="5400000" scaled="1"/>
          </a:gradFill>
          <a:ln w="9525">
            <a:solidFill>
              <a:srgbClr val="CC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8123" name="Group 139">
            <a:extLst>
              <a:ext uri="{FF2B5EF4-FFF2-40B4-BE49-F238E27FC236}">
                <a16:creationId xmlns:a16="http://schemas.microsoft.com/office/drawing/2014/main" id="{E1914431-637D-4C77-929B-C0985869B300}"/>
              </a:ext>
            </a:extLst>
          </p:cNvPr>
          <p:cNvGrpSpPr>
            <a:grpSpLocks/>
          </p:cNvGrpSpPr>
          <p:nvPr/>
        </p:nvGrpSpPr>
        <p:grpSpPr bwMode="auto">
          <a:xfrm rot="-5153013">
            <a:off x="4927601" y="1717675"/>
            <a:ext cx="431800" cy="796925"/>
            <a:chOff x="4224" y="3456"/>
            <a:chExt cx="528" cy="624"/>
          </a:xfrm>
        </p:grpSpPr>
        <p:sp>
          <p:nvSpPr>
            <p:cNvPr id="298124" name="Oval 140">
              <a:extLst>
                <a:ext uri="{FF2B5EF4-FFF2-40B4-BE49-F238E27FC236}">
                  <a16:creationId xmlns:a16="http://schemas.microsoft.com/office/drawing/2014/main" id="{682D0F55-2145-4C7D-8BDD-806B1E4C3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5" name="Oval 141">
              <a:extLst>
                <a:ext uri="{FF2B5EF4-FFF2-40B4-BE49-F238E27FC236}">
                  <a16:creationId xmlns:a16="http://schemas.microsoft.com/office/drawing/2014/main" id="{23C39E6A-2F73-4E12-8B66-497B31A66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6" name="Oval 142">
              <a:extLst>
                <a:ext uri="{FF2B5EF4-FFF2-40B4-BE49-F238E27FC236}">
                  <a16:creationId xmlns:a16="http://schemas.microsoft.com/office/drawing/2014/main" id="{C3FB469C-6790-483E-8A24-625980B40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7" name="Oval 143">
              <a:extLst>
                <a:ext uri="{FF2B5EF4-FFF2-40B4-BE49-F238E27FC236}">
                  <a16:creationId xmlns:a16="http://schemas.microsoft.com/office/drawing/2014/main" id="{1D88BA6B-9219-444A-8891-E513D532B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8" name="Oval 144">
              <a:extLst>
                <a:ext uri="{FF2B5EF4-FFF2-40B4-BE49-F238E27FC236}">
                  <a16:creationId xmlns:a16="http://schemas.microsoft.com/office/drawing/2014/main" id="{D4A17DA4-954F-43A3-8351-2D210CAE1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29" name="Oval 145">
              <a:extLst>
                <a:ext uri="{FF2B5EF4-FFF2-40B4-BE49-F238E27FC236}">
                  <a16:creationId xmlns:a16="http://schemas.microsoft.com/office/drawing/2014/main" id="{3A31A5DA-BAEC-4285-B9CD-2407F07A5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0" name="Oval 146">
              <a:extLst>
                <a:ext uri="{FF2B5EF4-FFF2-40B4-BE49-F238E27FC236}">
                  <a16:creationId xmlns:a16="http://schemas.microsoft.com/office/drawing/2014/main" id="{33356341-542B-48AF-A95A-A08EB2A21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1" name="Oval 147">
              <a:extLst>
                <a:ext uri="{FF2B5EF4-FFF2-40B4-BE49-F238E27FC236}">
                  <a16:creationId xmlns:a16="http://schemas.microsoft.com/office/drawing/2014/main" id="{3754CA4D-2431-43D2-A34A-5871FBD14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2" name="Oval 148">
              <a:extLst>
                <a:ext uri="{FF2B5EF4-FFF2-40B4-BE49-F238E27FC236}">
                  <a16:creationId xmlns:a16="http://schemas.microsoft.com/office/drawing/2014/main" id="{79EDD8AA-449E-46D9-8567-CF5E5C123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3" name="Oval 149">
              <a:extLst>
                <a:ext uri="{FF2B5EF4-FFF2-40B4-BE49-F238E27FC236}">
                  <a16:creationId xmlns:a16="http://schemas.microsoft.com/office/drawing/2014/main" id="{702B6941-D79A-4AE4-BF1A-FB11D46E1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4" name="Oval 150">
              <a:extLst>
                <a:ext uri="{FF2B5EF4-FFF2-40B4-BE49-F238E27FC236}">
                  <a16:creationId xmlns:a16="http://schemas.microsoft.com/office/drawing/2014/main" id="{BAB6F2BC-5B21-4F8C-A362-7A7E90D6C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5" name="Oval 151">
              <a:extLst>
                <a:ext uri="{FF2B5EF4-FFF2-40B4-BE49-F238E27FC236}">
                  <a16:creationId xmlns:a16="http://schemas.microsoft.com/office/drawing/2014/main" id="{468DA9DA-8588-44A0-8209-04C6C77E6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6" name="Oval 152">
              <a:extLst>
                <a:ext uri="{FF2B5EF4-FFF2-40B4-BE49-F238E27FC236}">
                  <a16:creationId xmlns:a16="http://schemas.microsoft.com/office/drawing/2014/main" id="{3E6EE8D5-D530-42A2-9067-5DFAED67F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7" name="Oval 153">
              <a:extLst>
                <a:ext uri="{FF2B5EF4-FFF2-40B4-BE49-F238E27FC236}">
                  <a16:creationId xmlns:a16="http://schemas.microsoft.com/office/drawing/2014/main" id="{43F21F34-AC73-49C5-AE80-DC9BBFC4B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8" name="Oval 154">
              <a:extLst>
                <a:ext uri="{FF2B5EF4-FFF2-40B4-BE49-F238E27FC236}">
                  <a16:creationId xmlns:a16="http://schemas.microsoft.com/office/drawing/2014/main" id="{1B8D1109-BC70-42D0-AD11-AF0A6424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39" name="Oval 155">
              <a:extLst>
                <a:ext uri="{FF2B5EF4-FFF2-40B4-BE49-F238E27FC236}">
                  <a16:creationId xmlns:a16="http://schemas.microsoft.com/office/drawing/2014/main" id="{2266D7A2-D08D-496F-ABC0-99906E1ED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0" name="Oval 156">
              <a:extLst>
                <a:ext uri="{FF2B5EF4-FFF2-40B4-BE49-F238E27FC236}">
                  <a16:creationId xmlns:a16="http://schemas.microsoft.com/office/drawing/2014/main" id="{6C70D02D-E44C-4967-B4B7-52793B02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1" name="Oval 157">
              <a:extLst>
                <a:ext uri="{FF2B5EF4-FFF2-40B4-BE49-F238E27FC236}">
                  <a16:creationId xmlns:a16="http://schemas.microsoft.com/office/drawing/2014/main" id="{D004D66B-13B6-4654-9CCD-20B235260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2" name="Oval 158">
              <a:extLst>
                <a:ext uri="{FF2B5EF4-FFF2-40B4-BE49-F238E27FC236}">
                  <a16:creationId xmlns:a16="http://schemas.microsoft.com/office/drawing/2014/main" id="{F74BDCD3-7D9E-4181-ABC1-62C7E388A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3" name="Oval 159">
              <a:extLst>
                <a:ext uri="{FF2B5EF4-FFF2-40B4-BE49-F238E27FC236}">
                  <a16:creationId xmlns:a16="http://schemas.microsoft.com/office/drawing/2014/main" id="{B25095BD-7CF6-4713-8327-AE3532FEF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4" name="Oval 160">
              <a:extLst>
                <a:ext uri="{FF2B5EF4-FFF2-40B4-BE49-F238E27FC236}">
                  <a16:creationId xmlns:a16="http://schemas.microsoft.com/office/drawing/2014/main" id="{ACA6E273-81EE-43AC-8DDB-48250A0D1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5" name="Oval 161">
              <a:extLst>
                <a:ext uri="{FF2B5EF4-FFF2-40B4-BE49-F238E27FC236}">
                  <a16:creationId xmlns:a16="http://schemas.microsoft.com/office/drawing/2014/main" id="{2311C0E3-6788-4AD9-B4C4-40328C635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6" name="Oval 162">
              <a:extLst>
                <a:ext uri="{FF2B5EF4-FFF2-40B4-BE49-F238E27FC236}">
                  <a16:creationId xmlns:a16="http://schemas.microsoft.com/office/drawing/2014/main" id="{2DB7F412-50A2-4EBD-AFB2-F15502CC4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7" name="Oval 163">
              <a:extLst>
                <a:ext uri="{FF2B5EF4-FFF2-40B4-BE49-F238E27FC236}">
                  <a16:creationId xmlns:a16="http://schemas.microsoft.com/office/drawing/2014/main" id="{C0057F0B-A172-4E99-ADA0-AD47C1222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8" name="Oval 164">
              <a:extLst>
                <a:ext uri="{FF2B5EF4-FFF2-40B4-BE49-F238E27FC236}">
                  <a16:creationId xmlns:a16="http://schemas.microsoft.com/office/drawing/2014/main" id="{0F468BD4-BFBD-4FDB-B240-BFB03A60B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49" name="Oval 165">
              <a:extLst>
                <a:ext uri="{FF2B5EF4-FFF2-40B4-BE49-F238E27FC236}">
                  <a16:creationId xmlns:a16="http://schemas.microsoft.com/office/drawing/2014/main" id="{AC17CD31-7805-4A7F-911F-CC82E45A5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0" name="Oval 166">
              <a:extLst>
                <a:ext uri="{FF2B5EF4-FFF2-40B4-BE49-F238E27FC236}">
                  <a16:creationId xmlns:a16="http://schemas.microsoft.com/office/drawing/2014/main" id="{CBBAF629-6A42-4234-89A8-62367C006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1" name="Oval 167">
              <a:extLst>
                <a:ext uri="{FF2B5EF4-FFF2-40B4-BE49-F238E27FC236}">
                  <a16:creationId xmlns:a16="http://schemas.microsoft.com/office/drawing/2014/main" id="{DFC67EAD-BCD5-4551-9F28-B7777C3F3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2" name="Oval 168">
              <a:extLst>
                <a:ext uri="{FF2B5EF4-FFF2-40B4-BE49-F238E27FC236}">
                  <a16:creationId xmlns:a16="http://schemas.microsoft.com/office/drawing/2014/main" id="{16B29F22-0490-4814-95CA-64DDBE319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3" name="Oval 169">
              <a:extLst>
                <a:ext uri="{FF2B5EF4-FFF2-40B4-BE49-F238E27FC236}">
                  <a16:creationId xmlns:a16="http://schemas.microsoft.com/office/drawing/2014/main" id="{FE4A9F5A-0009-4BF9-AD7A-3D002029C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4" name="Oval 170">
              <a:extLst>
                <a:ext uri="{FF2B5EF4-FFF2-40B4-BE49-F238E27FC236}">
                  <a16:creationId xmlns:a16="http://schemas.microsoft.com/office/drawing/2014/main" id="{55301B6E-8018-4EEB-9F15-358B1D51B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5" name="Oval 171">
              <a:extLst>
                <a:ext uri="{FF2B5EF4-FFF2-40B4-BE49-F238E27FC236}">
                  <a16:creationId xmlns:a16="http://schemas.microsoft.com/office/drawing/2014/main" id="{26D78937-A3B8-4A47-9961-59764F9D0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6" name="Oval 172">
              <a:extLst>
                <a:ext uri="{FF2B5EF4-FFF2-40B4-BE49-F238E27FC236}">
                  <a16:creationId xmlns:a16="http://schemas.microsoft.com/office/drawing/2014/main" id="{06DBB204-E251-4AAD-8099-85DF6D87C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7" name="Oval 173">
              <a:extLst>
                <a:ext uri="{FF2B5EF4-FFF2-40B4-BE49-F238E27FC236}">
                  <a16:creationId xmlns:a16="http://schemas.microsoft.com/office/drawing/2014/main" id="{E1E068E7-8DF9-4BD1-A7B7-809AE462A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8" name="Oval 174">
              <a:extLst>
                <a:ext uri="{FF2B5EF4-FFF2-40B4-BE49-F238E27FC236}">
                  <a16:creationId xmlns:a16="http://schemas.microsoft.com/office/drawing/2014/main" id="{B2CF0AB2-ED55-446A-8F16-A0A27E1C6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59" name="Oval 175">
              <a:extLst>
                <a:ext uri="{FF2B5EF4-FFF2-40B4-BE49-F238E27FC236}">
                  <a16:creationId xmlns:a16="http://schemas.microsoft.com/office/drawing/2014/main" id="{F2E788B3-43B1-49AB-BA33-0A18B8E0E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160" name="Group 176">
            <a:extLst>
              <a:ext uri="{FF2B5EF4-FFF2-40B4-BE49-F238E27FC236}">
                <a16:creationId xmlns:a16="http://schemas.microsoft.com/office/drawing/2014/main" id="{61FF70D9-1884-407A-BCF3-8F7BCD130979}"/>
              </a:ext>
            </a:extLst>
          </p:cNvPr>
          <p:cNvGrpSpPr>
            <a:grpSpLocks/>
          </p:cNvGrpSpPr>
          <p:nvPr/>
        </p:nvGrpSpPr>
        <p:grpSpPr bwMode="auto">
          <a:xfrm rot="-5153013">
            <a:off x="3983832" y="1891506"/>
            <a:ext cx="433388" cy="796925"/>
            <a:chOff x="4224" y="3456"/>
            <a:chExt cx="528" cy="624"/>
          </a:xfrm>
        </p:grpSpPr>
        <p:sp>
          <p:nvSpPr>
            <p:cNvPr id="298161" name="Oval 177">
              <a:extLst>
                <a:ext uri="{FF2B5EF4-FFF2-40B4-BE49-F238E27FC236}">
                  <a16:creationId xmlns:a16="http://schemas.microsoft.com/office/drawing/2014/main" id="{E70F4B40-43F7-4D48-B990-B1C22792D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2" name="Oval 178">
              <a:extLst>
                <a:ext uri="{FF2B5EF4-FFF2-40B4-BE49-F238E27FC236}">
                  <a16:creationId xmlns:a16="http://schemas.microsoft.com/office/drawing/2014/main" id="{C67ADD89-0307-473E-9E01-A0F5E1A13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3" name="Oval 179">
              <a:extLst>
                <a:ext uri="{FF2B5EF4-FFF2-40B4-BE49-F238E27FC236}">
                  <a16:creationId xmlns:a16="http://schemas.microsoft.com/office/drawing/2014/main" id="{7BCB14D3-A923-4B3B-B703-24766BF9D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4" name="Oval 180">
              <a:extLst>
                <a:ext uri="{FF2B5EF4-FFF2-40B4-BE49-F238E27FC236}">
                  <a16:creationId xmlns:a16="http://schemas.microsoft.com/office/drawing/2014/main" id="{D75FB265-EC1F-4165-99B0-86E92373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5" name="Oval 181">
              <a:extLst>
                <a:ext uri="{FF2B5EF4-FFF2-40B4-BE49-F238E27FC236}">
                  <a16:creationId xmlns:a16="http://schemas.microsoft.com/office/drawing/2014/main" id="{ED3CE3B2-6DFE-4CD2-9711-4E9847865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6" name="Oval 182">
              <a:extLst>
                <a:ext uri="{FF2B5EF4-FFF2-40B4-BE49-F238E27FC236}">
                  <a16:creationId xmlns:a16="http://schemas.microsoft.com/office/drawing/2014/main" id="{0BB3F055-8C16-4FF9-AA6C-B436EF96E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7" name="Oval 183">
              <a:extLst>
                <a:ext uri="{FF2B5EF4-FFF2-40B4-BE49-F238E27FC236}">
                  <a16:creationId xmlns:a16="http://schemas.microsoft.com/office/drawing/2014/main" id="{E544FC8B-F984-4AB7-ADB1-715AF734C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8" name="Oval 184">
              <a:extLst>
                <a:ext uri="{FF2B5EF4-FFF2-40B4-BE49-F238E27FC236}">
                  <a16:creationId xmlns:a16="http://schemas.microsoft.com/office/drawing/2014/main" id="{0290FEB8-4E05-4CE5-BC03-2AC178ED8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69" name="Oval 185">
              <a:extLst>
                <a:ext uri="{FF2B5EF4-FFF2-40B4-BE49-F238E27FC236}">
                  <a16:creationId xmlns:a16="http://schemas.microsoft.com/office/drawing/2014/main" id="{14DE1891-720D-4893-BB2D-D522B85EE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0" name="Oval 186">
              <a:extLst>
                <a:ext uri="{FF2B5EF4-FFF2-40B4-BE49-F238E27FC236}">
                  <a16:creationId xmlns:a16="http://schemas.microsoft.com/office/drawing/2014/main" id="{3D924903-61E9-4C8B-A345-048764EF4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1" name="Oval 187">
              <a:extLst>
                <a:ext uri="{FF2B5EF4-FFF2-40B4-BE49-F238E27FC236}">
                  <a16:creationId xmlns:a16="http://schemas.microsoft.com/office/drawing/2014/main" id="{A451B95C-9661-4739-884B-344D9C010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2" name="Oval 188">
              <a:extLst>
                <a:ext uri="{FF2B5EF4-FFF2-40B4-BE49-F238E27FC236}">
                  <a16:creationId xmlns:a16="http://schemas.microsoft.com/office/drawing/2014/main" id="{BFD50720-33DC-42A5-8671-D5C8BFD83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3" name="Oval 189">
              <a:extLst>
                <a:ext uri="{FF2B5EF4-FFF2-40B4-BE49-F238E27FC236}">
                  <a16:creationId xmlns:a16="http://schemas.microsoft.com/office/drawing/2014/main" id="{498C144B-C804-4D30-8990-9B756865D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4" name="Oval 190">
              <a:extLst>
                <a:ext uri="{FF2B5EF4-FFF2-40B4-BE49-F238E27FC236}">
                  <a16:creationId xmlns:a16="http://schemas.microsoft.com/office/drawing/2014/main" id="{60901D1E-DC32-4F93-8DFE-DC2FA9CDF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5" name="Oval 191">
              <a:extLst>
                <a:ext uri="{FF2B5EF4-FFF2-40B4-BE49-F238E27FC236}">
                  <a16:creationId xmlns:a16="http://schemas.microsoft.com/office/drawing/2014/main" id="{D45297C2-73AF-48CB-BBDB-6C0AC181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6" name="Oval 192">
              <a:extLst>
                <a:ext uri="{FF2B5EF4-FFF2-40B4-BE49-F238E27FC236}">
                  <a16:creationId xmlns:a16="http://schemas.microsoft.com/office/drawing/2014/main" id="{AE037F80-9C7F-4722-BAE2-412478F92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7" name="Oval 193">
              <a:extLst>
                <a:ext uri="{FF2B5EF4-FFF2-40B4-BE49-F238E27FC236}">
                  <a16:creationId xmlns:a16="http://schemas.microsoft.com/office/drawing/2014/main" id="{CC2C6DA2-6FD7-4380-888B-68318B210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8" name="Oval 194">
              <a:extLst>
                <a:ext uri="{FF2B5EF4-FFF2-40B4-BE49-F238E27FC236}">
                  <a16:creationId xmlns:a16="http://schemas.microsoft.com/office/drawing/2014/main" id="{8049D386-D727-4DC3-BCE9-794CE0ED2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79" name="Oval 195">
              <a:extLst>
                <a:ext uri="{FF2B5EF4-FFF2-40B4-BE49-F238E27FC236}">
                  <a16:creationId xmlns:a16="http://schemas.microsoft.com/office/drawing/2014/main" id="{51A11D4B-5FE6-46EF-AE46-C1BD96200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0" name="Oval 196">
              <a:extLst>
                <a:ext uri="{FF2B5EF4-FFF2-40B4-BE49-F238E27FC236}">
                  <a16:creationId xmlns:a16="http://schemas.microsoft.com/office/drawing/2014/main" id="{F276EDFC-3716-4D13-9AE0-DC8561679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1" name="Oval 197">
              <a:extLst>
                <a:ext uri="{FF2B5EF4-FFF2-40B4-BE49-F238E27FC236}">
                  <a16:creationId xmlns:a16="http://schemas.microsoft.com/office/drawing/2014/main" id="{D47C18E4-8FEB-48CB-96BE-64A588A74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2" name="Oval 198">
              <a:extLst>
                <a:ext uri="{FF2B5EF4-FFF2-40B4-BE49-F238E27FC236}">
                  <a16:creationId xmlns:a16="http://schemas.microsoft.com/office/drawing/2014/main" id="{D6B5C3C7-706A-45C9-A5E5-F4B7031C7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3" name="Oval 199">
              <a:extLst>
                <a:ext uri="{FF2B5EF4-FFF2-40B4-BE49-F238E27FC236}">
                  <a16:creationId xmlns:a16="http://schemas.microsoft.com/office/drawing/2014/main" id="{802A2C03-BE31-4D69-B1E7-536AA7578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4" name="Oval 200">
              <a:extLst>
                <a:ext uri="{FF2B5EF4-FFF2-40B4-BE49-F238E27FC236}">
                  <a16:creationId xmlns:a16="http://schemas.microsoft.com/office/drawing/2014/main" id="{ADBE5DF9-D08D-45CE-86DC-B7D55FCE1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5" name="Oval 201">
              <a:extLst>
                <a:ext uri="{FF2B5EF4-FFF2-40B4-BE49-F238E27FC236}">
                  <a16:creationId xmlns:a16="http://schemas.microsoft.com/office/drawing/2014/main" id="{66E94D3A-F09F-4752-89AC-2B7443756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6" name="Oval 202">
              <a:extLst>
                <a:ext uri="{FF2B5EF4-FFF2-40B4-BE49-F238E27FC236}">
                  <a16:creationId xmlns:a16="http://schemas.microsoft.com/office/drawing/2014/main" id="{ECAC1E2A-10A2-4BA1-8B0E-8EA66E86B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7" name="Oval 203">
              <a:extLst>
                <a:ext uri="{FF2B5EF4-FFF2-40B4-BE49-F238E27FC236}">
                  <a16:creationId xmlns:a16="http://schemas.microsoft.com/office/drawing/2014/main" id="{472C197F-D925-4205-83AC-DD6142079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8" name="Oval 204">
              <a:extLst>
                <a:ext uri="{FF2B5EF4-FFF2-40B4-BE49-F238E27FC236}">
                  <a16:creationId xmlns:a16="http://schemas.microsoft.com/office/drawing/2014/main" id="{3AF98D15-7CE7-49E4-B95D-1202B3D1A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89" name="Oval 205">
              <a:extLst>
                <a:ext uri="{FF2B5EF4-FFF2-40B4-BE49-F238E27FC236}">
                  <a16:creationId xmlns:a16="http://schemas.microsoft.com/office/drawing/2014/main" id="{0431658D-01FA-4E38-BA41-026BB3088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0" name="Oval 206">
              <a:extLst>
                <a:ext uri="{FF2B5EF4-FFF2-40B4-BE49-F238E27FC236}">
                  <a16:creationId xmlns:a16="http://schemas.microsoft.com/office/drawing/2014/main" id="{D958C75C-AACD-47A2-A103-11C1E68C7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1" name="Oval 207">
              <a:extLst>
                <a:ext uri="{FF2B5EF4-FFF2-40B4-BE49-F238E27FC236}">
                  <a16:creationId xmlns:a16="http://schemas.microsoft.com/office/drawing/2014/main" id="{824BFB63-492F-496C-831C-6170A23A1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2" name="Oval 208">
              <a:extLst>
                <a:ext uri="{FF2B5EF4-FFF2-40B4-BE49-F238E27FC236}">
                  <a16:creationId xmlns:a16="http://schemas.microsoft.com/office/drawing/2014/main" id="{C387A7A1-0FA5-4EFE-B786-4476CFAFB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3" name="Oval 209">
              <a:extLst>
                <a:ext uri="{FF2B5EF4-FFF2-40B4-BE49-F238E27FC236}">
                  <a16:creationId xmlns:a16="http://schemas.microsoft.com/office/drawing/2014/main" id="{717AA053-7374-4163-A766-3075EC09B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4" name="Oval 210">
              <a:extLst>
                <a:ext uri="{FF2B5EF4-FFF2-40B4-BE49-F238E27FC236}">
                  <a16:creationId xmlns:a16="http://schemas.microsoft.com/office/drawing/2014/main" id="{24B75286-A448-4A9D-8102-67DAA8749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5" name="Oval 211">
              <a:extLst>
                <a:ext uri="{FF2B5EF4-FFF2-40B4-BE49-F238E27FC236}">
                  <a16:creationId xmlns:a16="http://schemas.microsoft.com/office/drawing/2014/main" id="{796079B9-7588-47AF-88E3-F247B3712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6" name="Oval 212">
              <a:extLst>
                <a:ext uri="{FF2B5EF4-FFF2-40B4-BE49-F238E27FC236}">
                  <a16:creationId xmlns:a16="http://schemas.microsoft.com/office/drawing/2014/main" id="{92F4DA99-271B-44A1-AB3A-589AB6694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197" name="Group 213">
            <a:extLst>
              <a:ext uri="{FF2B5EF4-FFF2-40B4-BE49-F238E27FC236}">
                <a16:creationId xmlns:a16="http://schemas.microsoft.com/office/drawing/2014/main" id="{7312056E-33BA-4921-A6D0-3E1F9F15CB65}"/>
              </a:ext>
            </a:extLst>
          </p:cNvPr>
          <p:cNvGrpSpPr>
            <a:grpSpLocks/>
          </p:cNvGrpSpPr>
          <p:nvPr/>
        </p:nvGrpSpPr>
        <p:grpSpPr bwMode="auto">
          <a:xfrm rot="-5153013">
            <a:off x="3041650" y="2151063"/>
            <a:ext cx="434975" cy="796925"/>
            <a:chOff x="4224" y="3456"/>
            <a:chExt cx="528" cy="624"/>
          </a:xfrm>
        </p:grpSpPr>
        <p:sp>
          <p:nvSpPr>
            <p:cNvPr id="298198" name="Oval 214">
              <a:extLst>
                <a:ext uri="{FF2B5EF4-FFF2-40B4-BE49-F238E27FC236}">
                  <a16:creationId xmlns:a16="http://schemas.microsoft.com/office/drawing/2014/main" id="{FBF4831B-A2D6-4AF5-B15F-CBCBF6D2C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199" name="Oval 215">
              <a:extLst>
                <a:ext uri="{FF2B5EF4-FFF2-40B4-BE49-F238E27FC236}">
                  <a16:creationId xmlns:a16="http://schemas.microsoft.com/office/drawing/2014/main" id="{63B3297E-3D0D-4024-9D35-20D488E0B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0" name="Oval 216">
              <a:extLst>
                <a:ext uri="{FF2B5EF4-FFF2-40B4-BE49-F238E27FC236}">
                  <a16:creationId xmlns:a16="http://schemas.microsoft.com/office/drawing/2014/main" id="{FE46E22B-594A-42B4-9861-F1A58A516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1" name="Oval 217">
              <a:extLst>
                <a:ext uri="{FF2B5EF4-FFF2-40B4-BE49-F238E27FC236}">
                  <a16:creationId xmlns:a16="http://schemas.microsoft.com/office/drawing/2014/main" id="{C79F6892-0C43-4FCE-B0CF-865C838FB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2" name="Oval 218">
              <a:extLst>
                <a:ext uri="{FF2B5EF4-FFF2-40B4-BE49-F238E27FC236}">
                  <a16:creationId xmlns:a16="http://schemas.microsoft.com/office/drawing/2014/main" id="{145A033C-CA59-47E8-87A7-D98C2CD59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3" name="Oval 219">
              <a:extLst>
                <a:ext uri="{FF2B5EF4-FFF2-40B4-BE49-F238E27FC236}">
                  <a16:creationId xmlns:a16="http://schemas.microsoft.com/office/drawing/2014/main" id="{B10CC5C5-47AD-425D-9F88-906F3C015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4" name="Oval 220">
              <a:extLst>
                <a:ext uri="{FF2B5EF4-FFF2-40B4-BE49-F238E27FC236}">
                  <a16:creationId xmlns:a16="http://schemas.microsoft.com/office/drawing/2014/main" id="{117FA8C5-D8CC-4A71-BDEC-970289D55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5" name="Oval 221">
              <a:extLst>
                <a:ext uri="{FF2B5EF4-FFF2-40B4-BE49-F238E27FC236}">
                  <a16:creationId xmlns:a16="http://schemas.microsoft.com/office/drawing/2014/main" id="{006BB77F-9E4C-424B-82AF-8262166B3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6" name="Oval 222">
              <a:extLst>
                <a:ext uri="{FF2B5EF4-FFF2-40B4-BE49-F238E27FC236}">
                  <a16:creationId xmlns:a16="http://schemas.microsoft.com/office/drawing/2014/main" id="{6D872176-204D-4E90-B0C4-E02C1468B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7" name="Oval 223">
              <a:extLst>
                <a:ext uri="{FF2B5EF4-FFF2-40B4-BE49-F238E27FC236}">
                  <a16:creationId xmlns:a16="http://schemas.microsoft.com/office/drawing/2014/main" id="{F9CCB9EE-4807-4C8E-9440-522A6806C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8" name="Oval 224">
              <a:extLst>
                <a:ext uri="{FF2B5EF4-FFF2-40B4-BE49-F238E27FC236}">
                  <a16:creationId xmlns:a16="http://schemas.microsoft.com/office/drawing/2014/main" id="{AB21B177-BFD2-49C8-98F1-8FA83294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9" name="Oval 225">
              <a:extLst>
                <a:ext uri="{FF2B5EF4-FFF2-40B4-BE49-F238E27FC236}">
                  <a16:creationId xmlns:a16="http://schemas.microsoft.com/office/drawing/2014/main" id="{2EBC7585-8255-4A78-8417-419787BAF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0" name="Oval 226">
              <a:extLst>
                <a:ext uri="{FF2B5EF4-FFF2-40B4-BE49-F238E27FC236}">
                  <a16:creationId xmlns:a16="http://schemas.microsoft.com/office/drawing/2014/main" id="{F71845E5-BFE4-4E02-96A3-ED302F06F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1" name="Oval 227">
              <a:extLst>
                <a:ext uri="{FF2B5EF4-FFF2-40B4-BE49-F238E27FC236}">
                  <a16:creationId xmlns:a16="http://schemas.microsoft.com/office/drawing/2014/main" id="{E234B19C-F243-411F-A914-C63D99BB99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2" name="Oval 228">
              <a:extLst>
                <a:ext uri="{FF2B5EF4-FFF2-40B4-BE49-F238E27FC236}">
                  <a16:creationId xmlns:a16="http://schemas.microsoft.com/office/drawing/2014/main" id="{D43E1BD1-633B-45DE-9F03-4558CA2C4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3" name="Oval 229">
              <a:extLst>
                <a:ext uri="{FF2B5EF4-FFF2-40B4-BE49-F238E27FC236}">
                  <a16:creationId xmlns:a16="http://schemas.microsoft.com/office/drawing/2014/main" id="{D0AD4692-D659-4E55-B93A-A97F9DB85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4" name="Oval 230">
              <a:extLst>
                <a:ext uri="{FF2B5EF4-FFF2-40B4-BE49-F238E27FC236}">
                  <a16:creationId xmlns:a16="http://schemas.microsoft.com/office/drawing/2014/main" id="{D904E8DD-EDCF-4198-BE4D-B2F4DD743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5" name="Oval 231">
              <a:extLst>
                <a:ext uri="{FF2B5EF4-FFF2-40B4-BE49-F238E27FC236}">
                  <a16:creationId xmlns:a16="http://schemas.microsoft.com/office/drawing/2014/main" id="{37F55CF6-172E-4D18-8D4C-24BBE7006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6" name="Oval 232">
              <a:extLst>
                <a:ext uri="{FF2B5EF4-FFF2-40B4-BE49-F238E27FC236}">
                  <a16:creationId xmlns:a16="http://schemas.microsoft.com/office/drawing/2014/main" id="{28FB8F79-5759-4A11-8F92-5CB0ADAC0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7" name="Oval 233">
              <a:extLst>
                <a:ext uri="{FF2B5EF4-FFF2-40B4-BE49-F238E27FC236}">
                  <a16:creationId xmlns:a16="http://schemas.microsoft.com/office/drawing/2014/main" id="{182C6C4E-BA0D-41A0-8897-AB44691C5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8" name="Oval 234">
              <a:extLst>
                <a:ext uri="{FF2B5EF4-FFF2-40B4-BE49-F238E27FC236}">
                  <a16:creationId xmlns:a16="http://schemas.microsoft.com/office/drawing/2014/main" id="{FB395827-3B90-472F-8B55-B08B7872D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9" name="Oval 235">
              <a:extLst>
                <a:ext uri="{FF2B5EF4-FFF2-40B4-BE49-F238E27FC236}">
                  <a16:creationId xmlns:a16="http://schemas.microsoft.com/office/drawing/2014/main" id="{571C967D-6980-4948-99B7-483A0DD4B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0" name="Oval 236">
              <a:extLst>
                <a:ext uri="{FF2B5EF4-FFF2-40B4-BE49-F238E27FC236}">
                  <a16:creationId xmlns:a16="http://schemas.microsoft.com/office/drawing/2014/main" id="{438CD7D6-0208-491B-B3BF-CA885F2DD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1" name="Oval 237">
              <a:extLst>
                <a:ext uri="{FF2B5EF4-FFF2-40B4-BE49-F238E27FC236}">
                  <a16:creationId xmlns:a16="http://schemas.microsoft.com/office/drawing/2014/main" id="{1B67C4E3-1C5D-446C-B112-7ADCAB679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2" name="Oval 238">
              <a:extLst>
                <a:ext uri="{FF2B5EF4-FFF2-40B4-BE49-F238E27FC236}">
                  <a16:creationId xmlns:a16="http://schemas.microsoft.com/office/drawing/2014/main" id="{69CEFB32-34BE-4D80-90D4-BCF296E19E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3" name="Oval 239">
              <a:extLst>
                <a:ext uri="{FF2B5EF4-FFF2-40B4-BE49-F238E27FC236}">
                  <a16:creationId xmlns:a16="http://schemas.microsoft.com/office/drawing/2014/main" id="{33A3614D-616A-49C3-ABDF-12F8F8222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4" name="Oval 240">
              <a:extLst>
                <a:ext uri="{FF2B5EF4-FFF2-40B4-BE49-F238E27FC236}">
                  <a16:creationId xmlns:a16="http://schemas.microsoft.com/office/drawing/2014/main" id="{07B76CAE-541F-4690-A4F1-15046CA75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5" name="Oval 241">
              <a:extLst>
                <a:ext uri="{FF2B5EF4-FFF2-40B4-BE49-F238E27FC236}">
                  <a16:creationId xmlns:a16="http://schemas.microsoft.com/office/drawing/2014/main" id="{34874F06-5D8A-44C5-96D3-7004EAAE2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6" name="Oval 242">
              <a:extLst>
                <a:ext uri="{FF2B5EF4-FFF2-40B4-BE49-F238E27FC236}">
                  <a16:creationId xmlns:a16="http://schemas.microsoft.com/office/drawing/2014/main" id="{704F10E2-DBA4-4F15-8DC7-6C1C9062D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7" name="Oval 243">
              <a:extLst>
                <a:ext uri="{FF2B5EF4-FFF2-40B4-BE49-F238E27FC236}">
                  <a16:creationId xmlns:a16="http://schemas.microsoft.com/office/drawing/2014/main" id="{523FC9F9-D342-4A8E-8A3E-9EF3B4846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8" name="Oval 244">
              <a:extLst>
                <a:ext uri="{FF2B5EF4-FFF2-40B4-BE49-F238E27FC236}">
                  <a16:creationId xmlns:a16="http://schemas.microsoft.com/office/drawing/2014/main" id="{E6CF217C-2CFC-48D8-A154-62E6921DD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9" name="Oval 245">
              <a:extLst>
                <a:ext uri="{FF2B5EF4-FFF2-40B4-BE49-F238E27FC236}">
                  <a16:creationId xmlns:a16="http://schemas.microsoft.com/office/drawing/2014/main" id="{1E9175D4-5099-4DF0-9E97-D62C195FA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0" name="Oval 246">
              <a:extLst>
                <a:ext uri="{FF2B5EF4-FFF2-40B4-BE49-F238E27FC236}">
                  <a16:creationId xmlns:a16="http://schemas.microsoft.com/office/drawing/2014/main" id="{7AF5FC40-3A72-49E0-8EB8-697C80DC3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1" name="Oval 247">
              <a:extLst>
                <a:ext uri="{FF2B5EF4-FFF2-40B4-BE49-F238E27FC236}">
                  <a16:creationId xmlns:a16="http://schemas.microsoft.com/office/drawing/2014/main" id="{21F1CDCB-EAA7-4CF4-AFB5-CEB95DF19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2" name="Oval 248">
              <a:extLst>
                <a:ext uri="{FF2B5EF4-FFF2-40B4-BE49-F238E27FC236}">
                  <a16:creationId xmlns:a16="http://schemas.microsoft.com/office/drawing/2014/main" id="{2055AD0B-D2FA-41AF-B824-A117996A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3" name="Oval 249">
              <a:extLst>
                <a:ext uri="{FF2B5EF4-FFF2-40B4-BE49-F238E27FC236}">
                  <a16:creationId xmlns:a16="http://schemas.microsoft.com/office/drawing/2014/main" id="{30C81146-4FCC-4C2C-89B1-710D4BF3C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234" name="Group 250">
            <a:extLst>
              <a:ext uri="{FF2B5EF4-FFF2-40B4-BE49-F238E27FC236}">
                <a16:creationId xmlns:a16="http://schemas.microsoft.com/office/drawing/2014/main" id="{94ABEEF4-D987-4C39-B959-712913070628}"/>
              </a:ext>
            </a:extLst>
          </p:cNvPr>
          <p:cNvGrpSpPr>
            <a:grpSpLocks/>
          </p:cNvGrpSpPr>
          <p:nvPr/>
        </p:nvGrpSpPr>
        <p:grpSpPr bwMode="auto">
          <a:xfrm rot="-6584166">
            <a:off x="2027238" y="2841625"/>
            <a:ext cx="433387" cy="798513"/>
            <a:chOff x="4224" y="3456"/>
            <a:chExt cx="528" cy="624"/>
          </a:xfrm>
        </p:grpSpPr>
        <p:sp>
          <p:nvSpPr>
            <p:cNvPr id="298235" name="Oval 251">
              <a:extLst>
                <a:ext uri="{FF2B5EF4-FFF2-40B4-BE49-F238E27FC236}">
                  <a16:creationId xmlns:a16="http://schemas.microsoft.com/office/drawing/2014/main" id="{8FFC8B98-9B2D-45CF-90AF-80EC8DA21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6" name="Oval 252">
              <a:extLst>
                <a:ext uri="{FF2B5EF4-FFF2-40B4-BE49-F238E27FC236}">
                  <a16:creationId xmlns:a16="http://schemas.microsoft.com/office/drawing/2014/main" id="{1BE6E078-4380-4BD4-BDA1-741FE392A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7" name="Oval 253">
              <a:extLst>
                <a:ext uri="{FF2B5EF4-FFF2-40B4-BE49-F238E27FC236}">
                  <a16:creationId xmlns:a16="http://schemas.microsoft.com/office/drawing/2014/main" id="{5EA4DBBE-1A5A-42CF-BFAE-A08E0A181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8" name="Oval 254">
              <a:extLst>
                <a:ext uri="{FF2B5EF4-FFF2-40B4-BE49-F238E27FC236}">
                  <a16:creationId xmlns:a16="http://schemas.microsoft.com/office/drawing/2014/main" id="{4B2663D6-A2D4-41B0-A0C3-9F39B0005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9" name="Oval 255">
              <a:extLst>
                <a:ext uri="{FF2B5EF4-FFF2-40B4-BE49-F238E27FC236}">
                  <a16:creationId xmlns:a16="http://schemas.microsoft.com/office/drawing/2014/main" id="{362A754D-5A12-4E23-8AF6-75636EA78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0" name="Oval 256">
              <a:extLst>
                <a:ext uri="{FF2B5EF4-FFF2-40B4-BE49-F238E27FC236}">
                  <a16:creationId xmlns:a16="http://schemas.microsoft.com/office/drawing/2014/main" id="{20685596-02E5-43CA-9149-4DEB17DAD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1" name="Oval 257">
              <a:extLst>
                <a:ext uri="{FF2B5EF4-FFF2-40B4-BE49-F238E27FC236}">
                  <a16:creationId xmlns:a16="http://schemas.microsoft.com/office/drawing/2014/main" id="{B658E84E-993E-48DF-AC8F-0B87D2BD3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2" name="Oval 258">
              <a:extLst>
                <a:ext uri="{FF2B5EF4-FFF2-40B4-BE49-F238E27FC236}">
                  <a16:creationId xmlns:a16="http://schemas.microsoft.com/office/drawing/2014/main" id="{B41F05FF-CBBD-45C6-A8E7-672C5FF08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3" name="Oval 259">
              <a:extLst>
                <a:ext uri="{FF2B5EF4-FFF2-40B4-BE49-F238E27FC236}">
                  <a16:creationId xmlns:a16="http://schemas.microsoft.com/office/drawing/2014/main" id="{4339DF59-A5AB-4B3B-94A5-89A93E399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4" name="Oval 260">
              <a:extLst>
                <a:ext uri="{FF2B5EF4-FFF2-40B4-BE49-F238E27FC236}">
                  <a16:creationId xmlns:a16="http://schemas.microsoft.com/office/drawing/2014/main" id="{C8F069F5-25E9-4A24-B10C-FCE135646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5" name="Oval 261">
              <a:extLst>
                <a:ext uri="{FF2B5EF4-FFF2-40B4-BE49-F238E27FC236}">
                  <a16:creationId xmlns:a16="http://schemas.microsoft.com/office/drawing/2014/main" id="{7784267B-DD7F-4CEE-AC67-E5845AB4A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6" name="Oval 262">
              <a:extLst>
                <a:ext uri="{FF2B5EF4-FFF2-40B4-BE49-F238E27FC236}">
                  <a16:creationId xmlns:a16="http://schemas.microsoft.com/office/drawing/2014/main" id="{6CABF8AB-6701-4D00-9FD9-AD152186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7" name="Oval 263">
              <a:extLst>
                <a:ext uri="{FF2B5EF4-FFF2-40B4-BE49-F238E27FC236}">
                  <a16:creationId xmlns:a16="http://schemas.microsoft.com/office/drawing/2014/main" id="{17AEB457-E79F-4A6E-AFDF-9AD56418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8" name="Oval 264">
              <a:extLst>
                <a:ext uri="{FF2B5EF4-FFF2-40B4-BE49-F238E27FC236}">
                  <a16:creationId xmlns:a16="http://schemas.microsoft.com/office/drawing/2014/main" id="{D0254411-5ED2-431C-83C5-94AB1D363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9" name="Oval 265">
              <a:extLst>
                <a:ext uri="{FF2B5EF4-FFF2-40B4-BE49-F238E27FC236}">
                  <a16:creationId xmlns:a16="http://schemas.microsoft.com/office/drawing/2014/main" id="{41B80B65-433A-4308-8796-A34A7348D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0" name="Oval 266">
              <a:extLst>
                <a:ext uri="{FF2B5EF4-FFF2-40B4-BE49-F238E27FC236}">
                  <a16:creationId xmlns:a16="http://schemas.microsoft.com/office/drawing/2014/main" id="{02B1BF07-1FAE-4AF2-AFE4-D31D3D0C8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1" name="Oval 267">
              <a:extLst>
                <a:ext uri="{FF2B5EF4-FFF2-40B4-BE49-F238E27FC236}">
                  <a16:creationId xmlns:a16="http://schemas.microsoft.com/office/drawing/2014/main" id="{2E093A92-2B1D-4FC7-BBFD-A7018EBCD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2" name="Oval 268">
              <a:extLst>
                <a:ext uri="{FF2B5EF4-FFF2-40B4-BE49-F238E27FC236}">
                  <a16:creationId xmlns:a16="http://schemas.microsoft.com/office/drawing/2014/main" id="{370D1767-9C8C-4CA1-816A-C93E3ABC4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3" name="Oval 269">
              <a:extLst>
                <a:ext uri="{FF2B5EF4-FFF2-40B4-BE49-F238E27FC236}">
                  <a16:creationId xmlns:a16="http://schemas.microsoft.com/office/drawing/2014/main" id="{EDC46FEA-771C-4219-AB16-11B2A10A7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4" name="Oval 270">
              <a:extLst>
                <a:ext uri="{FF2B5EF4-FFF2-40B4-BE49-F238E27FC236}">
                  <a16:creationId xmlns:a16="http://schemas.microsoft.com/office/drawing/2014/main" id="{31361C56-9297-4740-875E-B4C3C90EC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5" name="Oval 271">
              <a:extLst>
                <a:ext uri="{FF2B5EF4-FFF2-40B4-BE49-F238E27FC236}">
                  <a16:creationId xmlns:a16="http://schemas.microsoft.com/office/drawing/2014/main" id="{220FA8D9-6A2E-4DA7-8412-A827688E3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6" name="Oval 272">
              <a:extLst>
                <a:ext uri="{FF2B5EF4-FFF2-40B4-BE49-F238E27FC236}">
                  <a16:creationId xmlns:a16="http://schemas.microsoft.com/office/drawing/2014/main" id="{348C1056-F560-4FD8-A690-05DB5B938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7" name="Oval 273">
              <a:extLst>
                <a:ext uri="{FF2B5EF4-FFF2-40B4-BE49-F238E27FC236}">
                  <a16:creationId xmlns:a16="http://schemas.microsoft.com/office/drawing/2014/main" id="{0C0937F6-0CA2-4BE2-AF20-D56E71C23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8" name="Oval 274">
              <a:extLst>
                <a:ext uri="{FF2B5EF4-FFF2-40B4-BE49-F238E27FC236}">
                  <a16:creationId xmlns:a16="http://schemas.microsoft.com/office/drawing/2014/main" id="{87E7DD1F-F721-45CC-B147-7BE42DE9E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9" name="Oval 275">
              <a:extLst>
                <a:ext uri="{FF2B5EF4-FFF2-40B4-BE49-F238E27FC236}">
                  <a16:creationId xmlns:a16="http://schemas.microsoft.com/office/drawing/2014/main" id="{EEDD5F55-8824-486B-A74A-65C30D810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0" name="Oval 276">
              <a:extLst>
                <a:ext uri="{FF2B5EF4-FFF2-40B4-BE49-F238E27FC236}">
                  <a16:creationId xmlns:a16="http://schemas.microsoft.com/office/drawing/2014/main" id="{AC17CB4D-1608-43F4-98DE-B4ED945AF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1" name="Oval 277">
              <a:extLst>
                <a:ext uri="{FF2B5EF4-FFF2-40B4-BE49-F238E27FC236}">
                  <a16:creationId xmlns:a16="http://schemas.microsoft.com/office/drawing/2014/main" id="{58FF0767-0E11-4236-9F41-01C36982E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2" name="Oval 278">
              <a:extLst>
                <a:ext uri="{FF2B5EF4-FFF2-40B4-BE49-F238E27FC236}">
                  <a16:creationId xmlns:a16="http://schemas.microsoft.com/office/drawing/2014/main" id="{05387D57-9A53-493E-8828-D0E905C68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3" name="Oval 279">
              <a:extLst>
                <a:ext uri="{FF2B5EF4-FFF2-40B4-BE49-F238E27FC236}">
                  <a16:creationId xmlns:a16="http://schemas.microsoft.com/office/drawing/2014/main" id="{20AA4E85-408F-4F9A-A3D5-04EFB502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4" name="Oval 280">
              <a:extLst>
                <a:ext uri="{FF2B5EF4-FFF2-40B4-BE49-F238E27FC236}">
                  <a16:creationId xmlns:a16="http://schemas.microsoft.com/office/drawing/2014/main" id="{5BCB44A4-0881-4150-A36B-A3A3AF293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5" name="Oval 281">
              <a:extLst>
                <a:ext uri="{FF2B5EF4-FFF2-40B4-BE49-F238E27FC236}">
                  <a16:creationId xmlns:a16="http://schemas.microsoft.com/office/drawing/2014/main" id="{7EDB25F5-347A-4953-881C-BF5A23BDE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6" name="Oval 282">
              <a:extLst>
                <a:ext uri="{FF2B5EF4-FFF2-40B4-BE49-F238E27FC236}">
                  <a16:creationId xmlns:a16="http://schemas.microsoft.com/office/drawing/2014/main" id="{A9EFD882-A3B1-462F-AD04-5A9D886AE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7" name="Oval 283">
              <a:extLst>
                <a:ext uri="{FF2B5EF4-FFF2-40B4-BE49-F238E27FC236}">
                  <a16:creationId xmlns:a16="http://schemas.microsoft.com/office/drawing/2014/main" id="{E397822D-474D-447F-9FD0-C0BA20F05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8" name="Oval 284">
              <a:extLst>
                <a:ext uri="{FF2B5EF4-FFF2-40B4-BE49-F238E27FC236}">
                  <a16:creationId xmlns:a16="http://schemas.microsoft.com/office/drawing/2014/main" id="{7CD1B8BB-0AC3-41C5-8A06-335BF5FD3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9" name="Oval 285">
              <a:extLst>
                <a:ext uri="{FF2B5EF4-FFF2-40B4-BE49-F238E27FC236}">
                  <a16:creationId xmlns:a16="http://schemas.microsoft.com/office/drawing/2014/main" id="{459251AC-A779-487E-A398-62DEB5DC0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0" name="Oval 286">
              <a:extLst>
                <a:ext uri="{FF2B5EF4-FFF2-40B4-BE49-F238E27FC236}">
                  <a16:creationId xmlns:a16="http://schemas.microsoft.com/office/drawing/2014/main" id="{05E5383A-E841-434B-96AD-E64CEFAD5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271" name="Group 287">
            <a:extLst>
              <a:ext uri="{FF2B5EF4-FFF2-40B4-BE49-F238E27FC236}">
                <a16:creationId xmlns:a16="http://schemas.microsoft.com/office/drawing/2014/main" id="{566034D9-DF5C-446B-B551-650C5EC4C01E}"/>
              </a:ext>
            </a:extLst>
          </p:cNvPr>
          <p:cNvGrpSpPr>
            <a:grpSpLocks/>
          </p:cNvGrpSpPr>
          <p:nvPr/>
        </p:nvGrpSpPr>
        <p:grpSpPr bwMode="auto">
          <a:xfrm rot="-8119807">
            <a:off x="1555750" y="3803650"/>
            <a:ext cx="361950" cy="950913"/>
            <a:chOff x="4224" y="3456"/>
            <a:chExt cx="528" cy="624"/>
          </a:xfrm>
        </p:grpSpPr>
        <p:sp>
          <p:nvSpPr>
            <p:cNvPr id="298272" name="Oval 288">
              <a:extLst>
                <a:ext uri="{FF2B5EF4-FFF2-40B4-BE49-F238E27FC236}">
                  <a16:creationId xmlns:a16="http://schemas.microsoft.com/office/drawing/2014/main" id="{3991DA36-4F8F-4A7F-8CC4-6E6E044D3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3" name="Oval 289">
              <a:extLst>
                <a:ext uri="{FF2B5EF4-FFF2-40B4-BE49-F238E27FC236}">
                  <a16:creationId xmlns:a16="http://schemas.microsoft.com/office/drawing/2014/main" id="{FBC903F1-6DDD-41B2-A852-F36F948B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4" name="Oval 290">
              <a:extLst>
                <a:ext uri="{FF2B5EF4-FFF2-40B4-BE49-F238E27FC236}">
                  <a16:creationId xmlns:a16="http://schemas.microsoft.com/office/drawing/2014/main" id="{221D29EE-4488-4B87-A4C8-4A426A3D6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5" name="Oval 291">
              <a:extLst>
                <a:ext uri="{FF2B5EF4-FFF2-40B4-BE49-F238E27FC236}">
                  <a16:creationId xmlns:a16="http://schemas.microsoft.com/office/drawing/2014/main" id="{E23E7406-0F57-4301-BF84-B1D63D557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6" name="Oval 292">
              <a:extLst>
                <a:ext uri="{FF2B5EF4-FFF2-40B4-BE49-F238E27FC236}">
                  <a16:creationId xmlns:a16="http://schemas.microsoft.com/office/drawing/2014/main" id="{BE9F7CFA-8413-4757-9664-195E75805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7" name="Oval 293">
              <a:extLst>
                <a:ext uri="{FF2B5EF4-FFF2-40B4-BE49-F238E27FC236}">
                  <a16:creationId xmlns:a16="http://schemas.microsoft.com/office/drawing/2014/main" id="{7C2DAF5B-5F22-4AAF-9822-BE4A22AA7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8" name="Oval 294">
              <a:extLst>
                <a:ext uri="{FF2B5EF4-FFF2-40B4-BE49-F238E27FC236}">
                  <a16:creationId xmlns:a16="http://schemas.microsoft.com/office/drawing/2014/main" id="{EA38F7C0-52D1-45F5-B72D-8151B3D8D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9" name="Oval 295">
              <a:extLst>
                <a:ext uri="{FF2B5EF4-FFF2-40B4-BE49-F238E27FC236}">
                  <a16:creationId xmlns:a16="http://schemas.microsoft.com/office/drawing/2014/main" id="{333E8FE9-A4EA-4684-8379-8D0B0358A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0" name="Oval 296">
              <a:extLst>
                <a:ext uri="{FF2B5EF4-FFF2-40B4-BE49-F238E27FC236}">
                  <a16:creationId xmlns:a16="http://schemas.microsoft.com/office/drawing/2014/main" id="{DAA065FA-45E7-480C-AECA-C1807A556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1" name="Oval 297">
              <a:extLst>
                <a:ext uri="{FF2B5EF4-FFF2-40B4-BE49-F238E27FC236}">
                  <a16:creationId xmlns:a16="http://schemas.microsoft.com/office/drawing/2014/main" id="{ED39202B-4EEE-4A82-B4BE-0824C9AA0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2" name="Oval 298">
              <a:extLst>
                <a:ext uri="{FF2B5EF4-FFF2-40B4-BE49-F238E27FC236}">
                  <a16:creationId xmlns:a16="http://schemas.microsoft.com/office/drawing/2014/main" id="{9D7B64FB-5C43-44DF-A595-55A1F8B6A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3" name="Oval 299">
              <a:extLst>
                <a:ext uri="{FF2B5EF4-FFF2-40B4-BE49-F238E27FC236}">
                  <a16:creationId xmlns:a16="http://schemas.microsoft.com/office/drawing/2014/main" id="{439F7B76-C9DB-48C9-B2FA-D860ACE91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4" name="Oval 300">
              <a:extLst>
                <a:ext uri="{FF2B5EF4-FFF2-40B4-BE49-F238E27FC236}">
                  <a16:creationId xmlns:a16="http://schemas.microsoft.com/office/drawing/2014/main" id="{F97F2A2B-3096-4D86-B09B-1F0B56EFA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5" name="Oval 301">
              <a:extLst>
                <a:ext uri="{FF2B5EF4-FFF2-40B4-BE49-F238E27FC236}">
                  <a16:creationId xmlns:a16="http://schemas.microsoft.com/office/drawing/2014/main" id="{CCE36EA7-271E-4734-B542-941FA07B1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6" name="Oval 302">
              <a:extLst>
                <a:ext uri="{FF2B5EF4-FFF2-40B4-BE49-F238E27FC236}">
                  <a16:creationId xmlns:a16="http://schemas.microsoft.com/office/drawing/2014/main" id="{4819500C-8C16-46AC-8C81-679C29C1E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7" name="Oval 303">
              <a:extLst>
                <a:ext uri="{FF2B5EF4-FFF2-40B4-BE49-F238E27FC236}">
                  <a16:creationId xmlns:a16="http://schemas.microsoft.com/office/drawing/2014/main" id="{90D23AF2-2FFD-480A-A860-AEC446C08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8" name="Oval 304">
              <a:extLst>
                <a:ext uri="{FF2B5EF4-FFF2-40B4-BE49-F238E27FC236}">
                  <a16:creationId xmlns:a16="http://schemas.microsoft.com/office/drawing/2014/main" id="{3B85A18E-5517-4C71-BB4B-0D8DB86F5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89" name="Oval 305">
              <a:extLst>
                <a:ext uri="{FF2B5EF4-FFF2-40B4-BE49-F238E27FC236}">
                  <a16:creationId xmlns:a16="http://schemas.microsoft.com/office/drawing/2014/main" id="{96469351-7D13-4452-9F4D-74516D830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0" name="Oval 306">
              <a:extLst>
                <a:ext uri="{FF2B5EF4-FFF2-40B4-BE49-F238E27FC236}">
                  <a16:creationId xmlns:a16="http://schemas.microsoft.com/office/drawing/2014/main" id="{FCDCDF38-BB44-4187-8E99-D27C83361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1" name="Oval 307">
              <a:extLst>
                <a:ext uri="{FF2B5EF4-FFF2-40B4-BE49-F238E27FC236}">
                  <a16:creationId xmlns:a16="http://schemas.microsoft.com/office/drawing/2014/main" id="{A781FB23-8D48-485F-9914-45ABE1550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2" name="Oval 308">
              <a:extLst>
                <a:ext uri="{FF2B5EF4-FFF2-40B4-BE49-F238E27FC236}">
                  <a16:creationId xmlns:a16="http://schemas.microsoft.com/office/drawing/2014/main" id="{A6B63482-4E35-48E4-AEEB-1D1D00D34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3" name="Oval 309">
              <a:extLst>
                <a:ext uri="{FF2B5EF4-FFF2-40B4-BE49-F238E27FC236}">
                  <a16:creationId xmlns:a16="http://schemas.microsoft.com/office/drawing/2014/main" id="{19AB6394-76A4-494A-95FD-409CB964B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4" name="Oval 310">
              <a:extLst>
                <a:ext uri="{FF2B5EF4-FFF2-40B4-BE49-F238E27FC236}">
                  <a16:creationId xmlns:a16="http://schemas.microsoft.com/office/drawing/2014/main" id="{1DC6191E-05C0-4EF9-86B2-D514828D7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5" name="Oval 311">
              <a:extLst>
                <a:ext uri="{FF2B5EF4-FFF2-40B4-BE49-F238E27FC236}">
                  <a16:creationId xmlns:a16="http://schemas.microsoft.com/office/drawing/2014/main" id="{015A2E13-5AD3-45D4-8793-DEE31709A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6" name="Oval 312">
              <a:extLst>
                <a:ext uri="{FF2B5EF4-FFF2-40B4-BE49-F238E27FC236}">
                  <a16:creationId xmlns:a16="http://schemas.microsoft.com/office/drawing/2014/main" id="{74FDBF00-E96D-490F-B295-05D5E59F1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7" name="Oval 313">
              <a:extLst>
                <a:ext uri="{FF2B5EF4-FFF2-40B4-BE49-F238E27FC236}">
                  <a16:creationId xmlns:a16="http://schemas.microsoft.com/office/drawing/2014/main" id="{E6629BEB-5865-40AF-AD6C-EDEACB335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8" name="Oval 314">
              <a:extLst>
                <a:ext uri="{FF2B5EF4-FFF2-40B4-BE49-F238E27FC236}">
                  <a16:creationId xmlns:a16="http://schemas.microsoft.com/office/drawing/2014/main" id="{F9B06C0D-6D4D-4596-B9ED-52286A122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99" name="Oval 315">
              <a:extLst>
                <a:ext uri="{FF2B5EF4-FFF2-40B4-BE49-F238E27FC236}">
                  <a16:creationId xmlns:a16="http://schemas.microsoft.com/office/drawing/2014/main" id="{529D5576-2D85-403E-9258-B507E2B40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0" name="Oval 316">
              <a:extLst>
                <a:ext uri="{FF2B5EF4-FFF2-40B4-BE49-F238E27FC236}">
                  <a16:creationId xmlns:a16="http://schemas.microsoft.com/office/drawing/2014/main" id="{89C07B31-F0FF-4560-B3FE-B5B5E492B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1" name="Oval 317">
              <a:extLst>
                <a:ext uri="{FF2B5EF4-FFF2-40B4-BE49-F238E27FC236}">
                  <a16:creationId xmlns:a16="http://schemas.microsoft.com/office/drawing/2014/main" id="{C10ED0A4-2076-4ADE-88C3-03FF08915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2" name="Oval 318">
              <a:extLst>
                <a:ext uri="{FF2B5EF4-FFF2-40B4-BE49-F238E27FC236}">
                  <a16:creationId xmlns:a16="http://schemas.microsoft.com/office/drawing/2014/main" id="{0A775E44-9F3A-4D69-94A4-6479B22BD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3" name="Oval 319">
              <a:extLst>
                <a:ext uri="{FF2B5EF4-FFF2-40B4-BE49-F238E27FC236}">
                  <a16:creationId xmlns:a16="http://schemas.microsoft.com/office/drawing/2014/main" id="{AE604949-61D2-4A3A-B120-7074DD8FD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4" name="Oval 320">
              <a:extLst>
                <a:ext uri="{FF2B5EF4-FFF2-40B4-BE49-F238E27FC236}">
                  <a16:creationId xmlns:a16="http://schemas.microsoft.com/office/drawing/2014/main" id="{8F32EE33-AEA4-4D29-96DC-F8E2BFFE6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5" name="Oval 321">
              <a:extLst>
                <a:ext uri="{FF2B5EF4-FFF2-40B4-BE49-F238E27FC236}">
                  <a16:creationId xmlns:a16="http://schemas.microsoft.com/office/drawing/2014/main" id="{E3EF8466-567C-405E-8EA0-85F4B49E7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6" name="Oval 322">
              <a:extLst>
                <a:ext uri="{FF2B5EF4-FFF2-40B4-BE49-F238E27FC236}">
                  <a16:creationId xmlns:a16="http://schemas.microsoft.com/office/drawing/2014/main" id="{A85A15DE-4E9D-4122-8743-D0DAADEA3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7" name="Oval 323">
              <a:extLst>
                <a:ext uri="{FF2B5EF4-FFF2-40B4-BE49-F238E27FC236}">
                  <a16:creationId xmlns:a16="http://schemas.microsoft.com/office/drawing/2014/main" id="{1CED4939-F27A-41C5-B442-3941CD354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8308" name="Group 324">
            <a:extLst>
              <a:ext uri="{FF2B5EF4-FFF2-40B4-BE49-F238E27FC236}">
                <a16:creationId xmlns:a16="http://schemas.microsoft.com/office/drawing/2014/main" id="{3CA4457D-B340-468F-8046-7F25366D4BD4}"/>
              </a:ext>
            </a:extLst>
          </p:cNvPr>
          <p:cNvGrpSpPr>
            <a:grpSpLocks/>
          </p:cNvGrpSpPr>
          <p:nvPr/>
        </p:nvGrpSpPr>
        <p:grpSpPr bwMode="auto">
          <a:xfrm rot="-26153286">
            <a:off x="5942013" y="1631950"/>
            <a:ext cx="431800" cy="796925"/>
            <a:chOff x="4224" y="3456"/>
            <a:chExt cx="528" cy="624"/>
          </a:xfrm>
        </p:grpSpPr>
        <p:sp>
          <p:nvSpPr>
            <p:cNvPr id="298309" name="Oval 325">
              <a:extLst>
                <a:ext uri="{FF2B5EF4-FFF2-40B4-BE49-F238E27FC236}">
                  <a16:creationId xmlns:a16="http://schemas.microsoft.com/office/drawing/2014/main" id="{77F172D9-69B5-4B70-A4BD-98011AAF4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0" name="Oval 326">
              <a:extLst>
                <a:ext uri="{FF2B5EF4-FFF2-40B4-BE49-F238E27FC236}">
                  <a16:creationId xmlns:a16="http://schemas.microsoft.com/office/drawing/2014/main" id="{8EFB7A8E-5AE4-4C52-B7C1-78BAE2DB3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1" name="Oval 327">
              <a:extLst>
                <a:ext uri="{FF2B5EF4-FFF2-40B4-BE49-F238E27FC236}">
                  <a16:creationId xmlns:a16="http://schemas.microsoft.com/office/drawing/2014/main" id="{9F5735D2-6585-49CF-BF21-5D832B966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2" name="Oval 328">
              <a:extLst>
                <a:ext uri="{FF2B5EF4-FFF2-40B4-BE49-F238E27FC236}">
                  <a16:creationId xmlns:a16="http://schemas.microsoft.com/office/drawing/2014/main" id="{651CADD7-8162-4DFB-AA38-60A35CAD0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3" name="Oval 329">
              <a:extLst>
                <a:ext uri="{FF2B5EF4-FFF2-40B4-BE49-F238E27FC236}">
                  <a16:creationId xmlns:a16="http://schemas.microsoft.com/office/drawing/2014/main" id="{D50CC5D3-CBC8-41FA-969A-C95403F58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4" name="Oval 330">
              <a:extLst>
                <a:ext uri="{FF2B5EF4-FFF2-40B4-BE49-F238E27FC236}">
                  <a16:creationId xmlns:a16="http://schemas.microsoft.com/office/drawing/2014/main" id="{C1CA2D8C-9533-43F5-9B6C-DC87EF60C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5" name="Oval 331">
              <a:extLst>
                <a:ext uri="{FF2B5EF4-FFF2-40B4-BE49-F238E27FC236}">
                  <a16:creationId xmlns:a16="http://schemas.microsoft.com/office/drawing/2014/main" id="{E0C4A9AE-2586-4AD9-B07A-19A5FF4BD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6" name="Oval 332">
              <a:extLst>
                <a:ext uri="{FF2B5EF4-FFF2-40B4-BE49-F238E27FC236}">
                  <a16:creationId xmlns:a16="http://schemas.microsoft.com/office/drawing/2014/main" id="{3697989B-096B-4163-A4D8-72F33ADC14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7" name="Oval 333">
              <a:extLst>
                <a:ext uri="{FF2B5EF4-FFF2-40B4-BE49-F238E27FC236}">
                  <a16:creationId xmlns:a16="http://schemas.microsoft.com/office/drawing/2014/main" id="{A5B2FA0B-8B85-44D8-B9A0-51E1EFA48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03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8" name="Oval 334">
              <a:extLst>
                <a:ext uri="{FF2B5EF4-FFF2-40B4-BE49-F238E27FC236}">
                  <a16:creationId xmlns:a16="http://schemas.microsoft.com/office/drawing/2014/main" id="{2CAD591A-1749-46AB-936D-D0A7410C2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9" name="Oval 335">
              <a:extLst>
                <a:ext uri="{FF2B5EF4-FFF2-40B4-BE49-F238E27FC236}">
                  <a16:creationId xmlns:a16="http://schemas.microsoft.com/office/drawing/2014/main" id="{77F9B1D5-5E0D-4D25-BFF0-A095C205E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0" name="Oval 336">
              <a:extLst>
                <a:ext uri="{FF2B5EF4-FFF2-40B4-BE49-F238E27FC236}">
                  <a16:creationId xmlns:a16="http://schemas.microsoft.com/office/drawing/2014/main" id="{DE5708DA-CB23-4908-9DD3-AC67912D2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1" name="Oval 337">
              <a:extLst>
                <a:ext uri="{FF2B5EF4-FFF2-40B4-BE49-F238E27FC236}">
                  <a16:creationId xmlns:a16="http://schemas.microsoft.com/office/drawing/2014/main" id="{8B720674-F6B5-4239-8020-2C45630AC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2" name="Oval 338">
              <a:extLst>
                <a:ext uri="{FF2B5EF4-FFF2-40B4-BE49-F238E27FC236}">
                  <a16:creationId xmlns:a16="http://schemas.microsoft.com/office/drawing/2014/main" id="{BFEDD48C-174F-48B4-804B-06F8513B1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3" name="Oval 339">
              <a:extLst>
                <a:ext uri="{FF2B5EF4-FFF2-40B4-BE49-F238E27FC236}">
                  <a16:creationId xmlns:a16="http://schemas.microsoft.com/office/drawing/2014/main" id="{958F1051-E928-44CF-9F3A-A8A970335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4" name="Oval 340">
              <a:extLst>
                <a:ext uri="{FF2B5EF4-FFF2-40B4-BE49-F238E27FC236}">
                  <a16:creationId xmlns:a16="http://schemas.microsoft.com/office/drawing/2014/main" id="{7B6D15B3-AF6C-4FAD-B5D1-16F5991D8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5" name="Oval 341">
              <a:extLst>
                <a:ext uri="{FF2B5EF4-FFF2-40B4-BE49-F238E27FC236}">
                  <a16:creationId xmlns:a16="http://schemas.microsoft.com/office/drawing/2014/main" id="{F524FFA3-4D4F-49B8-A739-5187179F9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79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6" name="Oval 342">
              <a:extLst>
                <a:ext uri="{FF2B5EF4-FFF2-40B4-BE49-F238E27FC236}">
                  <a16:creationId xmlns:a16="http://schemas.microsoft.com/office/drawing/2014/main" id="{E6EDC95F-8870-48FB-83F3-FAFBFA6E4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88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7" name="Oval 343">
              <a:extLst>
                <a:ext uri="{FF2B5EF4-FFF2-40B4-BE49-F238E27FC236}">
                  <a16:creationId xmlns:a16="http://schemas.microsoft.com/office/drawing/2014/main" id="{1490D19A-DA4D-403C-8397-D216ECD90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8" name="Oval 344">
              <a:extLst>
                <a:ext uri="{FF2B5EF4-FFF2-40B4-BE49-F238E27FC236}">
                  <a16:creationId xmlns:a16="http://schemas.microsoft.com/office/drawing/2014/main" id="{400205FE-6F1B-4916-8AFD-F7DE69205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29" name="Oval 345">
              <a:extLst>
                <a:ext uri="{FF2B5EF4-FFF2-40B4-BE49-F238E27FC236}">
                  <a16:creationId xmlns:a16="http://schemas.microsoft.com/office/drawing/2014/main" id="{E84075A7-82F0-4C60-8296-6B4537B00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84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0" name="Oval 346">
              <a:extLst>
                <a:ext uri="{FF2B5EF4-FFF2-40B4-BE49-F238E27FC236}">
                  <a16:creationId xmlns:a16="http://schemas.microsoft.com/office/drawing/2014/main" id="{A9F32F21-13FF-48B5-AA09-40777FED5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1" name="Oval 347">
              <a:extLst>
                <a:ext uri="{FF2B5EF4-FFF2-40B4-BE49-F238E27FC236}">
                  <a16:creationId xmlns:a16="http://schemas.microsoft.com/office/drawing/2014/main" id="{380842B4-A6B2-4D23-AF7B-042C79495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2" name="Oval 348">
              <a:extLst>
                <a:ext uri="{FF2B5EF4-FFF2-40B4-BE49-F238E27FC236}">
                  <a16:creationId xmlns:a16="http://schemas.microsoft.com/office/drawing/2014/main" id="{9618B271-1B4D-4EEE-964D-DE0B89AA1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3" name="Oval 349">
              <a:extLst>
                <a:ext uri="{FF2B5EF4-FFF2-40B4-BE49-F238E27FC236}">
                  <a16:creationId xmlns:a16="http://schemas.microsoft.com/office/drawing/2014/main" id="{1F8D9B68-F81D-47E9-9A29-A204F6973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93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4" name="Oval 350">
              <a:extLst>
                <a:ext uri="{FF2B5EF4-FFF2-40B4-BE49-F238E27FC236}">
                  <a16:creationId xmlns:a16="http://schemas.microsoft.com/office/drawing/2014/main" id="{96F9BE79-1850-485F-A79A-B3992A6FA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5" name="Oval 351">
              <a:extLst>
                <a:ext uri="{FF2B5EF4-FFF2-40B4-BE49-F238E27FC236}">
                  <a16:creationId xmlns:a16="http://schemas.microsoft.com/office/drawing/2014/main" id="{5D505698-B9C9-4049-BA54-0269A5FAA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98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6" name="Oval 352">
              <a:extLst>
                <a:ext uri="{FF2B5EF4-FFF2-40B4-BE49-F238E27FC236}">
                  <a16:creationId xmlns:a16="http://schemas.microsoft.com/office/drawing/2014/main" id="{BEDFB1B1-D32E-443B-A97C-1ABCEE63A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48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7" name="Oval 353">
              <a:extLst>
                <a:ext uri="{FF2B5EF4-FFF2-40B4-BE49-F238E27FC236}">
                  <a16:creationId xmlns:a16="http://schemas.microsoft.com/office/drawing/2014/main" id="{9A5D4EA3-4971-41AD-B413-576FC04B4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8" name="Oval 354">
              <a:extLst>
                <a:ext uri="{FF2B5EF4-FFF2-40B4-BE49-F238E27FC236}">
                  <a16:creationId xmlns:a16="http://schemas.microsoft.com/office/drawing/2014/main" id="{E7EB5964-B2F0-4470-8FBA-26B4C3888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552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39" name="Oval 355">
              <a:extLst>
                <a:ext uri="{FF2B5EF4-FFF2-40B4-BE49-F238E27FC236}">
                  <a16:creationId xmlns:a16="http://schemas.microsoft.com/office/drawing/2014/main" id="{52E16ADA-C704-446C-B28E-D357801A9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600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0" name="Oval 356">
              <a:extLst>
                <a:ext uri="{FF2B5EF4-FFF2-40B4-BE49-F238E27FC236}">
                  <a16:creationId xmlns:a16="http://schemas.microsoft.com/office/drawing/2014/main" id="{62614022-F985-4997-B77B-C9F2B55DA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1" name="Oval 357">
              <a:extLst>
                <a:ext uri="{FF2B5EF4-FFF2-40B4-BE49-F238E27FC236}">
                  <a16:creationId xmlns:a16="http://schemas.microsoft.com/office/drawing/2014/main" id="{82A1131E-5F2A-44F7-92D9-CF47126AB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2" name="Oval 358">
              <a:extLst>
                <a:ext uri="{FF2B5EF4-FFF2-40B4-BE49-F238E27FC236}">
                  <a16:creationId xmlns:a16="http://schemas.microsoft.com/office/drawing/2014/main" id="{C8D49B01-6634-4A61-BB79-5DF2E70C6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345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3" name="Oval 359">
              <a:extLst>
                <a:ext uri="{FF2B5EF4-FFF2-40B4-BE49-F238E27FC236}">
                  <a16:creationId xmlns:a16="http://schemas.microsoft.com/office/drawing/2014/main" id="{89000543-F87B-4B00-9F21-B8F63C88E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696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44" name="Oval 360">
              <a:extLst>
                <a:ext uri="{FF2B5EF4-FFF2-40B4-BE49-F238E27FC236}">
                  <a16:creationId xmlns:a16="http://schemas.microsoft.com/office/drawing/2014/main" id="{464274E4-ACA6-4ED9-A9D7-BC9E5FC2C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744"/>
              <a:ext cx="48" cy="48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8345" name="AutoShape 361">
            <a:extLst>
              <a:ext uri="{FF2B5EF4-FFF2-40B4-BE49-F238E27FC236}">
                <a16:creationId xmlns:a16="http://schemas.microsoft.com/office/drawing/2014/main" id="{E36FA3A9-E179-4D00-8EEE-11BDF85E3A25}"/>
              </a:ext>
            </a:extLst>
          </p:cNvPr>
          <p:cNvSpPr>
            <a:spLocks noChangeArrowheads="1"/>
          </p:cNvSpPr>
          <p:nvPr/>
        </p:nvSpPr>
        <p:spPr bwMode="auto">
          <a:xfrm rot="7541287">
            <a:off x="1577181" y="3721894"/>
            <a:ext cx="855663" cy="257175"/>
          </a:xfrm>
          <a:prstGeom prst="leftArrow">
            <a:avLst>
              <a:gd name="adj1" fmla="val 50000"/>
              <a:gd name="adj2" fmla="val 83179"/>
            </a:avLst>
          </a:prstGeom>
          <a:solidFill>
            <a:srgbClr val="D88D2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46" name="AutoShape 362">
            <a:extLst>
              <a:ext uri="{FF2B5EF4-FFF2-40B4-BE49-F238E27FC236}">
                <a16:creationId xmlns:a16="http://schemas.microsoft.com/office/drawing/2014/main" id="{439E4D76-9647-40D0-93FC-77F8D32E7FF3}"/>
              </a:ext>
            </a:extLst>
          </p:cNvPr>
          <p:cNvSpPr>
            <a:spLocks noChangeArrowheads="1"/>
          </p:cNvSpPr>
          <p:nvPr/>
        </p:nvSpPr>
        <p:spPr bwMode="auto">
          <a:xfrm rot="8758510">
            <a:off x="2316163" y="2722563"/>
            <a:ext cx="579437" cy="431800"/>
          </a:xfrm>
          <a:prstGeom prst="leftArrow">
            <a:avLst>
              <a:gd name="adj1" fmla="val 50000"/>
              <a:gd name="adj2" fmla="val 33548"/>
            </a:avLst>
          </a:prstGeom>
          <a:solidFill>
            <a:srgbClr val="D88D2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47" name="AutoShape 363">
            <a:extLst>
              <a:ext uri="{FF2B5EF4-FFF2-40B4-BE49-F238E27FC236}">
                <a16:creationId xmlns:a16="http://schemas.microsoft.com/office/drawing/2014/main" id="{C77BF612-D76D-403A-A942-98B20D4354C2}"/>
              </a:ext>
            </a:extLst>
          </p:cNvPr>
          <p:cNvSpPr>
            <a:spLocks noChangeArrowheads="1"/>
          </p:cNvSpPr>
          <p:nvPr/>
        </p:nvSpPr>
        <p:spPr bwMode="auto">
          <a:xfrm rot="10085015">
            <a:off x="3440113" y="2160588"/>
            <a:ext cx="579437" cy="430212"/>
          </a:xfrm>
          <a:prstGeom prst="leftArrow">
            <a:avLst>
              <a:gd name="adj1" fmla="val 50000"/>
              <a:gd name="adj2" fmla="val 33672"/>
            </a:avLst>
          </a:prstGeom>
          <a:solidFill>
            <a:srgbClr val="D88D2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48" name="AutoShape 364">
            <a:extLst>
              <a:ext uri="{FF2B5EF4-FFF2-40B4-BE49-F238E27FC236}">
                <a16:creationId xmlns:a16="http://schemas.microsoft.com/office/drawing/2014/main" id="{CB7A2038-16BB-438F-B42D-2D92A0BED873}"/>
              </a:ext>
            </a:extLst>
          </p:cNvPr>
          <p:cNvSpPr>
            <a:spLocks noChangeArrowheads="1"/>
          </p:cNvSpPr>
          <p:nvPr/>
        </p:nvSpPr>
        <p:spPr bwMode="auto">
          <a:xfrm rot="10205769">
            <a:off x="4454525" y="1989138"/>
            <a:ext cx="579438" cy="431800"/>
          </a:xfrm>
          <a:prstGeom prst="leftArrow">
            <a:avLst>
              <a:gd name="adj1" fmla="val 50000"/>
              <a:gd name="adj2" fmla="val 33548"/>
            </a:avLst>
          </a:prstGeom>
          <a:solidFill>
            <a:srgbClr val="D88D2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49" name="AutoShape 365">
            <a:extLst>
              <a:ext uri="{FF2B5EF4-FFF2-40B4-BE49-F238E27FC236}">
                <a16:creationId xmlns:a16="http://schemas.microsoft.com/office/drawing/2014/main" id="{EB58FC94-7FE3-49C2-B424-1A212FF5E1C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468938" y="1900238"/>
            <a:ext cx="579437" cy="431800"/>
          </a:xfrm>
          <a:prstGeom prst="leftArrow">
            <a:avLst>
              <a:gd name="adj1" fmla="val 50000"/>
              <a:gd name="adj2" fmla="val 33548"/>
            </a:avLst>
          </a:prstGeom>
          <a:solidFill>
            <a:srgbClr val="D88D2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50" name="AutoShape 366">
            <a:extLst>
              <a:ext uri="{FF2B5EF4-FFF2-40B4-BE49-F238E27FC236}">
                <a16:creationId xmlns:a16="http://schemas.microsoft.com/office/drawing/2014/main" id="{18683E91-EE05-4733-9DE0-7F8F1D20F0D1}"/>
              </a:ext>
            </a:extLst>
          </p:cNvPr>
          <p:cNvSpPr>
            <a:spLocks noChangeArrowheads="1"/>
          </p:cNvSpPr>
          <p:nvPr/>
        </p:nvSpPr>
        <p:spPr bwMode="auto">
          <a:xfrm rot="13114433">
            <a:off x="7135813" y="2246313"/>
            <a:ext cx="579437" cy="431800"/>
          </a:xfrm>
          <a:prstGeom prst="leftArrow">
            <a:avLst>
              <a:gd name="adj1" fmla="val 50000"/>
              <a:gd name="adj2" fmla="val 33548"/>
            </a:avLst>
          </a:prstGeom>
          <a:solidFill>
            <a:srgbClr val="D88D28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51" name="Text Box 367">
            <a:extLst>
              <a:ext uri="{FF2B5EF4-FFF2-40B4-BE49-F238E27FC236}">
                <a16:creationId xmlns:a16="http://schemas.microsoft.com/office/drawing/2014/main" id="{E4705901-2D4C-4450-8573-E12558A11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930525"/>
            <a:ext cx="10874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>
                <a:latin typeface="Arial" panose="020B0604020202020204" pitchFamily="34" charset="0"/>
              </a:rPr>
              <a:t>Lake Evap</a:t>
            </a:r>
            <a:r>
              <a:rPr lang="en-US" altLang="en-US" sz="1400" b="1" baseline="30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98352" name="Text Box 368">
            <a:extLst>
              <a:ext uri="{FF2B5EF4-FFF2-40B4-BE49-F238E27FC236}">
                <a16:creationId xmlns:a16="http://schemas.microsoft.com/office/drawing/2014/main" id="{C63DA71F-2B65-4845-8E49-A44F5E2AD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0" y="1587500"/>
            <a:ext cx="10906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>
                <a:solidFill>
                  <a:srgbClr val="9C651C"/>
                </a:solidFill>
                <a:latin typeface="Arial" panose="020B0604020202020204" pitchFamily="34" charset="0"/>
              </a:rPr>
              <a:t>Particulate</a:t>
            </a:r>
          </a:p>
          <a:p>
            <a:pPr algn="ctr" eaLnBrk="1" hangingPunct="1"/>
            <a:r>
              <a:rPr lang="en-US" altLang="en-US" sz="1400" b="1">
                <a:solidFill>
                  <a:srgbClr val="9C651C"/>
                </a:solidFill>
                <a:latin typeface="Arial" panose="020B0604020202020204" pitchFamily="34" charset="0"/>
              </a:rPr>
              <a:t>Transport</a:t>
            </a:r>
          </a:p>
        </p:txBody>
      </p:sp>
      <p:sp>
        <p:nvSpPr>
          <p:cNvPr id="298353" name="Text Box 369">
            <a:extLst>
              <a:ext uri="{FF2B5EF4-FFF2-40B4-BE49-F238E27FC236}">
                <a16:creationId xmlns:a16="http://schemas.microsoft.com/office/drawing/2014/main" id="{325C1AAE-C593-480A-A959-CA97D972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84475"/>
            <a:ext cx="9413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>
                <a:latin typeface="Arial" panose="020B0604020202020204" pitchFamily="34" charset="0"/>
              </a:rPr>
              <a:t>Urban ET</a:t>
            </a:r>
          </a:p>
        </p:txBody>
      </p:sp>
      <p:sp>
        <p:nvSpPr>
          <p:cNvPr id="298354" name="Text Box 370">
            <a:extLst>
              <a:ext uri="{FF2B5EF4-FFF2-40B4-BE49-F238E27FC236}">
                <a16:creationId xmlns:a16="http://schemas.microsoft.com/office/drawing/2014/main" id="{F2215263-C9A5-446E-952D-960A5CBD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862013"/>
            <a:ext cx="9128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>
                <a:latin typeface="Arial" panose="020B0604020202020204" pitchFamily="34" charset="0"/>
              </a:rPr>
              <a:t>Snowfall</a:t>
            </a:r>
          </a:p>
        </p:txBody>
      </p:sp>
      <p:sp>
        <p:nvSpPr>
          <p:cNvPr id="298355" name="Text Box 371">
            <a:extLst>
              <a:ext uri="{FF2B5EF4-FFF2-40B4-BE49-F238E27FC236}">
                <a16:creationId xmlns:a16="http://schemas.microsoft.com/office/drawing/2014/main" id="{5D644AFD-B595-4F31-AA71-40993E306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493963"/>
            <a:ext cx="14700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>
                <a:latin typeface="Arial" panose="020B0604020202020204" pitchFamily="34" charset="0"/>
              </a:rPr>
              <a:t>Grassland</a:t>
            </a:r>
          </a:p>
          <a:p>
            <a:pPr algn="ctr" eaLnBrk="1" hangingPunct="1"/>
            <a:r>
              <a:rPr lang="en-US" altLang="en-US" sz="1400" b="1">
                <a:latin typeface="Arial" panose="020B0604020202020204" pitchFamily="34" charset="0"/>
              </a:rPr>
              <a:t>Steppe ET</a:t>
            </a:r>
          </a:p>
        </p:txBody>
      </p:sp>
      <p:sp>
        <p:nvSpPr>
          <p:cNvPr id="298356" name="Text Box 372">
            <a:extLst>
              <a:ext uri="{FF2B5EF4-FFF2-40B4-BE49-F238E27FC236}">
                <a16:creationId xmlns:a16="http://schemas.microsoft.com/office/drawing/2014/main" id="{F67DDD31-5329-4530-B6C5-08A8B2BB6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725" y="1404938"/>
            <a:ext cx="10144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>
                <a:latin typeface="Arial" panose="020B0604020202020204" pitchFamily="34" charset="0"/>
              </a:rPr>
              <a:t>Sublim</a:t>
            </a:r>
            <a:r>
              <a:rPr lang="en-US" altLang="en-US" sz="1400" b="1" baseline="3000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298357" name="Freeform 373">
            <a:extLst>
              <a:ext uri="{FF2B5EF4-FFF2-40B4-BE49-F238E27FC236}">
                <a16:creationId xmlns:a16="http://schemas.microsoft.com/office/drawing/2014/main" id="{A4CDB582-11C9-4F42-8634-674BB2B78385}"/>
              </a:ext>
            </a:extLst>
          </p:cNvPr>
          <p:cNvSpPr>
            <a:spLocks/>
          </p:cNvSpPr>
          <p:nvPr/>
        </p:nvSpPr>
        <p:spPr bwMode="auto">
          <a:xfrm>
            <a:off x="6121400" y="2160588"/>
            <a:ext cx="217488" cy="1296987"/>
          </a:xfrm>
          <a:custGeom>
            <a:avLst/>
            <a:gdLst>
              <a:gd name="T0" fmla="*/ 96 w 200"/>
              <a:gd name="T1" fmla="*/ 864 h 864"/>
              <a:gd name="T2" fmla="*/ 48 w 200"/>
              <a:gd name="T3" fmla="*/ 816 h 864"/>
              <a:gd name="T4" fmla="*/ 48 w 200"/>
              <a:gd name="T5" fmla="*/ 720 h 864"/>
              <a:gd name="T6" fmla="*/ 144 w 200"/>
              <a:gd name="T7" fmla="*/ 576 h 864"/>
              <a:gd name="T8" fmla="*/ 192 w 200"/>
              <a:gd name="T9" fmla="*/ 432 h 864"/>
              <a:gd name="T10" fmla="*/ 96 w 200"/>
              <a:gd name="T11" fmla="*/ 336 h 864"/>
              <a:gd name="T12" fmla="*/ 0 w 200"/>
              <a:gd name="T13" fmla="*/ 192 h 864"/>
              <a:gd name="T14" fmla="*/ 96 w 200"/>
              <a:gd name="T15" fmla="*/ 0 h 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864">
                <a:moveTo>
                  <a:pt x="96" y="864"/>
                </a:moveTo>
                <a:cubicBezTo>
                  <a:pt x="76" y="852"/>
                  <a:pt x="56" y="840"/>
                  <a:pt x="48" y="816"/>
                </a:cubicBezTo>
                <a:cubicBezTo>
                  <a:pt x="40" y="792"/>
                  <a:pt x="32" y="760"/>
                  <a:pt x="48" y="720"/>
                </a:cubicBezTo>
                <a:cubicBezTo>
                  <a:pt x="64" y="680"/>
                  <a:pt x="120" y="624"/>
                  <a:pt x="144" y="576"/>
                </a:cubicBezTo>
                <a:cubicBezTo>
                  <a:pt x="168" y="528"/>
                  <a:pt x="200" y="472"/>
                  <a:pt x="192" y="432"/>
                </a:cubicBezTo>
                <a:cubicBezTo>
                  <a:pt x="184" y="392"/>
                  <a:pt x="128" y="376"/>
                  <a:pt x="96" y="336"/>
                </a:cubicBezTo>
                <a:cubicBezTo>
                  <a:pt x="64" y="296"/>
                  <a:pt x="0" y="248"/>
                  <a:pt x="0" y="192"/>
                </a:cubicBezTo>
                <a:cubicBezTo>
                  <a:pt x="0" y="136"/>
                  <a:pt x="48" y="68"/>
                  <a:pt x="96" y="0"/>
                </a:cubicBezTo>
              </a:path>
            </a:pathLst>
          </a:custGeom>
          <a:noFill/>
          <a:ln w="76200" cmpd="sng">
            <a:solidFill>
              <a:srgbClr val="99FF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358" name="Freeform 374">
            <a:extLst>
              <a:ext uri="{FF2B5EF4-FFF2-40B4-BE49-F238E27FC236}">
                <a16:creationId xmlns:a16="http://schemas.microsoft.com/office/drawing/2014/main" id="{1A7F50E3-A22B-4C3C-A8BE-BF60AD1DBD86}"/>
              </a:ext>
            </a:extLst>
          </p:cNvPr>
          <p:cNvSpPr>
            <a:spLocks/>
          </p:cNvSpPr>
          <p:nvPr/>
        </p:nvSpPr>
        <p:spPr bwMode="auto">
          <a:xfrm>
            <a:off x="5830888" y="3111500"/>
            <a:ext cx="581025" cy="603250"/>
          </a:xfrm>
          <a:custGeom>
            <a:avLst/>
            <a:gdLst>
              <a:gd name="T0" fmla="*/ 240 w 384"/>
              <a:gd name="T1" fmla="*/ 0 h 336"/>
              <a:gd name="T2" fmla="*/ 192 w 384"/>
              <a:gd name="T3" fmla="*/ 96 h 336"/>
              <a:gd name="T4" fmla="*/ 96 w 384"/>
              <a:gd name="T5" fmla="*/ 192 h 336"/>
              <a:gd name="T6" fmla="*/ 192 w 384"/>
              <a:gd name="T7" fmla="*/ 144 h 336"/>
              <a:gd name="T8" fmla="*/ 96 w 384"/>
              <a:gd name="T9" fmla="*/ 240 h 336"/>
              <a:gd name="T10" fmla="*/ 192 w 384"/>
              <a:gd name="T11" fmla="*/ 192 h 336"/>
              <a:gd name="T12" fmla="*/ 96 w 384"/>
              <a:gd name="T13" fmla="*/ 288 h 336"/>
              <a:gd name="T14" fmla="*/ 0 w 384"/>
              <a:gd name="T15" fmla="*/ 336 h 336"/>
              <a:gd name="T16" fmla="*/ 240 w 384"/>
              <a:gd name="T17" fmla="*/ 288 h 336"/>
              <a:gd name="T18" fmla="*/ 384 w 384"/>
              <a:gd name="T19" fmla="*/ 336 h 336"/>
              <a:gd name="T20" fmla="*/ 288 w 384"/>
              <a:gd name="T21" fmla="*/ 240 h 336"/>
              <a:gd name="T22" fmla="*/ 384 w 384"/>
              <a:gd name="T23" fmla="*/ 240 h 336"/>
              <a:gd name="T24" fmla="*/ 288 w 384"/>
              <a:gd name="T25" fmla="*/ 192 h 336"/>
              <a:gd name="T26" fmla="*/ 384 w 384"/>
              <a:gd name="T27" fmla="*/ 192 h 336"/>
              <a:gd name="T28" fmla="*/ 288 w 384"/>
              <a:gd name="T29" fmla="*/ 144 h 336"/>
              <a:gd name="T30" fmla="*/ 240 w 384"/>
              <a:gd name="T31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4" h="336">
                <a:moveTo>
                  <a:pt x="240" y="0"/>
                </a:moveTo>
                <a:lnTo>
                  <a:pt x="192" y="96"/>
                </a:lnTo>
                <a:lnTo>
                  <a:pt x="96" y="192"/>
                </a:lnTo>
                <a:lnTo>
                  <a:pt x="192" y="144"/>
                </a:lnTo>
                <a:lnTo>
                  <a:pt x="96" y="240"/>
                </a:lnTo>
                <a:lnTo>
                  <a:pt x="192" y="192"/>
                </a:lnTo>
                <a:lnTo>
                  <a:pt x="96" y="288"/>
                </a:lnTo>
                <a:lnTo>
                  <a:pt x="0" y="336"/>
                </a:lnTo>
                <a:lnTo>
                  <a:pt x="240" y="288"/>
                </a:lnTo>
                <a:lnTo>
                  <a:pt x="384" y="336"/>
                </a:lnTo>
                <a:lnTo>
                  <a:pt x="288" y="240"/>
                </a:lnTo>
                <a:lnTo>
                  <a:pt x="384" y="240"/>
                </a:lnTo>
                <a:lnTo>
                  <a:pt x="288" y="192"/>
                </a:lnTo>
                <a:lnTo>
                  <a:pt x="384" y="192"/>
                </a:lnTo>
                <a:lnTo>
                  <a:pt x="288" y="144"/>
                </a:lnTo>
                <a:lnTo>
                  <a:pt x="240" y="0"/>
                </a:lnTo>
                <a:close/>
              </a:path>
            </a:pathLst>
          </a:custGeom>
          <a:solidFill>
            <a:srgbClr val="73D351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359" name="Text Box 375">
            <a:extLst>
              <a:ext uri="{FF2B5EF4-FFF2-40B4-BE49-F238E27FC236}">
                <a16:creationId xmlns:a16="http://schemas.microsoft.com/office/drawing/2014/main" id="{1AA544B5-271C-4FB1-B362-977148476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3351213"/>
            <a:ext cx="12319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>
                <a:latin typeface="Arial" panose="020B0604020202020204" pitchFamily="34" charset="0"/>
              </a:rPr>
              <a:t>Agriculture ET</a:t>
            </a:r>
          </a:p>
        </p:txBody>
      </p:sp>
      <p:sp>
        <p:nvSpPr>
          <p:cNvPr id="298360" name="Text Box 376">
            <a:extLst>
              <a:ext uri="{FF2B5EF4-FFF2-40B4-BE49-F238E27FC236}">
                <a16:creationId xmlns:a16="http://schemas.microsoft.com/office/drawing/2014/main" id="{5901E35E-0FC2-4D15-815A-990F535B9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99075"/>
            <a:ext cx="9271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Lake </a:t>
            </a:r>
          </a:p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298361" name="Text Box 377">
            <a:extLst>
              <a:ext uri="{FF2B5EF4-FFF2-40B4-BE49-F238E27FC236}">
                <a16:creationId xmlns:a16="http://schemas.microsoft.com/office/drawing/2014/main" id="{866C782B-8A3C-48E7-958B-456D24301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951413"/>
            <a:ext cx="928687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Hyporheic</a:t>
            </a:r>
          </a:p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Zone</a:t>
            </a:r>
          </a:p>
        </p:txBody>
      </p:sp>
      <p:sp>
        <p:nvSpPr>
          <p:cNvPr id="298362" name="Text Box 378">
            <a:extLst>
              <a:ext uri="{FF2B5EF4-FFF2-40B4-BE49-F238E27FC236}">
                <a16:creationId xmlns:a16="http://schemas.microsoft.com/office/drawing/2014/main" id="{C7BEEE15-875D-4255-82E0-DA12DBD6F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4838700"/>
            <a:ext cx="9271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Urban</a:t>
            </a:r>
          </a:p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298363" name="Text Box 379">
            <a:extLst>
              <a:ext uri="{FF2B5EF4-FFF2-40B4-BE49-F238E27FC236}">
                <a16:creationId xmlns:a16="http://schemas.microsoft.com/office/drawing/2014/main" id="{C9822937-A3DD-4891-8643-07EA49968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550" y="4667250"/>
            <a:ext cx="928688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Hyporheic</a:t>
            </a:r>
          </a:p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Zone</a:t>
            </a:r>
          </a:p>
        </p:txBody>
      </p:sp>
      <p:sp>
        <p:nvSpPr>
          <p:cNvPr id="298364" name="Text Box 380">
            <a:extLst>
              <a:ext uri="{FF2B5EF4-FFF2-40B4-BE49-F238E27FC236}">
                <a16:creationId xmlns:a16="http://schemas.microsoft.com/office/drawing/2014/main" id="{6A46B868-4E46-45E3-8C2B-A3969219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438" y="3065463"/>
            <a:ext cx="1036637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Snowmelt</a:t>
            </a:r>
          </a:p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Infiltration &amp;</a:t>
            </a:r>
          </a:p>
          <a:p>
            <a:pPr algn="ctr" eaLnBrk="1" hangingPunct="1"/>
            <a:r>
              <a:rPr lang="en-US" altLang="en-US" sz="1200" b="1">
                <a:solidFill>
                  <a:srgbClr val="CE2918"/>
                </a:solidFill>
                <a:latin typeface="Arial" panose="020B0604020202020204" pitchFamily="34" charset="0"/>
              </a:rPr>
              <a:t>Chemistry</a:t>
            </a:r>
          </a:p>
        </p:txBody>
      </p:sp>
      <p:sp>
        <p:nvSpPr>
          <p:cNvPr id="298365" name="Text Box 381">
            <a:extLst>
              <a:ext uri="{FF2B5EF4-FFF2-40B4-BE49-F238E27FC236}">
                <a16:creationId xmlns:a16="http://schemas.microsoft.com/office/drawing/2014/main" id="{64E99A08-D490-4FCC-8D8F-5E8AC188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675" y="4583113"/>
            <a:ext cx="12874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>
                <a:solidFill>
                  <a:srgbClr val="0066FF"/>
                </a:solidFill>
                <a:latin typeface="Arial" panose="020B0604020202020204" pitchFamily="34" charset="0"/>
              </a:rPr>
              <a:t>Groundwater</a:t>
            </a:r>
          </a:p>
          <a:p>
            <a:pPr algn="ctr" eaLnBrk="1" hangingPunct="1"/>
            <a:r>
              <a:rPr lang="en-US" altLang="en-US" sz="1400" b="1">
                <a:solidFill>
                  <a:srgbClr val="0066FF"/>
                </a:solidFill>
                <a:latin typeface="Arial" panose="020B0604020202020204" pitchFamily="34" charset="0"/>
              </a:rPr>
              <a:t>Flow</a:t>
            </a:r>
          </a:p>
        </p:txBody>
      </p:sp>
      <p:grpSp>
        <p:nvGrpSpPr>
          <p:cNvPr id="298366" name="Group 382">
            <a:extLst>
              <a:ext uri="{FF2B5EF4-FFF2-40B4-BE49-F238E27FC236}">
                <a16:creationId xmlns:a16="http://schemas.microsoft.com/office/drawing/2014/main" id="{5093BA95-F721-4D51-8E8C-A8C26A4ECF14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2339975"/>
            <a:ext cx="1219200" cy="546100"/>
            <a:chOff x="0" y="288"/>
            <a:chExt cx="960" cy="288"/>
          </a:xfrm>
        </p:grpSpPr>
        <p:grpSp>
          <p:nvGrpSpPr>
            <p:cNvPr id="298367" name="Group 383">
              <a:extLst>
                <a:ext uri="{FF2B5EF4-FFF2-40B4-BE49-F238E27FC236}">
                  <a16:creationId xmlns:a16="http://schemas.microsoft.com/office/drawing/2014/main" id="{0D72F8BD-98D0-4F15-B7D3-0627027E77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88"/>
              <a:ext cx="960" cy="288"/>
              <a:chOff x="0" y="0"/>
              <a:chExt cx="6000" cy="3621"/>
            </a:xfrm>
          </p:grpSpPr>
          <p:grpSp>
            <p:nvGrpSpPr>
              <p:cNvPr id="298368" name="Group 384">
                <a:extLst>
                  <a:ext uri="{FF2B5EF4-FFF2-40B4-BE49-F238E27FC236}">
                    <a16:creationId xmlns:a16="http://schemas.microsoft.com/office/drawing/2014/main" id="{3720B5D3-BA1E-407E-B8E5-EC5BC44A05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1392"/>
                <a:ext cx="672" cy="384"/>
                <a:chOff x="0" y="144"/>
                <a:chExt cx="4128" cy="2359"/>
              </a:xfrm>
            </p:grpSpPr>
            <p:sp>
              <p:nvSpPr>
                <p:cNvPr id="298369" name="Rectangle 385">
                  <a:extLst>
                    <a:ext uri="{FF2B5EF4-FFF2-40B4-BE49-F238E27FC236}">
                      <a16:creationId xmlns:a16="http://schemas.microsoft.com/office/drawing/2014/main" id="{FF851BFF-79F8-4579-B418-D5BC677CA5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4"/>
                  <a:ext cx="4128" cy="2359"/>
                </a:xfrm>
                <a:prstGeom prst="rect">
                  <a:avLst/>
                </a:prstGeom>
                <a:solidFill>
                  <a:srgbClr val="9CEEF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370" name="Freeform 386">
                  <a:extLst>
                    <a:ext uri="{FF2B5EF4-FFF2-40B4-BE49-F238E27FC236}">
                      <a16:creationId xmlns:a16="http://schemas.microsoft.com/office/drawing/2014/main" id="{F311C965-9AF4-4259-9278-C7D362471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672"/>
                  <a:ext cx="4128" cy="864"/>
                </a:xfrm>
                <a:custGeom>
                  <a:avLst/>
                  <a:gdLst>
                    <a:gd name="T0" fmla="*/ 0 w 4128"/>
                    <a:gd name="T1" fmla="*/ 144 h 864"/>
                    <a:gd name="T2" fmla="*/ 240 w 4128"/>
                    <a:gd name="T3" fmla="*/ 192 h 864"/>
                    <a:gd name="T4" fmla="*/ 336 w 4128"/>
                    <a:gd name="T5" fmla="*/ 288 h 864"/>
                    <a:gd name="T6" fmla="*/ 432 w 4128"/>
                    <a:gd name="T7" fmla="*/ 480 h 864"/>
                    <a:gd name="T8" fmla="*/ 576 w 4128"/>
                    <a:gd name="T9" fmla="*/ 720 h 864"/>
                    <a:gd name="T10" fmla="*/ 816 w 4128"/>
                    <a:gd name="T11" fmla="*/ 864 h 864"/>
                    <a:gd name="T12" fmla="*/ 1152 w 4128"/>
                    <a:gd name="T13" fmla="*/ 720 h 864"/>
                    <a:gd name="T14" fmla="*/ 1392 w 4128"/>
                    <a:gd name="T15" fmla="*/ 576 h 864"/>
                    <a:gd name="T16" fmla="*/ 1728 w 4128"/>
                    <a:gd name="T17" fmla="*/ 384 h 864"/>
                    <a:gd name="T18" fmla="*/ 2064 w 4128"/>
                    <a:gd name="T19" fmla="*/ 192 h 864"/>
                    <a:gd name="T20" fmla="*/ 2352 w 4128"/>
                    <a:gd name="T21" fmla="*/ 96 h 864"/>
                    <a:gd name="T22" fmla="*/ 2448 w 4128"/>
                    <a:gd name="T23" fmla="*/ 240 h 864"/>
                    <a:gd name="T24" fmla="*/ 2544 w 4128"/>
                    <a:gd name="T25" fmla="*/ 480 h 864"/>
                    <a:gd name="T26" fmla="*/ 2640 w 4128"/>
                    <a:gd name="T27" fmla="*/ 624 h 864"/>
                    <a:gd name="T28" fmla="*/ 2880 w 4128"/>
                    <a:gd name="T29" fmla="*/ 720 h 864"/>
                    <a:gd name="T30" fmla="*/ 3120 w 4128"/>
                    <a:gd name="T31" fmla="*/ 720 h 864"/>
                    <a:gd name="T32" fmla="*/ 3552 w 4128"/>
                    <a:gd name="T33" fmla="*/ 480 h 864"/>
                    <a:gd name="T34" fmla="*/ 3936 w 4128"/>
                    <a:gd name="T35" fmla="*/ 192 h 864"/>
                    <a:gd name="T36" fmla="*/ 4128 w 4128"/>
                    <a:gd name="T37" fmla="*/ 0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28" h="864">
                      <a:moveTo>
                        <a:pt x="0" y="144"/>
                      </a:moveTo>
                      <a:cubicBezTo>
                        <a:pt x="92" y="156"/>
                        <a:pt x="184" y="168"/>
                        <a:pt x="240" y="192"/>
                      </a:cubicBezTo>
                      <a:cubicBezTo>
                        <a:pt x="296" y="216"/>
                        <a:pt x="304" y="240"/>
                        <a:pt x="336" y="288"/>
                      </a:cubicBezTo>
                      <a:cubicBezTo>
                        <a:pt x="368" y="336"/>
                        <a:pt x="392" y="408"/>
                        <a:pt x="432" y="480"/>
                      </a:cubicBezTo>
                      <a:cubicBezTo>
                        <a:pt x="472" y="552"/>
                        <a:pt x="512" y="656"/>
                        <a:pt x="576" y="720"/>
                      </a:cubicBezTo>
                      <a:cubicBezTo>
                        <a:pt x="640" y="784"/>
                        <a:pt x="720" y="864"/>
                        <a:pt x="816" y="864"/>
                      </a:cubicBezTo>
                      <a:cubicBezTo>
                        <a:pt x="912" y="864"/>
                        <a:pt x="1056" y="768"/>
                        <a:pt x="1152" y="720"/>
                      </a:cubicBezTo>
                      <a:cubicBezTo>
                        <a:pt x="1248" y="672"/>
                        <a:pt x="1296" y="632"/>
                        <a:pt x="1392" y="576"/>
                      </a:cubicBezTo>
                      <a:cubicBezTo>
                        <a:pt x="1488" y="520"/>
                        <a:pt x="1616" y="448"/>
                        <a:pt x="1728" y="384"/>
                      </a:cubicBezTo>
                      <a:cubicBezTo>
                        <a:pt x="1840" y="320"/>
                        <a:pt x="1960" y="240"/>
                        <a:pt x="2064" y="192"/>
                      </a:cubicBezTo>
                      <a:cubicBezTo>
                        <a:pt x="2168" y="144"/>
                        <a:pt x="2288" y="88"/>
                        <a:pt x="2352" y="96"/>
                      </a:cubicBezTo>
                      <a:cubicBezTo>
                        <a:pt x="2416" y="104"/>
                        <a:pt x="2416" y="176"/>
                        <a:pt x="2448" y="240"/>
                      </a:cubicBezTo>
                      <a:cubicBezTo>
                        <a:pt x="2480" y="304"/>
                        <a:pt x="2512" y="416"/>
                        <a:pt x="2544" y="480"/>
                      </a:cubicBezTo>
                      <a:cubicBezTo>
                        <a:pt x="2576" y="544"/>
                        <a:pt x="2584" y="584"/>
                        <a:pt x="2640" y="624"/>
                      </a:cubicBezTo>
                      <a:cubicBezTo>
                        <a:pt x="2696" y="664"/>
                        <a:pt x="2800" y="704"/>
                        <a:pt x="2880" y="720"/>
                      </a:cubicBezTo>
                      <a:cubicBezTo>
                        <a:pt x="2960" y="736"/>
                        <a:pt x="3008" y="760"/>
                        <a:pt x="3120" y="720"/>
                      </a:cubicBezTo>
                      <a:cubicBezTo>
                        <a:pt x="3232" y="680"/>
                        <a:pt x="3416" y="568"/>
                        <a:pt x="3552" y="480"/>
                      </a:cubicBezTo>
                      <a:cubicBezTo>
                        <a:pt x="3688" y="392"/>
                        <a:pt x="3840" y="272"/>
                        <a:pt x="3936" y="192"/>
                      </a:cubicBezTo>
                      <a:cubicBezTo>
                        <a:pt x="4032" y="112"/>
                        <a:pt x="4080" y="56"/>
                        <a:pt x="4128" y="0"/>
                      </a:cubicBezTo>
                    </a:path>
                  </a:pathLst>
                </a:custGeom>
                <a:solidFill>
                  <a:srgbClr val="9CEEF2"/>
                </a:solidFill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71" name="Line 387">
                  <a:extLst>
                    <a:ext uri="{FF2B5EF4-FFF2-40B4-BE49-F238E27FC236}">
                      <a16:creationId xmlns:a16="http://schemas.microsoft.com/office/drawing/2014/main" id="{F922C7A5-9209-4D80-BBA0-E6626F3537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144"/>
                  <a:ext cx="0" cy="23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372" name="Rectangle 388">
                <a:extLst>
                  <a:ext uri="{FF2B5EF4-FFF2-40B4-BE49-F238E27FC236}">
                    <a16:creationId xmlns:a16="http://schemas.microsoft.com/office/drawing/2014/main" id="{533928E7-175C-4C43-96BE-08BA90893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000" cy="3621"/>
              </a:xfrm>
              <a:prstGeom prst="rect">
                <a:avLst/>
              </a:prstGeom>
              <a:solidFill>
                <a:srgbClr val="9CEEF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73" name="Line 389">
                <a:extLst>
                  <a:ext uri="{FF2B5EF4-FFF2-40B4-BE49-F238E27FC236}">
                    <a16:creationId xmlns:a16="http://schemas.microsoft.com/office/drawing/2014/main" id="{56122B50-B372-4440-8BE7-B7F0F117F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4" name="Line 390">
                <a:extLst>
                  <a:ext uri="{FF2B5EF4-FFF2-40B4-BE49-F238E27FC236}">
                    <a16:creationId xmlns:a16="http://schemas.microsoft.com/office/drawing/2014/main" id="{A0A2759A-4023-40C1-9969-BA1391CE0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5" name="Line 391">
                <a:extLst>
                  <a:ext uri="{FF2B5EF4-FFF2-40B4-BE49-F238E27FC236}">
                    <a16:creationId xmlns:a16="http://schemas.microsoft.com/office/drawing/2014/main" id="{A140378A-18CE-4B47-A337-8D20B783D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6" name="Line 392">
                <a:extLst>
                  <a:ext uri="{FF2B5EF4-FFF2-40B4-BE49-F238E27FC236}">
                    <a16:creationId xmlns:a16="http://schemas.microsoft.com/office/drawing/2014/main" id="{A52CB121-32AA-440D-B5BD-5CBF342A5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7" name="Line 393">
                <a:extLst>
                  <a:ext uri="{FF2B5EF4-FFF2-40B4-BE49-F238E27FC236}">
                    <a16:creationId xmlns:a16="http://schemas.microsoft.com/office/drawing/2014/main" id="{553FE54A-8F62-4130-8305-D1D66904B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8" name="Line 394">
                <a:extLst>
                  <a:ext uri="{FF2B5EF4-FFF2-40B4-BE49-F238E27FC236}">
                    <a16:creationId xmlns:a16="http://schemas.microsoft.com/office/drawing/2014/main" id="{25683F2F-65F1-4A59-99A3-8817371BC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9" name="Line 395">
                <a:extLst>
                  <a:ext uri="{FF2B5EF4-FFF2-40B4-BE49-F238E27FC236}">
                    <a16:creationId xmlns:a16="http://schemas.microsoft.com/office/drawing/2014/main" id="{97DC6C37-ABC7-4F95-9167-6BD51F949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80" name="Line 396">
                <a:extLst>
                  <a:ext uri="{FF2B5EF4-FFF2-40B4-BE49-F238E27FC236}">
                    <a16:creationId xmlns:a16="http://schemas.microsoft.com/office/drawing/2014/main" id="{64475044-6E37-4CA2-8604-A0CE636EBC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81" name="Line 397">
                <a:extLst>
                  <a:ext uri="{FF2B5EF4-FFF2-40B4-BE49-F238E27FC236}">
                    <a16:creationId xmlns:a16="http://schemas.microsoft.com/office/drawing/2014/main" id="{524393BC-7D80-4E8B-AA6F-606607239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82" name="Line 398">
                <a:extLst>
                  <a:ext uri="{FF2B5EF4-FFF2-40B4-BE49-F238E27FC236}">
                    <a16:creationId xmlns:a16="http://schemas.microsoft.com/office/drawing/2014/main" id="{1774EB91-7D94-4BD9-B842-F90C696BD3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83" name="Line 399">
                <a:extLst>
                  <a:ext uri="{FF2B5EF4-FFF2-40B4-BE49-F238E27FC236}">
                    <a16:creationId xmlns:a16="http://schemas.microsoft.com/office/drawing/2014/main" id="{BC20285C-57C3-44C4-943D-6222745DC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384" name="Freeform 400">
              <a:extLst>
                <a:ext uri="{FF2B5EF4-FFF2-40B4-BE49-F238E27FC236}">
                  <a16:creationId xmlns:a16="http://schemas.microsoft.com/office/drawing/2014/main" id="{E3FB1A21-5A37-4E9A-B1F8-B5EFAE01B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2"/>
              <a:ext cx="960" cy="204"/>
            </a:xfrm>
            <a:custGeom>
              <a:avLst/>
              <a:gdLst>
                <a:gd name="T0" fmla="*/ 48 w 6000"/>
                <a:gd name="T1" fmla="*/ 880 h 1320"/>
                <a:gd name="T2" fmla="*/ 192 w 6000"/>
                <a:gd name="T3" fmla="*/ 1264 h 1320"/>
                <a:gd name="T4" fmla="*/ 480 w 6000"/>
                <a:gd name="T5" fmla="*/ 448 h 1320"/>
                <a:gd name="T6" fmla="*/ 576 w 6000"/>
                <a:gd name="T7" fmla="*/ 448 h 1320"/>
                <a:gd name="T8" fmla="*/ 672 w 6000"/>
                <a:gd name="T9" fmla="*/ 1264 h 1320"/>
                <a:gd name="T10" fmla="*/ 864 w 6000"/>
                <a:gd name="T11" fmla="*/ 976 h 1320"/>
                <a:gd name="T12" fmla="*/ 1056 w 6000"/>
                <a:gd name="T13" fmla="*/ 688 h 1320"/>
                <a:gd name="T14" fmla="*/ 1200 w 6000"/>
                <a:gd name="T15" fmla="*/ 1168 h 1320"/>
                <a:gd name="T16" fmla="*/ 1344 w 6000"/>
                <a:gd name="T17" fmla="*/ 1072 h 1320"/>
                <a:gd name="T18" fmla="*/ 1440 w 6000"/>
                <a:gd name="T19" fmla="*/ 640 h 1320"/>
                <a:gd name="T20" fmla="*/ 1632 w 6000"/>
                <a:gd name="T21" fmla="*/ 400 h 1320"/>
                <a:gd name="T22" fmla="*/ 1728 w 6000"/>
                <a:gd name="T23" fmla="*/ 1216 h 1320"/>
                <a:gd name="T24" fmla="*/ 1920 w 6000"/>
                <a:gd name="T25" fmla="*/ 736 h 1320"/>
                <a:gd name="T26" fmla="*/ 2112 w 6000"/>
                <a:gd name="T27" fmla="*/ 496 h 1320"/>
                <a:gd name="T28" fmla="*/ 2256 w 6000"/>
                <a:gd name="T29" fmla="*/ 784 h 1320"/>
                <a:gd name="T30" fmla="*/ 2352 w 6000"/>
                <a:gd name="T31" fmla="*/ 1216 h 1320"/>
                <a:gd name="T32" fmla="*/ 2592 w 6000"/>
                <a:gd name="T33" fmla="*/ 832 h 1320"/>
                <a:gd name="T34" fmla="*/ 2736 w 6000"/>
                <a:gd name="T35" fmla="*/ 976 h 1320"/>
                <a:gd name="T36" fmla="*/ 2976 w 6000"/>
                <a:gd name="T37" fmla="*/ 976 h 1320"/>
                <a:gd name="T38" fmla="*/ 3168 w 6000"/>
                <a:gd name="T39" fmla="*/ 544 h 1320"/>
                <a:gd name="T40" fmla="*/ 3312 w 6000"/>
                <a:gd name="T41" fmla="*/ 1120 h 1320"/>
                <a:gd name="T42" fmla="*/ 3504 w 6000"/>
                <a:gd name="T43" fmla="*/ 496 h 1320"/>
                <a:gd name="T44" fmla="*/ 3648 w 6000"/>
                <a:gd name="T45" fmla="*/ 16 h 1320"/>
                <a:gd name="T46" fmla="*/ 3744 w 6000"/>
                <a:gd name="T47" fmla="*/ 976 h 1320"/>
                <a:gd name="T48" fmla="*/ 3840 w 6000"/>
                <a:gd name="T49" fmla="*/ 976 h 1320"/>
                <a:gd name="T50" fmla="*/ 4080 w 6000"/>
                <a:gd name="T51" fmla="*/ 352 h 1320"/>
                <a:gd name="T52" fmla="*/ 4176 w 6000"/>
                <a:gd name="T53" fmla="*/ 688 h 1320"/>
                <a:gd name="T54" fmla="*/ 4224 w 6000"/>
                <a:gd name="T55" fmla="*/ 1024 h 1320"/>
                <a:gd name="T56" fmla="*/ 4464 w 6000"/>
                <a:gd name="T57" fmla="*/ 400 h 1320"/>
                <a:gd name="T58" fmla="*/ 4656 w 6000"/>
                <a:gd name="T59" fmla="*/ 592 h 1320"/>
                <a:gd name="T60" fmla="*/ 4752 w 6000"/>
                <a:gd name="T61" fmla="*/ 880 h 1320"/>
                <a:gd name="T62" fmla="*/ 5040 w 6000"/>
                <a:gd name="T63" fmla="*/ 160 h 1320"/>
                <a:gd name="T64" fmla="*/ 5136 w 6000"/>
                <a:gd name="T65" fmla="*/ 736 h 1320"/>
                <a:gd name="T66" fmla="*/ 5232 w 6000"/>
                <a:gd name="T67" fmla="*/ 928 h 1320"/>
                <a:gd name="T68" fmla="*/ 5424 w 6000"/>
                <a:gd name="T69" fmla="*/ 352 h 1320"/>
                <a:gd name="T70" fmla="*/ 5568 w 6000"/>
                <a:gd name="T71" fmla="*/ 304 h 1320"/>
                <a:gd name="T72" fmla="*/ 5760 w 6000"/>
                <a:gd name="T73" fmla="*/ 832 h 1320"/>
                <a:gd name="T74" fmla="*/ 5952 w 6000"/>
                <a:gd name="T75" fmla="*/ 256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0" h="1320">
                  <a:moveTo>
                    <a:pt x="0" y="592"/>
                  </a:moveTo>
                  <a:cubicBezTo>
                    <a:pt x="16" y="684"/>
                    <a:pt x="32" y="776"/>
                    <a:pt x="48" y="880"/>
                  </a:cubicBezTo>
                  <a:cubicBezTo>
                    <a:pt x="64" y="984"/>
                    <a:pt x="72" y="1152"/>
                    <a:pt x="96" y="1216"/>
                  </a:cubicBezTo>
                  <a:cubicBezTo>
                    <a:pt x="120" y="1280"/>
                    <a:pt x="152" y="1320"/>
                    <a:pt x="192" y="1264"/>
                  </a:cubicBezTo>
                  <a:cubicBezTo>
                    <a:pt x="232" y="1208"/>
                    <a:pt x="288" y="1016"/>
                    <a:pt x="336" y="880"/>
                  </a:cubicBezTo>
                  <a:cubicBezTo>
                    <a:pt x="384" y="744"/>
                    <a:pt x="448" y="536"/>
                    <a:pt x="480" y="448"/>
                  </a:cubicBezTo>
                  <a:cubicBezTo>
                    <a:pt x="512" y="360"/>
                    <a:pt x="512" y="352"/>
                    <a:pt x="528" y="352"/>
                  </a:cubicBezTo>
                  <a:cubicBezTo>
                    <a:pt x="544" y="352"/>
                    <a:pt x="560" y="360"/>
                    <a:pt x="576" y="448"/>
                  </a:cubicBezTo>
                  <a:cubicBezTo>
                    <a:pt x="592" y="536"/>
                    <a:pt x="608" y="744"/>
                    <a:pt x="624" y="880"/>
                  </a:cubicBezTo>
                  <a:cubicBezTo>
                    <a:pt x="640" y="1016"/>
                    <a:pt x="648" y="1208"/>
                    <a:pt x="672" y="1264"/>
                  </a:cubicBezTo>
                  <a:cubicBezTo>
                    <a:pt x="696" y="1320"/>
                    <a:pt x="736" y="1264"/>
                    <a:pt x="768" y="1216"/>
                  </a:cubicBezTo>
                  <a:cubicBezTo>
                    <a:pt x="800" y="1168"/>
                    <a:pt x="824" y="1056"/>
                    <a:pt x="864" y="976"/>
                  </a:cubicBezTo>
                  <a:cubicBezTo>
                    <a:pt x="904" y="896"/>
                    <a:pt x="976" y="784"/>
                    <a:pt x="1008" y="736"/>
                  </a:cubicBezTo>
                  <a:cubicBezTo>
                    <a:pt x="1040" y="688"/>
                    <a:pt x="1032" y="664"/>
                    <a:pt x="1056" y="688"/>
                  </a:cubicBezTo>
                  <a:cubicBezTo>
                    <a:pt x="1080" y="712"/>
                    <a:pt x="1128" y="800"/>
                    <a:pt x="1152" y="880"/>
                  </a:cubicBezTo>
                  <a:cubicBezTo>
                    <a:pt x="1176" y="960"/>
                    <a:pt x="1184" y="1104"/>
                    <a:pt x="1200" y="1168"/>
                  </a:cubicBezTo>
                  <a:cubicBezTo>
                    <a:pt x="1216" y="1232"/>
                    <a:pt x="1224" y="1280"/>
                    <a:pt x="1248" y="1264"/>
                  </a:cubicBezTo>
                  <a:cubicBezTo>
                    <a:pt x="1272" y="1248"/>
                    <a:pt x="1320" y="1128"/>
                    <a:pt x="1344" y="1072"/>
                  </a:cubicBezTo>
                  <a:cubicBezTo>
                    <a:pt x="1368" y="1016"/>
                    <a:pt x="1376" y="1000"/>
                    <a:pt x="1392" y="928"/>
                  </a:cubicBezTo>
                  <a:cubicBezTo>
                    <a:pt x="1408" y="856"/>
                    <a:pt x="1408" y="744"/>
                    <a:pt x="1440" y="640"/>
                  </a:cubicBezTo>
                  <a:cubicBezTo>
                    <a:pt x="1472" y="536"/>
                    <a:pt x="1552" y="344"/>
                    <a:pt x="1584" y="304"/>
                  </a:cubicBezTo>
                  <a:cubicBezTo>
                    <a:pt x="1616" y="264"/>
                    <a:pt x="1616" y="304"/>
                    <a:pt x="1632" y="400"/>
                  </a:cubicBezTo>
                  <a:cubicBezTo>
                    <a:pt x="1648" y="496"/>
                    <a:pt x="1664" y="744"/>
                    <a:pt x="1680" y="880"/>
                  </a:cubicBezTo>
                  <a:cubicBezTo>
                    <a:pt x="1696" y="1016"/>
                    <a:pt x="1696" y="1192"/>
                    <a:pt x="1728" y="1216"/>
                  </a:cubicBezTo>
                  <a:cubicBezTo>
                    <a:pt x="1760" y="1240"/>
                    <a:pt x="1840" y="1104"/>
                    <a:pt x="1872" y="1024"/>
                  </a:cubicBezTo>
                  <a:cubicBezTo>
                    <a:pt x="1904" y="944"/>
                    <a:pt x="1896" y="808"/>
                    <a:pt x="1920" y="736"/>
                  </a:cubicBezTo>
                  <a:cubicBezTo>
                    <a:pt x="1944" y="664"/>
                    <a:pt x="1984" y="632"/>
                    <a:pt x="2016" y="592"/>
                  </a:cubicBezTo>
                  <a:cubicBezTo>
                    <a:pt x="2048" y="552"/>
                    <a:pt x="2088" y="504"/>
                    <a:pt x="2112" y="496"/>
                  </a:cubicBezTo>
                  <a:cubicBezTo>
                    <a:pt x="2136" y="488"/>
                    <a:pt x="2136" y="496"/>
                    <a:pt x="2160" y="544"/>
                  </a:cubicBezTo>
                  <a:cubicBezTo>
                    <a:pt x="2184" y="592"/>
                    <a:pt x="2232" y="688"/>
                    <a:pt x="2256" y="784"/>
                  </a:cubicBezTo>
                  <a:cubicBezTo>
                    <a:pt x="2280" y="880"/>
                    <a:pt x="2288" y="1048"/>
                    <a:pt x="2304" y="1120"/>
                  </a:cubicBezTo>
                  <a:cubicBezTo>
                    <a:pt x="2320" y="1192"/>
                    <a:pt x="2328" y="1232"/>
                    <a:pt x="2352" y="1216"/>
                  </a:cubicBezTo>
                  <a:cubicBezTo>
                    <a:pt x="2376" y="1200"/>
                    <a:pt x="2408" y="1088"/>
                    <a:pt x="2448" y="1024"/>
                  </a:cubicBezTo>
                  <a:cubicBezTo>
                    <a:pt x="2488" y="960"/>
                    <a:pt x="2552" y="872"/>
                    <a:pt x="2592" y="832"/>
                  </a:cubicBezTo>
                  <a:cubicBezTo>
                    <a:pt x="2632" y="792"/>
                    <a:pt x="2664" y="760"/>
                    <a:pt x="2688" y="784"/>
                  </a:cubicBezTo>
                  <a:cubicBezTo>
                    <a:pt x="2712" y="808"/>
                    <a:pt x="2720" y="912"/>
                    <a:pt x="2736" y="976"/>
                  </a:cubicBezTo>
                  <a:cubicBezTo>
                    <a:pt x="2752" y="1040"/>
                    <a:pt x="2744" y="1168"/>
                    <a:pt x="2784" y="1168"/>
                  </a:cubicBezTo>
                  <a:cubicBezTo>
                    <a:pt x="2824" y="1168"/>
                    <a:pt x="2928" y="1056"/>
                    <a:pt x="2976" y="976"/>
                  </a:cubicBezTo>
                  <a:cubicBezTo>
                    <a:pt x="3024" y="896"/>
                    <a:pt x="3040" y="760"/>
                    <a:pt x="3072" y="688"/>
                  </a:cubicBezTo>
                  <a:cubicBezTo>
                    <a:pt x="3104" y="616"/>
                    <a:pt x="3136" y="488"/>
                    <a:pt x="3168" y="544"/>
                  </a:cubicBezTo>
                  <a:cubicBezTo>
                    <a:pt x="3200" y="600"/>
                    <a:pt x="3240" y="928"/>
                    <a:pt x="3264" y="1024"/>
                  </a:cubicBezTo>
                  <a:cubicBezTo>
                    <a:pt x="3288" y="1120"/>
                    <a:pt x="3288" y="1144"/>
                    <a:pt x="3312" y="1120"/>
                  </a:cubicBezTo>
                  <a:cubicBezTo>
                    <a:pt x="3336" y="1096"/>
                    <a:pt x="3376" y="984"/>
                    <a:pt x="3408" y="880"/>
                  </a:cubicBezTo>
                  <a:cubicBezTo>
                    <a:pt x="3440" y="776"/>
                    <a:pt x="3480" y="616"/>
                    <a:pt x="3504" y="496"/>
                  </a:cubicBezTo>
                  <a:cubicBezTo>
                    <a:pt x="3528" y="376"/>
                    <a:pt x="3528" y="240"/>
                    <a:pt x="3552" y="160"/>
                  </a:cubicBezTo>
                  <a:cubicBezTo>
                    <a:pt x="3576" y="80"/>
                    <a:pt x="3624" y="16"/>
                    <a:pt x="3648" y="16"/>
                  </a:cubicBezTo>
                  <a:cubicBezTo>
                    <a:pt x="3672" y="16"/>
                    <a:pt x="3680" y="0"/>
                    <a:pt x="3696" y="160"/>
                  </a:cubicBezTo>
                  <a:cubicBezTo>
                    <a:pt x="3712" y="320"/>
                    <a:pt x="3728" y="824"/>
                    <a:pt x="3744" y="976"/>
                  </a:cubicBezTo>
                  <a:cubicBezTo>
                    <a:pt x="3760" y="1128"/>
                    <a:pt x="3776" y="1072"/>
                    <a:pt x="3792" y="1072"/>
                  </a:cubicBezTo>
                  <a:cubicBezTo>
                    <a:pt x="3808" y="1072"/>
                    <a:pt x="3816" y="1048"/>
                    <a:pt x="3840" y="976"/>
                  </a:cubicBezTo>
                  <a:cubicBezTo>
                    <a:pt x="3864" y="904"/>
                    <a:pt x="3896" y="744"/>
                    <a:pt x="3936" y="640"/>
                  </a:cubicBezTo>
                  <a:cubicBezTo>
                    <a:pt x="3976" y="536"/>
                    <a:pt x="4048" y="392"/>
                    <a:pt x="4080" y="352"/>
                  </a:cubicBezTo>
                  <a:cubicBezTo>
                    <a:pt x="4112" y="312"/>
                    <a:pt x="4112" y="344"/>
                    <a:pt x="4128" y="400"/>
                  </a:cubicBezTo>
                  <a:cubicBezTo>
                    <a:pt x="4144" y="456"/>
                    <a:pt x="4168" y="592"/>
                    <a:pt x="4176" y="688"/>
                  </a:cubicBezTo>
                  <a:cubicBezTo>
                    <a:pt x="4184" y="784"/>
                    <a:pt x="4168" y="920"/>
                    <a:pt x="4176" y="976"/>
                  </a:cubicBezTo>
                  <a:cubicBezTo>
                    <a:pt x="4184" y="1032"/>
                    <a:pt x="4200" y="1064"/>
                    <a:pt x="4224" y="1024"/>
                  </a:cubicBezTo>
                  <a:cubicBezTo>
                    <a:pt x="4248" y="984"/>
                    <a:pt x="4280" y="840"/>
                    <a:pt x="4320" y="736"/>
                  </a:cubicBezTo>
                  <a:cubicBezTo>
                    <a:pt x="4360" y="632"/>
                    <a:pt x="4424" y="472"/>
                    <a:pt x="4464" y="400"/>
                  </a:cubicBezTo>
                  <a:cubicBezTo>
                    <a:pt x="4504" y="328"/>
                    <a:pt x="4528" y="272"/>
                    <a:pt x="4560" y="304"/>
                  </a:cubicBezTo>
                  <a:cubicBezTo>
                    <a:pt x="4592" y="336"/>
                    <a:pt x="4632" y="480"/>
                    <a:pt x="4656" y="592"/>
                  </a:cubicBezTo>
                  <a:cubicBezTo>
                    <a:pt x="4680" y="704"/>
                    <a:pt x="4688" y="928"/>
                    <a:pt x="4704" y="976"/>
                  </a:cubicBezTo>
                  <a:cubicBezTo>
                    <a:pt x="4720" y="1024"/>
                    <a:pt x="4720" y="984"/>
                    <a:pt x="4752" y="880"/>
                  </a:cubicBezTo>
                  <a:cubicBezTo>
                    <a:pt x="4784" y="776"/>
                    <a:pt x="4848" y="472"/>
                    <a:pt x="4896" y="352"/>
                  </a:cubicBezTo>
                  <a:cubicBezTo>
                    <a:pt x="4944" y="232"/>
                    <a:pt x="5008" y="160"/>
                    <a:pt x="5040" y="160"/>
                  </a:cubicBezTo>
                  <a:cubicBezTo>
                    <a:pt x="5072" y="160"/>
                    <a:pt x="5072" y="256"/>
                    <a:pt x="5088" y="352"/>
                  </a:cubicBezTo>
                  <a:cubicBezTo>
                    <a:pt x="5104" y="448"/>
                    <a:pt x="5120" y="624"/>
                    <a:pt x="5136" y="736"/>
                  </a:cubicBezTo>
                  <a:cubicBezTo>
                    <a:pt x="5152" y="848"/>
                    <a:pt x="5168" y="992"/>
                    <a:pt x="5184" y="1024"/>
                  </a:cubicBezTo>
                  <a:cubicBezTo>
                    <a:pt x="5200" y="1056"/>
                    <a:pt x="5216" y="976"/>
                    <a:pt x="5232" y="928"/>
                  </a:cubicBezTo>
                  <a:cubicBezTo>
                    <a:pt x="5248" y="880"/>
                    <a:pt x="5248" y="832"/>
                    <a:pt x="5280" y="736"/>
                  </a:cubicBezTo>
                  <a:cubicBezTo>
                    <a:pt x="5312" y="640"/>
                    <a:pt x="5384" y="448"/>
                    <a:pt x="5424" y="352"/>
                  </a:cubicBezTo>
                  <a:cubicBezTo>
                    <a:pt x="5464" y="256"/>
                    <a:pt x="5496" y="168"/>
                    <a:pt x="5520" y="160"/>
                  </a:cubicBezTo>
                  <a:cubicBezTo>
                    <a:pt x="5544" y="152"/>
                    <a:pt x="5544" y="208"/>
                    <a:pt x="5568" y="304"/>
                  </a:cubicBezTo>
                  <a:cubicBezTo>
                    <a:pt x="5592" y="400"/>
                    <a:pt x="5632" y="648"/>
                    <a:pt x="5664" y="736"/>
                  </a:cubicBezTo>
                  <a:cubicBezTo>
                    <a:pt x="5696" y="824"/>
                    <a:pt x="5728" y="856"/>
                    <a:pt x="5760" y="832"/>
                  </a:cubicBezTo>
                  <a:cubicBezTo>
                    <a:pt x="5792" y="808"/>
                    <a:pt x="5824" y="688"/>
                    <a:pt x="5856" y="592"/>
                  </a:cubicBezTo>
                  <a:cubicBezTo>
                    <a:pt x="5888" y="496"/>
                    <a:pt x="5928" y="320"/>
                    <a:pt x="5952" y="256"/>
                  </a:cubicBezTo>
                  <a:cubicBezTo>
                    <a:pt x="5976" y="192"/>
                    <a:pt x="5988" y="200"/>
                    <a:pt x="6000" y="20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8385" name="Group 401">
            <a:extLst>
              <a:ext uri="{FF2B5EF4-FFF2-40B4-BE49-F238E27FC236}">
                <a16:creationId xmlns:a16="http://schemas.microsoft.com/office/drawing/2014/main" id="{9163B754-B0AA-406E-B765-53A454F456FC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4249738"/>
            <a:ext cx="1219200" cy="542925"/>
            <a:chOff x="336" y="432"/>
            <a:chExt cx="768" cy="336"/>
          </a:xfrm>
        </p:grpSpPr>
        <p:grpSp>
          <p:nvGrpSpPr>
            <p:cNvPr id="298386" name="Group 402">
              <a:extLst>
                <a:ext uri="{FF2B5EF4-FFF2-40B4-BE49-F238E27FC236}">
                  <a16:creationId xmlns:a16="http://schemas.microsoft.com/office/drawing/2014/main" id="{68288151-6979-4CD8-8D7C-A497EDA49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432"/>
              <a:ext cx="768" cy="336"/>
              <a:chOff x="0" y="0"/>
              <a:chExt cx="6000" cy="3621"/>
            </a:xfrm>
          </p:grpSpPr>
          <p:grpSp>
            <p:nvGrpSpPr>
              <p:cNvPr id="298387" name="Group 403">
                <a:extLst>
                  <a:ext uri="{FF2B5EF4-FFF2-40B4-BE49-F238E27FC236}">
                    <a16:creationId xmlns:a16="http://schemas.microsoft.com/office/drawing/2014/main" id="{02F5ADC1-DB9F-4F00-8BDB-2C59CC7F88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4" y="1392"/>
                <a:ext cx="672" cy="384"/>
                <a:chOff x="0" y="144"/>
                <a:chExt cx="4128" cy="2359"/>
              </a:xfrm>
            </p:grpSpPr>
            <p:sp>
              <p:nvSpPr>
                <p:cNvPr id="298388" name="Rectangle 404">
                  <a:extLst>
                    <a:ext uri="{FF2B5EF4-FFF2-40B4-BE49-F238E27FC236}">
                      <a16:creationId xmlns:a16="http://schemas.microsoft.com/office/drawing/2014/main" id="{6D07E541-6529-4E1A-91C8-372EEE0E16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44"/>
                  <a:ext cx="4128" cy="2359"/>
                </a:xfrm>
                <a:prstGeom prst="rect">
                  <a:avLst/>
                </a:prstGeom>
                <a:solidFill>
                  <a:srgbClr val="9CEEF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389" name="Freeform 405">
                  <a:extLst>
                    <a:ext uri="{FF2B5EF4-FFF2-40B4-BE49-F238E27FC236}">
                      <a16:creationId xmlns:a16="http://schemas.microsoft.com/office/drawing/2014/main" id="{1C58F825-4660-452E-86F6-77080B3F4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672"/>
                  <a:ext cx="4128" cy="864"/>
                </a:xfrm>
                <a:custGeom>
                  <a:avLst/>
                  <a:gdLst>
                    <a:gd name="T0" fmla="*/ 0 w 4128"/>
                    <a:gd name="T1" fmla="*/ 144 h 864"/>
                    <a:gd name="T2" fmla="*/ 240 w 4128"/>
                    <a:gd name="T3" fmla="*/ 192 h 864"/>
                    <a:gd name="T4" fmla="*/ 336 w 4128"/>
                    <a:gd name="T5" fmla="*/ 288 h 864"/>
                    <a:gd name="T6" fmla="*/ 432 w 4128"/>
                    <a:gd name="T7" fmla="*/ 480 h 864"/>
                    <a:gd name="T8" fmla="*/ 576 w 4128"/>
                    <a:gd name="T9" fmla="*/ 720 h 864"/>
                    <a:gd name="T10" fmla="*/ 816 w 4128"/>
                    <a:gd name="T11" fmla="*/ 864 h 864"/>
                    <a:gd name="T12" fmla="*/ 1152 w 4128"/>
                    <a:gd name="T13" fmla="*/ 720 h 864"/>
                    <a:gd name="T14" fmla="*/ 1392 w 4128"/>
                    <a:gd name="T15" fmla="*/ 576 h 864"/>
                    <a:gd name="T16" fmla="*/ 1728 w 4128"/>
                    <a:gd name="T17" fmla="*/ 384 h 864"/>
                    <a:gd name="T18" fmla="*/ 2064 w 4128"/>
                    <a:gd name="T19" fmla="*/ 192 h 864"/>
                    <a:gd name="T20" fmla="*/ 2352 w 4128"/>
                    <a:gd name="T21" fmla="*/ 96 h 864"/>
                    <a:gd name="T22" fmla="*/ 2448 w 4128"/>
                    <a:gd name="T23" fmla="*/ 240 h 864"/>
                    <a:gd name="T24" fmla="*/ 2544 w 4128"/>
                    <a:gd name="T25" fmla="*/ 480 h 864"/>
                    <a:gd name="T26" fmla="*/ 2640 w 4128"/>
                    <a:gd name="T27" fmla="*/ 624 h 864"/>
                    <a:gd name="T28" fmla="*/ 2880 w 4128"/>
                    <a:gd name="T29" fmla="*/ 720 h 864"/>
                    <a:gd name="T30" fmla="*/ 3120 w 4128"/>
                    <a:gd name="T31" fmla="*/ 720 h 864"/>
                    <a:gd name="T32" fmla="*/ 3552 w 4128"/>
                    <a:gd name="T33" fmla="*/ 480 h 864"/>
                    <a:gd name="T34" fmla="*/ 3936 w 4128"/>
                    <a:gd name="T35" fmla="*/ 192 h 864"/>
                    <a:gd name="T36" fmla="*/ 4128 w 4128"/>
                    <a:gd name="T37" fmla="*/ 0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128" h="864">
                      <a:moveTo>
                        <a:pt x="0" y="144"/>
                      </a:moveTo>
                      <a:cubicBezTo>
                        <a:pt x="92" y="156"/>
                        <a:pt x="184" y="168"/>
                        <a:pt x="240" y="192"/>
                      </a:cubicBezTo>
                      <a:cubicBezTo>
                        <a:pt x="296" y="216"/>
                        <a:pt x="304" y="240"/>
                        <a:pt x="336" y="288"/>
                      </a:cubicBezTo>
                      <a:cubicBezTo>
                        <a:pt x="368" y="336"/>
                        <a:pt x="392" y="408"/>
                        <a:pt x="432" y="480"/>
                      </a:cubicBezTo>
                      <a:cubicBezTo>
                        <a:pt x="472" y="552"/>
                        <a:pt x="512" y="656"/>
                        <a:pt x="576" y="720"/>
                      </a:cubicBezTo>
                      <a:cubicBezTo>
                        <a:pt x="640" y="784"/>
                        <a:pt x="720" y="864"/>
                        <a:pt x="816" y="864"/>
                      </a:cubicBezTo>
                      <a:cubicBezTo>
                        <a:pt x="912" y="864"/>
                        <a:pt x="1056" y="768"/>
                        <a:pt x="1152" y="720"/>
                      </a:cubicBezTo>
                      <a:cubicBezTo>
                        <a:pt x="1248" y="672"/>
                        <a:pt x="1296" y="632"/>
                        <a:pt x="1392" y="576"/>
                      </a:cubicBezTo>
                      <a:cubicBezTo>
                        <a:pt x="1488" y="520"/>
                        <a:pt x="1616" y="448"/>
                        <a:pt x="1728" y="384"/>
                      </a:cubicBezTo>
                      <a:cubicBezTo>
                        <a:pt x="1840" y="320"/>
                        <a:pt x="1960" y="240"/>
                        <a:pt x="2064" y="192"/>
                      </a:cubicBezTo>
                      <a:cubicBezTo>
                        <a:pt x="2168" y="144"/>
                        <a:pt x="2288" y="88"/>
                        <a:pt x="2352" y="96"/>
                      </a:cubicBezTo>
                      <a:cubicBezTo>
                        <a:pt x="2416" y="104"/>
                        <a:pt x="2416" y="176"/>
                        <a:pt x="2448" y="240"/>
                      </a:cubicBezTo>
                      <a:cubicBezTo>
                        <a:pt x="2480" y="304"/>
                        <a:pt x="2512" y="416"/>
                        <a:pt x="2544" y="480"/>
                      </a:cubicBezTo>
                      <a:cubicBezTo>
                        <a:pt x="2576" y="544"/>
                        <a:pt x="2584" y="584"/>
                        <a:pt x="2640" y="624"/>
                      </a:cubicBezTo>
                      <a:cubicBezTo>
                        <a:pt x="2696" y="664"/>
                        <a:pt x="2800" y="704"/>
                        <a:pt x="2880" y="720"/>
                      </a:cubicBezTo>
                      <a:cubicBezTo>
                        <a:pt x="2960" y="736"/>
                        <a:pt x="3008" y="760"/>
                        <a:pt x="3120" y="720"/>
                      </a:cubicBezTo>
                      <a:cubicBezTo>
                        <a:pt x="3232" y="680"/>
                        <a:pt x="3416" y="568"/>
                        <a:pt x="3552" y="480"/>
                      </a:cubicBezTo>
                      <a:cubicBezTo>
                        <a:pt x="3688" y="392"/>
                        <a:pt x="3840" y="272"/>
                        <a:pt x="3936" y="192"/>
                      </a:cubicBezTo>
                      <a:cubicBezTo>
                        <a:pt x="4032" y="112"/>
                        <a:pt x="4080" y="56"/>
                        <a:pt x="4128" y="0"/>
                      </a:cubicBezTo>
                    </a:path>
                  </a:pathLst>
                </a:custGeom>
                <a:solidFill>
                  <a:srgbClr val="9CEEF2"/>
                </a:solidFill>
                <a:ln w="571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390" name="Line 406">
                  <a:extLst>
                    <a:ext uri="{FF2B5EF4-FFF2-40B4-BE49-F238E27FC236}">
                      <a16:creationId xmlns:a16="http://schemas.microsoft.com/office/drawing/2014/main" id="{FC31A6D6-EAB2-44C4-9314-34F81BC3F2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12" y="144"/>
                  <a:ext cx="0" cy="23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391" name="Rectangle 407">
                <a:extLst>
                  <a:ext uri="{FF2B5EF4-FFF2-40B4-BE49-F238E27FC236}">
                    <a16:creationId xmlns:a16="http://schemas.microsoft.com/office/drawing/2014/main" id="{3FB412A5-A843-4F73-834E-63BE3071D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6000" cy="3621"/>
              </a:xfrm>
              <a:prstGeom prst="rect">
                <a:avLst/>
              </a:prstGeom>
              <a:solidFill>
                <a:srgbClr val="9CEEF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92" name="Line 408">
                <a:extLst>
                  <a:ext uri="{FF2B5EF4-FFF2-40B4-BE49-F238E27FC236}">
                    <a16:creationId xmlns:a16="http://schemas.microsoft.com/office/drawing/2014/main" id="{B3B8891D-B50E-4A4B-A9C9-18BB0E11E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3" name="Line 409">
                <a:extLst>
                  <a:ext uri="{FF2B5EF4-FFF2-40B4-BE49-F238E27FC236}">
                    <a16:creationId xmlns:a16="http://schemas.microsoft.com/office/drawing/2014/main" id="{F0A976E4-BD27-4C89-90B4-62BFB581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4" name="Line 410">
                <a:extLst>
                  <a:ext uri="{FF2B5EF4-FFF2-40B4-BE49-F238E27FC236}">
                    <a16:creationId xmlns:a16="http://schemas.microsoft.com/office/drawing/2014/main" id="{DC309732-D2F4-40D5-8FD4-5EB15D562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5" name="Line 411">
                <a:extLst>
                  <a:ext uri="{FF2B5EF4-FFF2-40B4-BE49-F238E27FC236}">
                    <a16:creationId xmlns:a16="http://schemas.microsoft.com/office/drawing/2014/main" id="{D187695F-7D48-4BBB-B4D1-AD1E00237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6" name="Line 412">
                <a:extLst>
                  <a:ext uri="{FF2B5EF4-FFF2-40B4-BE49-F238E27FC236}">
                    <a16:creationId xmlns:a16="http://schemas.microsoft.com/office/drawing/2014/main" id="{62A38532-C2B7-4481-A708-C2188725D8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7" name="Line 413">
                <a:extLst>
                  <a:ext uri="{FF2B5EF4-FFF2-40B4-BE49-F238E27FC236}">
                    <a16:creationId xmlns:a16="http://schemas.microsoft.com/office/drawing/2014/main" id="{D6B3BB4E-BD6D-40B1-81BD-1CDD12DB5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8" name="Line 414">
                <a:extLst>
                  <a:ext uri="{FF2B5EF4-FFF2-40B4-BE49-F238E27FC236}">
                    <a16:creationId xmlns:a16="http://schemas.microsoft.com/office/drawing/2014/main" id="{78BFDCC1-C769-47E5-8414-85404261A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9" name="Line 415">
                <a:extLst>
                  <a:ext uri="{FF2B5EF4-FFF2-40B4-BE49-F238E27FC236}">
                    <a16:creationId xmlns:a16="http://schemas.microsoft.com/office/drawing/2014/main" id="{0568BCBD-508A-4578-AC55-BCF9FFB0D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00" name="Line 416">
                <a:extLst>
                  <a:ext uri="{FF2B5EF4-FFF2-40B4-BE49-F238E27FC236}">
                    <a16:creationId xmlns:a16="http://schemas.microsoft.com/office/drawing/2014/main" id="{B3C10777-9AAA-46D1-AC4C-8ADDEAF2D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01" name="Line 417">
                <a:extLst>
                  <a:ext uri="{FF2B5EF4-FFF2-40B4-BE49-F238E27FC236}">
                    <a16:creationId xmlns:a16="http://schemas.microsoft.com/office/drawing/2014/main" id="{CBE98C12-1F3B-45A3-8789-CD1171F91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02" name="Line 418">
                <a:extLst>
                  <a:ext uri="{FF2B5EF4-FFF2-40B4-BE49-F238E27FC236}">
                    <a16:creationId xmlns:a16="http://schemas.microsoft.com/office/drawing/2014/main" id="{22E7E359-BCD0-4E9D-8B0F-242CAC405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36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8403" name="Freeform 419">
              <a:extLst>
                <a:ext uri="{FF2B5EF4-FFF2-40B4-BE49-F238E27FC236}">
                  <a16:creationId xmlns:a16="http://schemas.microsoft.com/office/drawing/2014/main" id="{7A6735CD-4A24-46BD-8F99-C5287EE5E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472"/>
              <a:ext cx="768" cy="238"/>
            </a:xfrm>
            <a:custGeom>
              <a:avLst/>
              <a:gdLst>
                <a:gd name="T0" fmla="*/ 48 w 6000"/>
                <a:gd name="T1" fmla="*/ 880 h 1320"/>
                <a:gd name="T2" fmla="*/ 192 w 6000"/>
                <a:gd name="T3" fmla="*/ 1264 h 1320"/>
                <a:gd name="T4" fmla="*/ 480 w 6000"/>
                <a:gd name="T5" fmla="*/ 448 h 1320"/>
                <a:gd name="T6" fmla="*/ 576 w 6000"/>
                <a:gd name="T7" fmla="*/ 448 h 1320"/>
                <a:gd name="T8" fmla="*/ 672 w 6000"/>
                <a:gd name="T9" fmla="*/ 1264 h 1320"/>
                <a:gd name="T10" fmla="*/ 864 w 6000"/>
                <a:gd name="T11" fmla="*/ 976 h 1320"/>
                <a:gd name="T12" fmla="*/ 1056 w 6000"/>
                <a:gd name="T13" fmla="*/ 688 h 1320"/>
                <a:gd name="T14" fmla="*/ 1200 w 6000"/>
                <a:gd name="T15" fmla="*/ 1168 h 1320"/>
                <a:gd name="T16" fmla="*/ 1344 w 6000"/>
                <a:gd name="T17" fmla="*/ 1072 h 1320"/>
                <a:gd name="T18" fmla="*/ 1440 w 6000"/>
                <a:gd name="T19" fmla="*/ 640 h 1320"/>
                <a:gd name="T20" fmla="*/ 1632 w 6000"/>
                <a:gd name="T21" fmla="*/ 400 h 1320"/>
                <a:gd name="T22" fmla="*/ 1728 w 6000"/>
                <a:gd name="T23" fmla="*/ 1216 h 1320"/>
                <a:gd name="T24" fmla="*/ 1920 w 6000"/>
                <a:gd name="T25" fmla="*/ 736 h 1320"/>
                <a:gd name="T26" fmla="*/ 2112 w 6000"/>
                <a:gd name="T27" fmla="*/ 496 h 1320"/>
                <a:gd name="T28" fmla="*/ 2256 w 6000"/>
                <a:gd name="T29" fmla="*/ 784 h 1320"/>
                <a:gd name="T30" fmla="*/ 2352 w 6000"/>
                <a:gd name="T31" fmla="*/ 1216 h 1320"/>
                <a:gd name="T32" fmla="*/ 2592 w 6000"/>
                <a:gd name="T33" fmla="*/ 832 h 1320"/>
                <a:gd name="T34" fmla="*/ 2736 w 6000"/>
                <a:gd name="T35" fmla="*/ 976 h 1320"/>
                <a:gd name="T36" fmla="*/ 2976 w 6000"/>
                <a:gd name="T37" fmla="*/ 976 h 1320"/>
                <a:gd name="T38" fmla="*/ 3168 w 6000"/>
                <a:gd name="T39" fmla="*/ 544 h 1320"/>
                <a:gd name="T40" fmla="*/ 3312 w 6000"/>
                <a:gd name="T41" fmla="*/ 1120 h 1320"/>
                <a:gd name="T42" fmla="*/ 3504 w 6000"/>
                <a:gd name="T43" fmla="*/ 496 h 1320"/>
                <a:gd name="T44" fmla="*/ 3648 w 6000"/>
                <a:gd name="T45" fmla="*/ 16 h 1320"/>
                <a:gd name="T46" fmla="*/ 3744 w 6000"/>
                <a:gd name="T47" fmla="*/ 976 h 1320"/>
                <a:gd name="T48" fmla="*/ 3840 w 6000"/>
                <a:gd name="T49" fmla="*/ 976 h 1320"/>
                <a:gd name="T50" fmla="*/ 4080 w 6000"/>
                <a:gd name="T51" fmla="*/ 352 h 1320"/>
                <a:gd name="T52" fmla="*/ 4176 w 6000"/>
                <a:gd name="T53" fmla="*/ 688 h 1320"/>
                <a:gd name="T54" fmla="*/ 4224 w 6000"/>
                <a:gd name="T55" fmla="*/ 1024 h 1320"/>
                <a:gd name="T56" fmla="*/ 4464 w 6000"/>
                <a:gd name="T57" fmla="*/ 400 h 1320"/>
                <a:gd name="T58" fmla="*/ 4656 w 6000"/>
                <a:gd name="T59" fmla="*/ 592 h 1320"/>
                <a:gd name="T60" fmla="*/ 4752 w 6000"/>
                <a:gd name="T61" fmla="*/ 880 h 1320"/>
                <a:gd name="T62" fmla="*/ 5040 w 6000"/>
                <a:gd name="T63" fmla="*/ 160 h 1320"/>
                <a:gd name="T64" fmla="*/ 5136 w 6000"/>
                <a:gd name="T65" fmla="*/ 736 h 1320"/>
                <a:gd name="T66" fmla="*/ 5232 w 6000"/>
                <a:gd name="T67" fmla="*/ 928 h 1320"/>
                <a:gd name="T68" fmla="*/ 5424 w 6000"/>
                <a:gd name="T69" fmla="*/ 352 h 1320"/>
                <a:gd name="T70" fmla="*/ 5568 w 6000"/>
                <a:gd name="T71" fmla="*/ 304 h 1320"/>
                <a:gd name="T72" fmla="*/ 5760 w 6000"/>
                <a:gd name="T73" fmla="*/ 832 h 1320"/>
                <a:gd name="T74" fmla="*/ 5952 w 6000"/>
                <a:gd name="T75" fmla="*/ 256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0" h="1320">
                  <a:moveTo>
                    <a:pt x="0" y="592"/>
                  </a:moveTo>
                  <a:cubicBezTo>
                    <a:pt x="16" y="684"/>
                    <a:pt x="32" y="776"/>
                    <a:pt x="48" y="880"/>
                  </a:cubicBezTo>
                  <a:cubicBezTo>
                    <a:pt x="64" y="984"/>
                    <a:pt x="72" y="1152"/>
                    <a:pt x="96" y="1216"/>
                  </a:cubicBezTo>
                  <a:cubicBezTo>
                    <a:pt x="120" y="1280"/>
                    <a:pt x="152" y="1320"/>
                    <a:pt x="192" y="1264"/>
                  </a:cubicBezTo>
                  <a:cubicBezTo>
                    <a:pt x="232" y="1208"/>
                    <a:pt x="288" y="1016"/>
                    <a:pt x="336" y="880"/>
                  </a:cubicBezTo>
                  <a:cubicBezTo>
                    <a:pt x="384" y="744"/>
                    <a:pt x="448" y="536"/>
                    <a:pt x="480" y="448"/>
                  </a:cubicBezTo>
                  <a:cubicBezTo>
                    <a:pt x="512" y="360"/>
                    <a:pt x="512" y="352"/>
                    <a:pt x="528" y="352"/>
                  </a:cubicBezTo>
                  <a:cubicBezTo>
                    <a:pt x="544" y="352"/>
                    <a:pt x="560" y="360"/>
                    <a:pt x="576" y="448"/>
                  </a:cubicBezTo>
                  <a:cubicBezTo>
                    <a:pt x="592" y="536"/>
                    <a:pt x="608" y="744"/>
                    <a:pt x="624" y="880"/>
                  </a:cubicBezTo>
                  <a:cubicBezTo>
                    <a:pt x="640" y="1016"/>
                    <a:pt x="648" y="1208"/>
                    <a:pt x="672" y="1264"/>
                  </a:cubicBezTo>
                  <a:cubicBezTo>
                    <a:pt x="696" y="1320"/>
                    <a:pt x="736" y="1264"/>
                    <a:pt x="768" y="1216"/>
                  </a:cubicBezTo>
                  <a:cubicBezTo>
                    <a:pt x="800" y="1168"/>
                    <a:pt x="824" y="1056"/>
                    <a:pt x="864" y="976"/>
                  </a:cubicBezTo>
                  <a:cubicBezTo>
                    <a:pt x="904" y="896"/>
                    <a:pt x="976" y="784"/>
                    <a:pt x="1008" y="736"/>
                  </a:cubicBezTo>
                  <a:cubicBezTo>
                    <a:pt x="1040" y="688"/>
                    <a:pt x="1032" y="664"/>
                    <a:pt x="1056" y="688"/>
                  </a:cubicBezTo>
                  <a:cubicBezTo>
                    <a:pt x="1080" y="712"/>
                    <a:pt x="1128" y="800"/>
                    <a:pt x="1152" y="880"/>
                  </a:cubicBezTo>
                  <a:cubicBezTo>
                    <a:pt x="1176" y="960"/>
                    <a:pt x="1184" y="1104"/>
                    <a:pt x="1200" y="1168"/>
                  </a:cubicBezTo>
                  <a:cubicBezTo>
                    <a:pt x="1216" y="1232"/>
                    <a:pt x="1224" y="1280"/>
                    <a:pt x="1248" y="1264"/>
                  </a:cubicBezTo>
                  <a:cubicBezTo>
                    <a:pt x="1272" y="1248"/>
                    <a:pt x="1320" y="1128"/>
                    <a:pt x="1344" y="1072"/>
                  </a:cubicBezTo>
                  <a:cubicBezTo>
                    <a:pt x="1368" y="1016"/>
                    <a:pt x="1376" y="1000"/>
                    <a:pt x="1392" y="928"/>
                  </a:cubicBezTo>
                  <a:cubicBezTo>
                    <a:pt x="1408" y="856"/>
                    <a:pt x="1408" y="744"/>
                    <a:pt x="1440" y="640"/>
                  </a:cubicBezTo>
                  <a:cubicBezTo>
                    <a:pt x="1472" y="536"/>
                    <a:pt x="1552" y="344"/>
                    <a:pt x="1584" y="304"/>
                  </a:cubicBezTo>
                  <a:cubicBezTo>
                    <a:pt x="1616" y="264"/>
                    <a:pt x="1616" y="304"/>
                    <a:pt x="1632" y="400"/>
                  </a:cubicBezTo>
                  <a:cubicBezTo>
                    <a:pt x="1648" y="496"/>
                    <a:pt x="1664" y="744"/>
                    <a:pt x="1680" y="880"/>
                  </a:cubicBezTo>
                  <a:cubicBezTo>
                    <a:pt x="1696" y="1016"/>
                    <a:pt x="1696" y="1192"/>
                    <a:pt x="1728" y="1216"/>
                  </a:cubicBezTo>
                  <a:cubicBezTo>
                    <a:pt x="1760" y="1240"/>
                    <a:pt x="1840" y="1104"/>
                    <a:pt x="1872" y="1024"/>
                  </a:cubicBezTo>
                  <a:cubicBezTo>
                    <a:pt x="1904" y="944"/>
                    <a:pt x="1896" y="808"/>
                    <a:pt x="1920" y="736"/>
                  </a:cubicBezTo>
                  <a:cubicBezTo>
                    <a:pt x="1944" y="664"/>
                    <a:pt x="1984" y="632"/>
                    <a:pt x="2016" y="592"/>
                  </a:cubicBezTo>
                  <a:cubicBezTo>
                    <a:pt x="2048" y="552"/>
                    <a:pt x="2088" y="504"/>
                    <a:pt x="2112" y="496"/>
                  </a:cubicBezTo>
                  <a:cubicBezTo>
                    <a:pt x="2136" y="488"/>
                    <a:pt x="2136" y="496"/>
                    <a:pt x="2160" y="544"/>
                  </a:cubicBezTo>
                  <a:cubicBezTo>
                    <a:pt x="2184" y="592"/>
                    <a:pt x="2232" y="688"/>
                    <a:pt x="2256" y="784"/>
                  </a:cubicBezTo>
                  <a:cubicBezTo>
                    <a:pt x="2280" y="880"/>
                    <a:pt x="2288" y="1048"/>
                    <a:pt x="2304" y="1120"/>
                  </a:cubicBezTo>
                  <a:cubicBezTo>
                    <a:pt x="2320" y="1192"/>
                    <a:pt x="2328" y="1232"/>
                    <a:pt x="2352" y="1216"/>
                  </a:cubicBezTo>
                  <a:cubicBezTo>
                    <a:pt x="2376" y="1200"/>
                    <a:pt x="2408" y="1088"/>
                    <a:pt x="2448" y="1024"/>
                  </a:cubicBezTo>
                  <a:cubicBezTo>
                    <a:pt x="2488" y="960"/>
                    <a:pt x="2552" y="872"/>
                    <a:pt x="2592" y="832"/>
                  </a:cubicBezTo>
                  <a:cubicBezTo>
                    <a:pt x="2632" y="792"/>
                    <a:pt x="2664" y="760"/>
                    <a:pt x="2688" y="784"/>
                  </a:cubicBezTo>
                  <a:cubicBezTo>
                    <a:pt x="2712" y="808"/>
                    <a:pt x="2720" y="912"/>
                    <a:pt x="2736" y="976"/>
                  </a:cubicBezTo>
                  <a:cubicBezTo>
                    <a:pt x="2752" y="1040"/>
                    <a:pt x="2744" y="1168"/>
                    <a:pt x="2784" y="1168"/>
                  </a:cubicBezTo>
                  <a:cubicBezTo>
                    <a:pt x="2824" y="1168"/>
                    <a:pt x="2928" y="1056"/>
                    <a:pt x="2976" y="976"/>
                  </a:cubicBezTo>
                  <a:cubicBezTo>
                    <a:pt x="3024" y="896"/>
                    <a:pt x="3040" y="760"/>
                    <a:pt x="3072" y="688"/>
                  </a:cubicBezTo>
                  <a:cubicBezTo>
                    <a:pt x="3104" y="616"/>
                    <a:pt x="3136" y="488"/>
                    <a:pt x="3168" y="544"/>
                  </a:cubicBezTo>
                  <a:cubicBezTo>
                    <a:pt x="3200" y="600"/>
                    <a:pt x="3240" y="928"/>
                    <a:pt x="3264" y="1024"/>
                  </a:cubicBezTo>
                  <a:cubicBezTo>
                    <a:pt x="3288" y="1120"/>
                    <a:pt x="3288" y="1144"/>
                    <a:pt x="3312" y="1120"/>
                  </a:cubicBezTo>
                  <a:cubicBezTo>
                    <a:pt x="3336" y="1096"/>
                    <a:pt x="3376" y="984"/>
                    <a:pt x="3408" y="880"/>
                  </a:cubicBezTo>
                  <a:cubicBezTo>
                    <a:pt x="3440" y="776"/>
                    <a:pt x="3480" y="616"/>
                    <a:pt x="3504" y="496"/>
                  </a:cubicBezTo>
                  <a:cubicBezTo>
                    <a:pt x="3528" y="376"/>
                    <a:pt x="3528" y="240"/>
                    <a:pt x="3552" y="160"/>
                  </a:cubicBezTo>
                  <a:cubicBezTo>
                    <a:pt x="3576" y="80"/>
                    <a:pt x="3624" y="16"/>
                    <a:pt x="3648" y="16"/>
                  </a:cubicBezTo>
                  <a:cubicBezTo>
                    <a:pt x="3672" y="16"/>
                    <a:pt x="3680" y="0"/>
                    <a:pt x="3696" y="160"/>
                  </a:cubicBezTo>
                  <a:cubicBezTo>
                    <a:pt x="3712" y="320"/>
                    <a:pt x="3728" y="824"/>
                    <a:pt x="3744" y="976"/>
                  </a:cubicBezTo>
                  <a:cubicBezTo>
                    <a:pt x="3760" y="1128"/>
                    <a:pt x="3776" y="1072"/>
                    <a:pt x="3792" y="1072"/>
                  </a:cubicBezTo>
                  <a:cubicBezTo>
                    <a:pt x="3808" y="1072"/>
                    <a:pt x="3816" y="1048"/>
                    <a:pt x="3840" y="976"/>
                  </a:cubicBezTo>
                  <a:cubicBezTo>
                    <a:pt x="3864" y="904"/>
                    <a:pt x="3896" y="744"/>
                    <a:pt x="3936" y="640"/>
                  </a:cubicBezTo>
                  <a:cubicBezTo>
                    <a:pt x="3976" y="536"/>
                    <a:pt x="4048" y="392"/>
                    <a:pt x="4080" y="352"/>
                  </a:cubicBezTo>
                  <a:cubicBezTo>
                    <a:pt x="4112" y="312"/>
                    <a:pt x="4112" y="344"/>
                    <a:pt x="4128" y="400"/>
                  </a:cubicBezTo>
                  <a:cubicBezTo>
                    <a:pt x="4144" y="456"/>
                    <a:pt x="4168" y="592"/>
                    <a:pt x="4176" y="688"/>
                  </a:cubicBezTo>
                  <a:cubicBezTo>
                    <a:pt x="4184" y="784"/>
                    <a:pt x="4168" y="920"/>
                    <a:pt x="4176" y="976"/>
                  </a:cubicBezTo>
                  <a:cubicBezTo>
                    <a:pt x="4184" y="1032"/>
                    <a:pt x="4200" y="1064"/>
                    <a:pt x="4224" y="1024"/>
                  </a:cubicBezTo>
                  <a:cubicBezTo>
                    <a:pt x="4248" y="984"/>
                    <a:pt x="4280" y="840"/>
                    <a:pt x="4320" y="736"/>
                  </a:cubicBezTo>
                  <a:cubicBezTo>
                    <a:pt x="4360" y="632"/>
                    <a:pt x="4424" y="472"/>
                    <a:pt x="4464" y="400"/>
                  </a:cubicBezTo>
                  <a:cubicBezTo>
                    <a:pt x="4504" y="328"/>
                    <a:pt x="4528" y="272"/>
                    <a:pt x="4560" y="304"/>
                  </a:cubicBezTo>
                  <a:cubicBezTo>
                    <a:pt x="4592" y="336"/>
                    <a:pt x="4632" y="480"/>
                    <a:pt x="4656" y="592"/>
                  </a:cubicBezTo>
                  <a:cubicBezTo>
                    <a:pt x="4680" y="704"/>
                    <a:pt x="4688" y="928"/>
                    <a:pt x="4704" y="976"/>
                  </a:cubicBezTo>
                  <a:cubicBezTo>
                    <a:pt x="4720" y="1024"/>
                    <a:pt x="4720" y="984"/>
                    <a:pt x="4752" y="880"/>
                  </a:cubicBezTo>
                  <a:cubicBezTo>
                    <a:pt x="4784" y="776"/>
                    <a:pt x="4848" y="472"/>
                    <a:pt x="4896" y="352"/>
                  </a:cubicBezTo>
                  <a:cubicBezTo>
                    <a:pt x="4944" y="232"/>
                    <a:pt x="5008" y="160"/>
                    <a:pt x="5040" y="160"/>
                  </a:cubicBezTo>
                  <a:cubicBezTo>
                    <a:pt x="5072" y="160"/>
                    <a:pt x="5072" y="256"/>
                    <a:pt x="5088" y="352"/>
                  </a:cubicBezTo>
                  <a:cubicBezTo>
                    <a:pt x="5104" y="448"/>
                    <a:pt x="5120" y="624"/>
                    <a:pt x="5136" y="736"/>
                  </a:cubicBezTo>
                  <a:cubicBezTo>
                    <a:pt x="5152" y="848"/>
                    <a:pt x="5168" y="992"/>
                    <a:pt x="5184" y="1024"/>
                  </a:cubicBezTo>
                  <a:cubicBezTo>
                    <a:pt x="5200" y="1056"/>
                    <a:pt x="5216" y="976"/>
                    <a:pt x="5232" y="928"/>
                  </a:cubicBezTo>
                  <a:cubicBezTo>
                    <a:pt x="5248" y="880"/>
                    <a:pt x="5248" y="832"/>
                    <a:pt x="5280" y="736"/>
                  </a:cubicBezTo>
                  <a:cubicBezTo>
                    <a:pt x="5312" y="640"/>
                    <a:pt x="5384" y="448"/>
                    <a:pt x="5424" y="352"/>
                  </a:cubicBezTo>
                  <a:cubicBezTo>
                    <a:pt x="5464" y="256"/>
                    <a:pt x="5496" y="168"/>
                    <a:pt x="5520" y="160"/>
                  </a:cubicBezTo>
                  <a:cubicBezTo>
                    <a:pt x="5544" y="152"/>
                    <a:pt x="5544" y="208"/>
                    <a:pt x="5568" y="304"/>
                  </a:cubicBezTo>
                  <a:cubicBezTo>
                    <a:pt x="5592" y="400"/>
                    <a:pt x="5632" y="648"/>
                    <a:pt x="5664" y="736"/>
                  </a:cubicBezTo>
                  <a:cubicBezTo>
                    <a:pt x="5696" y="824"/>
                    <a:pt x="5728" y="856"/>
                    <a:pt x="5760" y="832"/>
                  </a:cubicBezTo>
                  <a:cubicBezTo>
                    <a:pt x="5792" y="808"/>
                    <a:pt x="5824" y="688"/>
                    <a:pt x="5856" y="592"/>
                  </a:cubicBezTo>
                  <a:cubicBezTo>
                    <a:pt x="5888" y="496"/>
                    <a:pt x="5928" y="320"/>
                    <a:pt x="5952" y="256"/>
                  </a:cubicBezTo>
                  <a:cubicBezTo>
                    <a:pt x="5976" y="192"/>
                    <a:pt x="5988" y="200"/>
                    <a:pt x="6000" y="20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04" name="Freeform 420">
              <a:extLst>
                <a:ext uri="{FF2B5EF4-FFF2-40B4-BE49-F238E27FC236}">
                  <a16:creationId xmlns:a16="http://schemas.microsoft.com/office/drawing/2014/main" id="{8DE5A3AD-FBFB-46F8-B74F-B362357CA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514"/>
              <a:ext cx="768" cy="166"/>
            </a:xfrm>
            <a:custGeom>
              <a:avLst/>
              <a:gdLst>
                <a:gd name="T0" fmla="*/ 48 w 5760"/>
                <a:gd name="T1" fmla="*/ 1184 h 1400"/>
                <a:gd name="T2" fmla="*/ 240 w 5760"/>
                <a:gd name="T3" fmla="*/ 1328 h 1400"/>
                <a:gd name="T4" fmla="*/ 480 w 5760"/>
                <a:gd name="T5" fmla="*/ 800 h 1400"/>
                <a:gd name="T6" fmla="*/ 672 w 5760"/>
                <a:gd name="T7" fmla="*/ 560 h 1400"/>
                <a:gd name="T8" fmla="*/ 768 w 5760"/>
                <a:gd name="T9" fmla="*/ 944 h 1400"/>
                <a:gd name="T10" fmla="*/ 912 w 5760"/>
                <a:gd name="T11" fmla="*/ 1280 h 1400"/>
                <a:gd name="T12" fmla="*/ 1056 w 5760"/>
                <a:gd name="T13" fmla="*/ 704 h 1400"/>
                <a:gd name="T14" fmla="*/ 1248 w 5760"/>
                <a:gd name="T15" fmla="*/ 752 h 1400"/>
                <a:gd name="T16" fmla="*/ 1344 w 5760"/>
                <a:gd name="T17" fmla="*/ 1136 h 1400"/>
                <a:gd name="T18" fmla="*/ 1488 w 5760"/>
                <a:gd name="T19" fmla="*/ 896 h 1400"/>
                <a:gd name="T20" fmla="*/ 1680 w 5760"/>
                <a:gd name="T21" fmla="*/ 272 h 1400"/>
                <a:gd name="T22" fmla="*/ 1776 w 5760"/>
                <a:gd name="T23" fmla="*/ 992 h 1400"/>
                <a:gd name="T24" fmla="*/ 1920 w 5760"/>
                <a:gd name="T25" fmla="*/ 944 h 1400"/>
                <a:gd name="T26" fmla="*/ 2064 w 5760"/>
                <a:gd name="T27" fmla="*/ 512 h 1400"/>
                <a:gd name="T28" fmla="*/ 2208 w 5760"/>
                <a:gd name="T29" fmla="*/ 704 h 1400"/>
                <a:gd name="T30" fmla="*/ 2304 w 5760"/>
                <a:gd name="T31" fmla="*/ 1136 h 1400"/>
                <a:gd name="T32" fmla="*/ 2448 w 5760"/>
                <a:gd name="T33" fmla="*/ 896 h 1400"/>
                <a:gd name="T34" fmla="*/ 2640 w 5760"/>
                <a:gd name="T35" fmla="*/ 464 h 1400"/>
                <a:gd name="T36" fmla="*/ 2736 w 5760"/>
                <a:gd name="T37" fmla="*/ 1184 h 1400"/>
                <a:gd name="T38" fmla="*/ 2880 w 5760"/>
                <a:gd name="T39" fmla="*/ 1136 h 1400"/>
                <a:gd name="T40" fmla="*/ 3072 w 5760"/>
                <a:gd name="T41" fmla="*/ 416 h 1400"/>
                <a:gd name="T42" fmla="*/ 3168 w 5760"/>
                <a:gd name="T43" fmla="*/ 1088 h 1400"/>
                <a:gd name="T44" fmla="*/ 3312 w 5760"/>
                <a:gd name="T45" fmla="*/ 1232 h 1400"/>
                <a:gd name="T46" fmla="*/ 3552 w 5760"/>
                <a:gd name="T47" fmla="*/ 320 h 1400"/>
                <a:gd name="T48" fmla="*/ 3648 w 5760"/>
                <a:gd name="T49" fmla="*/ 464 h 1400"/>
                <a:gd name="T50" fmla="*/ 3840 w 5760"/>
                <a:gd name="T51" fmla="*/ 1088 h 1400"/>
                <a:gd name="T52" fmla="*/ 4032 w 5760"/>
                <a:gd name="T53" fmla="*/ 512 h 1400"/>
                <a:gd name="T54" fmla="*/ 4272 w 5760"/>
                <a:gd name="T55" fmla="*/ 512 h 1400"/>
                <a:gd name="T56" fmla="*/ 4368 w 5760"/>
                <a:gd name="T57" fmla="*/ 992 h 1400"/>
                <a:gd name="T58" fmla="*/ 4512 w 5760"/>
                <a:gd name="T59" fmla="*/ 128 h 1400"/>
                <a:gd name="T60" fmla="*/ 4704 w 5760"/>
                <a:gd name="T61" fmla="*/ 752 h 1400"/>
                <a:gd name="T62" fmla="*/ 4848 w 5760"/>
                <a:gd name="T63" fmla="*/ 1136 h 1400"/>
                <a:gd name="T64" fmla="*/ 4944 w 5760"/>
                <a:gd name="T65" fmla="*/ 512 h 1400"/>
                <a:gd name="T66" fmla="*/ 5136 w 5760"/>
                <a:gd name="T67" fmla="*/ 752 h 1400"/>
                <a:gd name="T68" fmla="*/ 5232 w 5760"/>
                <a:gd name="T69" fmla="*/ 800 h 1400"/>
                <a:gd name="T70" fmla="*/ 5424 w 5760"/>
                <a:gd name="T71" fmla="*/ 80 h 1400"/>
                <a:gd name="T72" fmla="*/ 5616 w 5760"/>
                <a:gd name="T73" fmla="*/ 224 h 1400"/>
                <a:gd name="T74" fmla="*/ 5664 w 5760"/>
                <a:gd name="T75" fmla="*/ 752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60" h="1400">
                  <a:moveTo>
                    <a:pt x="0" y="1040"/>
                  </a:moveTo>
                  <a:cubicBezTo>
                    <a:pt x="12" y="1088"/>
                    <a:pt x="24" y="1136"/>
                    <a:pt x="48" y="1184"/>
                  </a:cubicBezTo>
                  <a:cubicBezTo>
                    <a:pt x="72" y="1232"/>
                    <a:pt x="112" y="1304"/>
                    <a:pt x="144" y="1328"/>
                  </a:cubicBezTo>
                  <a:cubicBezTo>
                    <a:pt x="176" y="1352"/>
                    <a:pt x="200" y="1360"/>
                    <a:pt x="240" y="1328"/>
                  </a:cubicBezTo>
                  <a:cubicBezTo>
                    <a:pt x="280" y="1296"/>
                    <a:pt x="344" y="1224"/>
                    <a:pt x="384" y="1136"/>
                  </a:cubicBezTo>
                  <a:cubicBezTo>
                    <a:pt x="424" y="1048"/>
                    <a:pt x="448" y="904"/>
                    <a:pt x="480" y="800"/>
                  </a:cubicBezTo>
                  <a:cubicBezTo>
                    <a:pt x="512" y="696"/>
                    <a:pt x="544" y="552"/>
                    <a:pt x="576" y="512"/>
                  </a:cubicBezTo>
                  <a:cubicBezTo>
                    <a:pt x="608" y="472"/>
                    <a:pt x="648" y="520"/>
                    <a:pt x="672" y="560"/>
                  </a:cubicBezTo>
                  <a:cubicBezTo>
                    <a:pt x="696" y="600"/>
                    <a:pt x="704" y="688"/>
                    <a:pt x="720" y="752"/>
                  </a:cubicBezTo>
                  <a:cubicBezTo>
                    <a:pt x="736" y="816"/>
                    <a:pt x="752" y="872"/>
                    <a:pt x="768" y="944"/>
                  </a:cubicBezTo>
                  <a:cubicBezTo>
                    <a:pt x="784" y="1016"/>
                    <a:pt x="792" y="1128"/>
                    <a:pt x="816" y="1184"/>
                  </a:cubicBezTo>
                  <a:cubicBezTo>
                    <a:pt x="840" y="1240"/>
                    <a:pt x="880" y="1304"/>
                    <a:pt x="912" y="1280"/>
                  </a:cubicBezTo>
                  <a:cubicBezTo>
                    <a:pt x="944" y="1256"/>
                    <a:pt x="984" y="1136"/>
                    <a:pt x="1008" y="1040"/>
                  </a:cubicBezTo>
                  <a:cubicBezTo>
                    <a:pt x="1032" y="944"/>
                    <a:pt x="1032" y="792"/>
                    <a:pt x="1056" y="704"/>
                  </a:cubicBezTo>
                  <a:cubicBezTo>
                    <a:pt x="1080" y="616"/>
                    <a:pt x="1120" y="504"/>
                    <a:pt x="1152" y="512"/>
                  </a:cubicBezTo>
                  <a:cubicBezTo>
                    <a:pt x="1184" y="520"/>
                    <a:pt x="1224" y="680"/>
                    <a:pt x="1248" y="752"/>
                  </a:cubicBezTo>
                  <a:cubicBezTo>
                    <a:pt x="1272" y="824"/>
                    <a:pt x="1280" y="880"/>
                    <a:pt x="1296" y="944"/>
                  </a:cubicBezTo>
                  <a:cubicBezTo>
                    <a:pt x="1312" y="1008"/>
                    <a:pt x="1320" y="1096"/>
                    <a:pt x="1344" y="1136"/>
                  </a:cubicBezTo>
                  <a:cubicBezTo>
                    <a:pt x="1368" y="1176"/>
                    <a:pt x="1416" y="1224"/>
                    <a:pt x="1440" y="1184"/>
                  </a:cubicBezTo>
                  <a:cubicBezTo>
                    <a:pt x="1464" y="1144"/>
                    <a:pt x="1464" y="984"/>
                    <a:pt x="1488" y="896"/>
                  </a:cubicBezTo>
                  <a:cubicBezTo>
                    <a:pt x="1512" y="808"/>
                    <a:pt x="1552" y="760"/>
                    <a:pt x="1584" y="656"/>
                  </a:cubicBezTo>
                  <a:cubicBezTo>
                    <a:pt x="1616" y="552"/>
                    <a:pt x="1656" y="296"/>
                    <a:pt x="1680" y="272"/>
                  </a:cubicBezTo>
                  <a:cubicBezTo>
                    <a:pt x="1704" y="248"/>
                    <a:pt x="1712" y="392"/>
                    <a:pt x="1728" y="512"/>
                  </a:cubicBezTo>
                  <a:cubicBezTo>
                    <a:pt x="1744" y="632"/>
                    <a:pt x="1760" y="880"/>
                    <a:pt x="1776" y="992"/>
                  </a:cubicBezTo>
                  <a:cubicBezTo>
                    <a:pt x="1792" y="1104"/>
                    <a:pt x="1800" y="1192"/>
                    <a:pt x="1824" y="1184"/>
                  </a:cubicBezTo>
                  <a:cubicBezTo>
                    <a:pt x="1848" y="1176"/>
                    <a:pt x="1888" y="1032"/>
                    <a:pt x="1920" y="944"/>
                  </a:cubicBezTo>
                  <a:cubicBezTo>
                    <a:pt x="1952" y="856"/>
                    <a:pt x="1992" y="728"/>
                    <a:pt x="2016" y="656"/>
                  </a:cubicBezTo>
                  <a:cubicBezTo>
                    <a:pt x="2040" y="584"/>
                    <a:pt x="2040" y="536"/>
                    <a:pt x="2064" y="512"/>
                  </a:cubicBezTo>
                  <a:cubicBezTo>
                    <a:pt x="2088" y="488"/>
                    <a:pt x="2136" y="480"/>
                    <a:pt x="2160" y="512"/>
                  </a:cubicBezTo>
                  <a:cubicBezTo>
                    <a:pt x="2184" y="544"/>
                    <a:pt x="2192" y="624"/>
                    <a:pt x="2208" y="704"/>
                  </a:cubicBezTo>
                  <a:cubicBezTo>
                    <a:pt x="2224" y="784"/>
                    <a:pt x="2240" y="920"/>
                    <a:pt x="2256" y="992"/>
                  </a:cubicBezTo>
                  <a:cubicBezTo>
                    <a:pt x="2272" y="1064"/>
                    <a:pt x="2288" y="1096"/>
                    <a:pt x="2304" y="1136"/>
                  </a:cubicBezTo>
                  <a:cubicBezTo>
                    <a:pt x="2320" y="1176"/>
                    <a:pt x="2328" y="1272"/>
                    <a:pt x="2352" y="1232"/>
                  </a:cubicBezTo>
                  <a:cubicBezTo>
                    <a:pt x="2376" y="1192"/>
                    <a:pt x="2416" y="1008"/>
                    <a:pt x="2448" y="896"/>
                  </a:cubicBezTo>
                  <a:cubicBezTo>
                    <a:pt x="2480" y="784"/>
                    <a:pt x="2512" y="632"/>
                    <a:pt x="2544" y="560"/>
                  </a:cubicBezTo>
                  <a:cubicBezTo>
                    <a:pt x="2576" y="488"/>
                    <a:pt x="2616" y="424"/>
                    <a:pt x="2640" y="464"/>
                  </a:cubicBezTo>
                  <a:cubicBezTo>
                    <a:pt x="2664" y="504"/>
                    <a:pt x="2672" y="680"/>
                    <a:pt x="2688" y="800"/>
                  </a:cubicBezTo>
                  <a:cubicBezTo>
                    <a:pt x="2704" y="920"/>
                    <a:pt x="2712" y="1096"/>
                    <a:pt x="2736" y="1184"/>
                  </a:cubicBezTo>
                  <a:cubicBezTo>
                    <a:pt x="2760" y="1272"/>
                    <a:pt x="2808" y="1336"/>
                    <a:pt x="2832" y="1328"/>
                  </a:cubicBezTo>
                  <a:cubicBezTo>
                    <a:pt x="2856" y="1320"/>
                    <a:pt x="2856" y="1248"/>
                    <a:pt x="2880" y="1136"/>
                  </a:cubicBezTo>
                  <a:cubicBezTo>
                    <a:pt x="2904" y="1024"/>
                    <a:pt x="2944" y="776"/>
                    <a:pt x="2976" y="656"/>
                  </a:cubicBezTo>
                  <a:cubicBezTo>
                    <a:pt x="3008" y="536"/>
                    <a:pt x="3048" y="400"/>
                    <a:pt x="3072" y="416"/>
                  </a:cubicBezTo>
                  <a:cubicBezTo>
                    <a:pt x="3096" y="432"/>
                    <a:pt x="3104" y="640"/>
                    <a:pt x="3120" y="752"/>
                  </a:cubicBezTo>
                  <a:cubicBezTo>
                    <a:pt x="3136" y="864"/>
                    <a:pt x="3144" y="984"/>
                    <a:pt x="3168" y="1088"/>
                  </a:cubicBezTo>
                  <a:cubicBezTo>
                    <a:pt x="3192" y="1192"/>
                    <a:pt x="3240" y="1352"/>
                    <a:pt x="3264" y="1376"/>
                  </a:cubicBezTo>
                  <a:cubicBezTo>
                    <a:pt x="3288" y="1400"/>
                    <a:pt x="3280" y="1368"/>
                    <a:pt x="3312" y="1232"/>
                  </a:cubicBezTo>
                  <a:cubicBezTo>
                    <a:pt x="3344" y="1096"/>
                    <a:pt x="3416" y="712"/>
                    <a:pt x="3456" y="560"/>
                  </a:cubicBezTo>
                  <a:cubicBezTo>
                    <a:pt x="3496" y="408"/>
                    <a:pt x="3528" y="384"/>
                    <a:pt x="3552" y="320"/>
                  </a:cubicBezTo>
                  <a:cubicBezTo>
                    <a:pt x="3576" y="256"/>
                    <a:pt x="3584" y="152"/>
                    <a:pt x="3600" y="176"/>
                  </a:cubicBezTo>
                  <a:cubicBezTo>
                    <a:pt x="3616" y="200"/>
                    <a:pt x="3624" y="368"/>
                    <a:pt x="3648" y="464"/>
                  </a:cubicBezTo>
                  <a:cubicBezTo>
                    <a:pt x="3672" y="560"/>
                    <a:pt x="3712" y="648"/>
                    <a:pt x="3744" y="752"/>
                  </a:cubicBezTo>
                  <a:cubicBezTo>
                    <a:pt x="3776" y="856"/>
                    <a:pt x="3816" y="1048"/>
                    <a:pt x="3840" y="1088"/>
                  </a:cubicBezTo>
                  <a:cubicBezTo>
                    <a:pt x="3864" y="1128"/>
                    <a:pt x="3856" y="1088"/>
                    <a:pt x="3888" y="992"/>
                  </a:cubicBezTo>
                  <a:cubicBezTo>
                    <a:pt x="3920" y="896"/>
                    <a:pt x="3992" y="648"/>
                    <a:pt x="4032" y="512"/>
                  </a:cubicBezTo>
                  <a:cubicBezTo>
                    <a:pt x="4072" y="376"/>
                    <a:pt x="4088" y="176"/>
                    <a:pt x="4128" y="176"/>
                  </a:cubicBezTo>
                  <a:cubicBezTo>
                    <a:pt x="4168" y="176"/>
                    <a:pt x="4240" y="384"/>
                    <a:pt x="4272" y="512"/>
                  </a:cubicBezTo>
                  <a:cubicBezTo>
                    <a:pt x="4304" y="640"/>
                    <a:pt x="4304" y="864"/>
                    <a:pt x="4320" y="944"/>
                  </a:cubicBezTo>
                  <a:cubicBezTo>
                    <a:pt x="4336" y="1024"/>
                    <a:pt x="4344" y="1112"/>
                    <a:pt x="4368" y="992"/>
                  </a:cubicBezTo>
                  <a:cubicBezTo>
                    <a:pt x="4392" y="872"/>
                    <a:pt x="4440" y="368"/>
                    <a:pt x="4464" y="224"/>
                  </a:cubicBezTo>
                  <a:cubicBezTo>
                    <a:pt x="4488" y="80"/>
                    <a:pt x="4496" y="112"/>
                    <a:pt x="4512" y="128"/>
                  </a:cubicBezTo>
                  <a:cubicBezTo>
                    <a:pt x="4528" y="144"/>
                    <a:pt x="4528" y="216"/>
                    <a:pt x="4560" y="320"/>
                  </a:cubicBezTo>
                  <a:cubicBezTo>
                    <a:pt x="4592" y="424"/>
                    <a:pt x="4672" y="632"/>
                    <a:pt x="4704" y="752"/>
                  </a:cubicBezTo>
                  <a:cubicBezTo>
                    <a:pt x="4736" y="872"/>
                    <a:pt x="4728" y="976"/>
                    <a:pt x="4752" y="1040"/>
                  </a:cubicBezTo>
                  <a:cubicBezTo>
                    <a:pt x="4776" y="1104"/>
                    <a:pt x="4816" y="1152"/>
                    <a:pt x="4848" y="1136"/>
                  </a:cubicBezTo>
                  <a:cubicBezTo>
                    <a:pt x="4880" y="1120"/>
                    <a:pt x="4928" y="1048"/>
                    <a:pt x="4944" y="944"/>
                  </a:cubicBezTo>
                  <a:cubicBezTo>
                    <a:pt x="4960" y="840"/>
                    <a:pt x="4928" y="648"/>
                    <a:pt x="4944" y="512"/>
                  </a:cubicBezTo>
                  <a:cubicBezTo>
                    <a:pt x="4960" y="376"/>
                    <a:pt x="5008" y="88"/>
                    <a:pt x="5040" y="128"/>
                  </a:cubicBezTo>
                  <a:cubicBezTo>
                    <a:pt x="5072" y="168"/>
                    <a:pt x="5112" y="608"/>
                    <a:pt x="5136" y="752"/>
                  </a:cubicBezTo>
                  <a:cubicBezTo>
                    <a:pt x="5160" y="896"/>
                    <a:pt x="5168" y="984"/>
                    <a:pt x="5184" y="992"/>
                  </a:cubicBezTo>
                  <a:cubicBezTo>
                    <a:pt x="5200" y="1000"/>
                    <a:pt x="5216" y="880"/>
                    <a:pt x="5232" y="800"/>
                  </a:cubicBezTo>
                  <a:cubicBezTo>
                    <a:pt x="5248" y="720"/>
                    <a:pt x="5248" y="632"/>
                    <a:pt x="5280" y="512"/>
                  </a:cubicBezTo>
                  <a:cubicBezTo>
                    <a:pt x="5312" y="392"/>
                    <a:pt x="5384" y="160"/>
                    <a:pt x="5424" y="80"/>
                  </a:cubicBezTo>
                  <a:cubicBezTo>
                    <a:pt x="5464" y="0"/>
                    <a:pt x="5488" y="8"/>
                    <a:pt x="5520" y="32"/>
                  </a:cubicBezTo>
                  <a:cubicBezTo>
                    <a:pt x="5552" y="56"/>
                    <a:pt x="5600" y="152"/>
                    <a:pt x="5616" y="224"/>
                  </a:cubicBezTo>
                  <a:cubicBezTo>
                    <a:pt x="5632" y="296"/>
                    <a:pt x="5608" y="376"/>
                    <a:pt x="5616" y="464"/>
                  </a:cubicBezTo>
                  <a:cubicBezTo>
                    <a:pt x="5624" y="552"/>
                    <a:pt x="5640" y="680"/>
                    <a:pt x="5664" y="752"/>
                  </a:cubicBezTo>
                  <a:cubicBezTo>
                    <a:pt x="5688" y="824"/>
                    <a:pt x="5724" y="860"/>
                    <a:pt x="5760" y="896"/>
                  </a:cubicBezTo>
                </a:path>
              </a:pathLst>
            </a:custGeom>
            <a:noFill/>
            <a:ln w="28575" cmpd="sng">
              <a:solidFill>
                <a:srgbClr val="CE291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8405" name="Text Box 421">
            <a:extLst>
              <a:ext uri="{FF2B5EF4-FFF2-40B4-BE49-F238E27FC236}">
                <a16:creationId xmlns:a16="http://schemas.microsoft.com/office/drawing/2014/main" id="{E3AC38AA-2E4D-4F01-AC70-77AD89FA5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8" y="3751263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 i="1">
                <a:latin typeface="Arial" panose="020B0604020202020204" pitchFamily="34" charset="0"/>
              </a:rPr>
              <a:t>Response</a:t>
            </a:r>
          </a:p>
        </p:txBody>
      </p:sp>
      <p:sp>
        <p:nvSpPr>
          <p:cNvPr id="298406" name="Text Box 422">
            <a:extLst>
              <a:ext uri="{FF2B5EF4-FFF2-40B4-BE49-F238E27FC236}">
                <a16:creationId xmlns:a16="http://schemas.microsoft.com/office/drawing/2014/main" id="{54B8F1A7-E419-4467-8AD4-7653FAC1E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1675" y="1820863"/>
            <a:ext cx="79375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 i="1">
                <a:latin typeface="Arial" panose="020B0604020202020204" pitchFamily="34" charset="0"/>
              </a:rPr>
              <a:t>Signal</a:t>
            </a:r>
          </a:p>
        </p:txBody>
      </p:sp>
      <p:sp>
        <p:nvSpPr>
          <p:cNvPr id="298407" name="AutoShape 423">
            <a:extLst>
              <a:ext uri="{FF2B5EF4-FFF2-40B4-BE49-F238E27FC236}">
                <a16:creationId xmlns:a16="http://schemas.microsoft.com/office/drawing/2014/main" id="{BF0EF2C7-7FAA-431A-9233-D0F740C07314}"/>
              </a:ext>
            </a:extLst>
          </p:cNvPr>
          <p:cNvSpPr>
            <a:spLocks noChangeArrowheads="1"/>
          </p:cNvSpPr>
          <p:nvPr/>
        </p:nvSpPr>
        <p:spPr bwMode="auto">
          <a:xfrm rot="-2600826">
            <a:off x="4295775" y="4773613"/>
            <a:ext cx="500063" cy="434975"/>
          </a:xfrm>
          <a:prstGeom prst="leftArrow">
            <a:avLst>
              <a:gd name="adj1" fmla="val 50000"/>
              <a:gd name="adj2" fmla="val 28741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08" name="AutoShape 424">
            <a:extLst>
              <a:ext uri="{FF2B5EF4-FFF2-40B4-BE49-F238E27FC236}">
                <a16:creationId xmlns:a16="http://schemas.microsoft.com/office/drawing/2014/main" id="{D1EAD30F-5219-4807-96FB-286E5F645027}"/>
              </a:ext>
            </a:extLst>
          </p:cNvPr>
          <p:cNvSpPr>
            <a:spLocks noChangeArrowheads="1"/>
          </p:cNvSpPr>
          <p:nvPr/>
        </p:nvSpPr>
        <p:spPr bwMode="auto">
          <a:xfrm rot="-2600826">
            <a:off x="3124200" y="5053013"/>
            <a:ext cx="500063" cy="431800"/>
          </a:xfrm>
          <a:prstGeom prst="leftArrow">
            <a:avLst>
              <a:gd name="adj1" fmla="val 50000"/>
              <a:gd name="adj2" fmla="val 28952"/>
            </a:avLst>
          </a:prstGeom>
          <a:solidFill>
            <a:srgbClr val="8C8CE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09" name="Line 425">
            <a:extLst>
              <a:ext uri="{FF2B5EF4-FFF2-40B4-BE49-F238E27FC236}">
                <a16:creationId xmlns:a16="http://schemas.microsoft.com/office/drawing/2014/main" id="{E245201C-2A5C-457D-9F9D-BA078AF653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4975" y="1822450"/>
            <a:ext cx="657225" cy="915988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0" name="Line 426">
            <a:extLst>
              <a:ext uri="{FF2B5EF4-FFF2-40B4-BE49-F238E27FC236}">
                <a16:creationId xmlns:a16="http://schemas.microsoft.com/office/drawing/2014/main" id="{2A1579AF-CEC4-496A-BE84-9639FB91DD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2052638"/>
            <a:ext cx="657225" cy="915987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1" name="Line 427">
            <a:extLst>
              <a:ext uri="{FF2B5EF4-FFF2-40B4-BE49-F238E27FC236}">
                <a16:creationId xmlns:a16="http://schemas.microsoft.com/office/drawing/2014/main" id="{66231778-96E2-42CC-9C11-4DC74CADE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5450" y="2198688"/>
            <a:ext cx="657225" cy="915987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2" name="Line 428">
            <a:extLst>
              <a:ext uri="{FF2B5EF4-FFF2-40B4-BE49-F238E27FC236}">
                <a16:creationId xmlns:a16="http://schemas.microsoft.com/office/drawing/2014/main" id="{DCC2682B-6D18-4D9F-B3FA-0B6B417A7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90800"/>
            <a:ext cx="657225" cy="91757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3" name="Line 429">
            <a:extLst>
              <a:ext uri="{FF2B5EF4-FFF2-40B4-BE49-F238E27FC236}">
                <a16:creationId xmlns:a16="http://schemas.microsoft.com/office/drawing/2014/main" id="{3E3446A6-C31D-43E5-8800-9A3EBBCC40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8775" y="2314575"/>
            <a:ext cx="657225" cy="915988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4" name="Line 430">
            <a:extLst>
              <a:ext uri="{FF2B5EF4-FFF2-40B4-BE49-F238E27FC236}">
                <a16:creationId xmlns:a16="http://schemas.microsoft.com/office/drawing/2014/main" id="{283EAC21-382D-41B0-996E-9F85205415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3975" y="2182813"/>
            <a:ext cx="447675" cy="604837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5" name="Line 431">
            <a:extLst>
              <a:ext uri="{FF2B5EF4-FFF2-40B4-BE49-F238E27FC236}">
                <a16:creationId xmlns:a16="http://schemas.microsoft.com/office/drawing/2014/main" id="{3D66B31D-A532-490E-82A9-FBC5FE540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2132013"/>
            <a:ext cx="762000" cy="1033462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6" name="Text Box 432">
            <a:extLst>
              <a:ext uri="{FF2B5EF4-FFF2-40B4-BE49-F238E27FC236}">
                <a16:creationId xmlns:a16="http://schemas.microsoft.com/office/drawing/2014/main" id="{BB66C867-B783-41B9-A34E-CEC670304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2368550"/>
            <a:ext cx="75723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>
                <a:latin typeface="Arial" panose="020B0604020202020204" pitchFamily="34" charset="0"/>
              </a:rPr>
              <a:t>Forest ET</a:t>
            </a:r>
          </a:p>
        </p:txBody>
      </p:sp>
      <p:sp>
        <p:nvSpPr>
          <p:cNvPr id="298417" name="Line 433">
            <a:extLst>
              <a:ext uri="{FF2B5EF4-FFF2-40B4-BE49-F238E27FC236}">
                <a16:creationId xmlns:a16="http://schemas.microsoft.com/office/drawing/2014/main" id="{F54C59B9-C67B-4894-9687-4F0014BEB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0" y="2590800"/>
            <a:ext cx="504825" cy="68897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8" name="Line 434">
            <a:extLst>
              <a:ext uri="{FF2B5EF4-FFF2-40B4-BE49-F238E27FC236}">
                <a16:creationId xmlns:a16="http://schemas.microsoft.com/office/drawing/2014/main" id="{D304A90B-3AE5-4B70-85C4-BF4043572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655888"/>
            <a:ext cx="657225" cy="917575"/>
          </a:xfrm>
          <a:prstGeom prst="line">
            <a:avLst/>
          </a:prstGeom>
          <a:noFill/>
          <a:ln w="190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19" name="Text Box 435">
            <a:extLst>
              <a:ext uri="{FF2B5EF4-FFF2-40B4-BE49-F238E27FC236}">
                <a16:creationId xmlns:a16="http://schemas.microsoft.com/office/drawing/2014/main" id="{54950EBE-2736-4708-BCC9-4D1E2B6DD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3405188"/>
            <a:ext cx="75406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400" b="1">
                <a:solidFill>
                  <a:srgbClr val="0066FF"/>
                </a:solidFill>
                <a:latin typeface="Arial" panose="020B0604020202020204" pitchFamily="34" charset="0"/>
              </a:rPr>
              <a:t>Runoff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>
            <a:extLst>
              <a:ext uri="{FF2B5EF4-FFF2-40B4-BE49-F238E27FC236}">
                <a16:creationId xmlns:a16="http://schemas.microsoft.com/office/drawing/2014/main" id="{6BCF6F6D-4C91-4F42-9BC3-0D4E8DD718C5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190500"/>
            <a:ext cx="9028113" cy="6642100"/>
            <a:chOff x="48" y="144"/>
            <a:chExt cx="6768" cy="4896"/>
          </a:xfrm>
        </p:grpSpPr>
        <p:sp>
          <p:nvSpPr>
            <p:cNvPr id="302083" name="Oval 3">
              <a:extLst>
                <a:ext uri="{FF2B5EF4-FFF2-40B4-BE49-F238E27FC236}">
                  <a16:creationId xmlns:a16="http://schemas.microsoft.com/office/drawing/2014/main" id="{39B95AC0-3233-4EF3-8F85-5A129EAD5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59"/>
              <a:ext cx="3360" cy="672"/>
            </a:xfrm>
            <a:prstGeom prst="ellipse">
              <a:avLst/>
            </a:prstGeom>
            <a:solidFill>
              <a:srgbClr val="FCD7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4" name="Oval 4">
              <a:extLst>
                <a:ext uri="{FF2B5EF4-FFF2-40B4-BE49-F238E27FC236}">
                  <a16:creationId xmlns:a16="http://schemas.microsoft.com/office/drawing/2014/main" id="{F390430E-53F2-4C57-8D33-35443D64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897" y="3036"/>
              <a:ext cx="1979" cy="2030"/>
            </a:xfrm>
            <a:prstGeom prst="ellipse">
              <a:avLst/>
            </a:prstGeom>
            <a:solidFill>
              <a:srgbClr val="FCD7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5" name="Oval 5">
              <a:extLst>
                <a:ext uri="{FF2B5EF4-FFF2-40B4-BE49-F238E27FC236}">
                  <a16:creationId xmlns:a16="http://schemas.microsoft.com/office/drawing/2014/main" id="{4988BAAB-2953-4140-9FF4-59DB87DE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912"/>
              <a:ext cx="1824" cy="1392"/>
            </a:xfrm>
            <a:prstGeom prst="ellipse">
              <a:avLst/>
            </a:prstGeom>
            <a:solidFill>
              <a:srgbClr val="FCD7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6" name="Oval 6">
              <a:extLst>
                <a:ext uri="{FF2B5EF4-FFF2-40B4-BE49-F238E27FC236}">
                  <a16:creationId xmlns:a16="http://schemas.microsoft.com/office/drawing/2014/main" id="{3AD2CED5-BC65-4A2D-ABFB-D685FAFE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493"/>
              <a:ext cx="2016" cy="2047"/>
            </a:xfrm>
            <a:prstGeom prst="ellipse">
              <a:avLst/>
            </a:prstGeom>
            <a:solidFill>
              <a:srgbClr val="FCD7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7" name="Oval 7">
              <a:extLst>
                <a:ext uri="{FF2B5EF4-FFF2-40B4-BE49-F238E27FC236}">
                  <a16:creationId xmlns:a16="http://schemas.microsoft.com/office/drawing/2014/main" id="{CEC3FC9F-D9B4-4994-B9E6-3E22CCDD55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7730">
              <a:off x="48" y="1147"/>
              <a:ext cx="1501" cy="2208"/>
            </a:xfrm>
            <a:prstGeom prst="ellipse">
              <a:avLst/>
            </a:prstGeom>
            <a:solidFill>
              <a:srgbClr val="FCD7A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088" name="Text Box 8">
              <a:extLst>
                <a:ext uri="{FF2B5EF4-FFF2-40B4-BE49-F238E27FC236}">
                  <a16:creationId xmlns:a16="http://schemas.microsoft.com/office/drawing/2014/main" id="{483CD18E-74EF-43D6-B4E6-19C14D153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2256"/>
              <a:ext cx="728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300" b="1">
                  <a:latin typeface="Arial" panose="020B0604020202020204" pitchFamily="34" charset="0"/>
                </a:rPr>
                <a:t>Snowpack</a:t>
              </a:r>
            </a:p>
          </p:txBody>
        </p:sp>
        <p:sp>
          <p:nvSpPr>
            <p:cNvPr id="302089" name="Text Box 9">
              <a:extLst>
                <a:ext uri="{FF2B5EF4-FFF2-40B4-BE49-F238E27FC236}">
                  <a16:creationId xmlns:a16="http://schemas.microsoft.com/office/drawing/2014/main" id="{59B714ED-B02A-43A8-9454-A62AD4E8C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" y="1737"/>
              <a:ext cx="75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Particulate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Deposition</a:t>
              </a:r>
            </a:p>
          </p:txBody>
        </p:sp>
        <p:cxnSp>
          <p:nvCxnSpPr>
            <p:cNvPr id="302090" name="AutoShape 10">
              <a:extLst>
                <a:ext uri="{FF2B5EF4-FFF2-40B4-BE49-F238E27FC236}">
                  <a16:creationId xmlns:a16="http://schemas.microsoft.com/office/drawing/2014/main" id="{5FD6787C-31B9-4E98-AEFB-7AED1DB41099}"/>
                </a:ext>
              </a:extLst>
            </p:cNvPr>
            <p:cNvCxnSpPr>
              <a:cxnSpLocks noChangeShapeType="1"/>
              <a:stCxn id="302089" idx="2"/>
              <a:endCxn id="302088" idx="0"/>
            </p:cNvCxnSpPr>
            <p:nvPr/>
          </p:nvCxnSpPr>
          <p:spPr bwMode="auto">
            <a:xfrm rot="5400000">
              <a:off x="5383" y="2175"/>
              <a:ext cx="154" cy="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091" name="Text Box 11">
              <a:extLst>
                <a:ext uri="{FF2B5EF4-FFF2-40B4-BE49-F238E27FC236}">
                  <a16:creationId xmlns:a16="http://schemas.microsoft.com/office/drawing/2014/main" id="{EF45A3F3-7FA6-441A-BEC8-449624CBF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6" y="1249"/>
              <a:ext cx="62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Snowfall</a:t>
              </a:r>
            </a:p>
          </p:txBody>
        </p:sp>
        <p:cxnSp>
          <p:nvCxnSpPr>
            <p:cNvPr id="302092" name="AutoShape 12">
              <a:extLst>
                <a:ext uri="{FF2B5EF4-FFF2-40B4-BE49-F238E27FC236}">
                  <a16:creationId xmlns:a16="http://schemas.microsoft.com/office/drawing/2014/main" id="{1D021C91-C3B4-467D-AB3A-8749352314B7}"/>
                </a:ext>
              </a:extLst>
            </p:cNvPr>
            <p:cNvCxnSpPr>
              <a:cxnSpLocks noChangeShapeType="1"/>
              <a:stCxn id="302091" idx="2"/>
              <a:endCxn id="302088" idx="3"/>
            </p:cNvCxnSpPr>
            <p:nvPr/>
          </p:nvCxnSpPr>
          <p:spPr bwMode="auto">
            <a:xfrm rot="5400000">
              <a:off x="5584" y="1706"/>
              <a:ext cx="902" cy="41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093" name="Text Box 13">
              <a:extLst>
                <a:ext uri="{FF2B5EF4-FFF2-40B4-BE49-F238E27FC236}">
                  <a16:creationId xmlns:a16="http://schemas.microsoft.com/office/drawing/2014/main" id="{4888D29F-D21A-4BF6-AF19-0E5285730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7" y="2098"/>
              <a:ext cx="659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Reactive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oxygen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species</a:t>
              </a:r>
            </a:p>
          </p:txBody>
        </p:sp>
        <p:cxnSp>
          <p:nvCxnSpPr>
            <p:cNvPr id="302094" name="AutoShape 14">
              <a:extLst>
                <a:ext uri="{FF2B5EF4-FFF2-40B4-BE49-F238E27FC236}">
                  <a16:creationId xmlns:a16="http://schemas.microsoft.com/office/drawing/2014/main" id="{449FBE60-5C32-484A-96D2-F8BB0195942D}"/>
                </a:ext>
              </a:extLst>
            </p:cNvPr>
            <p:cNvCxnSpPr>
              <a:cxnSpLocks noChangeShapeType="1"/>
              <a:stCxn id="302093" idx="1"/>
              <a:endCxn id="302088" idx="3"/>
            </p:cNvCxnSpPr>
            <p:nvPr/>
          </p:nvCxnSpPr>
          <p:spPr bwMode="auto">
            <a:xfrm rot="10800000" flipV="1">
              <a:off x="5830" y="2359"/>
              <a:ext cx="278" cy="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095" name="Text Box 15">
              <a:extLst>
                <a:ext uri="{FF2B5EF4-FFF2-40B4-BE49-F238E27FC236}">
                  <a16:creationId xmlns:a16="http://schemas.microsoft.com/office/drawing/2014/main" id="{2CABD658-4535-4D10-84C6-32643CFCA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334"/>
              <a:ext cx="94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Exposed Lake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 Bed Area</a:t>
              </a:r>
            </a:p>
          </p:txBody>
        </p:sp>
        <p:sp>
          <p:nvSpPr>
            <p:cNvPr id="302096" name="Text Box 16">
              <a:extLst>
                <a:ext uri="{FF2B5EF4-FFF2-40B4-BE49-F238E27FC236}">
                  <a16:creationId xmlns:a16="http://schemas.microsoft.com/office/drawing/2014/main" id="{B6EF9D93-E408-4818-9A8F-3506CE346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3" y="334"/>
              <a:ext cx="78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Particulate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Generation</a:t>
              </a:r>
            </a:p>
          </p:txBody>
        </p:sp>
        <p:cxnSp>
          <p:nvCxnSpPr>
            <p:cNvPr id="302097" name="AutoShape 17">
              <a:extLst>
                <a:ext uri="{FF2B5EF4-FFF2-40B4-BE49-F238E27FC236}">
                  <a16:creationId xmlns:a16="http://schemas.microsoft.com/office/drawing/2014/main" id="{246203AC-BE1B-4D4B-8B3A-844D3C2A8511}"/>
                </a:ext>
              </a:extLst>
            </p:cNvPr>
            <p:cNvCxnSpPr>
              <a:cxnSpLocks noChangeShapeType="1"/>
              <a:stCxn id="302096" idx="3"/>
              <a:endCxn id="302131" idx="1"/>
            </p:cNvCxnSpPr>
            <p:nvPr/>
          </p:nvCxnSpPr>
          <p:spPr bwMode="auto">
            <a:xfrm>
              <a:off x="3547" y="517"/>
              <a:ext cx="251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098" name="AutoShape 18">
              <a:extLst>
                <a:ext uri="{FF2B5EF4-FFF2-40B4-BE49-F238E27FC236}">
                  <a16:creationId xmlns:a16="http://schemas.microsoft.com/office/drawing/2014/main" id="{4D73143D-F487-45AB-A784-E692998025ED}"/>
                </a:ext>
              </a:extLst>
            </p:cNvPr>
            <p:cNvCxnSpPr>
              <a:cxnSpLocks noChangeShapeType="1"/>
              <a:stCxn id="302095" idx="3"/>
              <a:endCxn id="302096" idx="1"/>
            </p:cNvCxnSpPr>
            <p:nvPr/>
          </p:nvCxnSpPr>
          <p:spPr bwMode="auto">
            <a:xfrm>
              <a:off x="2505" y="517"/>
              <a:ext cx="23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099" name="Text Box 19">
              <a:extLst>
                <a:ext uri="{FF2B5EF4-FFF2-40B4-BE49-F238E27FC236}">
                  <a16:creationId xmlns:a16="http://schemas.microsoft.com/office/drawing/2014/main" id="{F1621CC7-EDE2-4111-8D31-E1372B305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622"/>
              <a:ext cx="56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Lake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Volume</a:t>
              </a:r>
            </a:p>
          </p:txBody>
        </p:sp>
        <p:cxnSp>
          <p:nvCxnSpPr>
            <p:cNvPr id="302100" name="AutoShape 20">
              <a:extLst>
                <a:ext uri="{FF2B5EF4-FFF2-40B4-BE49-F238E27FC236}">
                  <a16:creationId xmlns:a16="http://schemas.microsoft.com/office/drawing/2014/main" id="{A0446AF3-899F-4DCF-8E20-A2EC3369E07B}"/>
                </a:ext>
              </a:extLst>
            </p:cNvPr>
            <p:cNvCxnSpPr>
              <a:cxnSpLocks noChangeShapeType="1"/>
              <a:stCxn id="302109" idx="0"/>
              <a:endCxn id="302095" idx="1"/>
            </p:cNvCxnSpPr>
            <p:nvPr/>
          </p:nvCxnSpPr>
          <p:spPr bwMode="auto">
            <a:xfrm rot="16200000">
              <a:off x="632" y="428"/>
              <a:ext cx="810" cy="98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01" name="Text Box 21">
              <a:extLst>
                <a:ext uri="{FF2B5EF4-FFF2-40B4-BE49-F238E27FC236}">
                  <a16:creationId xmlns:a16="http://schemas.microsoft.com/office/drawing/2014/main" id="{BA4135E2-C5C2-42CE-8B7E-A779479EB9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" y="2240"/>
              <a:ext cx="832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Lake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Evaporation</a:t>
              </a:r>
            </a:p>
          </p:txBody>
        </p:sp>
        <p:cxnSp>
          <p:nvCxnSpPr>
            <p:cNvPr id="302102" name="AutoShape 22">
              <a:extLst>
                <a:ext uri="{FF2B5EF4-FFF2-40B4-BE49-F238E27FC236}">
                  <a16:creationId xmlns:a16="http://schemas.microsoft.com/office/drawing/2014/main" id="{1E37265B-364B-4EC0-9B59-985F05091513}"/>
                </a:ext>
              </a:extLst>
            </p:cNvPr>
            <p:cNvCxnSpPr>
              <a:cxnSpLocks noChangeShapeType="1"/>
              <a:stCxn id="302101" idx="2"/>
              <a:endCxn id="302099" idx="3"/>
            </p:cNvCxnSpPr>
            <p:nvPr/>
          </p:nvCxnSpPr>
          <p:spPr bwMode="auto">
            <a:xfrm rot="5400000">
              <a:off x="937" y="2622"/>
              <a:ext cx="201" cy="16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03" name="Text Box 23">
              <a:extLst>
                <a:ext uri="{FF2B5EF4-FFF2-40B4-BE49-F238E27FC236}">
                  <a16:creationId xmlns:a16="http://schemas.microsoft.com/office/drawing/2014/main" id="{40106579-F131-4190-AA97-C4E96A770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9" y="3234"/>
              <a:ext cx="515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Runoff</a:t>
              </a:r>
            </a:p>
          </p:txBody>
        </p:sp>
        <p:sp>
          <p:nvSpPr>
            <p:cNvPr id="302104" name="Text Box 24">
              <a:extLst>
                <a:ext uri="{FF2B5EF4-FFF2-40B4-BE49-F238E27FC236}">
                  <a16:creationId xmlns:a16="http://schemas.microsoft.com/office/drawing/2014/main" id="{831FC244-A8AB-4F13-98BF-797050C3A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2418"/>
              <a:ext cx="707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Ag/Urban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Diversion</a:t>
              </a:r>
            </a:p>
          </p:txBody>
        </p:sp>
        <p:cxnSp>
          <p:nvCxnSpPr>
            <p:cNvPr id="302105" name="AutoShape 25">
              <a:extLst>
                <a:ext uri="{FF2B5EF4-FFF2-40B4-BE49-F238E27FC236}">
                  <a16:creationId xmlns:a16="http://schemas.microsoft.com/office/drawing/2014/main" id="{E7F0901E-91F2-4821-9BFE-9DD9FE489FDA}"/>
                </a:ext>
              </a:extLst>
            </p:cNvPr>
            <p:cNvCxnSpPr>
              <a:cxnSpLocks noChangeShapeType="1"/>
              <a:stCxn id="302104" idx="2"/>
              <a:endCxn id="302103" idx="0"/>
            </p:cNvCxnSpPr>
            <p:nvPr/>
          </p:nvCxnSpPr>
          <p:spPr bwMode="auto">
            <a:xfrm rot="5400000">
              <a:off x="2775" y="3006"/>
              <a:ext cx="452" cy="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06" name="AutoShape 26">
              <a:extLst>
                <a:ext uri="{FF2B5EF4-FFF2-40B4-BE49-F238E27FC236}">
                  <a16:creationId xmlns:a16="http://schemas.microsoft.com/office/drawing/2014/main" id="{1E926C2D-C2B9-4089-AD1D-16F86FD568BC}"/>
                </a:ext>
              </a:extLst>
            </p:cNvPr>
            <p:cNvCxnSpPr>
              <a:cxnSpLocks noChangeShapeType="1"/>
              <a:stCxn id="302103" idx="1"/>
              <a:endCxn id="302099" idx="2"/>
            </p:cNvCxnSpPr>
            <p:nvPr/>
          </p:nvCxnSpPr>
          <p:spPr bwMode="auto">
            <a:xfrm rot="10800000">
              <a:off x="665" y="2989"/>
              <a:ext cx="2068" cy="35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07" name="Text Box 27">
              <a:extLst>
                <a:ext uri="{FF2B5EF4-FFF2-40B4-BE49-F238E27FC236}">
                  <a16:creationId xmlns:a16="http://schemas.microsoft.com/office/drawing/2014/main" id="{47F12759-CD70-4CB8-A2E1-515BB9B40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" y="2762"/>
              <a:ext cx="75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Population</a:t>
              </a:r>
            </a:p>
          </p:txBody>
        </p:sp>
        <p:cxnSp>
          <p:nvCxnSpPr>
            <p:cNvPr id="302108" name="AutoShape 28">
              <a:extLst>
                <a:ext uri="{FF2B5EF4-FFF2-40B4-BE49-F238E27FC236}">
                  <a16:creationId xmlns:a16="http://schemas.microsoft.com/office/drawing/2014/main" id="{C29EDFA3-DF5B-4FC6-84D0-68FB213B7F99}"/>
                </a:ext>
              </a:extLst>
            </p:cNvPr>
            <p:cNvCxnSpPr>
              <a:cxnSpLocks noChangeShapeType="1"/>
              <a:stCxn id="302107" idx="0"/>
              <a:endCxn id="302104" idx="1"/>
            </p:cNvCxnSpPr>
            <p:nvPr/>
          </p:nvCxnSpPr>
          <p:spPr bwMode="auto">
            <a:xfrm rot="16200000">
              <a:off x="2417" y="2541"/>
              <a:ext cx="163" cy="28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09" name="Text Box 29">
              <a:extLst>
                <a:ext uri="{FF2B5EF4-FFF2-40B4-BE49-F238E27FC236}">
                  <a16:creationId xmlns:a16="http://schemas.microsoft.com/office/drawing/2014/main" id="{CAD05B59-14A5-4AB2-B921-E7735F1FE6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" y="1326"/>
              <a:ext cx="398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Lake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Area</a:t>
              </a:r>
            </a:p>
          </p:txBody>
        </p:sp>
        <p:cxnSp>
          <p:nvCxnSpPr>
            <p:cNvPr id="302110" name="AutoShape 30">
              <a:extLst>
                <a:ext uri="{FF2B5EF4-FFF2-40B4-BE49-F238E27FC236}">
                  <a16:creationId xmlns:a16="http://schemas.microsoft.com/office/drawing/2014/main" id="{1D9FBD99-B79C-4FCB-94F4-C93CA471BC42}"/>
                </a:ext>
              </a:extLst>
            </p:cNvPr>
            <p:cNvCxnSpPr>
              <a:cxnSpLocks noChangeShapeType="1"/>
              <a:stCxn id="302109" idx="3"/>
              <a:endCxn id="302101" idx="0"/>
            </p:cNvCxnSpPr>
            <p:nvPr/>
          </p:nvCxnSpPr>
          <p:spPr bwMode="auto">
            <a:xfrm>
              <a:off x="746" y="1510"/>
              <a:ext cx="376" cy="72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11" name="AutoShape 31">
              <a:extLst>
                <a:ext uri="{FF2B5EF4-FFF2-40B4-BE49-F238E27FC236}">
                  <a16:creationId xmlns:a16="http://schemas.microsoft.com/office/drawing/2014/main" id="{BAC25562-FB8A-4338-A6DF-0F4E180D2879}"/>
                </a:ext>
              </a:extLst>
            </p:cNvPr>
            <p:cNvCxnSpPr>
              <a:cxnSpLocks noChangeShapeType="1"/>
              <a:stCxn id="302099" idx="1"/>
              <a:endCxn id="302109" idx="1"/>
            </p:cNvCxnSpPr>
            <p:nvPr/>
          </p:nvCxnSpPr>
          <p:spPr bwMode="auto">
            <a:xfrm rot="10800000">
              <a:off x="339" y="1510"/>
              <a:ext cx="37" cy="1296"/>
            </a:xfrm>
            <a:prstGeom prst="curvedConnector3">
              <a:avLst>
                <a:gd name="adj1" fmla="val 48919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12" name="Text Box 32">
              <a:extLst>
                <a:ext uri="{FF2B5EF4-FFF2-40B4-BE49-F238E27FC236}">
                  <a16:creationId xmlns:a16="http://schemas.microsoft.com/office/drawing/2014/main" id="{03F2CA1A-E2D3-4339-917D-35FA98ADB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0" y="1428"/>
              <a:ext cx="672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Ag/Urban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ET</a:t>
              </a:r>
            </a:p>
          </p:txBody>
        </p:sp>
        <p:cxnSp>
          <p:nvCxnSpPr>
            <p:cNvPr id="302113" name="AutoShape 33">
              <a:extLst>
                <a:ext uri="{FF2B5EF4-FFF2-40B4-BE49-F238E27FC236}">
                  <a16:creationId xmlns:a16="http://schemas.microsoft.com/office/drawing/2014/main" id="{699F360B-EF0D-44C7-A4FE-6756149E9491}"/>
                </a:ext>
              </a:extLst>
            </p:cNvPr>
            <p:cNvCxnSpPr>
              <a:cxnSpLocks noChangeShapeType="1"/>
              <a:stCxn id="302112" idx="0"/>
              <a:endCxn id="302117" idx="3"/>
            </p:cNvCxnSpPr>
            <p:nvPr/>
          </p:nvCxnSpPr>
          <p:spPr bwMode="auto">
            <a:xfrm rot="5400000" flipH="1">
              <a:off x="3863" y="646"/>
              <a:ext cx="297" cy="127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14" name="Text Box 34">
              <a:extLst>
                <a:ext uri="{FF2B5EF4-FFF2-40B4-BE49-F238E27FC236}">
                  <a16:creationId xmlns:a16="http://schemas.microsoft.com/office/drawing/2014/main" id="{4623108B-C702-41DD-BF0B-3510BDF39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4" y="3284"/>
              <a:ext cx="27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ET</a:t>
              </a:r>
            </a:p>
          </p:txBody>
        </p:sp>
        <p:sp>
          <p:nvSpPr>
            <p:cNvPr id="302115" name="Text Box 35">
              <a:extLst>
                <a:ext uri="{FF2B5EF4-FFF2-40B4-BE49-F238E27FC236}">
                  <a16:creationId xmlns:a16="http://schemas.microsoft.com/office/drawing/2014/main" id="{E026E218-2985-4BF9-8C3D-7F8131341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6" y="2543"/>
              <a:ext cx="82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300" b="1">
                  <a:latin typeface="Arial" panose="020B0604020202020204" pitchFamily="34" charset="0"/>
                </a:rPr>
                <a:t>Sublimation</a:t>
              </a:r>
            </a:p>
          </p:txBody>
        </p:sp>
        <p:cxnSp>
          <p:nvCxnSpPr>
            <p:cNvPr id="302116" name="AutoShape 36">
              <a:extLst>
                <a:ext uri="{FF2B5EF4-FFF2-40B4-BE49-F238E27FC236}">
                  <a16:creationId xmlns:a16="http://schemas.microsoft.com/office/drawing/2014/main" id="{B1CCEB91-94F1-4966-8F8E-3F7E3775B43B}"/>
                </a:ext>
              </a:extLst>
            </p:cNvPr>
            <p:cNvCxnSpPr>
              <a:cxnSpLocks noChangeShapeType="1"/>
              <a:stCxn id="302115" idx="0"/>
              <a:endCxn id="302088" idx="3"/>
            </p:cNvCxnSpPr>
            <p:nvPr/>
          </p:nvCxnSpPr>
          <p:spPr bwMode="auto">
            <a:xfrm rot="5400000" flipH="1">
              <a:off x="5845" y="2347"/>
              <a:ext cx="182" cy="21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17" name="Text Box 37">
              <a:extLst>
                <a:ext uri="{FF2B5EF4-FFF2-40B4-BE49-F238E27FC236}">
                  <a16:creationId xmlns:a16="http://schemas.microsoft.com/office/drawing/2014/main" id="{A9E5590A-D0F6-4123-B359-B8EE02801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949"/>
              <a:ext cx="71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Ag/Urban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Discharge</a:t>
              </a:r>
            </a:p>
          </p:txBody>
        </p:sp>
        <p:sp>
          <p:nvSpPr>
            <p:cNvPr id="302118" name="Text Box 38">
              <a:extLst>
                <a:ext uri="{FF2B5EF4-FFF2-40B4-BE49-F238E27FC236}">
                  <a16:creationId xmlns:a16="http://schemas.microsoft.com/office/drawing/2014/main" id="{280A8A29-52BE-4F84-B76A-C1F03E777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9" y="1643"/>
              <a:ext cx="70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Ag/Urban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Runoff</a:t>
              </a:r>
            </a:p>
          </p:txBody>
        </p:sp>
        <p:cxnSp>
          <p:nvCxnSpPr>
            <p:cNvPr id="302119" name="AutoShape 39">
              <a:extLst>
                <a:ext uri="{FF2B5EF4-FFF2-40B4-BE49-F238E27FC236}">
                  <a16:creationId xmlns:a16="http://schemas.microsoft.com/office/drawing/2014/main" id="{3275799C-75E3-42FB-AB6F-C9036333268D}"/>
                </a:ext>
              </a:extLst>
            </p:cNvPr>
            <p:cNvCxnSpPr>
              <a:cxnSpLocks noChangeShapeType="1"/>
              <a:stCxn id="302118" idx="2"/>
              <a:endCxn id="302099" idx="3"/>
            </p:cNvCxnSpPr>
            <p:nvPr/>
          </p:nvCxnSpPr>
          <p:spPr bwMode="auto">
            <a:xfrm rot="5400000">
              <a:off x="1010" y="1952"/>
              <a:ext cx="798" cy="91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20" name="AutoShape 40">
              <a:extLst>
                <a:ext uri="{FF2B5EF4-FFF2-40B4-BE49-F238E27FC236}">
                  <a16:creationId xmlns:a16="http://schemas.microsoft.com/office/drawing/2014/main" id="{32BD08D4-2AB8-41C2-A764-38B633CB4E69}"/>
                </a:ext>
              </a:extLst>
            </p:cNvPr>
            <p:cNvCxnSpPr>
              <a:cxnSpLocks noChangeShapeType="1"/>
              <a:stCxn id="302104" idx="0"/>
              <a:endCxn id="302146" idx="2"/>
            </p:cNvCxnSpPr>
            <p:nvPr/>
          </p:nvCxnSpPr>
          <p:spPr bwMode="auto">
            <a:xfrm rot="5400000" flipH="1">
              <a:off x="2890" y="2303"/>
              <a:ext cx="228" cy="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21" name="AutoShape 41">
              <a:extLst>
                <a:ext uri="{FF2B5EF4-FFF2-40B4-BE49-F238E27FC236}">
                  <a16:creationId xmlns:a16="http://schemas.microsoft.com/office/drawing/2014/main" id="{5C40C6D4-B2C3-47A7-884A-9637977B20DD}"/>
                </a:ext>
              </a:extLst>
            </p:cNvPr>
            <p:cNvCxnSpPr>
              <a:cxnSpLocks noChangeShapeType="1"/>
              <a:stCxn id="302117" idx="1"/>
              <a:endCxn id="302118" idx="0"/>
            </p:cNvCxnSpPr>
            <p:nvPr/>
          </p:nvCxnSpPr>
          <p:spPr bwMode="auto">
            <a:xfrm rot="10800000" flipV="1">
              <a:off x="1864" y="1132"/>
              <a:ext cx="779" cy="51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22" name="Text Box 42">
              <a:extLst>
                <a:ext uri="{FF2B5EF4-FFF2-40B4-BE49-F238E27FC236}">
                  <a16:creationId xmlns:a16="http://schemas.microsoft.com/office/drawing/2014/main" id="{26FFD30A-3FF9-4073-AECE-3B7465E3B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" y="1350"/>
              <a:ext cx="728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Ag/Urban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Hydrology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Design</a:t>
              </a:r>
            </a:p>
          </p:txBody>
        </p:sp>
        <p:cxnSp>
          <p:nvCxnSpPr>
            <p:cNvPr id="302123" name="AutoShape 43">
              <a:extLst>
                <a:ext uri="{FF2B5EF4-FFF2-40B4-BE49-F238E27FC236}">
                  <a16:creationId xmlns:a16="http://schemas.microsoft.com/office/drawing/2014/main" id="{360F26E7-783B-46BF-B972-615DC9F67A7A}"/>
                </a:ext>
              </a:extLst>
            </p:cNvPr>
            <p:cNvCxnSpPr>
              <a:cxnSpLocks noChangeShapeType="1"/>
              <a:stCxn id="302122" idx="2"/>
              <a:endCxn id="302146" idx="3"/>
            </p:cNvCxnSpPr>
            <p:nvPr/>
          </p:nvCxnSpPr>
          <p:spPr bwMode="auto">
            <a:xfrm rot="5400000">
              <a:off x="3506" y="1846"/>
              <a:ext cx="135" cy="18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24" name="AutoShape 44">
              <a:extLst>
                <a:ext uri="{FF2B5EF4-FFF2-40B4-BE49-F238E27FC236}">
                  <a16:creationId xmlns:a16="http://schemas.microsoft.com/office/drawing/2014/main" id="{F1C4A875-0076-4F47-8843-8992254B8F02}"/>
                </a:ext>
              </a:extLst>
            </p:cNvPr>
            <p:cNvCxnSpPr>
              <a:cxnSpLocks noChangeShapeType="1"/>
              <a:stCxn id="302122" idx="3"/>
              <a:endCxn id="302112" idx="1"/>
            </p:cNvCxnSpPr>
            <p:nvPr/>
          </p:nvCxnSpPr>
          <p:spPr bwMode="auto">
            <a:xfrm>
              <a:off x="4041" y="1612"/>
              <a:ext cx="26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25" name="Text Box 45">
              <a:extLst>
                <a:ext uri="{FF2B5EF4-FFF2-40B4-BE49-F238E27FC236}">
                  <a16:creationId xmlns:a16="http://schemas.microsoft.com/office/drawing/2014/main" id="{75F8A0B0-B91A-4DDA-B735-269FD6669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9" y="4128"/>
              <a:ext cx="10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Mountain Block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GW Recharge</a:t>
              </a:r>
            </a:p>
          </p:txBody>
        </p:sp>
        <p:cxnSp>
          <p:nvCxnSpPr>
            <p:cNvPr id="302126" name="AutoShape 46">
              <a:extLst>
                <a:ext uri="{FF2B5EF4-FFF2-40B4-BE49-F238E27FC236}">
                  <a16:creationId xmlns:a16="http://schemas.microsoft.com/office/drawing/2014/main" id="{3C302757-7DC7-4086-8B9A-2FD69010B27A}"/>
                </a:ext>
              </a:extLst>
            </p:cNvPr>
            <p:cNvCxnSpPr>
              <a:cxnSpLocks noChangeShapeType="1"/>
              <a:stCxn id="302156" idx="1"/>
              <a:endCxn id="302099" idx="2"/>
            </p:cNvCxnSpPr>
            <p:nvPr/>
          </p:nvCxnSpPr>
          <p:spPr bwMode="auto">
            <a:xfrm rot="10800000">
              <a:off x="665" y="2989"/>
              <a:ext cx="521" cy="122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27" name="Text Box 47">
              <a:extLst>
                <a:ext uri="{FF2B5EF4-FFF2-40B4-BE49-F238E27FC236}">
                  <a16:creationId xmlns:a16="http://schemas.microsoft.com/office/drawing/2014/main" id="{41BB25C4-2EB7-4BB8-8A46-6DD56012E2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2" y="2929"/>
              <a:ext cx="75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Vegetation</a:t>
              </a:r>
            </a:p>
          </p:txBody>
        </p:sp>
        <p:cxnSp>
          <p:nvCxnSpPr>
            <p:cNvPr id="302128" name="AutoShape 48">
              <a:extLst>
                <a:ext uri="{FF2B5EF4-FFF2-40B4-BE49-F238E27FC236}">
                  <a16:creationId xmlns:a16="http://schemas.microsoft.com/office/drawing/2014/main" id="{625071B4-8EB1-4467-B4E0-3CE8A02E74A5}"/>
                </a:ext>
              </a:extLst>
            </p:cNvPr>
            <p:cNvCxnSpPr>
              <a:cxnSpLocks noChangeShapeType="1"/>
              <a:stCxn id="302127" idx="0"/>
              <a:endCxn id="302088" idx="2"/>
            </p:cNvCxnSpPr>
            <p:nvPr/>
          </p:nvCxnSpPr>
          <p:spPr bwMode="auto">
            <a:xfrm rot="5400000" flipH="1">
              <a:off x="5227" y="2697"/>
              <a:ext cx="460" cy="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29" name="AutoShape 49">
              <a:extLst>
                <a:ext uri="{FF2B5EF4-FFF2-40B4-BE49-F238E27FC236}">
                  <a16:creationId xmlns:a16="http://schemas.microsoft.com/office/drawing/2014/main" id="{DA3DF9F1-A5DC-4984-9403-C26704EC5963}"/>
                </a:ext>
              </a:extLst>
            </p:cNvPr>
            <p:cNvCxnSpPr>
              <a:cxnSpLocks noChangeShapeType="1"/>
              <a:stCxn id="302127" idx="1"/>
              <a:endCxn id="302114" idx="3"/>
            </p:cNvCxnSpPr>
            <p:nvPr/>
          </p:nvCxnSpPr>
          <p:spPr bwMode="auto">
            <a:xfrm rot="10800000" flipV="1">
              <a:off x="4440" y="3034"/>
              <a:ext cx="632" cy="35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30" name="Text Box 50">
              <a:extLst>
                <a:ext uri="{FF2B5EF4-FFF2-40B4-BE49-F238E27FC236}">
                  <a16:creationId xmlns:a16="http://schemas.microsoft.com/office/drawing/2014/main" id="{EEDB7DC2-720C-46F2-8E28-8CAEDBFF66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2" y="4582"/>
              <a:ext cx="57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GW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Storage</a:t>
              </a:r>
            </a:p>
          </p:txBody>
        </p:sp>
        <p:sp>
          <p:nvSpPr>
            <p:cNvPr id="302131" name="Text Box 51">
              <a:extLst>
                <a:ext uri="{FF2B5EF4-FFF2-40B4-BE49-F238E27FC236}">
                  <a16:creationId xmlns:a16="http://schemas.microsoft.com/office/drawing/2014/main" id="{CC3642FB-30DE-4843-9CA0-CDBBB871D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1" y="334"/>
              <a:ext cx="783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Particulate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Transport</a:t>
              </a:r>
            </a:p>
          </p:txBody>
        </p:sp>
        <p:cxnSp>
          <p:nvCxnSpPr>
            <p:cNvPr id="302132" name="AutoShape 52">
              <a:extLst>
                <a:ext uri="{FF2B5EF4-FFF2-40B4-BE49-F238E27FC236}">
                  <a16:creationId xmlns:a16="http://schemas.microsoft.com/office/drawing/2014/main" id="{AF14DBC3-636B-40A3-8E49-8FDE0B2EF025}"/>
                </a:ext>
              </a:extLst>
            </p:cNvPr>
            <p:cNvCxnSpPr>
              <a:cxnSpLocks noChangeShapeType="1"/>
              <a:stCxn id="302131" idx="3"/>
              <a:endCxn id="302089" idx="0"/>
            </p:cNvCxnSpPr>
            <p:nvPr/>
          </p:nvCxnSpPr>
          <p:spPr bwMode="auto">
            <a:xfrm>
              <a:off x="4605" y="517"/>
              <a:ext cx="858" cy="121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33" name="AutoShape 53">
              <a:extLst>
                <a:ext uri="{FF2B5EF4-FFF2-40B4-BE49-F238E27FC236}">
                  <a16:creationId xmlns:a16="http://schemas.microsoft.com/office/drawing/2014/main" id="{C144BF47-46FA-4AE6-9D6E-D7491A86F7EF}"/>
                </a:ext>
              </a:extLst>
            </p:cNvPr>
            <p:cNvCxnSpPr>
              <a:cxnSpLocks noChangeShapeType="1"/>
              <a:stCxn id="302125" idx="2"/>
              <a:endCxn id="302130" idx="3"/>
            </p:cNvCxnSpPr>
            <p:nvPr/>
          </p:nvCxnSpPr>
          <p:spPr bwMode="auto">
            <a:xfrm rot="5400000">
              <a:off x="3668" y="3912"/>
              <a:ext cx="269" cy="143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34" name="Text Box 54">
              <a:extLst>
                <a:ext uri="{FF2B5EF4-FFF2-40B4-BE49-F238E27FC236}">
                  <a16:creationId xmlns:a16="http://schemas.microsoft.com/office/drawing/2014/main" id="{06A02712-0D50-4510-945A-A052CB2E6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4" y="3678"/>
              <a:ext cx="57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Soil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Storage</a:t>
              </a:r>
            </a:p>
          </p:txBody>
        </p:sp>
        <p:cxnSp>
          <p:nvCxnSpPr>
            <p:cNvPr id="302135" name="AutoShape 55">
              <a:extLst>
                <a:ext uri="{FF2B5EF4-FFF2-40B4-BE49-F238E27FC236}">
                  <a16:creationId xmlns:a16="http://schemas.microsoft.com/office/drawing/2014/main" id="{5C534069-1FE7-4F54-A131-2DDA373A4058}"/>
                </a:ext>
              </a:extLst>
            </p:cNvPr>
            <p:cNvCxnSpPr>
              <a:cxnSpLocks noChangeShapeType="1"/>
              <a:stCxn id="302156" idx="3"/>
              <a:endCxn id="302103" idx="2"/>
            </p:cNvCxnSpPr>
            <p:nvPr/>
          </p:nvCxnSpPr>
          <p:spPr bwMode="auto">
            <a:xfrm flipV="1">
              <a:off x="1920" y="3448"/>
              <a:ext cx="1077" cy="76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36" name="Text Box 56">
              <a:extLst>
                <a:ext uri="{FF2B5EF4-FFF2-40B4-BE49-F238E27FC236}">
                  <a16:creationId xmlns:a16="http://schemas.microsoft.com/office/drawing/2014/main" id="{129550AE-9410-4D14-A225-9F646C2B7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3" y="3436"/>
              <a:ext cx="86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Precipitation</a:t>
              </a:r>
            </a:p>
          </p:txBody>
        </p:sp>
        <p:sp>
          <p:nvSpPr>
            <p:cNvPr id="302137" name="Text Box 57">
              <a:extLst>
                <a:ext uri="{FF2B5EF4-FFF2-40B4-BE49-F238E27FC236}">
                  <a16:creationId xmlns:a16="http://schemas.microsoft.com/office/drawing/2014/main" id="{4EF21247-9ABD-473A-9BE6-7D16D150F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" y="1854"/>
              <a:ext cx="55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Lake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Salinity</a:t>
              </a:r>
            </a:p>
          </p:txBody>
        </p:sp>
        <p:cxnSp>
          <p:nvCxnSpPr>
            <p:cNvPr id="302138" name="AutoShape 58">
              <a:extLst>
                <a:ext uri="{FF2B5EF4-FFF2-40B4-BE49-F238E27FC236}">
                  <a16:creationId xmlns:a16="http://schemas.microsoft.com/office/drawing/2014/main" id="{52B862D8-197B-4CD6-A1EE-D82357B7A64F}"/>
                </a:ext>
              </a:extLst>
            </p:cNvPr>
            <p:cNvCxnSpPr>
              <a:cxnSpLocks noChangeShapeType="1"/>
              <a:stCxn id="302137" idx="3"/>
              <a:endCxn id="302101" idx="0"/>
            </p:cNvCxnSpPr>
            <p:nvPr/>
          </p:nvCxnSpPr>
          <p:spPr bwMode="auto">
            <a:xfrm>
              <a:off x="963" y="2038"/>
              <a:ext cx="159" cy="20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39" name="AutoShape 59">
              <a:extLst>
                <a:ext uri="{FF2B5EF4-FFF2-40B4-BE49-F238E27FC236}">
                  <a16:creationId xmlns:a16="http://schemas.microsoft.com/office/drawing/2014/main" id="{3476725C-6B90-4973-BC44-2777ABC5A8FA}"/>
                </a:ext>
              </a:extLst>
            </p:cNvPr>
            <p:cNvCxnSpPr>
              <a:cxnSpLocks noChangeShapeType="1"/>
              <a:stCxn id="302099" idx="1"/>
              <a:endCxn id="302137" idx="1"/>
            </p:cNvCxnSpPr>
            <p:nvPr/>
          </p:nvCxnSpPr>
          <p:spPr bwMode="auto">
            <a:xfrm rot="10800000" flipH="1">
              <a:off x="376" y="2038"/>
              <a:ext cx="15" cy="768"/>
            </a:xfrm>
            <a:prstGeom prst="curvedConnector3">
              <a:avLst>
                <a:gd name="adj1" fmla="val -96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40" name="AutoShape 60">
              <a:extLst>
                <a:ext uri="{FF2B5EF4-FFF2-40B4-BE49-F238E27FC236}">
                  <a16:creationId xmlns:a16="http://schemas.microsoft.com/office/drawing/2014/main" id="{FB781987-6BE3-4529-8CAD-1E614B6CAE35}"/>
                </a:ext>
              </a:extLst>
            </p:cNvPr>
            <p:cNvCxnSpPr>
              <a:cxnSpLocks noChangeShapeType="1"/>
              <a:stCxn id="302136" idx="1"/>
              <a:endCxn id="302099" idx="2"/>
            </p:cNvCxnSpPr>
            <p:nvPr/>
          </p:nvCxnSpPr>
          <p:spPr bwMode="auto">
            <a:xfrm rot="10800000">
              <a:off x="665" y="2989"/>
              <a:ext cx="315" cy="55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41" name="Text Box 61">
              <a:extLst>
                <a:ext uri="{FF2B5EF4-FFF2-40B4-BE49-F238E27FC236}">
                  <a16:creationId xmlns:a16="http://schemas.microsoft.com/office/drawing/2014/main" id="{FBCE6114-CC1A-4D2E-B66E-D8FB81B429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" y="3535"/>
              <a:ext cx="72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Hyporheic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Storage</a:t>
              </a:r>
            </a:p>
          </p:txBody>
        </p:sp>
        <p:sp>
          <p:nvSpPr>
            <p:cNvPr id="302142" name="Text Box 62">
              <a:extLst>
                <a:ext uri="{FF2B5EF4-FFF2-40B4-BE49-F238E27FC236}">
                  <a16:creationId xmlns:a16="http://schemas.microsoft.com/office/drawing/2014/main" id="{612164DA-A8EE-4BEC-937C-754372913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" y="2880"/>
              <a:ext cx="44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500" b="1">
                  <a:solidFill>
                    <a:srgbClr val="CC0000"/>
                  </a:solidFill>
                  <a:latin typeface="Arial" panose="020B0604020202020204" pitchFamily="34" charset="0"/>
                </a:rPr>
                <a:t>Lake</a:t>
              </a:r>
            </a:p>
          </p:txBody>
        </p:sp>
        <p:sp>
          <p:nvSpPr>
            <p:cNvPr id="302143" name="Text Box 63">
              <a:extLst>
                <a:ext uri="{FF2B5EF4-FFF2-40B4-BE49-F238E27FC236}">
                  <a16:creationId xmlns:a16="http://schemas.microsoft.com/office/drawing/2014/main" id="{23CE329B-F2C1-45E5-B2C9-E9BE7E0E5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6" y="3122"/>
              <a:ext cx="79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500" b="1">
                  <a:solidFill>
                    <a:srgbClr val="CC0000"/>
                  </a:solidFill>
                  <a:latin typeface="Arial" panose="020B0604020202020204" pitchFamily="34" charset="0"/>
                </a:rPr>
                <a:t>Snow/Veg</a:t>
              </a:r>
            </a:p>
          </p:txBody>
        </p:sp>
        <p:sp>
          <p:nvSpPr>
            <p:cNvPr id="302144" name="Text Box 64">
              <a:extLst>
                <a:ext uri="{FF2B5EF4-FFF2-40B4-BE49-F238E27FC236}">
                  <a16:creationId xmlns:a16="http://schemas.microsoft.com/office/drawing/2014/main" id="{A74ED7D9-501C-4419-92AE-EAABF3EF21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3" y="1489"/>
              <a:ext cx="757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500" b="1">
                  <a:solidFill>
                    <a:srgbClr val="CC0000"/>
                  </a:solidFill>
                  <a:latin typeface="Arial" panose="020B0604020202020204" pitchFamily="34" charset="0"/>
                </a:rPr>
                <a:t>Urban/Ag</a:t>
              </a:r>
            </a:p>
          </p:txBody>
        </p:sp>
        <p:cxnSp>
          <p:nvCxnSpPr>
            <p:cNvPr id="302145" name="AutoShape 65">
              <a:extLst>
                <a:ext uri="{FF2B5EF4-FFF2-40B4-BE49-F238E27FC236}">
                  <a16:creationId xmlns:a16="http://schemas.microsoft.com/office/drawing/2014/main" id="{28891221-99BD-47D1-A434-5E8B909490DF}"/>
                </a:ext>
              </a:extLst>
            </p:cNvPr>
            <p:cNvCxnSpPr>
              <a:cxnSpLocks noChangeShapeType="1"/>
              <a:stCxn id="302104" idx="3"/>
              <a:endCxn id="302112" idx="2"/>
            </p:cNvCxnSpPr>
            <p:nvPr/>
          </p:nvCxnSpPr>
          <p:spPr bwMode="auto">
            <a:xfrm flipV="1">
              <a:off x="3367" y="1795"/>
              <a:ext cx="1280" cy="80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46" name="Text Box 66">
              <a:extLst>
                <a:ext uri="{FF2B5EF4-FFF2-40B4-BE49-F238E27FC236}">
                  <a16:creationId xmlns:a16="http://schemas.microsoft.com/office/drawing/2014/main" id="{C675A49A-CBA6-4A28-BA48-C3C8008E2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824"/>
              <a:ext cx="927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Ag/Urban 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GW Recharge</a:t>
              </a:r>
            </a:p>
          </p:txBody>
        </p:sp>
        <p:cxnSp>
          <p:nvCxnSpPr>
            <p:cNvPr id="302147" name="AutoShape 67">
              <a:extLst>
                <a:ext uri="{FF2B5EF4-FFF2-40B4-BE49-F238E27FC236}">
                  <a16:creationId xmlns:a16="http://schemas.microsoft.com/office/drawing/2014/main" id="{8E0F6338-593F-4F1E-A3AF-C709BC4C269D}"/>
                </a:ext>
              </a:extLst>
            </p:cNvPr>
            <p:cNvCxnSpPr>
              <a:cxnSpLocks noChangeShapeType="1"/>
              <a:stCxn id="302146" idx="0"/>
              <a:endCxn id="302117" idx="2"/>
            </p:cNvCxnSpPr>
            <p:nvPr/>
          </p:nvCxnSpPr>
          <p:spPr bwMode="auto">
            <a:xfrm rot="16200000">
              <a:off x="2752" y="1566"/>
              <a:ext cx="509" cy="7"/>
            </a:xfrm>
            <a:prstGeom prst="curvedConnector3">
              <a:avLst>
                <a:gd name="adj1" fmla="val 4990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48" name="AutoShape 68">
              <a:extLst>
                <a:ext uri="{FF2B5EF4-FFF2-40B4-BE49-F238E27FC236}">
                  <a16:creationId xmlns:a16="http://schemas.microsoft.com/office/drawing/2014/main" id="{959271C9-719C-4C9E-9EE9-49DD87614D7E}"/>
                </a:ext>
              </a:extLst>
            </p:cNvPr>
            <p:cNvCxnSpPr>
              <a:cxnSpLocks noChangeShapeType="1"/>
              <a:stCxn id="302122" idx="0"/>
              <a:endCxn id="302117" idx="3"/>
            </p:cNvCxnSpPr>
            <p:nvPr/>
          </p:nvCxnSpPr>
          <p:spPr bwMode="auto">
            <a:xfrm rot="5400000" flipH="1">
              <a:off x="3412" y="1097"/>
              <a:ext cx="220" cy="29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49" name="AutoShape 69">
              <a:extLst>
                <a:ext uri="{FF2B5EF4-FFF2-40B4-BE49-F238E27FC236}">
                  <a16:creationId xmlns:a16="http://schemas.microsoft.com/office/drawing/2014/main" id="{403A76DF-F3B2-4D27-89BE-C895CFB47136}"/>
                </a:ext>
              </a:extLst>
            </p:cNvPr>
            <p:cNvCxnSpPr>
              <a:cxnSpLocks noChangeShapeType="1"/>
              <a:stCxn id="302134" idx="1"/>
              <a:endCxn id="302103" idx="2"/>
            </p:cNvCxnSpPr>
            <p:nvPr/>
          </p:nvCxnSpPr>
          <p:spPr bwMode="auto">
            <a:xfrm rot="10800000">
              <a:off x="2997" y="3448"/>
              <a:ext cx="299" cy="41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50" name="AutoShape 70">
              <a:extLst>
                <a:ext uri="{FF2B5EF4-FFF2-40B4-BE49-F238E27FC236}">
                  <a16:creationId xmlns:a16="http://schemas.microsoft.com/office/drawing/2014/main" id="{8052AF39-A286-489C-AE85-364907C77548}"/>
                </a:ext>
              </a:extLst>
            </p:cNvPr>
            <p:cNvCxnSpPr>
              <a:cxnSpLocks noChangeShapeType="1"/>
              <a:stCxn id="302151" idx="1"/>
              <a:endCxn id="302103" idx="0"/>
            </p:cNvCxnSpPr>
            <p:nvPr/>
          </p:nvCxnSpPr>
          <p:spPr bwMode="auto">
            <a:xfrm rot="10800000" flipV="1">
              <a:off x="2997" y="2870"/>
              <a:ext cx="1131" cy="36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51" name="Text Box 71">
              <a:extLst>
                <a:ext uri="{FF2B5EF4-FFF2-40B4-BE49-F238E27FC236}">
                  <a16:creationId xmlns:a16="http://schemas.microsoft.com/office/drawing/2014/main" id="{07D0D1CB-2D01-4341-94E6-5A70A07F1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" y="2762"/>
              <a:ext cx="70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300" b="1">
                  <a:latin typeface="Arial" panose="020B0604020202020204" pitchFamily="34" charset="0"/>
                </a:rPr>
                <a:t>Snowmelt</a:t>
              </a:r>
            </a:p>
          </p:txBody>
        </p:sp>
        <p:cxnSp>
          <p:nvCxnSpPr>
            <p:cNvPr id="302152" name="AutoShape 72">
              <a:extLst>
                <a:ext uri="{FF2B5EF4-FFF2-40B4-BE49-F238E27FC236}">
                  <a16:creationId xmlns:a16="http://schemas.microsoft.com/office/drawing/2014/main" id="{FE4F9E96-934F-4CAA-8ACB-362C04DB02C7}"/>
                </a:ext>
              </a:extLst>
            </p:cNvPr>
            <p:cNvCxnSpPr>
              <a:cxnSpLocks noChangeShapeType="1"/>
              <a:stCxn id="302088" idx="1"/>
              <a:endCxn id="302151" idx="0"/>
            </p:cNvCxnSpPr>
            <p:nvPr/>
          </p:nvCxnSpPr>
          <p:spPr bwMode="auto">
            <a:xfrm rot="10800000" flipV="1">
              <a:off x="4489" y="2362"/>
              <a:ext cx="593" cy="40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53" name="AutoShape 73">
              <a:extLst>
                <a:ext uri="{FF2B5EF4-FFF2-40B4-BE49-F238E27FC236}">
                  <a16:creationId xmlns:a16="http://schemas.microsoft.com/office/drawing/2014/main" id="{ECF772AD-E3D2-49FE-B498-36B444074704}"/>
                </a:ext>
              </a:extLst>
            </p:cNvPr>
            <p:cNvCxnSpPr>
              <a:cxnSpLocks noChangeShapeType="1"/>
              <a:stCxn id="302127" idx="3"/>
              <a:endCxn id="302115" idx="2"/>
            </p:cNvCxnSpPr>
            <p:nvPr/>
          </p:nvCxnSpPr>
          <p:spPr bwMode="auto">
            <a:xfrm flipV="1">
              <a:off x="5842" y="2756"/>
              <a:ext cx="199" cy="27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54" name="Text Box 74">
              <a:extLst>
                <a:ext uri="{FF2B5EF4-FFF2-40B4-BE49-F238E27FC236}">
                  <a16:creationId xmlns:a16="http://schemas.microsoft.com/office/drawing/2014/main" id="{42AC9FD5-A568-4F48-8F00-567D190FD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7" y="4465"/>
              <a:ext cx="153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Arial" panose="020B0604020202020204" pitchFamily="34" charset="0"/>
                </a:rPr>
                <a:t>ET = Evapotranspiration</a:t>
              </a:r>
            </a:p>
            <a:p>
              <a:pPr eaLnBrk="1" hangingPunct="1"/>
              <a:r>
                <a:rPr lang="en-US" altLang="en-US" sz="1200">
                  <a:latin typeface="Arial" panose="020B0604020202020204" pitchFamily="34" charset="0"/>
                </a:rPr>
                <a:t>GW = Groundwater</a:t>
              </a:r>
            </a:p>
          </p:txBody>
        </p:sp>
        <p:cxnSp>
          <p:nvCxnSpPr>
            <p:cNvPr id="302155" name="AutoShape 75">
              <a:extLst>
                <a:ext uri="{FF2B5EF4-FFF2-40B4-BE49-F238E27FC236}">
                  <a16:creationId xmlns:a16="http://schemas.microsoft.com/office/drawing/2014/main" id="{AA23F736-84AE-4C95-9AC6-25B71EC8A0BC}"/>
                </a:ext>
              </a:extLst>
            </p:cNvPr>
            <p:cNvCxnSpPr>
              <a:cxnSpLocks noChangeShapeType="1"/>
              <a:stCxn id="302134" idx="3"/>
              <a:endCxn id="302125" idx="0"/>
            </p:cNvCxnSpPr>
            <p:nvPr/>
          </p:nvCxnSpPr>
          <p:spPr bwMode="auto">
            <a:xfrm>
              <a:off x="3888" y="3861"/>
              <a:ext cx="631" cy="26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56" name="Text Box 76">
              <a:extLst>
                <a:ext uri="{FF2B5EF4-FFF2-40B4-BE49-F238E27FC236}">
                  <a16:creationId xmlns:a16="http://schemas.microsoft.com/office/drawing/2014/main" id="{43E7D20A-BCC7-41D6-BBB3-B00746632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8" y="4033"/>
              <a:ext cx="714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GW</a:t>
              </a:r>
            </a:p>
            <a:p>
              <a:pPr algn="ctr" eaLnBrk="1" hangingPunct="1"/>
              <a:r>
                <a:rPr lang="en-US" altLang="en-US" sz="1300" b="1">
                  <a:latin typeface="Arial" panose="020B0604020202020204" pitchFamily="34" charset="0"/>
                </a:rPr>
                <a:t>Discharge</a:t>
              </a:r>
            </a:p>
          </p:txBody>
        </p:sp>
        <p:cxnSp>
          <p:nvCxnSpPr>
            <p:cNvPr id="302157" name="AutoShape 77">
              <a:extLst>
                <a:ext uri="{FF2B5EF4-FFF2-40B4-BE49-F238E27FC236}">
                  <a16:creationId xmlns:a16="http://schemas.microsoft.com/office/drawing/2014/main" id="{2ED6B5F1-FB4A-48A0-AAEA-526A72DCEB1A}"/>
                </a:ext>
              </a:extLst>
            </p:cNvPr>
            <p:cNvCxnSpPr>
              <a:cxnSpLocks noChangeShapeType="1"/>
              <a:stCxn id="302130" idx="1"/>
              <a:endCxn id="302156" idx="2"/>
            </p:cNvCxnSpPr>
            <p:nvPr/>
          </p:nvCxnSpPr>
          <p:spPr bwMode="auto">
            <a:xfrm rot="10800000">
              <a:off x="1553" y="4398"/>
              <a:ext cx="941" cy="36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58" name="Text Box 78">
              <a:extLst>
                <a:ext uri="{FF2B5EF4-FFF2-40B4-BE49-F238E27FC236}">
                  <a16:creationId xmlns:a16="http://schemas.microsoft.com/office/drawing/2014/main" id="{2601EB2A-CC78-4221-B8DA-51C6ABAB2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4127"/>
              <a:ext cx="980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500" b="1">
                  <a:solidFill>
                    <a:srgbClr val="CC0000"/>
                  </a:solidFill>
                  <a:latin typeface="Arial" panose="020B0604020202020204" pitchFamily="34" charset="0"/>
                </a:rPr>
                <a:t>Residence Time</a:t>
              </a:r>
            </a:p>
          </p:txBody>
        </p:sp>
        <p:cxnSp>
          <p:nvCxnSpPr>
            <p:cNvPr id="302159" name="AutoShape 79">
              <a:extLst>
                <a:ext uri="{FF2B5EF4-FFF2-40B4-BE49-F238E27FC236}">
                  <a16:creationId xmlns:a16="http://schemas.microsoft.com/office/drawing/2014/main" id="{BEFA7E2E-4865-4BAE-B573-4D8BA58FA26D}"/>
                </a:ext>
              </a:extLst>
            </p:cNvPr>
            <p:cNvCxnSpPr>
              <a:cxnSpLocks noChangeShapeType="1"/>
              <a:stCxn id="302151" idx="1"/>
              <a:endCxn id="302134" idx="0"/>
            </p:cNvCxnSpPr>
            <p:nvPr/>
          </p:nvCxnSpPr>
          <p:spPr bwMode="auto">
            <a:xfrm rot="10800000" flipV="1">
              <a:off x="3592" y="2870"/>
              <a:ext cx="536" cy="80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60" name="AutoShape 80">
              <a:extLst>
                <a:ext uri="{FF2B5EF4-FFF2-40B4-BE49-F238E27FC236}">
                  <a16:creationId xmlns:a16="http://schemas.microsoft.com/office/drawing/2014/main" id="{676CB445-8EF4-455D-AD36-2C44C9A2E025}"/>
                </a:ext>
              </a:extLst>
            </p:cNvPr>
            <p:cNvCxnSpPr>
              <a:cxnSpLocks noChangeShapeType="1"/>
              <a:stCxn id="302156" idx="3"/>
              <a:endCxn id="302130" idx="0"/>
            </p:cNvCxnSpPr>
            <p:nvPr/>
          </p:nvCxnSpPr>
          <p:spPr bwMode="auto">
            <a:xfrm>
              <a:off x="1920" y="4215"/>
              <a:ext cx="870" cy="36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61" name="AutoShape 81">
              <a:extLst>
                <a:ext uri="{FF2B5EF4-FFF2-40B4-BE49-F238E27FC236}">
                  <a16:creationId xmlns:a16="http://schemas.microsoft.com/office/drawing/2014/main" id="{D5917A02-AADE-4863-9444-9174A0898BEB}"/>
                </a:ext>
              </a:extLst>
            </p:cNvPr>
            <p:cNvCxnSpPr>
              <a:cxnSpLocks noChangeShapeType="1"/>
              <a:stCxn id="302141" idx="0"/>
              <a:endCxn id="302103" idx="1"/>
            </p:cNvCxnSpPr>
            <p:nvPr/>
          </p:nvCxnSpPr>
          <p:spPr bwMode="auto">
            <a:xfrm rot="16200000">
              <a:off x="2409" y="3209"/>
              <a:ext cx="192" cy="45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62" name="AutoShape 82">
              <a:extLst>
                <a:ext uri="{FF2B5EF4-FFF2-40B4-BE49-F238E27FC236}">
                  <a16:creationId xmlns:a16="http://schemas.microsoft.com/office/drawing/2014/main" id="{CB101BE3-E282-4C73-9553-E261B8629AAE}"/>
                </a:ext>
              </a:extLst>
            </p:cNvPr>
            <p:cNvCxnSpPr>
              <a:cxnSpLocks noChangeShapeType="1"/>
              <a:stCxn id="302103" idx="2"/>
              <a:endCxn id="302141" idx="3"/>
            </p:cNvCxnSpPr>
            <p:nvPr/>
          </p:nvCxnSpPr>
          <p:spPr bwMode="auto">
            <a:xfrm rot="5400000">
              <a:off x="2687" y="3407"/>
              <a:ext cx="269" cy="35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63" name="AutoShape 83">
              <a:extLst>
                <a:ext uri="{FF2B5EF4-FFF2-40B4-BE49-F238E27FC236}">
                  <a16:creationId xmlns:a16="http://schemas.microsoft.com/office/drawing/2014/main" id="{670E1F30-3CB5-4B2D-A317-4E65D9F006C9}"/>
                </a:ext>
              </a:extLst>
            </p:cNvPr>
            <p:cNvCxnSpPr>
              <a:cxnSpLocks noChangeShapeType="1"/>
              <a:stCxn id="302156" idx="3"/>
              <a:endCxn id="302141" idx="2"/>
            </p:cNvCxnSpPr>
            <p:nvPr/>
          </p:nvCxnSpPr>
          <p:spPr bwMode="auto">
            <a:xfrm flipV="1">
              <a:off x="1920" y="3900"/>
              <a:ext cx="356" cy="31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64" name="AutoShape 84">
              <a:extLst>
                <a:ext uri="{FF2B5EF4-FFF2-40B4-BE49-F238E27FC236}">
                  <a16:creationId xmlns:a16="http://schemas.microsoft.com/office/drawing/2014/main" id="{51562EBF-3550-4F82-97AE-ADDE63B536CF}"/>
                </a:ext>
              </a:extLst>
            </p:cNvPr>
            <p:cNvCxnSpPr>
              <a:cxnSpLocks noChangeShapeType="1"/>
              <a:stCxn id="302134" idx="3"/>
              <a:endCxn id="302127" idx="2"/>
            </p:cNvCxnSpPr>
            <p:nvPr/>
          </p:nvCxnSpPr>
          <p:spPr bwMode="auto">
            <a:xfrm flipV="1">
              <a:off x="3888" y="3140"/>
              <a:ext cx="1569" cy="72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2165" name="AutoShape 85">
              <a:extLst>
                <a:ext uri="{FF2B5EF4-FFF2-40B4-BE49-F238E27FC236}">
                  <a16:creationId xmlns:a16="http://schemas.microsoft.com/office/drawing/2014/main" id="{CE383A23-5545-4593-BB53-99036A0A324C}"/>
                </a:ext>
              </a:extLst>
            </p:cNvPr>
            <p:cNvCxnSpPr>
              <a:cxnSpLocks noChangeShapeType="1"/>
              <a:stCxn id="302134" idx="3"/>
              <a:endCxn id="302114" idx="2"/>
            </p:cNvCxnSpPr>
            <p:nvPr/>
          </p:nvCxnSpPr>
          <p:spPr bwMode="auto">
            <a:xfrm flipV="1">
              <a:off x="3888" y="3496"/>
              <a:ext cx="413" cy="36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2166" name="Text Box 86">
              <a:extLst>
                <a:ext uri="{FF2B5EF4-FFF2-40B4-BE49-F238E27FC236}">
                  <a16:creationId xmlns:a16="http://schemas.microsoft.com/office/drawing/2014/main" id="{EBE64E17-7FCB-4723-8290-3684B0BB2F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" y="144"/>
              <a:ext cx="145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6197" tIns="38098" rIns="76197" bIns="38098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381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762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143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1524000" defTabSz="762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1981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438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2895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352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500" b="1">
                  <a:solidFill>
                    <a:srgbClr val="CC0000"/>
                  </a:solidFill>
                  <a:latin typeface="Arial" panose="020B0604020202020204" pitchFamily="34" charset="0"/>
                </a:rPr>
                <a:t>Particulate</a:t>
              </a:r>
              <a:r>
                <a:rPr lang="en-US" altLang="en-US" sz="1300" b="1">
                  <a:solidFill>
                    <a:srgbClr val="CC0000"/>
                  </a:solidFill>
                  <a:latin typeface="Arial" panose="020B0604020202020204" pitchFamily="34" charset="0"/>
                </a:rPr>
                <a:t> Feedback</a:t>
              </a:r>
            </a:p>
          </p:txBody>
        </p:sp>
        <p:sp>
          <p:nvSpPr>
            <p:cNvPr id="302167" name="Rectangle 87">
              <a:extLst>
                <a:ext uri="{FF2B5EF4-FFF2-40B4-BE49-F238E27FC236}">
                  <a16:creationId xmlns:a16="http://schemas.microsoft.com/office/drawing/2014/main" id="{DBC3F6CD-9DEA-45FD-AB2C-6C2A0B9B38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1432">
              <a:off x="3744" y="3024"/>
              <a:ext cx="48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02168" name="AutoShape 88">
              <a:extLst>
                <a:ext uri="{FF2B5EF4-FFF2-40B4-BE49-F238E27FC236}">
                  <a16:creationId xmlns:a16="http://schemas.microsoft.com/office/drawing/2014/main" id="{07662924-41FC-4EBC-9765-E2CE00040E83}"/>
                </a:ext>
              </a:extLst>
            </p:cNvPr>
            <p:cNvCxnSpPr>
              <a:cxnSpLocks noChangeShapeType="1"/>
              <a:stCxn id="302114" idx="0"/>
              <a:endCxn id="302103" idx="0"/>
            </p:cNvCxnSpPr>
            <p:nvPr/>
          </p:nvCxnSpPr>
          <p:spPr bwMode="auto">
            <a:xfrm rot="5400000" flipH="1">
              <a:off x="3625" y="2608"/>
              <a:ext cx="48" cy="1304"/>
            </a:xfrm>
            <a:prstGeom prst="curvedConnector3">
              <a:avLst>
                <a:gd name="adj1" fmla="val 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>
            <a:extLst>
              <a:ext uri="{FF2B5EF4-FFF2-40B4-BE49-F238E27FC236}">
                <a16:creationId xmlns:a16="http://schemas.microsoft.com/office/drawing/2014/main" id="{24604838-ED44-4AA0-80AB-877813D8C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-25400"/>
            <a:ext cx="8682038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7" name="Rectangle 3">
            <a:extLst>
              <a:ext uri="{FF2B5EF4-FFF2-40B4-BE49-F238E27FC236}">
                <a16:creationId xmlns:a16="http://schemas.microsoft.com/office/drawing/2014/main" id="{2682A95F-7FB2-49EF-AC9F-8785A81FE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latin typeface="Tahoma" panose="020B0604030504040204" pitchFamily="34" charset="0"/>
              </a:rPr>
              <a:t>A community data system </a:t>
            </a:r>
            <a:br>
              <a:rPr lang="en-US" altLang="en-US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n-US" altLang="en-US" sz="3200">
                <a:solidFill>
                  <a:schemeClr val="tx1"/>
                </a:solidFill>
                <a:latin typeface="Tahoma" panose="020B0604030504040204" pitchFamily="34" charset="0"/>
              </a:rPr>
              <a:t>http://www.bearriverinfo.org</a:t>
            </a:r>
          </a:p>
        </p:txBody>
      </p:sp>
      <p:pic>
        <p:nvPicPr>
          <p:cNvPr id="400388" name="Picture 4">
            <a:extLst>
              <a:ext uri="{FF2B5EF4-FFF2-40B4-BE49-F238E27FC236}">
                <a16:creationId xmlns:a16="http://schemas.microsoft.com/office/drawing/2014/main" id="{953C3634-27E2-4051-B597-A2E87D308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25838"/>
            <a:ext cx="4152900" cy="333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389" name="Line 5">
            <a:extLst>
              <a:ext uri="{FF2B5EF4-FFF2-40B4-BE49-F238E27FC236}">
                <a16:creationId xmlns:a16="http://schemas.microsoft.com/office/drawing/2014/main" id="{9865509A-A1C5-4D92-A626-77768630BE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7432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0" name="Line 6">
            <a:extLst>
              <a:ext uri="{FF2B5EF4-FFF2-40B4-BE49-F238E27FC236}">
                <a16:creationId xmlns:a16="http://schemas.microsoft.com/office/drawing/2014/main" id="{616DC398-C46E-4A41-86E5-272D2E13845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2743200"/>
            <a:ext cx="2362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59BF755A-506F-4467-90FE-F7C319C06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latin typeface="Tahoma" panose="020B0604030504040204" pitchFamily="34" charset="0"/>
              </a:rPr>
              <a:t>CUAHSI Hydrologic Data Access System</a:t>
            </a:r>
            <a:endParaRPr lang="en-US" altLang="en-US" sz="32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390147" name="Picture 3">
            <a:extLst>
              <a:ext uri="{FF2B5EF4-FFF2-40B4-BE49-F238E27FC236}">
                <a16:creationId xmlns:a16="http://schemas.microsoft.com/office/drawing/2014/main" id="{B3816932-A26A-4174-94B3-DC75CC95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65200"/>
            <a:ext cx="8185150" cy="57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AutoShape 2">
            <a:extLst>
              <a:ext uri="{FF2B5EF4-FFF2-40B4-BE49-F238E27FC236}">
                <a16:creationId xmlns:a16="http://schemas.microsoft.com/office/drawing/2014/main" id="{070B1DB5-CE1C-423C-96AB-57294011D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495800"/>
            <a:ext cx="2209800" cy="1600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1800">
                <a:latin typeface="Arial" panose="020B0604020202020204" pitchFamily="34" charset="0"/>
              </a:rPr>
              <a:t>Observations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</a:rPr>
              <a:t>Database (ODM)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70D3D1F2-83CB-4082-B4AD-475B07FA9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67200"/>
            <a:ext cx="1828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/>
              <a:t>User Interaction through Web Browser</a:t>
            </a:r>
          </a:p>
        </p:txBody>
      </p:sp>
      <p:cxnSp>
        <p:nvCxnSpPr>
          <p:cNvPr id="394244" name="AutoShape 4">
            <a:extLst>
              <a:ext uri="{FF2B5EF4-FFF2-40B4-BE49-F238E27FC236}">
                <a16:creationId xmlns:a16="http://schemas.microsoft.com/office/drawing/2014/main" id="{9269A6B1-1513-4D99-B585-7C8DE661D2E4}"/>
              </a:ext>
            </a:extLst>
          </p:cNvPr>
          <p:cNvCxnSpPr>
            <a:cxnSpLocks noChangeShapeType="1"/>
            <a:stCxn id="394250" idx="2"/>
            <a:endCxn id="394242" idx="2"/>
          </p:cNvCxnSpPr>
          <p:nvPr/>
        </p:nvCxnSpPr>
        <p:spPr bwMode="auto">
          <a:xfrm rot="16200000" flipH="1">
            <a:off x="2637631" y="3361532"/>
            <a:ext cx="1658937" cy="2209800"/>
          </a:xfrm>
          <a:prstGeom prst="bentConnector2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4245" name="Text Box 5">
            <a:extLst>
              <a:ext uri="{FF2B5EF4-FFF2-40B4-BE49-F238E27FC236}">
                <a16:creationId xmlns:a16="http://schemas.microsoft.com/office/drawing/2014/main" id="{4D613AB3-5FAA-4C85-A2F3-CDC854F67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810000"/>
            <a:ext cx="1295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/>
              <a:t>SQL Queries passed from Time Series Viewer to the server database</a:t>
            </a:r>
          </a:p>
        </p:txBody>
      </p:sp>
      <p:pic>
        <p:nvPicPr>
          <p:cNvPr id="394246" name="Picture 6">
            <a:extLst>
              <a:ext uri="{FF2B5EF4-FFF2-40B4-BE49-F238E27FC236}">
                <a16:creationId xmlns:a16="http://schemas.microsoft.com/office/drawing/2014/main" id="{318C6AE4-345D-4B32-9874-92CF47E1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743200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4247" name="Picture 7">
            <a:extLst>
              <a:ext uri="{FF2B5EF4-FFF2-40B4-BE49-F238E27FC236}">
                <a16:creationId xmlns:a16="http://schemas.microsoft.com/office/drawing/2014/main" id="{3689770A-226C-42FA-83A6-118BF132E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28600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4248" name="AutoShape 8">
            <a:extLst>
              <a:ext uri="{FF2B5EF4-FFF2-40B4-BE49-F238E27FC236}">
                <a16:creationId xmlns:a16="http://schemas.microsoft.com/office/drawing/2014/main" id="{50943397-3C95-4D21-8EDE-67468C7B64C3}"/>
              </a:ext>
            </a:extLst>
          </p:cNvPr>
          <p:cNvCxnSpPr>
            <a:cxnSpLocks noChangeShapeType="1"/>
            <a:stCxn id="394242" idx="1"/>
            <a:endCxn id="394247" idx="2"/>
          </p:cNvCxnSpPr>
          <p:nvPr/>
        </p:nvCxnSpPr>
        <p:spPr bwMode="auto">
          <a:xfrm rot="16200000">
            <a:off x="6240462" y="2963863"/>
            <a:ext cx="968375" cy="209550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4249" name="Text Box 9">
            <a:extLst>
              <a:ext uri="{FF2B5EF4-FFF2-40B4-BE49-F238E27FC236}">
                <a16:creationId xmlns:a16="http://schemas.microsoft.com/office/drawing/2014/main" id="{565E44C4-8462-485B-8639-99601BD4F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114800"/>
            <a:ext cx="15240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400"/>
              <a:t>Query results can be exported to a browser window or directly to Microsoft Excel</a:t>
            </a:r>
          </a:p>
        </p:txBody>
      </p:sp>
      <p:pic>
        <p:nvPicPr>
          <p:cNvPr id="394250" name="Picture 10">
            <a:extLst>
              <a:ext uri="{FF2B5EF4-FFF2-40B4-BE49-F238E27FC236}">
                <a16:creationId xmlns:a16="http://schemas.microsoft.com/office/drawing/2014/main" id="{403EB631-FA25-4A94-86E8-7AD562D0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19600" cy="34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4251" name="Line 11">
            <a:extLst>
              <a:ext uri="{FF2B5EF4-FFF2-40B4-BE49-F238E27FC236}">
                <a16:creationId xmlns:a16="http://schemas.microsoft.com/office/drawing/2014/main" id="{2E96BDD4-EB48-4A42-B764-EA85D74D21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0" y="3733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252" name="Rectangle 12">
            <a:extLst>
              <a:ext uri="{FF2B5EF4-FFF2-40B4-BE49-F238E27FC236}">
                <a16:creationId xmlns:a16="http://schemas.microsoft.com/office/drawing/2014/main" id="{533758E9-49CC-4658-932E-A52AF61D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" y="5378450"/>
            <a:ext cx="3978275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tx1"/>
                </a:solidFill>
              </a:rPr>
              <a:t>Software tools to facilitate analysis</a:t>
            </a:r>
          </a:p>
        </p:txBody>
      </p:sp>
      <p:sp>
        <p:nvSpPr>
          <p:cNvPr id="394253" name="Text Box 13">
            <a:extLst>
              <a:ext uri="{FF2B5EF4-FFF2-40B4-BE49-F238E27FC236}">
                <a16:creationId xmlns:a16="http://schemas.microsoft.com/office/drawing/2014/main" id="{BA1FDA71-3C49-42EE-9668-002076E00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550" y="6324600"/>
            <a:ext cx="35814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http://water.usu.edu/analyst/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6" name="Rectangle 6">
            <a:extLst>
              <a:ext uri="{FF2B5EF4-FFF2-40B4-BE49-F238E27FC236}">
                <a16:creationId xmlns:a16="http://schemas.microsoft.com/office/drawing/2014/main" id="{B7D12FA1-8C40-4975-B331-42A01118E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u="sng"/>
              <a:t>Concluding thoughts on stimulating Interdisciplinary Collaboration</a:t>
            </a:r>
            <a:endParaRPr lang="en-US" altLang="en-US" sz="3200">
              <a:solidFill>
                <a:srgbClr val="FF3300"/>
              </a:solidFill>
            </a:endParaRPr>
          </a:p>
        </p:txBody>
      </p:sp>
      <p:sp>
        <p:nvSpPr>
          <p:cNvPr id="389137" name="Rectangle 17">
            <a:extLst>
              <a:ext uri="{FF2B5EF4-FFF2-40B4-BE49-F238E27FC236}">
                <a16:creationId xmlns:a16="http://schemas.microsoft.com/office/drawing/2014/main" id="{628B9680-5B17-4EF3-9EE5-E8FF28D26D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8000"/>
            <a:ext cx="8229600" cy="4525963"/>
          </a:xfrm>
        </p:spPr>
        <p:txBody>
          <a:bodyPr/>
          <a:lstStyle/>
          <a:p>
            <a:r>
              <a:rPr lang="en-US" altLang="en-US" sz="2400"/>
              <a:t>Communication</a:t>
            </a:r>
          </a:p>
          <a:p>
            <a:r>
              <a:rPr lang="en-US" altLang="en-US" sz="2400"/>
              <a:t>Enabling Technology</a:t>
            </a:r>
          </a:p>
          <a:p>
            <a:pPr lvl="1"/>
            <a:r>
              <a:rPr lang="en-US" altLang="en-US" sz="2000"/>
              <a:t>Putting data in the system should make an individual researchers job easier</a:t>
            </a:r>
          </a:p>
          <a:p>
            <a:pPr lvl="1"/>
            <a:r>
              <a:rPr lang="en-US" altLang="en-US" sz="2000"/>
              <a:t>Enhance sharing by enabling analysis otherwise not available</a:t>
            </a:r>
          </a:p>
          <a:p>
            <a:r>
              <a:rPr lang="en-US" altLang="en-US" sz="2400"/>
              <a:t>Maps and Geographic Information Systems are important for synthesis</a:t>
            </a:r>
          </a:p>
          <a:p>
            <a:r>
              <a:rPr lang="en-US" altLang="en-US" sz="2400"/>
              <a:t>Advancement of </a:t>
            </a:r>
            <a:r>
              <a:rPr lang="en-US" altLang="en-US" sz="2400">
                <a:solidFill>
                  <a:srgbClr val="FF3300"/>
                </a:solidFill>
              </a:rPr>
              <a:t>water science</a:t>
            </a:r>
            <a:r>
              <a:rPr lang="en-US" altLang="en-US" sz="2400"/>
              <a:t> is critically dependent on </a:t>
            </a:r>
            <a:r>
              <a:rPr lang="en-US" altLang="en-US" sz="2400">
                <a:solidFill>
                  <a:srgbClr val="FF3300"/>
                </a:solidFill>
              </a:rPr>
              <a:t>integration of water</a:t>
            </a:r>
            <a:r>
              <a:rPr lang="en-US" altLang="en-US" sz="2400">
                <a:solidFill>
                  <a:srgbClr val="FFD274"/>
                </a:solidFill>
              </a:rPr>
              <a:t> </a:t>
            </a:r>
            <a:r>
              <a:rPr lang="en-US" altLang="en-US" sz="2400">
                <a:solidFill>
                  <a:srgbClr val="FF3300"/>
                </a:solidFill>
              </a:rPr>
              <a:t>information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water2025_hotspots">
            <a:extLst>
              <a:ext uri="{FF2B5EF4-FFF2-40B4-BE49-F238E27FC236}">
                <a16:creationId xmlns:a16="http://schemas.microsoft.com/office/drawing/2014/main" id="{E611C30F-E60D-4996-AD16-CA04A649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"/>
            <a:ext cx="89154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7" name="Rectangle 3">
            <a:extLst>
              <a:ext uri="{FF2B5EF4-FFF2-40B4-BE49-F238E27FC236}">
                <a16:creationId xmlns:a16="http://schemas.microsoft.com/office/drawing/2014/main" id="{8AB9ACBD-F812-4A30-AF4B-DD2A34DC2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248400"/>
            <a:ext cx="4543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>
                <a:latin typeface="Verdana" panose="020B0604030504040204" pitchFamily="34" charset="0"/>
                <a:cs typeface="Arial" panose="020B0604020202020204" pitchFamily="34" charset="0"/>
              </a:rPr>
              <a:t>From </a:t>
            </a:r>
            <a:r>
              <a:rPr lang="en-US" altLang="en-US" sz="1400">
                <a:latin typeface="Verdana" panose="020B0604030504040204" pitchFamily="34" charset="0"/>
                <a:cs typeface="Arial" panose="020B0604020202020204" pitchFamily="34" charset="0"/>
                <a:hlinkClick r:id="rId4"/>
              </a:rPr>
              <a:t>http://www.doi.gov/water2025/index.html</a:t>
            </a:r>
            <a:endParaRPr lang="en-US" altLang="en-US" sz="140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9668" name="Object 4">
            <a:extLst>
              <a:ext uri="{FF2B5EF4-FFF2-40B4-BE49-F238E27FC236}">
                <a16:creationId xmlns:a16="http://schemas.microsoft.com/office/drawing/2014/main" id="{5B303B57-3E7D-4753-B375-E83F73862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-76200"/>
          <a:ext cx="4267200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1" name="Bitmap Image" r:id="rId5" imgW="5022015" imgH="3040644" progId="Paint.Picture">
                  <p:embed/>
                </p:oleObj>
              </mc:Choice>
              <mc:Fallback>
                <p:oleObj name="Bitmap Image" r:id="rId5" imgW="5022015" imgH="304064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76200"/>
                        <a:ext cx="4267200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69" name="Rectangle 5">
            <a:extLst>
              <a:ext uri="{FF2B5EF4-FFF2-40B4-BE49-F238E27FC236}">
                <a16:creationId xmlns:a16="http://schemas.microsoft.com/office/drawing/2014/main" id="{CC17DBF3-A08B-44A9-92C7-6878BF841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495800"/>
            <a:ext cx="67056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500"/>
              <a:t>The availability of water to sustain life is perhaps the most recurrent constraint in human history and will remain so in the foreseeable future.</a:t>
            </a:r>
          </a:p>
        </p:txBody>
      </p:sp>
      <p:sp>
        <p:nvSpPr>
          <p:cNvPr id="369670" name="Oval 6">
            <a:extLst>
              <a:ext uri="{FF2B5EF4-FFF2-40B4-BE49-F238E27FC236}">
                <a16:creationId xmlns:a16="http://schemas.microsoft.com/office/drawing/2014/main" id="{58ED6CB1-6C09-4097-BC95-C1E7E1923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5" y="2990850"/>
            <a:ext cx="762000" cy="762000"/>
          </a:xfrm>
          <a:prstGeom prst="ellips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Great Salt Lake UtahA4E611">
            <a:extLst>
              <a:ext uri="{FF2B5EF4-FFF2-40B4-BE49-F238E27FC236}">
                <a16:creationId xmlns:a16="http://schemas.microsoft.com/office/drawing/2014/main" id="{E658837E-2760-475F-93C2-84F42233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24167" b="20000"/>
          <a:stretch>
            <a:fillRect/>
          </a:stretch>
        </p:blipFill>
        <p:spPr bwMode="auto">
          <a:xfrm>
            <a:off x="0" y="685800"/>
            <a:ext cx="9144000" cy="60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6963" name="Group 3">
            <a:extLst>
              <a:ext uri="{FF2B5EF4-FFF2-40B4-BE49-F238E27FC236}">
                <a16:creationId xmlns:a16="http://schemas.microsoft.com/office/drawing/2014/main" id="{A9ADCA56-9944-47BB-95A0-155090EEB14A}"/>
              </a:ext>
            </a:extLst>
          </p:cNvPr>
          <p:cNvGrpSpPr>
            <a:grpSpLocks/>
          </p:cNvGrpSpPr>
          <p:nvPr/>
        </p:nvGrpSpPr>
        <p:grpSpPr bwMode="auto">
          <a:xfrm>
            <a:off x="576263" y="3181350"/>
            <a:ext cx="6818312" cy="2233613"/>
            <a:chOff x="363" y="2094"/>
            <a:chExt cx="4295" cy="1407"/>
          </a:xfrm>
        </p:grpSpPr>
        <p:sp>
          <p:nvSpPr>
            <p:cNvPr id="296964" name="Freeform 4">
              <a:extLst>
                <a:ext uri="{FF2B5EF4-FFF2-40B4-BE49-F238E27FC236}">
                  <a16:creationId xmlns:a16="http://schemas.microsoft.com/office/drawing/2014/main" id="{A4DB6BFD-9860-48FD-AE3A-862F25164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" y="2094"/>
              <a:ext cx="4295" cy="1407"/>
            </a:xfrm>
            <a:custGeom>
              <a:avLst/>
              <a:gdLst>
                <a:gd name="T0" fmla="*/ 1245 w 3257"/>
                <a:gd name="T1" fmla="*/ 1045 h 1067"/>
                <a:gd name="T2" fmla="*/ 1440 w 3257"/>
                <a:gd name="T3" fmla="*/ 968 h 1067"/>
                <a:gd name="T4" fmla="*/ 1776 w 3257"/>
                <a:gd name="T5" fmla="*/ 992 h 1067"/>
                <a:gd name="T6" fmla="*/ 2194 w 3257"/>
                <a:gd name="T7" fmla="*/ 922 h 1067"/>
                <a:gd name="T8" fmla="*/ 2586 w 3257"/>
                <a:gd name="T9" fmla="*/ 884 h 1067"/>
                <a:gd name="T10" fmla="*/ 2687 w 3257"/>
                <a:gd name="T11" fmla="*/ 815 h 1067"/>
                <a:gd name="T12" fmla="*/ 2656 w 3257"/>
                <a:gd name="T13" fmla="*/ 701 h 1067"/>
                <a:gd name="T14" fmla="*/ 2795 w 3257"/>
                <a:gd name="T15" fmla="*/ 701 h 1067"/>
                <a:gd name="T16" fmla="*/ 3016 w 3257"/>
                <a:gd name="T17" fmla="*/ 745 h 1067"/>
                <a:gd name="T18" fmla="*/ 3162 w 3257"/>
                <a:gd name="T19" fmla="*/ 720 h 1067"/>
                <a:gd name="T20" fmla="*/ 3257 w 3257"/>
                <a:gd name="T21" fmla="*/ 637 h 1067"/>
                <a:gd name="T22" fmla="*/ 3232 w 3257"/>
                <a:gd name="T23" fmla="*/ 599 h 1067"/>
                <a:gd name="T24" fmla="*/ 3183 w 3257"/>
                <a:gd name="T25" fmla="*/ 519 h 1067"/>
                <a:gd name="T26" fmla="*/ 3217 w 3257"/>
                <a:gd name="T27" fmla="*/ 382 h 1067"/>
                <a:gd name="T28" fmla="*/ 3090 w 3257"/>
                <a:gd name="T29" fmla="*/ 385 h 1067"/>
                <a:gd name="T30" fmla="*/ 2919 w 3257"/>
                <a:gd name="T31" fmla="*/ 344 h 1067"/>
                <a:gd name="T32" fmla="*/ 2679 w 3257"/>
                <a:gd name="T33" fmla="*/ 346 h 1067"/>
                <a:gd name="T34" fmla="*/ 2538 w 3257"/>
                <a:gd name="T35" fmla="*/ 272 h 1067"/>
                <a:gd name="T36" fmla="*/ 2444 w 3257"/>
                <a:gd name="T37" fmla="*/ 267 h 1067"/>
                <a:gd name="T38" fmla="*/ 2315 w 3257"/>
                <a:gd name="T39" fmla="*/ 277 h 1067"/>
                <a:gd name="T40" fmla="*/ 2245 w 3257"/>
                <a:gd name="T41" fmla="*/ 284 h 1067"/>
                <a:gd name="T42" fmla="*/ 2156 w 3257"/>
                <a:gd name="T43" fmla="*/ 248 h 1067"/>
                <a:gd name="T44" fmla="*/ 2151 w 3257"/>
                <a:gd name="T45" fmla="*/ 146 h 1067"/>
                <a:gd name="T46" fmla="*/ 1987 w 3257"/>
                <a:gd name="T47" fmla="*/ 165 h 1067"/>
                <a:gd name="T48" fmla="*/ 1831 w 3257"/>
                <a:gd name="T49" fmla="*/ 178 h 1067"/>
                <a:gd name="T50" fmla="*/ 1626 w 3257"/>
                <a:gd name="T51" fmla="*/ 158 h 1067"/>
                <a:gd name="T52" fmla="*/ 1517 w 3257"/>
                <a:gd name="T53" fmla="*/ 155 h 1067"/>
                <a:gd name="T54" fmla="*/ 1447 w 3257"/>
                <a:gd name="T55" fmla="*/ 69 h 1067"/>
                <a:gd name="T56" fmla="*/ 1255 w 3257"/>
                <a:gd name="T57" fmla="*/ 40 h 1067"/>
                <a:gd name="T58" fmla="*/ 1005 w 3257"/>
                <a:gd name="T59" fmla="*/ 59 h 1067"/>
                <a:gd name="T60" fmla="*/ 861 w 3257"/>
                <a:gd name="T61" fmla="*/ 8 h 1067"/>
                <a:gd name="T62" fmla="*/ 695 w 3257"/>
                <a:gd name="T63" fmla="*/ 11 h 1067"/>
                <a:gd name="T64" fmla="*/ 727 w 3257"/>
                <a:gd name="T65" fmla="*/ 174 h 1067"/>
                <a:gd name="T66" fmla="*/ 627 w 3257"/>
                <a:gd name="T67" fmla="*/ 203 h 1067"/>
                <a:gd name="T68" fmla="*/ 480 w 3257"/>
                <a:gd name="T69" fmla="*/ 238 h 1067"/>
                <a:gd name="T70" fmla="*/ 359 w 3257"/>
                <a:gd name="T71" fmla="*/ 293 h 1067"/>
                <a:gd name="T72" fmla="*/ 402 w 3257"/>
                <a:gd name="T73" fmla="*/ 352 h 1067"/>
                <a:gd name="T74" fmla="*/ 469 w 3257"/>
                <a:gd name="T75" fmla="*/ 438 h 1067"/>
                <a:gd name="T76" fmla="*/ 368 w 3257"/>
                <a:gd name="T77" fmla="*/ 474 h 1067"/>
                <a:gd name="T78" fmla="*/ 171 w 3257"/>
                <a:gd name="T79" fmla="*/ 466 h 1067"/>
                <a:gd name="T80" fmla="*/ 187 w 3257"/>
                <a:gd name="T81" fmla="*/ 561 h 1067"/>
                <a:gd name="T82" fmla="*/ 4 w 3257"/>
                <a:gd name="T83" fmla="*/ 618 h 1067"/>
                <a:gd name="T84" fmla="*/ 124 w 3257"/>
                <a:gd name="T85" fmla="*/ 833 h 1067"/>
                <a:gd name="T86" fmla="*/ 358 w 3257"/>
                <a:gd name="T87" fmla="*/ 884 h 1067"/>
                <a:gd name="T88" fmla="*/ 719 w 3257"/>
                <a:gd name="T89" fmla="*/ 973 h 1067"/>
                <a:gd name="T90" fmla="*/ 842 w 3257"/>
                <a:gd name="T91" fmla="*/ 1051 h 1067"/>
                <a:gd name="T92" fmla="*/ 1027 w 3257"/>
                <a:gd name="T93" fmla="*/ 1022 h 1067"/>
                <a:gd name="T94" fmla="*/ 1085 w 3257"/>
                <a:gd name="T95" fmla="*/ 1016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57" h="1067">
                  <a:moveTo>
                    <a:pt x="1149" y="1032"/>
                  </a:moveTo>
                  <a:cubicBezTo>
                    <a:pt x="1177" y="1025"/>
                    <a:pt x="1210" y="1052"/>
                    <a:pt x="1245" y="1045"/>
                  </a:cubicBezTo>
                  <a:cubicBezTo>
                    <a:pt x="1280" y="1038"/>
                    <a:pt x="1328" y="1000"/>
                    <a:pt x="1360" y="987"/>
                  </a:cubicBezTo>
                  <a:cubicBezTo>
                    <a:pt x="1393" y="991"/>
                    <a:pt x="1395" y="974"/>
                    <a:pt x="1440" y="968"/>
                  </a:cubicBezTo>
                  <a:cubicBezTo>
                    <a:pt x="1479" y="965"/>
                    <a:pt x="1554" y="926"/>
                    <a:pt x="1586" y="935"/>
                  </a:cubicBezTo>
                  <a:cubicBezTo>
                    <a:pt x="1640" y="969"/>
                    <a:pt x="1715" y="976"/>
                    <a:pt x="1776" y="992"/>
                  </a:cubicBezTo>
                  <a:cubicBezTo>
                    <a:pt x="1877" y="986"/>
                    <a:pt x="1968" y="968"/>
                    <a:pt x="2067" y="954"/>
                  </a:cubicBezTo>
                  <a:cubicBezTo>
                    <a:pt x="2108" y="948"/>
                    <a:pt x="2153" y="924"/>
                    <a:pt x="2194" y="922"/>
                  </a:cubicBezTo>
                  <a:cubicBezTo>
                    <a:pt x="2263" y="918"/>
                    <a:pt x="2333" y="918"/>
                    <a:pt x="2402" y="916"/>
                  </a:cubicBezTo>
                  <a:cubicBezTo>
                    <a:pt x="2482" y="894"/>
                    <a:pt x="2489" y="890"/>
                    <a:pt x="2586" y="884"/>
                  </a:cubicBezTo>
                  <a:cubicBezTo>
                    <a:pt x="2607" y="877"/>
                    <a:pt x="2624" y="871"/>
                    <a:pt x="2643" y="859"/>
                  </a:cubicBezTo>
                  <a:cubicBezTo>
                    <a:pt x="2672" y="815"/>
                    <a:pt x="2654" y="826"/>
                    <a:pt x="2687" y="815"/>
                  </a:cubicBezTo>
                  <a:cubicBezTo>
                    <a:pt x="2698" y="786"/>
                    <a:pt x="2694" y="774"/>
                    <a:pt x="2668" y="758"/>
                  </a:cubicBezTo>
                  <a:cubicBezTo>
                    <a:pt x="2662" y="748"/>
                    <a:pt x="2635" y="713"/>
                    <a:pt x="2656" y="701"/>
                  </a:cubicBezTo>
                  <a:cubicBezTo>
                    <a:pt x="2667" y="695"/>
                    <a:pt x="2681" y="696"/>
                    <a:pt x="2694" y="694"/>
                  </a:cubicBezTo>
                  <a:cubicBezTo>
                    <a:pt x="2728" y="696"/>
                    <a:pt x="2762" y="696"/>
                    <a:pt x="2795" y="701"/>
                  </a:cubicBezTo>
                  <a:cubicBezTo>
                    <a:pt x="2828" y="705"/>
                    <a:pt x="2857" y="729"/>
                    <a:pt x="2890" y="732"/>
                  </a:cubicBezTo>
                  <a:cubicBezTo>
                    <a:pt x="2987" y="740"/>
                    <a:pt x="2945" y="735"/>
                    <a:pt x="3016" y="745"/>
                  </a:cubicBezTo>
                  <a:cubicBezTo>
                    <a:pt x="3054" y="742"/>
                    <a:pt x="3087" y="741"/>
                    <a:pt x="3124" y="732"/>
                  </a:cubicBezTo>
                  <a:cubicBezTo>
                    <a:pt x="3137" y="729"/>
                    <a:pt x="3162" y="720"/>
                    <a:pt x="3162" y="720"/>
                  </a:cubicBezTo>
                  <a:cubicBezTo>
                    <a:pt x="3188" y="702"/>
                    <a:pt x="3201" y="676"/>
                    <a:pt x="3219" y="650"/>
                  </a:cubicBezTo>
                  <a:cubicBezTo>
                    <a:pt x="3227" y="639"/>
                    <a:pt x="3244" y="642"/>
                    <a:pt x="3257" y="637"/>
                  </a:cubicBezTo>
                  <a:cubicBezTo>
                    <a:pt x="3255" y="627"/>
                    <a:pt x="3257" y="615"/>
                    <a:pt x="3251" y="606"/>
                  </a:cubicBezTo>
                  <a:cubicBezTo>
                    <a:pt x="3247" y="600"/>
                    <a:pt x="3237" y="604"/>
                    <a:pt x="3232" y="599"/>
                  </a:cubicBezTo>
                  <a:cubicBezTo>
                    <a:pt x="3227" y="594"/>
                    <a:pt x="3183" y="585"/>
                    <a:pt x="3181" y="579"/>
                  </a:cubicBezTo>
                  <a:cubicBezTo>
                    <a:pt x="3177" y="566"/>
                    <a:pt x="3183" y="519"/>
                    <a:pt x="3183" y="519"/>
                  </a:cubicBezTo>
                  <a:cubicBezTo>
                    <a:pt x="3196" y="478"/>
                    <a:pt x="3188" y="441"/>
                    <a:pt x="3236" y="426"/>
                  </a:cubicBezTo>
                  <a:cubicBezTo>
                    <a:pt x="3248" y="388"/>
                    <a:pt x="3239" y="397"/>
                    <a:pt x="3217" y="382"/>
                  </a:cubicBezTo>
                  <a:cubicBezTo>
                    <a:pt x="3211" y="369"/>
                    <a:pt x="3192" y="370"/>
                    <a:pt x="3171" y="370"/>
                  </a:cubicBezTo>
                  <a:cubicBezTo>
                    <a:pt x="3150" y="370"/>
                    <a:pt x="3111" y="390"/>
                    <a:pt x="3090" y="385"/>
                  </a:cubicBezTo>
                  <a:cubicBezTo>
                    <a:pt x="3042" y="378"/>
                    <a:pt x="3094" y="342"/>
                    <a:pt x="3044" y="337"/>
                  </a:cubicBezTo>
                  <a:cubicBezTo>
                    <a:pt x="3021" y="328"/>
                    <a:pt x="2941" y="346"/>
                    <a:pt x="2919" y="344"/>
                  </a:cubicBezTo>
                  <a:cubicBezTo>
                    <a:pt x="2858" y="325"/>
                    <a:pt x="2904" y="322"/>
                    <a:pt x="2814" y="332"/>
                  </a:cubicBezTo>
                  <a:cubicBezTo>
                    <a:pt x="2746" y="354"/>
                    <a:pt x="2721" y="352"/>
                    <a:pt x="2679" y="346"/>
                  </a:cubicBezTo>
                  <a:cubicBezTo>
                    <a:pt x="2643" y="341"/>
                    <a:pt x="2610" y="342"/>
                    <a:pt x="2576" y="327"/>
                  </a:cubicBezTo>
                  <a:cubicBezTo>
                    <a:pt x="2563" y="323"/>
                    <a:pt x="2545" y="283"/>
                    <a:pt x="2538" y="272"/>
                  </a:cubicBezTo>
                  <a:cubicBezTo>
                    <a:pt x="2527" y="255"/>
                    <a:pt x="2517" y="262"/>
                    <a:pt x="2497" y="260"/>
                  </a:cubicBezTo>
                  <a:cubicBezTo>
                    <a:pt x="2475" y="255"/>
                    <a:pt x="2466" y="265"/>
                    <a:pt x="2444" y="267"/>
                  </a:cubicBezTo>
                  <a:cubicBezTo>
                    <a:pt x="2422" y="269"/>
                    <a:pt x="2386" y="268"/>
                    <a:pt x="2365" y="270"/>
                  </a:cubicBezTo>
                  <a:cubicBezTo>
                    <a:pt x="2331" y="276"/>
                    <a:pt x="2329" y="272"/>
                    <a:pt x="2315" y="277"/>
                  </a:cubicBezTo>
                  <a:cubicBezTo>
                    <a:pt x="2301" y="282"/>
                    <a:pt x="2293" y="297"/>
                    <a:pt x="2281" y="298"/>
                  </a:cubicBezTo>
                  <a:cubicBezTo>
                    <a:pt x="2275" y="296"/>
                    <a:pt x="2248" y="290"/>
                    <a:pt x="2245" y="284"/>
                  </a:cubicBezTo>
                  <a:cubicBezTo>
                    <a:pt x="2242" y="278"/>
                    <a:pt x="2204" y="272"/>
                    <a:pt x="2204" y="265"/>
                  </a:cubicBezTo>
                  <a:cubicBezTo>
                    <a:pt x="2204" y="250"/>
                    <a:pt x="2161" y="249"/>
                    <a:pt x="2156" y="248"/>
                  </a:cubicBezTo>
                  <a:cubicBezTo>
                    <a:pt x="2127" y="239"/>
                    <a:pt x="2165" y="218"/>
                    <a:pt x="2127" y="210"/>
                  </a:cubicBezTo>
                  <a:cubicBezTo>
                    <a:pt x="2105" y="176"/>
                    <a:pt x="2188" y="157"/>
                    <a:pt x="2151" y="146"/>
                  </a:cubicBezTo>
                  <a:cubicBezTo>
                    <a:pt x="2120" y="152"/>
                    <a:pt x="2085" y="138"/>
                    <a:pt x="2058" y="152"/>
                  </a:cubicBezTo>
                  <a:cubicBezTo>
                    <a:pt x="2046" y="157"/>
                    <a:pt x="1987" y="165"/>
                    <a:pt x="1987" y="165"/>
                  </a:cubicBezTo>
                  <a:cubicBezTo>
                    <a:pt x="1936" y="163"/>
                    <a:pt x="1948" y="179"/>
                    <a:pt x="1898" y="171"/>
                  </a:cubicBezTo>
                  <a:cubicBezTo>
                    <a:pt x="1882" y="169"/>
                    <a:pt x="1831" y="178"/>
                    <a:pt x="1831" y="178"/>
                  </a:cubicBezTo>
                  <a:cubicBezTo>
                    <a:pt x="1819" y="161"/>
                    <a:pt x="1760" y="172"/>
                    <a:pt x="1741" y="165"/>
                  </a:cubicBezTo>
                  <a:cubicBezTo>
                    <a:pt x="1690" y="200"/>
                    <a:pt x="1689" y="151"/>
                    <a:pt x="1626" y="158"/>
                  </a:cubicBezTo>
                  <a:cubicBezTo>
                    <a:pt x="1580" y="180"/>
                    <a:pt x="1556" y="143"/>
                    <a:pt x="1527" y="136"/>
                  </a:cubicBezTo>
                  <a:cubicBezTo>
                    <a:pt x="1509" y="136"/>
                    <a:pt x="1530" y="158"/>
                    <a:pt x="1517" y="155"/>
                  </a:cubicBezTo>
                  <a:cubicBezTo>
                    <a:pt x="1504" y="152"/>
                    <a:pt x="1462" y="131"/>
                    <a:pt x="1450" y="117"/>
                  </a:cubicBezTo>
                  <a:cubicBezTo>
                    <a:pt x="1413" y="122"/>
                    <a:pt x="1483" y="66"/>
                    <a:pt x="1447" y="69"/>
                  </a:cubicBezTo>
                  <a:cubicBezTo>
                    <a:pt x="1411" y="72"/>
                    <a:pt x="1389" y="48"/>
                    <a:pt x="1357" y="43"/>
                  </a:cubicBezTo>
                  <a:cubicBezTo>
                    <a:pt x="1325" y="38"/>
                    <a:pt x="1296" y="33"/>
                    <a:pt x="1255" y="40"/>
                  </a:cubicBezTo>
                  <a:cubicBezTo>
                    <a:pt x="1193" y="60"/>
                    <a:pt x="1171" y="94"/>
                    <a:pt x="1111" y="85"/>
                  </a:cubicBezTo>
                  <a:cubicBezTo>
                    <a:pt x="1068" y="79"/>
                    <a:pt x="1043" y="73"/>
                    <a:pt x="1005" y="59"/>
                  </a:cubicBezTo>
                  <a:cubicBezTo>
                    <a:pt x="976" y="51"/>
                    <a:pt x="930" y="51"/>
                    <a:pt x="906" y="43"/>
                  </a:cubicBezTo>
                  <a:cubicBezTo>
                    <a:pt x="882" y="35"/>
                    <a:pt x="881" y="15"/>
                    <a:pt x="861" y="8"/>
                  </a:cubicBezTo>
                  <a:cubicBezTo>
                    <a:pt x="840" y="0"/>
                    <a:pt x="806" y="15"/>
                    <a:pt x="787" y="2"/>
                  </a:cubicBezTo>
                  <a:cubicBezTo>
                    <a:pt x="758" y="4"/>
                    <a:pt x="724" y="7"/>
                    <a:pt x="695" y="11"/>
                  </a:cubicBezTo>
                  <a:cubicBezTo>
                    <a:pt x="681" y="22"/>
                    <a:pt x="728" y="48"/>
                    <a:pt x="733" y="75"/>
                  </a:cubicBezTo>
                  <a:cubicBezTo>
                    <a:pt x="738" y="102"/>
                    <a:pt x="743" y="160"/>
                    <a:pt x="727" y="174"/>
                  </a:cubicBezTo>
                  <a:cubicBezTo>
                    <a:pt x="722" y="201"/>
                    <a:pt x="654" y="153"/>
                    <a:pt x="637" y="158"/>
                  </a:cubicBezTo>
                  <a:cubicBezTo>
                    <a:pt x="620" y="163"/>
                    <a:pt x="644" y="192"/>
                    <a:pt x="627" y="203"/>
                  </a:cubicBezTo>
                  <a:cubicBezTo>
                    <a:pt x="612" y="201"/>
                    <a:pt x="550" y="221"/>
                    <a:pt x="535" y="222"/>
                  </a:cubicBezTo>
                  <a:cubicBezTo>
                    <a:pt x="511" y="228"/>
                    <a:pt x="516" y="254"/>
                    <a:pt x="480" y="238"/>
                  </a:cubicBezTo>
                  <a:cubicBezTo>
                    <a:pt x="474" y="240"/>
                    <a:pt x="413" y="249"/>
                    <a:pt x="407" y="251"/>
                  </a:cubicBezTo>
                  <a:cubicBezTo>
                    <a:pt x="367" y="248"/>
                    <a:pt x="384" y="287"/>
                    <a:pt x="359" y="293"/>
                  </a:cubicBezTo>
                  <a:cubicBezTo>
                    <a:pt x="353" y="304"/>
                    <a:pt x="364" y="308"/>
                    <a:pt x="371" y="318"/>
                  </a:cubicBezTo>
                  <a:cubicBezTo>
                    <a:pt x="384" y="360"/>
                    <a:pt x="363" y="327"/>
                    <a:pt x="402" y="352"/>
                  </a:cubicBezTo>
                  <a:cubicBezTo>
                    <a:pt x="415" y="366"/>
                    <a:pt x="477" y="407"/>
                    <a:pt x="488" y="421"/>
                  </a:cubicBezTo>
                  <a:cubicBezTo>
                    <a:pt x="499" y="435"/>
                    <a:pt x="478" y="430"/>
                    <a:pt x="469" y="438"/>
                  </a:cubicBezTo>
                  <a:cubicBezTo>
                    <a:pt x="460" y="446"/>
                    <a:pt x="450" y="463"/>
                    <a:pt x="433" y="469"/>
                  </a:cubicBezTo>
                  <a:cubicBezTo>
                    <a:pt x="431" y="478"/>
                    <a:pt x="374" y="467"/>
                    <a:pt x="368" y="474"/>
                  </a:cubicBezTo>
                  <a:cubicBezTo>
                    <a:pt x="346" y="475"/>
                    <a:pt x="281" y="470"/>
                    <a:pt x="248" y="469"/>
                  </a:cubicBezTo>
                  <a:cubicBezTo>
                    <a:pt x="215" y="468"/>
                    <a:pt x="191" y="462"/>
                    <a:pt x="171" y="466"/>
                  </a:cubicBezTo>
                  <a:cubicBezTo>
                    <a:pt x="149" y="475"/>
                    <a:pt x="127" y="476"/>
                    <a:pt x="130" y="492"/>
                  </a:cubicBezTo>
                  <a:cubicBezTo>
                    <a:pt x="133" y="508"/>
                    <a:pt x="187" y="546"/>
                    <a:pt x="187" y="561"/>
                  </a:cubicBezTo>
                  <a:cubicBezTo>
                    <a:pt x="168" y="567"/>
                    <a:pt x="130" y="580"/>
                    <a:pt x="130" y="580"/>
                  </a:cubicBezTo>
                  <a:cubicBezTo>
                    <a:pt x="108" y="602"/>
                    <a:pt x="14" y="588"/>
                    <a:pt x="4" y="618"/>
                  </a:cubicBezTo>
                  <a:cubicBezTo>
                    <a:pt x="0" y="631"/>
                    <a:pt x="22" y="694"/>
                    <a:pt x="22" y="694"/>
                  </a:cubicBezTo>
                  <a:cubicBezTo>
                    <a:pt x="27" y="737"/>
                    <a:pt x="74" y="817"/>
                    <a:pt x="124" y="833"/>
                  </a:cubicBezTo>
                  <a:cubicBezTo>
                    <a:pt x="163" y="862"/>
                    <a:pt x="218" y="863"/>
                    <a:pt x="257" y="871"/>
                  </a:cubicBezTo>
                  <a:cubicBezTo>
                    <a:pt x="296" y="879"/>
                    <a:pt x="287" y="879"/>
                    <a:pt x="358" y="884"/>
                  </a:cubicBezTo>
                  <a:cubicBezTo>
                    <a:pt x="473" y="880"/>
                    <a:pt x="573" y="869"/>
                    <a:pt x="681" y="903"/>
                  </a:cubicBezTo>
                  <a:cubicBezTo>
                    <a:pt x="715" y="926"/>
                    <a:pt x="700" y="950"/>
                    <a:pt x="719" y="973"/>
                  </a:cubicBezTo>
                  <a:cubicBezTo>
                    <a:pt x="731" y="987"/>
                    <a:pt x="743" y="984"/>
                    <a:pt x="757" y="992"/>
                  </a:cubicBezTo>
                  <a:cubicBezTo>
                    <a:pt x="797" y="1015"/>
                    <a:pt x="797" y="1041"/>
                    <a:pt x="842" y="1051"/>
                  </a:cubicBezTo>
                  <a:cubicBezTo>
                    <a:pt x="915" y="1067"/>
                    <a:pt x="950" y="1062"/>
                    <a:pt x="979" y="1048"/>
                  </a:cubicBezTo>
                  <a:cubicBezTo>
                    <a:pt x="993" y="1041"/>
                    <a:pt x="1027" y="1022"/>
                    <a:pt x="1027" y="1022"/>
                  </a:cubicBezTo>
                  <a:cubicBezTo>
                    <a:pt x="1050" y="988"/>
                    <a:pt x="1021" y="1028"/>
                    <a:pt x="1053" y="1010"/>
                  </a:cubicBezTo>
                  <a:cubicBezTo>
                    <a:pt x="1066" y="1003"/>
                    <a:pt x="1085" y="1016"/>
                    <a:pt x="1085" y="1016"/>
                  </a:cubicBezTo>
                  <a:cubicBezTo>
                    <a:pt x="1085" y="998"/>
                    <a:pt x="1129" y="1042"/>
                    <a:pt x="1149" y="1032"/>
                  </a:cubicBezTo>
                  <a:close/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65" name="Freeform 5">
              <a:extLst>
                <a:ext uri="{FF2B5EF4-FFF2-40B4-BE49-F238E27FC236}">
                  <a16:creationId xmlns:a16="http://schemas.microsoft.com/office/drawing/2014/main" id="{2F50FAE0-E8B7-4E88-96A6-693BB6B46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2925"/>
              <a:ext cx="1070" cy="113"/>
            </a:xfrm>
            <a:custGeom>
              <a:avLst/>
              <a:gdLst>
                <a:gd name="T0" fmla="*/ 812 w 812"/>
                <a:gd name="T1" fmla="*/ 79 h 86"/>
                <a:gd name="T2" fmla="*/ 773 w 812"/>
                <a:gd name="T3" fmla="*/ 86 h 86"/>
                <a:gd name="T4" fmla="*/ 701 w 812"/>
                <a:gd name="T5" fmla="*/ 79 h 86"/>
                <a:gd name="T6" fmla="*/ 596 w 812"/>
                <a:gd name="T7" fmla="*/ 67 h 86"/>
                <a:gd name="T8" fmla="*/ 346 w 812"/>
                <a:gd name="T9" fmla="*/ 40 h 86"/>
                <a:gd name="T10" fmla="*/ 202 w 812"/>
                <a:gd name="T11" fmla="*/ 0 h 86"/>
                <a:gd name="T12" fmla="*/ 15 w 812"/>
                <a:gd name="T13" fmla="*/ 19 h 86"/>
                <a:gd name="T14" fmla="*/ 0 w 812"/>
                <a:gd name="T15" fmla="*/ 2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2" h="86">
                  <a:moveTo>
                    <a:pt x="812" y="79"/>
                  </a:moveTo>
                  <a:cubicBezTo>
                    <a:pt x="791" y="85"/>
                    <a:pt x="791" y="83"/>
                    <a:pt x="773" y="86"/>
                  </a:cubicBezTo>
                  <a:cubicBezTo>
                    <a:pt x="725" y="84"/>
                    <a:pt x="731" y="85"/>
                    <a:pt x="701" y="79"/>
                  </a:cubicBezTo>
                  <a:cubicBezTo>
                    <a:pt x="669" y="65"/>
                    <a:pt x="629" y="68"/>
                    <a:pt x="596" y="67"/>
                  </a:cubicBezTo>
                  <a:cubicBezTo>
                    <a:pt x="513" y="52"/>
                    <a:pt x="431" y="43"/>
                    <a:pt x="346" y="40"/>
                  </a:cubicBezTo>
                  <a:cubicBezTo>
                    <a:pt x="298" y="26"/>
                    <a:pt x="251" y="5"/>
                    <a:pt x="202" y="0"/>
                  </a:cubicBezTo>
                  <a:cubicBezTo>
                    <a:pt x="139" y="2"/>
                    <a:pt x="79" y="15"/>
                    <a:pt x="15" y="19"/>
                  </a:cubicBezTo>
                  <a:cubicBezTo>
                    <a:pt x="5" y="22"/>
                    <a:pt x="10" y="21"/>
                    <a:pt x="0" y="2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66" name="Freeform 6">
              <a:extLst>
                <a:ext uri="{FF2B5EF4-FFF2-40B4-BE49-F238E27FC236}">
                  <a16:creationId xmlns:a16="http://schemas.microsoft.com/office/drawing/2014/main" id="{0FCAE278-948D-4107-9CCD-11D7539E8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3" y="2243"/>
              <a:ext cx="474" cy="291"/>
            </a:xfrm>
            <a:custGeom>
              <a:avLst/>
              <a:gdLst>
                <a:gd name="T0" fmla="*/ 239 w 359"/>
                <a:gd name="T1" fmla="*/ 221 h 221"/>
                <a:gd name="T2" fmla="*/ 261 w 359"/>
                <a:gd name="T3" fmla="*/ 185 h 221"/>
                <a:gd name="T4" fmla="*/ 280 w 359"/>
                <a:gd name="T5" fmla="*/ 171 h 221"/>
                <a:gd name="T6" fmla="*/ 330 w 359"/>
                <a:gd name="T7" fmla="*/ 140 h 221"/>
                <a:gd name="T8" fmla="*/ 345 w 359"/>
                <a:gd name="T9" fmla="*/ 118 h 221"/>
                <a:gd name="T10" fmla="*/ 359 w 359"/>
                <a:gd name="T11" fmla="*/ 63 h 221"/>
                <a:gd name="T12" fmla="*/ 349 w 359"/>
                <a:gd name="T13" fmla="*/ 17 h 221"/>
                <a:gd name="T14" fmla="*/ 309 w 359"/>
                <a:gd name="T15" fmla="*/ 3 h 221"/>
                <a:gd name="T16" fmla="*/ 265 w 359"/>
                <a:gd name="T17" fmla="*/ 5 h 221"/>
                <a:gd name="T18" fmla="*/ 213 w 359"/>
                <a:gd name="T19" fmla="*/ 34 h 221"/>
                <a:gd name="T20" fmla="*/ 186 w 359"/>
                <a:gd name="T21" fmla="*/ 94 h 221"/>
                <a:gd name="T22" fmla="*/ 153 w 359"/>
                <a:gd name="T23" fmla="*/ 118 h 221"/>
                <a:gd name="T24" fmla="*/ 112 w 359"/>
                <a:gd name="T25" fmla="*/ 125 h 221"/>
                <a:gd name="T26" fmla="*/ 64 w 359"/>
                <a:gd name="T27" fmla="*/ 135 h 221"/>
                <a:gd name="T28" fmla="*/ 11 w 359"/>
                <a:gd name="T29" fmla="*/ 154 h 221"/>
                <a:gd name="T30" fmla="*/ 6 w 359"/>
                <a:gd name="T31" fmla="*/ 21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9" h="221">
                  <a:moveTo>
                    <a:pt x="239" y="221"/>
                  </a:moveTo>
                  <a:cubicBezTo>
                    <a:pt x="244" y="204"/>
                    <a:pt x="246" y="195"/>
                    <a:pt x="261" y="185"/>
                  </a:cubicBezTo>
                  <a:cubicBezTo>
                    <a:pt x="266" y="176"/>
                    <a:pt x="270" y="174"/>
                    <a:pt x="280" y="171"/>
                  </a:cubicBezTo>
                  <a:cubicBezTo>
                    <a:pt x="295" y="160"/>
                    <a:pt x="316" y="154"/>
                    <a:pt x="330" y="140"/>
                  </a:cubicBezTo>
                  <a:cubicBezTo>
                    <a:pt x="336" y="134"/>
                    <a:pt x="340" y="125"/>
                    <a:pt x="345" y="118"/>
                  </a:cubicBezTo>
                  <a:cubicBezTo>
                    <a:pt x="352" y="94"/>
                    <a:pt x="352" y="88"/>
                    <a:pt x="359" y="63"/>
                  </a:cubicBezTo>
                  <a:cubicBezTo>
                    <a:pt x="358" y="49"/>
                    <a:pt x="350" y="31"/>
                    <a:pt x="349" y="17"/>
                  </a:cubicBezTo>
                  <a:cubicBezTo>
                    <a:pt x="339" y="10"/>
                    <a:pt x="323" y="5"/>
                    <a:pt x="309" y="3"/>
                  </a:cubicBezTo>
                  <a:cubicBezTo>
                    <a:pt x="295" y="1"/>
                    <a:pt x="281" y="0"/>
                    <a:pt x="265" y="5"/>
                  </a:cubicBezTo>
                  <a:cubicBezTo>
                    <a:pt x="227" y="6"/>
                    <a:pt x="247" y="20"/>
                    <a:pt x="213" y="34"/>
                  </a:cubicBezTo>
                  <a:cubicBezTo>
                    <a:pt x="200" y="57"/>
                    <a:pt x="187" y="70"/>
                    <a:pt x="186" y="94"/>
                  </a:cubicBezTo>
                  <a:cubicBezTo>
                    <a:pt x="179" y="96"/>
                    <a:pt x="153" y="118"/>
                    <a:pt x="153" y="118"/>
                  </a:cubicBezTo>
                  <a:cubicBezTo>
                    <a:pt x="138" y="127"/>
                    <a:pt x="129" y="122"/>
                    <a:pt x="112" y="125"/>
                  </a:cubicBezTo>
                  <a:cubicBezTo>
                    <a:pt x="80" y="139"/>
                    <a:pt x="98" y="125"/>
                    <a:pt x="64" y="135"/>
                  </a:cubicBezTo>
                  <a:cubicBezTo>
                    <a:pt x="39" y="142"/>
                    <a:pt x="37" y="153"/>
                    <a:pt x="11" y="154"/>
                  </a:cubicBezTo>
                  <a:cubicBezTo>
                    <a:pt x="0" y="156"/>
                    <a:pt x="17" y="216"/>
                    <a:pt x="6" y="21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67" name="Freeform 7">
              <a:extLst>
                <a:ext uri="{FF2B5EF4-FFF2-40B4-BE49-F238E27FC236}">
                  <a16:creationId xmlns:a16="http://schemas.microsoft.com/office/drawing/2014/main" id="{1BE8FEA2-400F-4375-812F-9F26EA4A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2" y="2374"/>
              <a:ext cx="1100" cy="499"/>
            </a:xfrm>
            <a:custGeom>
              <a:avLst/>
              <a:gdLst>
                <a:gd name="T0" fmla="*/ 834 w 834"/>
                <a:gd name="T1" fmla="*/ 0 h 379"/>
                <a:gd name="T2" fmla="*/ 802 w 834"/>
                <a:gd name="T3" fmla="*/ 10 h 379"/>
                <a:gd name="T4" fmla="*/ 795 w 834"/>
                <a:gd name="T5" fmla="*/ 12 h 379"/>
                <a:gd name="T6" fmla="*/ 766 w 834"/>
                <a:gd name="T7" fmla="*/ 24 h 379"/>
                <a:gd name="T8" fmla="*/ 745 w 834"/>
                <a:gd name="T9" fmla="*/ 38 h 379"/>
                <a:gd name="T10" fmla="*/ 716 w 834"/>
                <a:gd name="T11" fmla="*/ 53 h 379"/>
                <a:gd name="T12" fmla="*/ 663 w 834"/>
                <a:gd name="T13" fmla="*/ 46 h 379"/>
                <a:gd name="T14" fmla="*/ 608 w 834"/>
                <a:gd name="T15" fmla="*/ 34 h 379"/>
                <a:gd name="T16" fmla="*/ 558 w 834"/>
                <a:gd name="T17" fmla="*/ 19 h 379"/>
                <a:gd name="T18" fmla="*/ 522 w 834"/>
                <a:gd name="T19" fmla="*/ 34 h 379"/>
                <a:gd name="T20" fmla="*/ 526 w 834"/>
                <a:gd name="T21" fmla="*/ 58 h 379"/>
                <a:gd name="T22" fmla="*/ 478 w 834"/>
                <a:gd name="T23" fmla="*/ 67 h 379"/>
                <a:gd name="T24" fmla="*/ 469 w 834"/>
                <a:gd name="T25" fmla="*/ 70 h 379"/>
                <a:gd name="T26" fmla="*/ 404 w 834"/>
                <a:gd name="T27" fmla="*/ 72 h 379"/>
                <a:gd name="T28" fmla="*/ 382 w 834"/>
                <a:gd name="T29" fmla="*/ 82 h 379"/>
                <a:gd name="T30" fmla="*/ 368 w 834"/>
                <a:gd name="T31" fmla="*/ 86 h 379"/>
                <a:gd name="T32" fmla="*/ 310 w 834"/>
                <a:gd name="T33" fmla="*/ 74 h 379"/>
                <a:gd name="T34" fmla="*/ 262 w 834"/>
                <a:gd name="T35" fmla="*/ 103 h 379"/>
                <a:gd name="T36" fmla="*/ 145 w 834"/>
                <a:gd name="T37" fmla="*/ 106 h 379"/>
                <a:gd name="T38" fmla="*/ 118 w 834"/>
                <a:gd name="T39" fmla="*/ 127 h 379"/>
                <a:gd name="T40" fmla="*/ 133 w 834"/>
                <a:gd name="T41" fmla="*/ 173 h 379"/>
                <a:gd name="T42" fmla="*/ 128 w 834"/>
                <a:gd name="T43" fmla="*/ 194 h 379"/>
                <a:gd name="T44" fmla="*/ 82 w 834"/>
                <a:gd name="T45" fmla="*/ 223 h 379"/>
                <a:gd name="T46" fmla="*/ 39 w 834"/>
                <a:gd name="T47" fmla="*/ 238 h 379"/>
                <a:gd name="T48" fmla="*/ 10 w 834"/>
                <a:gd name="T49" fmla="*/ 257 h 379"/>
                <a:gd name="T50" fmla="*/ 10 w 834"/>
                <a:gd name="T51" fmla="*/ 276 h 379"/>
                <a:gd name="T52" fmla="*/ 3 w 834"/>
                <a:gd name="T53" fmla="*/ 300 h 379"/>
                <a:gd name="T54" fmla="*/ 8 w 834"/>
                <a:gd name="T55" fmla="*/ 324 h 379"/>
                <a:gd name="T56" fmla="*/ 20 w 834"/>
                <a:gd name="T57" fmla="*/ 336 h 379"/>
                <a:gd name="T58" fmla="*/ 20 w 834"/>
                <a:gd name="T59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34" h="379">
                  <a:moveTo>
                    <a:pt x="834" y="0"/>
                  </a:moveTo>
                  <a:cubicBezTo>
                    <a:pt x="823" y="3"/>
                    <a:pt x="813" y="7"/>
                    <a:pt x="802" y="10"/>
                  </a:cubicBezTo>
                  <a:cubicBezTo>
                    <a:pt x="800" y="11"/>
                    <a:pt x="795" y="12"/>
                    <a:pt x="795" y="12"/>
                  </a:cubicBezTo>
                  <a:cubicBezTo>
                    <a:pt x="786" y="18"/>
                    <a:pt x="776" y="21"/>
                    <a:pt x="766" y="24"/>
                  </a:cubicBezTo>
                  <a:cubicBezTo>
                    <a:pt x="759" y="31"/>
                    <a:pt x="754" y="35"/>
                    <a:pt x="745" y="38"/>
                  </a:cubicBezTo>
                  <a:cubicBezTo>
                    <a:pt x="735" y="45"/>
                    <a:pt x="727" y="48"/>
                    <a:pt x="716" y="53"/>
                  </a:cubicBezTo>
                  <a:cubicBezTo>
                    <a:pt x="698" y="51"/>
                    <a:pt x="681" y="50"/>
                    <a:pt x="663" y="46"/>
                  </a:cubicBezTo>
                  <a:cubicBezTo>
                    <a:pt x="641" y="37"/>
                    <a:pt x="636" y="36"/>
                    <a:pt x="608" y="34"/>
                  </a:cubicBezTo>
                  <a:cubicBezTo>
                    <a:pt x="591" y="29"/>
                    <a:pt x="575" y="23"/>
                    <a:pt x="558" y="19"/>
                  </a:cubicBezTo>
                  <a:cubicBezTo>
                    <a:pt x="540" y="21"/>
                    <a:pt x="530" y="18"/>
                    <a:pt x="522" y="34"/>
                  </a:cubicBezTo>
                  <a:cubicBezTo>
                    <a:pt x="523" y="42"/>
                    <a:pt x="530" y="51"/>
                    <a:pt x="526" y="58"/>
                  </a:cubicBezTo>
                  <a:cubicBezTo>
                    <a:pt x="524" y="62"/>
                    <a:pt x="479" y="67"/>
                    <a:pt x="478" y="67"/>
                  </a:cubicBezTo>
                  <a:cubicBezTo>
                    <a:pt x="475" y="68"/>
                    <a:pt x="472" y="70"/>
                    <a:pt x="469" y="70"/>
                  </a:cubicBezTo>
                  <a:cubicBezTo>
                    <a:pt x="447" y="71"/>
                    <a:pt x="426" y="71"/>
                    <a:pt x="404" y="72"/>
                  </a:cubicBezTo>
                  <a:cubicBezTo>
                    <a:pt x="396" y="74"/>
                    <a:pt x="390" y="79"/>
                    <a:pt x="382" y="82"/>
                  </a:cubicBezTo>
                  <a:cubicBezTo>
                    <a:pt x="378" y="84"/>
                    <a:pt x="368" y="86"/>
                    <a:pt x="368" y="86"/>
                  </a:cubicBezTo>
                  <a:cubicBezTo>
                    <a:pt x="345" y="84"/>
                    <a:pt x="331" y="82"/>
                    <a:pt x="310" y="74"/>
                  </a:cubicBezTo>
                  <a:cubicBezTo>
                    <a:pt x="280" y="79"/>
                    <a:pt x="287" y="102"/>
                    <a:pt x="262" y="103"/>
                  </a:cubicBezTo>
                  <a:cubicBezTo>
                    <a:pt x="223" y="105"/>
                    <a:pt x="184" y="105"/>
                    <a:pt x="145" y="106"/>
                  </a:cubicBezTo>
                  <a:cubicBezTo>
                    <a:pt x="132" y="114"/>
                    <a:pt x="129" y="120"/>
                    <a:pt x="118" y="127"/>
                  </a:cubicBezTo>
                  <a:cubicBezTo>
                    <a:pt x="112" y="147"/>
                    <a:pt x="112" y="164"/>
                    <a:pt x="133" y="173"/>
                  </a:cubicBezTo>
                  <a:cubicBezTo>
                    <a:pt x="140" y="183"/>
                    <a:pt x="138" y="188"/>
                    <a:pt x="128" y="194"/>
                  </a:cubicBezTo>
                  <a:cubicBezTo>
                    <a:pt x="122" y="217"/>
                    <a:pt x="103" y="219"/>
                    <a:pt x="82" y="223"/>
                  </a:cubicBezTo>
                  <a:cubicBezTo>
                    <a:pt x="68" y="229"/>
                    <a:pt x="53" y="231"/>
                    <a:pt x="39" y="238"/>
                  </a:cubicBezTo>
                  <a:cubicBezTo>
                    <a:pt x="29" y="243"/>
                    <a:pt x="20" y="251"/>
                    <a:pt x="10" y="257"/>
                  </a:cubicBezTo>
                  <a:cubicBezTo>
                    <a:pt x="4" y="267"/>
                    <a:pt x="0" y="269"/>
                    <a:pt x="10" y="276"/>
                  </a:cubicBezTo>
                  <a:cubicBezTo>
                    <a:pt x="8" y="285"/>
                    <a:pt x="6" y="292"/>
                    <a:pt x="3" y="300"/>
                  </a:cubicBezTo>
                  <a:cubicBezTo>
                    <a:pt x="4" y="308"/>
                    <a:pt x="4" y="317"/>
                    <a:pt x="8" y="324"/>
                  </a:cubicBezTo>
                  <a:cubicBezTo>
                    <a:pt x="11" y="329"/>
                    <a:pt x="19" y="330"/>
                    <a:pt x="20" y="336"/>
                  </a:cubicBezTo>
                  <a:cubicBezTo>
                    <a:pt x="22" y="350"/>
                    <a:pt x="20" y="365"/>
                    <a:pt x="20" y="37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68" name="Freeform 8">
              <a:extLst>
                <a:ext uri="{FF2B5EF4-FFF2-40B4-BE49-F238E27FC236}">
                  <a16:creationId xmlns:a16="http://schemas.microsoft.com/office/drawing/2014/main" id="{484FCB17-25B4-46B6-847B-1A4617F50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430"/>
              <a:ext cx="567" cy="371"/>
            </a:xfrm>
            <a:custGeom>
              <a:avLst/>
              <a:gdLst>
                <a:gd name="T0" fmla="*/ 418 w 430"/>
                <a:gd name="T1" fmla="*/ 0 h 281"/>
                <a:gd name="T2" fmla="*/ 389 w 430"/>
                <a:gd name="T3" fmla="*/ 17 h 281"/>
                <a:gd name="T4" fmla="*/ 379 w 430"/>
                <a:gd name="T5" fmla="*/ 31 h 281"/>
                <a:gd name="T6" fmla="*/ 394 w 430"/>
                <a:gd name="T7" fmla="*/ 53 h 281"/>
                <a:gd name="T8" fmla="*/ 418 w 430"/>
                <a:gd name="T9" fmla="*/ 94 h 281"/>
                <a:gd name="T10" fmla="*/ 430 w 430"/>
                <a:gd name="T11" fmla="*/ 115 h 281"/>
                <a:gd name="T12" fmla="*/ 406 w 430"/>
                <a:gd name="T13" fmla="*/ 132 h 281"/>
                <a:gd name="T14" fmla="*/ 365 w 430"/>
                <a:gd name="T15" fmla="*/ 154 h 281"/>
                <a:gd name="T16" fmla="*/ 322 w 430"/>
                <a:gd name="T17" fmla="*/ 171 h 281"/>
                <a:gd name="T18" fmla="*/ 242 w 430"/>
                <a:gd name="T19" fmla="*/ 168 h 281"/>
                <a:gd name="T20" fmla="*/ 197 w 430"/>
                <a:gd name="T21" fmla="*/ 190 h 281"/>
                <a:gd name="T22" fmla="*/ 125 w 430"/>
                <a:gd name="T23" fmla="*/ 209 h 281"/>
                <a:gd name="T24" fmla="*/ 46 w 430"/>
                <a:gd name="T25" fmla="*/ 214 h 281"/>
                <a:gd name="T26" fmla="*/ 19 w 430"/>
                <a:gd name="T27" fmla="*/ 252 h 281"/>
                <a:gd name="T28" fmla="*/ 0 w 430"/>
                <a:gd name="T2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0" h="281">
                  <a:moveTo>
                    <a:pt x="418" y="0"/>
                  </a:moveTo>
                  <a:cubicBezTo>
                    <a:pt x="408" y="7"/>
                    <a:pt x="400" y="9"/>
                    <a:pt x="389" y="17"/>
                  </a:cubicBezTo>
                  <a:cubicBezTo>
                    <a:pt x="384" y="20"/>
                    <a:pt x="379" y="31"/>
                    <a:pt x="379" y="31"/>
                  </a:cubicBezTo>
                  <a:cubicBezTo>
                    <a:pt x="382" y="42"/>
                    <a:pt x="387" y="44"/>
                    <a:pt x="394" y="53"/>
                  </a:cubicBezTo>
                  <a:cubicBezTo>
                    <a:pt x="399" y="69"/>
                    <a:pt x="403" y="85"/>
                    <a:pt x="418" y="94"/>
                  </a:cubicBezTo>
                  <a:cubicBezTo>
                    <a:pt x="422" y="101"/>
                    <a:pt x="427" y="107"/>
                    <a:pt x="430" y="115"/>
                  </a:cubicBezTo>
                  <a:cubicBezTo>
                    <a:pt x="425" y="128"/>
                    <a:pt x="421" y="128"/>
                    <a:pt x="406" y="132"/>
                  </a:cubicBezTo>
                  <a:cubicBezTo>
                    <a:pt x="396" y="142"/>
                    <a:pt x="373" y="143"/>
                    <a:pt x="365" y="154"/>
                  </a:cubicBezTo>
                  <a:cubicBezTo>
                    <a:pt x="363" y="162"/>
                    <a:pt x="327" y="164"/>
                    <a:pt x="322" y="171"/>
                  </a:cubicBezTo>
                  <a:cubicBezTo>
                    <a:pt x="298" y="173"/>
                    <a:pt x="253" y="160"/>
                    <a:pt x="242" y="168"/>
                  </a:cubicBezTo>
                  <a:cubicBezTo>
                    <a:pt x="221" y="166"/>
                    <a:pt x="215" y="196"/>
                    <a:pt x="197" y="190"/>
                  </a:cubicBezTo>
                  <a:cubicBezTo>
                    <a:pt x="189" y="187"/>
                    <a:pt x="125" y="209"/>
                    <a:pt x="125" y="209"/>
                  </a:cubicBezTo>
                  <a:cubicBezTo>
                    <a:pt x="45" y="212"/>
                    <a:pt x="127" y="212"/>
                    <a:pt x="46" y="214"/>
                  </a:cubicBezTo>
                  <a:cubicBezTo>
                    <a:pt x="32" y="218"/>
                    <a:pt x="25" y="239"/>
                    <a:pt x="19" y="252"/>
                  </a:cubicBezTo>
                  <a:cubicBezTo>
                    <a:pt x="17" y="264"/>
                    <a:pt x="9" y="272"/>
                    <a:pt x="0" y="281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69" name="Freeform 9">
              <a:extLst>
                <a:ext uri="{FF2B5EF4-FFF2-40B4-BE49-F238E27FC236}">
                  <a16:creationId xmlns:a16="http://schemas.microsoft.com/office/drawing/2014/main" id="{AC599C4E-F9DD-4CEE-A1DD-D944A4A42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" y="2794"/>
              <a:ext cx="1261" cy="120"/>
            </a:xfrm>
            <a:custGeom>
              <a:avLst/>
              <a:gdLst>
                <a:gd name="T0" fmla="*/ 956 w 956"/>
                <a:gd name="T1" fmla="*/ 91 h 91"/>
                <a:gd name="T2" fmla="*/ 924 w 956"/>
                <a:gd name="T3" fmla="*/ 67 h 91"/>
                <a:gd name="T4" fmla="*/ 893 w 956"/>
                <a:gd name="T5" fmla="*/ 46 h 91"/>
                <a:gd name="T6" fmla="*/ 826 w 956"/>
                <a:gd name="T7" fmla="*/ 36 h 91"/>
                <a:gd name="T8" fmla="*/ 732 w 956"/>
                <a:gd name="T9" fmla="*/ 43 h 91"/>
                <a:gd name="T10" fmla="*/ 665 w 956"/>
                <a:gd name="T11" fmla="*/ 31 h 91"/>
                <a:gd name="T12" fmla="*/ 574 w 956"/>
                <a:gd name="T13" fmla="*/ 19 h 91"/>
                <a:gd name="T14" fmla="*/ 476 w 956"/>
                <a:gd name="T15" fmla="*/ 3 h 91"/>
                <a:gd name="T16" fmla="*/ 423 w 956"/>
                <a:gd name="T17" fmla="*/ 0 h 91"/>
                <a:gd name="T18" fmla="*/ 327 w 956"/>
                <a:gd name="T19" fmla="*/ 10 h 91"/>
                <a:gd name="T20" fmla="*/ 197 w 956"/>
                <a:gd name="T21" fmla="*/ 22 h 91"/>
                <a:gd name="T22" fmla="*/ 106 w 956"/>
                <a:gd name="T23" fmla="*/ 31 h 91"/>
                <a:gd name="T24" fmla="*/ 39 w 956"/>
                <a:gd name="T25" fmla="*/ 17 h 91"/>
                <a:gd name="T26" fmla="*/ 0 w 956"/>
                <a:gd name="T27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6" h="91">
                  <a:moveTo>
                    <a:pt x="956" y="91"/>
                  </a:moveTo>
                  <a:cubicBezTo>
                    <a:pt x="952" y="87"/>
                    <a:pt x="933" y="75"/>
                    <a:pt x="924" y="67"/>
                  </a:cubicBezTo>
                  <a:cubicBezTo>
                    <a:pt x="894" y="69"/>
                    <a:pt x="923" y="45"/>
                    <a:pt x="893" y="46"/>
                  </a:cubicBezTo>
                  <a:cubicBezTo>
                    <a:pt x="875" y="45"/>
                    <a:pt x="844" y="37"/>
                    <a:pt x="826" y="36"/>
                  </a:cubicBezTo>
                  <a:cubicBezTo>
                    <a:pt x="810" y="35"/>
                    <a:pt x="748" y="46"/>
                    <a:pt x="732" y="43"/>
                  </a:cubicBezTo>
                  <a:cubicBezTo>
                    <a:pt x="722" y="39"/>
                    <a:pt x="676" y="33"/>
                    <a:pt x="665" y="31"/>
                  </a:cubicBezTo>
                  <a:cubicBezTo>
                    <a:pt x="648" y="19"/>
                    <a:pt x="595" y="25"/>
                    <a:pt x="574" y="19"/>
                  </a:cubicBezTo>
                  <a:cubicBezTo>
                    <a:pt x="549" y="6"/>
                    <a:pt x="504" y="1"/>
                    <a:pt x="476" y="3"/>
                  </a:cubicBezTo>
                  <a:cubicBezTo>
                    <a:pt x="469" y="1"/>
                    <a:pt x="423" y="0"/>
                    <a:pt x="423" y="0"/>
                  </a:cubicBezTo>
                  <a:cubicBezTo>
                    <a:pt x="398" y="1"/>
                    <a:pt x="365" y="6"/>
                    <a:pt x="327" y="10"/>
                  </a:cubicBezTo>
                  <a:cubicBezTo>
                    <a:pt x="289" y="14"/>
                    <a:pt x="234" y="19"/>
                    <a:pt x="197" y="22"/>
                  </a:cubicBezTo>
                  <a:cubicBezTo>
                    <a:pt x="140" y="25"/>
                    <a:pt x="132" y="32"/>
                    <a:pt x="106" y="31"/>
                  </a:cubicBezTo>
                  <a:cubicBezTo>
                    <a:pt x="80" y="30"/>
                    <a:pt x="57" y="18"/>
                    <a:pt x="39" y="17"/>
                  </a:cubicBezTo>
                  <a:cubicBezTo>
                    <a:pt x="26" y="20"/>
                    <a:pt x="14" y="27"/>
                    <a:pt x="0" y="27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6970" name="Rectangle 10">
            <a:extLst>
              <a:ext uri="{FF2B5EF4-FFF2-40B4-BE49-F238E27FC236}">
                <a16:creationId xmlns:a16="http://schemas.microsoft.com/office/drawing/2014/main" id="{D96E56B2-79D2-40A5-9A3F-7433E69AC9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-304800"/>
            <a:ext cx="9144000" cy="914400"/>
          </a:xfrm>
        </p:spPr>
        <p:txBody>
          <a:bodyPr/>
          <a:lstStyle/>
          <a:p>
            <a:r>
              <a:rPr lang="en-US" altLang="en-US" sz="2800"/>
              <a:t>The Great Salt Lake Basin</a:t>
            </a:r>
          </a:p>
        </p:txBody>
      </p:sp>
      <p:grpSp>
        <p:nvGrpSpPr>
          <p:cNvPr id="296971" name="Group 11">
            <a:extLst>
              <a:ext uri="{FF2B5EF4-FFF2-40B4-BE49-F238E27FC236}">
                <a16:creationId xmlns:a16="http://schemas.microsoft.com/office/drawing/2014/main" id="{D28C5C67-C355-4C18-A1AE-66354123D235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362325"/>
            <a:ext cx="5410200" cy="1738313"/>
            <a:chOff x="1440" y="2208"/>
            <a:chExt cx="3408" cy="1095"/>
          </a:xfrm>
        </p:grpSpPr>
        <p:sp>
          <p:nvSpPr>
            <p:cNvPr id="296972" name="Text Box 12">
              <a:extLst>
                <a:ext uri="{FF2B5EF4-FFF2-40B4-BE49-F238E27FC236}">
                  <a16:creationId xmlns:a16="http://schemas.microsoft.com/office/drawing/2014/main" id="{0E12D4C4-941F-4738-9826-F65744435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35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Bear</a:t>
              </a:r>
            </a:p>
          </p:txBody>
        </p:sp>
        <p:sp>
          <p:nvSpPr>
            <p:cNvPr id="296973" name="Text Box 13">
              <a:extLst>
                <a:ext uri="{FF2B5EF4-FFF2-40B4-BE49-F238E27FC236}">
                  <a16:creationId xmlns:a16="http://schemas.microsoft.com/office/drawing/2014/main" id="{C03350C6-5923-4908-A433-F0D95CDD8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072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West Desert</a:t>
              </a:r>
            </a:p>
          </p:txBody>
        </p:sp>
        <p:sp>
          <p:nvSpPr>
            <p:cNvPr id="296974" name="Text Box 14">
              <a:extLst>
                <a:ext uri="{FF2B5EF4-FFF2-40B4-BE49-F238E27FC236}">
                  <a16:creationId xmlns:a16="http://schemas.microsoft.com/office/drawing/2014/main" id="{6105F9DC-FBD4-46DC-A46C-15C294A9C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640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Jordan/Provo</a:t>
              </a:r>
            </a:p>
          </p:txBody>
        </p:sp>
        <p:sp>
          <p:nvSpPr>
            <p:cNvPr id="296975" name="Text Box 15">
              <a:extLst>
                <a:ext uri="{FF2B5EF4-FFF2-40B4-BE49-F238E27FC236}">
                  <a16:creationId xmlns:a16="http://schemas.microsoft.com/office/drawing/2014/main" id="{53A6BB54-AB2E-49FA-8F45-D5F096F43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2496"/>
              <a:ext cx="7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Weber</a:t>
              </a:r>
            </a:p>
          </p:txBody>
        </p:sp>
        <p:sp>
          <p:nvSpPr>
            <p:cNvPr id="296976" name="Text Box 16">
              <a:extLst>
                <a:ext uri="{FF2B5EF4-FFF2-40B4-BE49-F238E27FC236}">
                  <a16:creationId xmlns:a16="http://schemas.microsoft.com/office/drawing/2014/main" id="{BD38A075-D33B-4751-A4FE-D23986F66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208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FFFF00"/>
                  </a:solidFill>
                  <a:latin typeface="Verdana" panose="020B0604030504040204" pitchFamily="34" charset="0"/>
                  <a:cs typeface="Arial" panose="020B0604020202020204" pitchFamily="34" charset="0"/>
                </a:rPr>
                <a:t>Strawberry</a:t>
              </a:r>
            </a:p>
          </p:txBody>
        </p:sp>
      </p:grpSp>
      <p:sp>
        <p:nvSpPr>
          <p:cNvPr id="296977" name="Text Box 17">
            <a:extLst>
              <a:ext uri="{FF2B5EF4-FFF2-40B4-BE49-F238E27FC236}">
                <a16:creationId xmlns:a16="http://schemas.microsoft.com/office/drawing/2014/main" id="{C65D2C44-BF41-4F81-B7C2-6B3795002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72200"/>
            <a:ext cx="8001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Verdana" panose="020B0604030504040204" pitchFamily="34" charset="0"/>
                <a:cs typeface="Arial" panose="020B0604020202020204" pitchFamily="34" charset="0"/>
              </a:rPr>
              <a:t>A microcosm for many Western Water Issues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DB267357-6F2A-474C-8C17-CECA80D36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/>
              <a:t>A microcosm for many "western" water issues 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D5F1A60B-0F10-4F91-8DB8-8C7BA11CB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0013" y="1600200"/>
            <a:ext cx="7313612" cy="4876800"/>
          </a:xfrm>
          <a:noFill/>
          <a:ln/>
        </p:spPr>
        <p:txBody>
          <a:bodyPr/>
          <a:lstStyle/>
          <a:p>
            <a:pPr marL="461963" indent="-461963">
              <a:lnSpc>
                <a:spcPct val="80000"/>
              </a:lnSpc>
            </a:pPr>
            <a:r>
              <a:rPr lang="en-US" altLang="en-US" sz="1900"/>
              <a:t>Climate Gradients (Snow fed, Alpine to semi-arid), variability and vulnerability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Topographic and Land Use Gradients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Mountain Front / Valley groundwater dynamics and interactions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Geologic Diversity (Granite to Karst)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Closed basin for water and constituent balance closure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Development issues (local growth, SLC metropolitan area demands)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Policy Issues (3 states)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Agricultural issues (water supply, environmental compliance)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Environmental Issues (water quality, watershed management practices)</a:t>
            </a:r>
          </a:p>
          <a:p>
            <a:pPr marL="461963" indent="-461963">
              <a:lnSpc>
                <a:spcPct val="80000"/>
              </a:lnSpc>
            </a:pPr>
            <a:r>
              <a:rPr lang="en-US" altLang="en-US" sz="1900"/>
              <a:t>Ecological issues (Stream ecosystems, Bird refuge, GSL ecosystem) </a:t>
            </a:r>
            <a:endParaRPr lang="en-US" altLang="en-US" sz="1900" b="1"/>
          </a:p>
          <a:p>
            <a:pPr marL="461963" indent="-461963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3">
            <a:extLst>
              <a:ext uri="{FF2B5EF4-FFF2-40B4-BE49-F238E27FC236}">
                <a16:creationId xmlns:a16="http://schemas.microsoft.com/office/drawing/2014/main" id="{4F4C699C-0BBC-4822-9FED-2136B630EC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47738"/>
            <a:ext cx="8234363" cy="5148262"/>
          </a:xfrm>
        </p:spPr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Addressing the water issues of the future requires working across disciplines</a:t>
            </a:r>
          </a:p>
          <a:p>
            <a:pPr lvl="1"/>
            <a:r>
              <a:rPr lang="en-US" altLang="en-US" sz="3200">
                <a:latin typeface="Arial" panose="020B0604020202020204" pitchFamily="34" charset="0"/>
              </a:rPr>
              <a:t>and a workforce that is capable of working across disciplines</a:t>
            </a:r>
          </a:p>
          <a:p>
            <a:pPr lvl="1"/>
            <a:r>
              <a:rPr lang="en-US" altLang="en-US" sz="3200">
                <a:latin typeface="Arial" panose="020B0604020202020204" pitchFamily="34" charset="0"/>
              </a:rPr>
              <a:t>and universities that educate the workforce ready to work across disciplines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11EB4977-83FE-4F93-AC12-D734E18BF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075" y="5930900"/>
            <a:ext cx="6723063" cy="852488"/>
          </a:xfrm>
        </p:spPr>
        <p:txBody>
          <a:bodyPr/>
          <a:lstStyle/>
          <a:p>
            <a:pPr algn="l"/>
            <a:r>
              <a:rPr lang="en-US" altLang="en-US" sz="1200">
                <a:latin typeface="Arial" panose="020B0604020202020204" pitchFamily="34" charset="0"/>
              </a:rPr>
              <a:t>Adapted from:  National Research Council Committee on Opportunities in the Hydrologic Sciences (COHS), (1991), </a:t>
            </a:r>
            <a:r>
              <a:rPr lang="en-US" altLang="en-US" sz="1200" u="sng">
                <a:latin typeface="Arial" panose="020B0604020202020204" pitchFamily="34" charset="0"/>
              </a:rPr>
              <a:t>Opportunities in the Hydrologic Sciences</a:t>
            </a:r>
            <a:r>
              <a:rPr lang="en-US" altLang="en-US" sz="1200">
                <a:latin typeface="Arial" panose="020B0604020202020204" pitchFamily="34" charset="0"/>
              </a:rPr>
              <a:t>, Editor, P. S. Eagleson, National Academy Press, Washington, D.C.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39C511C9-400D-42B8-8BD3-0E516DEB3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0" y="609600"/>
            <a:ext cx="2590800" cy="5715000"/>
          </a:xfrm>
        </p:spPr>
        <p:txBody>
          <a:bodyPr/>
          <a:lstStyle/>
          <a:p>
            <a:pPr marL="173038" indent="-173038">
              <a:lnSpc>
                <a:spcPct val="80000"/>
              </a:lnSpc>
              <a:buFontTx/>
              <a:buNone/>
            </a:pPr>
            <a:r>
              <a:rPr lang="en-US" altLang="en-US" sz="2400" u="sng"/>
              <a:t>Basic Sciences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Mathematics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Statistics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Physics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Chemistry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Biology</a:t>
            </a:r>
          </a:p>
          <a:p>
            <a:pPr marL="173038" indent="-173038">
              <a:lnSpc>
                <a:spcPct val="80000"/>
              </a:lnSpc>
              <a:buFontTx/>
              <a:buNone/>
            </a:pPr>
            <a:r>
              <a:rPr lang="en-US" altLang="en-US" sz="2400" u="sng"/>
              <a:t>Geosciences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Geology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Soil Science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Atmospheric Science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Ocean Science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Glaciology</a:t>
            </a:r>
          </a:p>
          <a:p>
            <a:pPr marL="173038" indent="-173038">
              <a:lnSpc>
                <a:spcPct val="80000"/>
              </a:lnSpc>
            </a:pPr>
            <a:r>
              <a:rPr lang="en-US" altLang="en-US" sz="2400"/>
              <a:t>Geochemistry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</p:txBody>
      </p:sp>
      <p:sp>
        <p:nvSpPr>
          <p:cNvPr id="370692" name="Rectangle 4">
            <a:extLst>
              <a:ext uri="{FF2B5EF4-FFF2-40B4-BE49-F238E27FC236}">
                <a16:creationId xmlns:a16="http://schemas.microsoft.com/office/drawing/2014/main" id="{0ABA8D88-C676-4B56-BC33-D03032F60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828800"/>
            <a:ext cx="2438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/>
              <a:t>Fluid Mechanics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Hydraulic 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Meteorology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Hydrologic Science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</p:txBody>
      </p:sp>
      <p:sp>
        <p:nvSpPr>
          <p:cNvPr id="370693" name="Rectangle 5">
            <a:extLst>
              <a:ext uri="{FF2B5EF4-FFF2-40B4-BE49-F238E27FC236}">
                <a16:creationId xmlns:a16="http://schemas.microsoft.com/office/drawing/2014/main" id="{3C6034D9-A0EB-43D6-A05C-BCC505EA0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295400"/>
            <a:ext cx="2286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3038" indent="-1730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/>
              <a:t>Economics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Law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Sociology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Political Science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Engineering Hydrology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Agriculture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Forestry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r>
              <a:rPr lang="en-US" altLang="en-US" sz="2000"/>
              <a:t> </a:t>
            </a:r>
          </a:p>
        </p:txBody>
      </p:sp>
      <p:sp>
        <p:nvSpPr>
          <p:cNvPr id="370694" name="Text Box 6">
            <a:extLst>
              <a:ext uri="{FF2B5EF4-FFF2-40B4-BE49-F238E27FC236}">
                <a16:creationId xmlns:a16="http://schemas.microsoft.com/office/drawing/2014/main" id="{160C8101-687E-403A-AE02-B9C7B4F3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670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Water Resources</a:t>
            </a:r>
          </a:p>
        </p:txBody>
      </p:sp>
      <p:sp>
        <p:nvSpPr>
          <p:cNvPr id="370695" name="AutoShape 7">
            <a:extLst>
              <a:ext uri="{FF2B5EF4-FFF2-40B4-BE49-F238E27FC236}">
                <a16:creationId xmlns:a16="http://schemas.microsoft.com/office/drawing/2014/main" id="{3C5FFAE7-71FF-41CA-B7AD-67885DBC611C}"/>
              </a:ext>
            </a:extLst>
          </p:cNvPr>
          <p:cNvSpPr>
            <a:spLocks/>
          </p:cNvSpPr>
          <p:nvPr/>
        </p:nvSpPr>
        <p:spPr bwMode="auto">
          <a:xfrm>
            <a:off x="6553200" y="762000"/>
            <a:ext cx="304800" cy="5638800"/>
          </a:xfrm>
          <a:prstGeom prst="leftBrace">
            <a:avLst>
              <a:gd name="adj1" fmla="val 15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96" name="AutoShape 8">
            <a:extLst>
              <a:ext uri="{FF2B5EF4-FFF2-40B4-BE49-F238E27FC236}">
                <a16:creationId xmlns:a16="http://schemas.microsoft.com/office/drawing/2014/main" id="{02DF9741-3482-4D1B-B7AD-B50FA4176F63}"/>
              </a:ext>
            </a:extLst>
          </p:cNvPr>
          <p:cNvSpPr>
            <a:spLocks/>
          </p:cNvSpPr>
          <p:nvPr/>
        </p:nvSpPr>
        <p:spPr bwMode="auto">
          <a:xfrm>
            <a:off x="4114800" y="1905000"/>
            <a:ext cx="152400" cy="2743200"/>
          </a:xfrm>
          <a:prstGeom prst="leftBrace">
            <a:avLst>
              <a:gd name="adj1" fmla="val 1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97" name="AutoShape 9">
            <a:extLst>
              <a:ext uri="{FF2B5EF4-FFF2-40B4-BE49-F238E27FC236}">
                <a16:creationId xmlns:a16="http://schemas.microsoft.com/office/drawing/2014/main" id="{69844F2C-63F4-4098-9856-09E551CB5724}"/>
              </a:ext>
            </a:extLst>
          </p:cNvPr>
          <p:cNvSpPr>
            <a:spLocks/>
          </p:cNvSpPr>
          <p:nvPr/>
        </p:nvSpPr>
        <p:spPr bwMode="auto">
          <a:xfrm>
            <a:off x="1905000" y="1447800"/>
            <a:ext cx="228600" cy="36576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9B1423C8-BE31-4CDB-BC8C-7A71AECC8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69863"/>
            <a:ext cx="8478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Interdisciplinary Integration of Water Resources Disciplines</a:t>
            </a:r>
          </a:p>
        </p:txBody>
      </p:sp>
      <p:pic>
        <p:nvPicPr>
          <p:cNvPr id="370701" name="Picture 13" descr="0309042445">
            <a:extLst>
              <a:ext uri="{FF2B5EF4-FFF2-40B4-BE49-F238E27FC236}">
                <a16:creationId xmlns:a16="http://schemas.microsoft.com/office/drawing/2014/main" id="{7782CA45-8AF5-4376-9012-362997FFA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538538"/>
            <a:ext cx="1563688" cy="24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>
            <a:extLst>
              <a:ext uri="{FF2B5EF4-FFF2-40B4-BE49-F238E27FC236}">
                <a16:creationId xmlns:a16="http://schemas.microsoft.com/office/drawing/2014/main" id="{C11D91F1-5B32-474B-8260-CB789B8B6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63" y="252413"/>
            <a:ext cx="7772400" cy="1143000"/>
          </a:xfrm>
        </p:spPr>
        <p:txBody>
          <a:bodyPr/>
          <a:lstStyle/>
          <a:p>
            <a:r>
              <a:rPr lang="en-US" altLang="en-US" sz="4000"/>
              <a:t>Interdisciplinary work is now emphasized nationally </a:t>
            </a:r>
          </a:p>
        </p:txBody>
      </p:sp>
      <p:pic>
        <p:nvPicPr>
          <p:cNvPr id="366598" name="Picture 6">
            <a:extLst>
              <a:ext uri="{FF2B5EF4-FFF2-40B4-BE49-F238E27FC236}">
                <a16:creationId xmlns:a16="http://schemas.microsoft.com/office/drawing/2014/main" id="{C2141796-72FC-48BB-B61E-75B7022D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609725"/>
            <a:ext cx="772001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597" name="Picture 5" descr="CNH Diagram">
            <a:extLst>
              <a:ext uri="{FF2B5EF4-FFF2-40B4-BE49-F238E27FC236}">
                <a16:creationId xmlns:a16="http://schemas.microsoft.com/office/drawing/2014/main" id="{89C25E91-25A3-432A-AFA7-B8371D98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303463"/>
            <a:ext cx="3259137" cy="382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6599" name="Rectangle 7">
            <a:extLst>
              <a:ext uri="{FF2B5EF4-FFF2-40B4-BE49-F238E27FC236}">
                <a16:creationId xmlns:a16="http://schemas.microsoft.com/office/drawing/2014/main" id="{6B09CE68-2B8D-4EA4-A794-3AE19BF00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613" y="5410200"/>
            <a:ext cx="2813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 b="1">
                <a:solidFill>
                  <a:srgbClr val="33CC33"/>
                </a:solidFill>
              </a:rPr>
              <a:t>$14.5 million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8" name="Picture 6">
            <a:extLst>
              <a:ext uri="{FF2B5EF4-FFF2-40B4-BE49-F238E27FC236}">
                <a16:creationId xmlns:a16="http://schemas.microsoft.com/office/drawing/2014/main" id="{F96748EA-8E5A-42C6-89BE-BE0E36FE2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0" y="0"/>
            <a:ext cx="9144000" cy="66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6" name="Text Box 4">
            <a:extLst>
              <a:ext uri="{FF2B5EF4-FFF2-40B4-BE49-F238E27FC236}">
                <a16:creationId xmlns:a16="http://schemas.microsoft.com/office/drawing/2014/main" id="{5807DCCA-55A6-46C4-B77A-E56692BD0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6227763"/>
            <a:ext cx="3270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en-US" sz="2800" b="1" u="sng">
                <a:solidFill>
                  <a:schemeClr val="accent2"/>
                </a:solidFill>
              </a:rPr>
              <a:t>http://water.usu.edu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5" name="Rectangle 5">
            <a:extLst>
              <a:ext uri="{FF2B5EF4-FFF2-40B4-BE49-F238E27FC236}">
                <a16:creationId xmlns:a16="http://schemas.microsoft.com/office/drawing/2014/main" id="{F392AD96-30C1-4157-B98E-7090ED74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3764" name="Object 4">
            <a:extLst>
              <a:ext uri="{FF2B5EF4-FFF2-40B4-BE49-F238E27FC236}">
                <a16:creationId xmlns:a16="http://schemas.microsoft.com/office/drawing/2014/main" id="{70A3D064-BD5F-45D0-88D7-18EEC2B4A1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8" y="0"/>
          <a:ext cx="44354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68" name="Presentation" r:id="rId3" imgW="5029110" imgH="7772288" progId="PowerPoint.Show.8">
                  <p:embed/>
                </p:oleObj>
              </mc:Choice>
              <mc:Fallback>
                <p:oleObj name="Presentation" r:id="rId3" imgW="5029110" imgH="7772288" progId="PowerPoint.Show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8" y="0"/>
                        <a:ext cx="44354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>
            <a:extLst>
              <a:ext uri="{FF2B5EF4-FFF2-40B4-BE49-F238E27FC236}">
                <a16:creationId xmlns:a16="http://schemas.microsoft.com/office/drawing/2014/main" id="{27E3DB47-1644-4A19-BB60-334D35743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8975" y="309563"/>
            <a:ext cx="4383088" cy="1196975"/>
          </a:xfrm>
        </p:spPr>
        <p:txBody>
          <a:bodyPr/>
          <a:lstStyle/>
          <a:p>
            <a:r>
              <a:rPr lang="en-US" altLang="en-US" sz="4000"/>
              <a:t>Community Building Activities</a:t>
            </a:r>
          </a:p>
        </p:txBody>
      </p:sp>
      <p:sp>
        <p:nvSpPr>
          <p:cNvPr id="373767" name="Rectangle 7">
            <a:extLst>
              <a:ext uri="{FF2B5EF4-FFF2-40B4-BE49-F238E27FC236}">
                <a16:creationId xmlns:a16="http://schemas.microsoft.com/office/drawing/2014/main" id="{033D408A-F934-4132-9CC1-35BCC9149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1863" y="2197100"/>
            <a:ext cx="4029075" cy="4114800"/>
          </a:xfrm>
        </p:spPr>
        <p:txBody>
          <a:bodyPr/>
          <a:lstStyle/>
          <a:p>
            <a:r>
              <a:rPr lang="en-US" altLang="en-US"/>
              <a:t>Seminars (archived and webcast)</a:t>
            </a:r>
          </a:p>
          <a:p>
            <a:r>
              <a:rPr lang="en-US" altLang="en-US"/>
              <a:t>Spring Runoff Conference</a:t>
            </a:r>
          </a:p>
          <a:p>
            <a:r>
              <a:rPr lang="en-US" altLang="en-US"/>
              <a:t>Website (</a:t>
            </a:r>
            <a:r>
              <a:rPr lang="en-US" altLang="en-US">
                <a:hlinkClick r:id="rId5"/>
              </a:rPr>
              <a:t>http://water.usu.edu</a:t>
            </a:r>
            <a:r>
              <a:rPr lang="en-US" altLang="en-US"/>
              <a:t>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B2B2B2"/>
      </a:folHlink>
    </a:clrScheme>
    <a:fontScheme name="4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efault Design">
  <a:themeElements>
    <a:clrScheme name="7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7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1_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604</Words>
  <Application>Microsoft Office PowerPoint</Application>
  <PresentationFormat>On-screen Show (4:3)</PresentationFormat>
  <Paragraphs>180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Times New Roman</vt:lpstr>
      <vt:lpstr>Arial</vt:lpstr>
      <vt:lpstr>Verdana</vt:lpstr>
      <vt:lpstr>Wingdings</vt:lpstr>
      <vt:lpstr>Tahoma</vt:lpstr>
      <vt:lpstr>Symbol</vt:lpstr>
      <vt:lpstr>1_Default Design</vt:lpstr>
      <vt:lpstr>Eclipse</vt:lpstr>
      <vt:lpstr>Network</vt:lpstr>
      <vt:lpstr>4_Default Design</vt:lpstr>
      <vt:lpstr>7_Default Design</vt:lpstr>
      <vt:lpstr>2_Default Design</vt:lpstr>
      <vt:lpstr>5_Default Design</vt:lpstr>
      <vt:lpstr>Paintbrush Picture</vt:lpstr>
      <vt:lpstr>Microsoft PowerPoint 97-2003 Presentation</vt:lpstr>
      <vt:lpstr>Integrated Water Science in the Great Salt Lake Basin</vt:lpstr>
      <vt:lpstr>PowerPoint Presentation</vt:lpstr>
      <vt:lpstr>The Great Salt Lake Basin</vt:lpstr>
      <vt:lpstr>A microcosm for many "western" water issues </vt:lpstr>
      <vt:lpstr>PowerPoint Presentation</vt:lpstr>
      <vt:lpstr>Adapted from:  National Research Council Committee on Opportunities in the Hydrologic Sciences (COHS), (1991), Opportunities in the Hydrologic Sciences, Editor, P. S. Eagleson, National Academy Press, Washington, D.C.</vt:lpstr>
      <vt:lpstr>Interdisciplinary work is now emphasized nationally </vt:lpstr>
      <vt:lpstr>PowerPoint Presentation</vt:lpstr>
      <vt:lpstr>Community Building Activities</vt:lpstr>
      <vt:lpstr>PowerPoint Presentation</vt:lpstr>
      <vt:lpstr>PowerPoint Presentation</vt:lpstr>
      <vt:lpstr>A common playground</vt:lpstr>
      <vt:lpstr>PowerPoint Presentation</vt:lpstr>
      <vt:lpstr>PowerPoint Presentation</vt:lpstr>
      <vt:lpstr>A community data system  http://www.bearriverinfo.org</vt:lpstr>
      <vt:lpstr>CUAHSI Hydrologic Data Access System</vt:lpstr>
      <vt:lpstr>PowerPoint Presentation</vt:lpstr>
      <vt:lpstr>Concluding thoughts on stimulating Interdisciplinary Collaboration</vt:lpstr>
    </vt:vector>
  </TitlesOfParts>
  <Company>USU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current research.  From snow to landslides and streamflow   David G Tarboton</dc:title>
  <dc:creator>David Tarboton</dc:creator>
  <cp:lastModifiedBy>Levi Sanchez</cp:lastModifiedBy>
  <cp:revision>46</cp:revision>
  <cp:lastPrinted>1999-09-13T01:00:56Z</cp:lastPrinted>
  <dcterms:created xsi:type="dcterms:W3CDTF">1999-09-13T00:20:34Z</dcterms:created>
  <dcterms:modified xsi:type="dcterms:W3CDTF">2023-03-10T23:56:10Z</dcterms:modified>
</cp:coreProperties>
</file>