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notesSlides/notesSlide3.xml" ContentType="application/vnd.openxmlformats-officedocument.presentationml.notesSl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notesSlides/notesSlide5.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notesSlides/notesSlide6.xml" ContentType="application/vnd.openxmlformats-officedocument.presentationml.notesSl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393" r:id="rId2"/>
    <p:sldId id="435" r:id="rId3"/>
    <p:sldId id="429" r:id="rId4"/>
    <p:sldId id="428" r:id="rId5"/>
    <p:sldId id="415" r:id="rId6"/>
    <p:sldId id="380" r:id="rId7"/>
    <p:sldId id="406" r:id="rId8"/>
    <p:sldId id="405" r:id="rId9"/>
    <p:sldId id="407" r:id="rId10"/>
    <p:sldId id="436" r:id="rId11"/>
    <p:sldId id="441" r:id="rId12"/>
    <p:sldId id="442" r:id="rId13"/>
    <p:sldId id="438" r:id="rId14"/>
    <p:sldId id="440" r:id="rId15"/>
    <p:sldId id="443" r:id="rId16"/>
    <p:sldId id="444" r:id="rId17"/>
    <p:sldId id="426" r:id="rId18"/>
    <p:sldId id="427" r:id="rId19"/>
    <p:sldId id="424" r:id="rId20"/>
    <p:sldId id="356" r:id="rId21"/>
    <p:sldId id="366" r:id="rId22"/>
    <p:sldId id="403" r:id="rId23"/>
    <p:sldId id="433" r:id="rId24"/>
    <p:sldId id="414" r:id="rId25"/>
  </p:sldIdLst>
  <p:sldSz cx="9144000" cy="6858000" type="screen4x3"/>
  <p:notesSz cx="6994525" cy="9278938"/>
  <p:custDataLst>
    <p:tags r:id="rId28"/>
  </p:custDataLst>
  <p:defaultTextStyle>
    <a:defPPr>
      <a:defRPr lang="en-US"/>
    </a:defPPr>
    <a:lvl1pPr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1pPr>
    <a:lvl2pPr marL="4572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2pPr>
    <a:lvl3pPr marL="9144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3pPr>
    <a:lvl4pPr marL="13716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4pPr>
    <a:lvl5pPr marL="1828800" algn="ctr" rtl="0" eaLnBrk="0" fontAlgn="base" hangingPunct="0">
      <a:spcBef>
        <a:spcPct val="0"/>
      </a:spcBef>
      <a:spcAft>
        <a:spcPct val="0"/>
      </a:spcAft>
      <a:defRPr kumimoji="1" sz="2000" kern="1200">
        <a:solidFill>
          <a:schemeClr val="bg2"/>
        </a:solidFill>
        <a:latin typeface="Times New Roman" panose="02020603050405020304" pitchFamily="18" charset="0"/>
        <a:ea typeface="+mn-ea"/>
        <a:cs typeface="+mn-cs"/>
      </a:defRPr>
    </a:lvl5pPr>
    <a:lvl6pPr marL="2286000" algn="l" defTabSz="914400" rtl="0" eaLnBrk="1" latinLnBrk="0" hangingPunct="1">
      <a:defRPr kumimoji="1" sz="2000" kern="1200">
        <a:solidFill>
          <a:schemeClr val="bg2"/>
        </a:solidFill>
        <a:latin typeface="Times New Roman" panose="02020603050405020304" pitchFamily="18" charset="0"/>
        <a:ea typeface="+mn-ea"/>
        <a:cs typeface="+mn-cs"/>
      </a:defRPr>
    </a:lvl6pPr>
    <a:lvl7pPr marL="2743200" algn="l" defTabSz="914400" rtl="0" eaLnBrk="1" latinLnBrk="0" hangingPunct="1">
      <a:defRPr kumimoji="1" sz="2000" kern="1200">
        <a:solidFill>
          <a:schemeClr val="bg2"/>
        </a:solidFill>
        <a:latin typeface="Times New Roman" panose="02020603050405020304" pitchFamily="18" charset="0"/>
        <a:ea typeface="+mn-ea"/>
        <a:cs typeface="+mn-cs"/>
      </a:defRPr>
    </a:lvl7pPr>
    <a:lvl8pPr marL="3200400" algn="l" defTabSz="914400" rtl="0" eaLnBrk="1" latinLnBrk="0" hangingPunct="1">
      <a:defRPr kumimoji="1" sz="2000" kern="1200">
        <a:solidFill>
          <a:schemeClr val="bg2"/>
        </a:solidFill>
        <a:latin typeface="Times New Roman" panose="02020603050405020304" pitchFamily="18" charset="0"/>
        <a:ea typeface="+mn-ea"/>
        <a:cs typeface="+mn-cs"/>
      </a:defRPr>
    </a:lvl8pPr>
    <a:lvl9pPr marL="3657600" algn="l" defTabSz="914400" rtl="0" eaLnBrk="1" latinLnBrk="0" hangingPunct="1">
      <a:defRPr kumimoji="1" sz="2000" kern="1200">
        <a:solidFill>
          <a:schemeClr val="bg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99"/>
    <a:srgbClr val="008080"/>
    <a:srgbClr val="009999"/>
    <a:srgbClr val="FF9966"/>
    <a:srgbClr val="99FFFF"/>
    <a:srgbClr val="CCE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35" autoAdjust="0"/>
    <p:restoredTop sz="90929"/>
  </p:normalViewPr>
  <p:slideViewPr>
    <p:cSldViewPr snapToGrid="0">
      <p:cViewPr varScale="1">
        <p:scale>
          <a:sx n="67" d="100"/>
          <a:sy n="67" d="100"/>
        </p:scale>
        <p:origin x="-2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51BF298B-9304-40AB-9E0C-0E6E1DB5A015}"/>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14339" name="Rectangle 3">
            <a:extLst>
              <a:ext uri="{FF2B5EF4-FFF2-40B4-BE49-F238E27FC236}">
                <a16:creationId xmlns:a16="http://schemas.microsoft.com/office/drawing/2014/main" id="{09808CC6-01AE-4120-A638-F05FA3F87C13}"/>
              </a:ext>
            </a:extLst>
          </p:cNvPr>
          <p:cNvSpPr>
            <a:spLocks noGrp="1" noChangeArrowheads="1"/>
          </p:cNvSpPr>
          <p:nvPr>
            <p:ph type="dt" sz="quarter"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1097E668-DD79-4954-9F37-4F7A7A88C642}" type="datetime1">
              <a:rPr lang="en-US" altLang="en-US"/>
              <a:pPr/>
              <a:t>3/10/2023</a:t>
            </a:fld>
            <a:endParaRPr lang="en-US" altLang="en-US"/>
          </a:p>
        </p:txBody>
      </p:sp>
      <p:sp>
        <p:nvSpPr>
          <p:cNvPr id="14340" name="Rectangle 4">
            <a:extLst>
              <a:ext uri="{FF2B5EF4-FFF2-40B4-BE49-F238E27FC236}">
                <a16:creationId xmlns:a16="http://schemas.microsoft.com/office/drawing/2014/main" id="{2E551A87-064B-45B4-8FD6-AB64B2B3A611}"/>
              </a:ext>
            </a:extLst>
          </p:cNvPr>
          <p:cNvSpPr>
            <a:spLocks noGrp="1" noChangeArrowheads="1"/>
          </p:cNvSpPr>
          <p:nvPr>
            <p:ph type="ftr" sz="quarter" idx="2"/>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14341" name="Rectangle 5">
            <a:extLst>
              <a:ext uri="{FF2B5EF4-FFF2-40B4-BE49-F238E27FC236}">
                <a16:creationId xmlns:a16="http://schemas.microsoft.com/office/drawing/2014/main" id="{6A332306-326B-48A8-BBE8-70407FF90BA2}"/>
              </a:ext>
            </a:extLst>
          </p:cNvPr>
          <p:cNvSpPr>
            <a:spLocks noGrp="1" noChangeArrowheads="1"/>
          </p:cNvSpPr>
          <p:nvPr>
            <p:ph type="sldNum" sz="quarter" idx="3"/>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FB4B8697-0B15-49A8-BF45-0C565F7D296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10201F07-98D4-4373-8823-0B4859209AE4}"/>
              </a:ext>
            </a:extLst>
          </p:cNvPr>
          <p:cNvSpPr>
            <a:spLocks noGrp="1" noChangeArrowheads="1"/>
          </p:cNvSpPr>
          <p:nvPr>
            <p:ph type="hdr" sz="quarter"/>
          </p:nvPr>
        </p:nvSpPr>
        <p:spPr bwMode="auto">
          <a:xfrm>
            <a:off x="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200">
                <a:solidFill>
                  <a:schemeClr val="tx1"/>
                </a:solidFill>
              </a:defRPr>
            </a:lvl1pPr>
          </a:lstStyle>
          <a:p>
            <a:endParaRPr lang="en-US" altLang="en-US"/>
          </a:p>
        </p:txBody>
      </p:sp>
      <p:sp>
        <p:nvSpPr>
          <p:cNvPr id="2057" name="Rectangle 9">
            <a:extLst>
              <a:ext uri="{FF2B5EF4-FFF2-40B4-BE49-F238E27FC236}">
                <a16:creationId xmlns:a16="http://schemas.microsoft.com/office/drawing/2014/main" id="{71A17397-8419-48A6-96E4-7A0FA0B48DEB}"/>
              </a:ext>
            </a:extLst>
          </p:cNvPr>
          <p:cNvSpPr>
            <a:spLocks noChangeArrowheads="1"/>
          </p:cNvSpPr>
          <p:nvPr>
            <p:ph type="sldImg" idx="2"/>
          </p:nvPr>
        </p:nvSpPr>
        <p:spPr bwMode="auto">
          <a:xfrm>
            <a:off x="1177925" y="696913"/>
            <a:ext cx="4638675" cy="3478212"/>
          </a:xfrm>
          <a:prstGeom prst="rect">
            <a:avLst/>
          </a:prstGeom>
          <a:noFill/>
          <a:ln w="9525">
            <a:solidFill>
              <a:srgbClr val="000000"/>
            </a:solidFill>
            <a:miter lim="800000"/>
            <a:headEnd/>
            <a:tailEnd/>
          </a:ln>
        </p:spPr>
      </p:sp>
      <p:sp>
        <p:nvSpPr>
          <p:cNvPr id="2058" name="Rectangle 10">
            <a:extLst>
              <a:ext uri="{FF2B5EF4-FFF2-40B4-BE49-F238E27FC236}">
                <a16:creationId xmlns:a16="http://schemas.microsoft.com/office/drawing/2014/main" id="{31C25F64-66B8-4556-83C3-1C5655902E23}"/>
              </a:ext>
            </a:extLst>
          </p:cNvPr>
          <p:cNvSpPr>
            <a:spLocks noGrp="1" noChangeArrowheads="1"/>
          </p:cNvSpPr>
          <p:nvPr>
            <p:ph type="body" sz="quarter" idx="3"/>
          </p:nvPr>
        </p:nvSpPr>
        <p:spPr bwMode="auto">
          <a:xfrm>
            <a:off x="933450" y="4406900"/>
            <a:ext cx="5127625" cy="41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9" name="Rectangle 11">
            <a:extLst>
              <a:ext uri="{FF2B5EF4-FFF2-40B4-BE49-F238E27FC236}">
                <a16:creationId xmlns:a16="http://schemas.microsoft.com/office/drawing/2014/main" id="{5CCE78DD-929B-451E-A4C4-91B1BE0FF9C3}"/>
              </a:ext>
            </a:extLst>
          </p:cNvPr>
          <p:cNvSpPr>
            <a:spLocks noGrp="1" noChangeArrowheads="1"/>
          </p:cNvSpPr>
          <p:nvPr>
            <p:ph type="dt" idx="1"/>
          </p:nvPr>
        </p:nvSpPr>
        <p:spPr bwMode="auto">
          <a:xfrm>
            <a:off x="3962400" y="0"/>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200">
                <a:solidFill>
                  <a:schemeClr val="tx1"/>
                </a:solidFill>
              </a:defRPr>
            </a:lvl1pPr>
          </a:lstStyle>
          <a:p>
            <a:fld id="{08983613-353B-46CD-85B4-69A6204E091B}" type="datetime1">
              <a:rPr lang="en-US" altLang="en-US"/>
              <a:pPr/>
              <a:t>3/10/2023</a:t>
            </a:fld>
            <a:endParaRPr lang="en-US" altLang="en-US"/>
          </a:p>
        </p:txBody>
      </p:sp>
      <p:sp>
        <p:nvSpPr>
          <p:cNvPr id="2060" name="Rectangle 12">
            <a:extLst>
              <a:ext uri="{FF2B5EF4-FFF2-40B4-BE49-F238E27FC236}">
                <a16:creationId xmlns:a16="http://schemas.microsoft.com/office/drawing/2014/main" id="{F961BDE9-B73C-4AD4-9FE7-0F0062D37EC3}"/>
              </a:ext>
            </a:extLst>
          </p:cNvPr>
          <p:cNvSpPr>
            <a:spLocks noGrp="1" noChangeArrowheads="1"/>
          </p:cNvSpPr>
          <p:nvPr>
            <p:ph type="ftr" sz="quarter" idx="4"/>
          </p:nvPr>
        </p:nvSpPr>
        <p:spPr bwMode="auto">
          <a:xfrm>
            <a:off x="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kumimoji="0" sz="1200">
                <a:solidFill>
                  <a:schemeClr val="tx1"/>
                </a:solidFill>
              </a:defRPr>
            </a:lvl1pPr>
          </a:lstStyle>
          <a:p>
            <a:endParaRPr lang="en-US" altLang="en-US"/>
          </a:p>
        </p:txBody>
      </p:sp>
      <p:sp>
        <p:nvSpPr>
          <p:cNvPr id="2061" name="Rectangle 13">
            <a:extLst>
              <a:ext uri="{FF2B5EF4-FFF2-40B4-BE49-F238E27FC236}">
                <a16:creationId xmlns:a16="http://schemas.microsoft.com/office/drawing/2014/main" id="{E6638826-C8BE-49CA-923A-E454656F4896}"/>
              </a:ext>
            </a:extLst>
          </p:cNvPr>
          <p:cNvSpPr>
            <a:spLocks noGrp="1" noChangeArrowheads="1"/>
          </p:cNvSpPr>
          <p:nvPr>
            <p:ph type="sldNum" sz="quarter" idx="5"/>
          </p:nvPr>
        </p:nvSpPr>
        <p:spPr bwMode="auto">
          <a:xfrm>
            <a:off x="3962400" y="8815388"/>
            <a:ext cx="3032125"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kumimoji="0" sz="1200">
                <a:solidFill>
                  <a:schemeClr val="tx1"/>
                </a:solidFill>
              </a:defRPr>
            </a:lvl1pPr>
          </a:lstStyle>
          <a:p>
            <a:fld id="{F4AF57F2-0DCE-4D29-8A9C-370ACC1CF07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51160C3-A3ED-4891-864A-0A7A27A6ECA4}"/>
              </a:ext>
            </a:extLst>
          </p:cNvPr>
          <p:cNvSpPr>
            <a:spLocks noGrp="1" noChangeArrowheads="1"/>
          </p:cNvSpPr>
          <p:nvPr>
            <p:ph type="dt" idx="1"/>
          </p:nvPr>
        </p:nvSpPr>
        <p:spPr>
          <a:ln/>
        </p:spPr>
        <p:txBody>
          <a:bodyPr/>
          <a:lstStyle/>
          <a:p>
            <a:fld id="{263E8726-F076-4F2A-9B22-FA80BC2F641D}" type="datetime1">
              <a:rPr lang="en-US" altLang="en-US"/>
              <a:pPr/>
              <a:t>3/10/2023</a:t>
            </a:fld>
            <a:endParaRPr lang="en-US" altLang="en-US"/>
          </a:p>
        </p:txBody>
      </p:sp>
      <p:sp>
        <p:nvSpPr>
          <p:cNvPr id="7" name="Rectangle 13">
            <a:extLst>
              <a:ext uri="{FF2B5EF4-FFF2-40B4-BE49-F238E27FC236}">
                <a16:creationId xmlns:a16="http://schemas.microsoft.com/office/drawing/2014/main" id="{827F8FA7-0B20-4434-9281-BE6451D2AF65}"/>
              </a:ext>
            </a:extLst>
          </p:cNvPr>
          <p:cNvSpPr>
            <a:spLocks noGrp="1" noChangeArrowheads="1"/>
          </p:cNvSpPr>
          <p:nvPr>
            <p:ph type="sldNum" sz="quarter" idx="5"/>
          </p:nvPr>
        </p:nvSpPr>
        <p:spPr>
          <a:ln/>
        </p:spPr>
        <p:txBody>
          <a:bodyPr/>
          <a:lstStyle/>
          <a:p>
            <a:fld id="{106BE76E-CA55-4401-9D8F-4104194FE50C}" type="slidenum">
              <a:rPr lang="en-US" altLang="en-US"/>
              <a:pPr/>
              <a:t>1</a:t>
            </a:fld>
            <a:endParaRPr lang="en-US" altLang="en-US"/>
          </a:p>
        </p:txBody>
      </p:sp>
      <p:sp>
        <p:nvSpPr>
          <p:cNvPr id="205826" name="Rectangle 2">
            <a:extLst>
              <a:ext uri="{FF2B5EF4-FFF2-40B4-BE49-F238E27FC236}">
                <a16:creationId xmlns:a16="http://schemas.microsoft.com/office/drawing/2014/main" id="{FA9057D7-6DA1-4DBC-A14F-70ED4D8A1448}"/>
              </a:ext>
            </a:extLst>
          </p:cNvPr>
          <p:cNvSpPr>
            <a:spLocks noChangeArrowheads="1"/>
          </p:cNvSpPr>
          <p:nvPr>
            <p:ph type="sldImg"/>
          </p:nvPr>
        </p:nvSpPr>
        <p:spPr bwMode="auto">
          <a:xfrm>
            <a:off x="1196975" y="712788"/>
            <a:ext cx="4652963" cy="3489325"/>
          </a:xfrm>
          <a:prstGeom prst="rect">
            <a:avLst/>
          </a:prstGeom>
          <a:solidFill>
            <a:srgbClr val="FFFFFF"/>
          </a:solidFill>
          <a:ln>
            <a:solidFill>
              <a:srgbClr val="000000"/>
            </a:solidFill>
            <a:miter lim="800000"/>
            <a:headEnd/>
            <a:tailEnd/>
          </a:ln>
        </p:spPr>
      </p:sp>
      <p:sp>
        <p:nvSpPr>
          <p:cNvPr id="205827" name="Rectangle 3">
            <a:extLst>
              <a:ext uri="{FF2B5EF4-FFF2-40B4-BE49-F238E27FC236}">
                <a16:creationId xmlns:a16="http://schemas.microsoft.com/office/drawing/2014/main" id="{3CDA51E6-5BD0-40BB-A231-673746B96DDF}"/>
              </a:ext>
            </a:extLst>
          </p:cNvPr>
          <p:cNvSpPr>
            <a:spLocks noChangeArrowheads="1"/>
          </p:cNvSpPr>
          <p:nvPr>
            <p:ph type="body" idx="1"/>
          </p:nvPr>
        </p:nvSpPr>
        <p:spPr bwMode="auto">
          <a:xfrm>
            <a:off x="950913" y="4416425"/>
            <a:ext cx="5148262" cy="4202113"/>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B31F153A-1500-4792-B5B6-3FFD8CBDE796}"/>
              </a:ext>
            </a:extLst>
          </p:cNvPr>
          <p:cNvSpPr>
            <a:spLocks noGrp="1" noChangeArrowheads="1"/>
          </p:cNvSpPr>
          <p:nvPr>
            <p:ph type="dt" idx="1"/>
          </p:nvPr>
        </p:nvSpPr>
        <p:spPr>
          <a:ln/>
        </p:spPr>
        <p:txBody>
          <a:bodyPr/>
          <a:lstStyle/>
          <a:p>
            <a:fld id="{12652D63-7AE8-4A4C-9A7B-9EEA95D31D41}" type="datetime1">
              <a:rPr lang="en-US" altLang="en-US"/>
              <a:pPr/>
              <a:t>3/10/2023</a:t>
            </a:fld>
            <a:endParaRPr lang="en-US" altLang="en-US"/>
          </a:p>
        </p:txBody>
      </p:sp>
      <p:sp>
        <p:nvSpPr>
          <p:cNvPr id="7" name="Rectangle 13">
            <a:extLst>
              <a:ext uri="{FF2B5EF4-FFF2-40B4-BE49-F238E27FC236}">
                <a16:creationId xmlns:a16="http://schemas.microsoft.com/office/drawing/2014/main" id="{4CB8EE30-36E8-4F05-9279-79BA006F5298}"/>
              </a:ext>
            </a:extLst>
          </p:cNvPr>
          <p:cNvSpPr>
            <a:spLocks noGrp="1" noChangeArrowheads="1"/>
          </p:cNvSpPr>
          <p:nvPr>
            <p:ph type="sldNum" sz="quarter" idx="5"/>
          </p:nvPr>
        </p:nvSpPr>
        <p:spPr>
          <a:ln/>
        </p:spPr>
        <p:txBody>
          <a:bodyPr/>
          <a:lstStyle/>
          <a:p>
            <a:fld id="{5405BC9C-E226-49F5-B291-23146B727D62}" type="slidenum">
              <a:rPr lang="en-US" altLang="en-US"/>
              <a:pPr/>
              <a:t>12</a:t>
            </a:fld>
            <a:endParaRPr lang="en-US" altLang="en-US"/>
          </a:p>
        </p:txBody>
      </p:sp>
      <p:sp>
        <p:nvSpPr>
          <p:cNvPr id="277506" name="Rectangle 2">
            <a:extLst>
              <a:ext uri="{FF2B5EF4-FFF2-40B4-BE49-F238E27FC236}">
                <a16:creationId xmlns:a16="http://schemas.microsoft.com/office/drawing/2014/main" id="{35EE0D7C-97DF-49D4-8AF8-EA8892C61B94}"/>
              </a:ext>
            </a:extLst>
          </p:cNvPr>
          <p:cNvSpPr>
            <a:spLocks noChangeArrowheads="1"/>
          </p:cNvSpPr>
          <p:nvPr>
            <p:ph type="sldImg"/>
          </p:nvPr>
        </p:nvSpPr>
        <p:spPr bwMode="auto">
          <a:xfrm>
            <a:off x="1198563" y="712788"/>
            <a:ext cx="4652962" cy="3489325"/>
          </a:xfrm>
          <a:prstGeom prst="rect">
            <a:avLst/>
          </a:prstGeom>
          <a:solidFill>
            <a:srgbClr val="FFFFFF"/>
          </a:solidFill>
          <a:ln>
            <a:solidFill>
              <a:srgbClr val="000000"/>
            </a:solidFill>
            <a:miter lim="800000"/>
            <a:headEnd/>
            <a:tailEnd/>
          </a:ln>
        </p:spPr>
      </p:sp>
      <p:sp>
        <p:nvSpPr>
          <p:cNvPr id="277507" name="Rectangle 3">
            <a:extLst>
              <a:ext uri="{FF2B5EF4-FFF2-40B4-BE49-F238E27FC236}">
                <a16:creationId xmlns:a16="http://schemas.microsoft.com/office/drawing/2014/main" id="{C10F25B1-7E21-40E9-A802-67C839842C00}"/>
              </a:ext>
            </a:extLst>
          </p:cNvPr>
          <p:cNvSpPr>
            <a:spLocks noChangeArrowheads="1"/>
          </p:cNvSpPr>
          <p:nvPr>
            <p:ph type="body" idx="1"/>
          </p:nvPr>
        </p:nvSpPr>
        <p:spPr bwMode="auto">
          <a:xfrm>
            <a:off x="950913" y="4416425"/>
            <a:ext cx="5148262" cy="4202113"/>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FF5F97EC-C2D2-4A24-856E-3EBA51BB9200}"/>
              </a:ext>
            </a:extLst>
          </p:cNvPr>
          <p:cNvSpPr>
            <a:spLocks noGrp="1" noChangeArrowheads="1"/>
          </p:cNvSpPr>
          <p:nvPr>
            <p:ph type="dt" idx="1"/>
          </p:nvPr>
        </p:nvSpPr>
        <p:spPr>
          <a:ln/>
        </p:spPr>
        <p:txBody>
          <a:bodyPr/>
          <a:lstStyle/>
          <a:p>
            <a:fld id="{179EB3E7-A01A-4C00-856C-D8448A1A63DA}" type="datetime1">
              <a:rPr lang="en-US" altLang="en-US"/>
              <a:pPr/>
              <a:t>3/10/2023</a:t>
            </a:fld>
            <a:endParaRPr lang="en-US" altLang="en-US"/>
          </a:p>
        </p:txBody>
      </p:sp>
      <p:sp>
        <p:nvSpPr>
          <p:cNvPr id="7" name="Rectangle 13">
            <a:extLst>
              <a:ext uri="{FF2B5EF4-FFF2-40B4-BE49-F238E27FC236}">
                <a16:creationId xmlns:a16="http://schemas.microsoft.com/office/drawing/2014/main" id="{67AED9AB-E668-48C2-885A-0F81785193C8}"/>
              </a:ext>
            </a:extLst>
          </p:cNvPr>
          <p:cNvSpPr>
            <a:spLocks noGrp="1" noChangeArrowheads="1"/>
          </p:cNvSpPr>
          <p:nvPr>
            <p:ph type="sldNum" sz="quarter" idx="5"/>
          </p:nvPr>
        </p:nvSpPr>
        <p:spPr>
          <a:ln/>
        </p:spPr>
        <p:txBody>
          <a:bodyPr/>
          <a:lstStyle/>
          <a:p>
            <a:fld id="{0582C429-F4ED-4F6E-A0BD-7D3D4B811A98}" type="slidenum">
              <a:rPr lang="en-US" altLang="en-US"/>
              <a:pPr/>
              <a:t>14</a:t>
            </a:fld>
            <a:endParaRPr lang="en-US" altLang="en-US"/>
          </a:p>
        </p:txBody>
      </p:sp>
      <p:sp>
        <p:nvSpPr>
          <p:cNvPr id="274434" name="Rectangle 2">
            <a:extLst>
              <a:ext uri="{FF2B5EF4-FFF2-40B4-BE49-F238E27FC236}">
                <a16:creationId xmlns:a16="http://schemas.microsoft.com/office/drawing/2014/main" id="{2A10846B-DCCF-4645-8C76-DEBE39CBC6CE}"/>
              </a:ext>
            </a:extLst>
          </p:cNvPr>
          <p:cNvSpPr>
            <a:spLocks noChangeArrowheads="1"/>
          </p:cNvSpPr>
          <p:nvPr>
            <p:ph type="sldImg"/>
          </p:nvPr>
        </p:nvSpPr>
        <p:spPr bwMode="auto">
          <a:xfrm>
            <a:off x="1198563" y="712788"/>
            <a:ext cx="4652962" cy="3489325"/>
          </a:xfrm>
          <a:prstGeom prst="rect">
            <a:avLst/>
          </a:prstGeom>
          <a:solidFill>
            <a:srgbClr val="FFFFFF"/>
          </a:solidFill>
          <a:ln>
            <a:solidFill>
              <a:srgbClr val="000000"/>
            </a:solidFill>
            <a:miter lim="800000"/>
            <a:headEnd/>
            <a:tailEnd/>
          </a:ln>
        </p:spPr>
      </p:sp>
      <p:sp>
        <p:nvSpPr>
          <p:cNvPr id="274435" name="Rectangle 3">
            <a:extLst>
              <a:ext uri="{FF2B5EF4-FFF2-40B4-BE49-F238E27FC236}">
                <a16:creationId xmlns:a16="http://schemas.microsoft.com/office/drawing/2014/main" id="{13EC78D9-23F0-4ACE-84C4-548C595BF02F}"/>
              </a:ext>
            </a:extLst>
          </p:cNvPr>
          <p:cNvSpPr>
            <a:spLocks noChangeArrowheads="1"/>
          </p:cNvSpPr>
          <p:nvPr>
            <p:ph type="body" idx="1"/>
          </p:nvPr>
        </p:nvSpPr>
        <p:spPr bwMode="auto">
          <a:xfrm>
            <a:off x="950913" y="4416425"/>
            <a:ext cx="5149850" cy="4202113"/>
          </a:xfrm>
          <a:prstGeom prst="rect">
            <a:avLst/>
          </a:prstGeom>
          <a:solidFill>
            <a:srgbClr val="FFFFFF"/>
          </a:solidFill>
          <a:ln>
            <a:solidFill>
              <a:srgbClr val="000000"/>
            </a:solidFill>
            <a:miter lim="800000"/>
            <a:headEnd/>
            <a:tailEnd/>
          </a:ln>
        </p:spPr>
        <p:txBody>
          <a:bodyPr lIns="92418" tIns="46209" rIns="92418" bIns="46209"/>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EA27CB7E-4BAB-434F-9D33-A1CDB39DD67C}"/>
              </a:ext>
            </a:extLst>
          </p:cNvPr>
          <p:cNvSpPr>
            <a:spLocks noGrp="1" noChangeArrowheads="1"/>
          </p:cNvSpPr>
          <p:nvPr>
            <p:ph type="dt" idx="1"/>
          </p:nvPr>
        </p:nvSpPr>
        <p:spPr>
          <a:ln/>
        </p:spPr>
        <p:txBody>
          <a:bodyPr/>
          <a:lstStyle/>
          <a:p>
            <a:fld id="{BA785C13-C80E-4A9E-BEDB-C513E86BD8F2}" type="datetime1">
              <a:rPr lang="en-US" altLang="en-US"/>
              <a:pPr/>
              <a:t>3/10/2023</a:t>
            </a:fld>
            <a:endParaRPr lang="en-US" altLang="en-US"/>
          </a:p>
        </p:txBody>
      </p:sp>
      <p:sp>
        <p:nvSpPr>
          <p:cNvPr id="7" name="Rectangle 13">
            <a:extLst>
              <a:ext uri="{FF2B5EF4-FFF2-40B4-BE49-F238E27FC236}">
                <a16:creationId xmlns:a16="http://schemas.microsoft.com/office/drawing/2014/main" id="{7B81AF31-95BA-4D5A-992B-7D6B66E4096C}"/>
              </a:ext>
            </a:extLst>
          </p:cNvPr>
          <p:cNvSpPr>
            <a:spLocks noGrp="1" noChangeArrowheads="1"/>
          </p:cNvSpPr>
          <p:nvPr>
            <p:ph type="sldNum" sz="quarter" idx="5"/>
          </p:nvPr>
        </p:nvSpPr>
        <p:spPr>
          <a:ln/>
        </p:spPr>
        <p:txBody>
          <a:bodyPr/>
          <a:lstStyle/>
          <a:p>
            <a:fld id="{64B24C45-5468-414E-BB55-192B487028FF}" type="slidenum">
              <a:rPr lang="en-US" altLang="en-US"/>
              <a:pPr/>
              <a:t>16</a:t>
            </a:fld>
            <a:endParaRPr lang="en-US" altLang="en-US"/>
          </a:p>
        </p:txBody>
      </p:sp>
      <p:sp>
        <p:nvSpPr>
          <p:cNvPr id="280578" name="Rectangle 2">
            <a:extLst>
              <a:ext uri="{FF2B5EF4-FFF2-40B4-BE49-F238E27FC236}">
                <a16:creationId xmlns:a16="http://schemas.microsoft.com/office/drawing/2014/main" id="{FCCE5012-1744-493C-BBC7-14DECDA4085E}"/>
              </a:ext>
            </a:extLst>
          </p:cNvPr>
          <p:cNvSpPr>
            <a:spLocks noChangeArrowheads="1"/>
          </p:cNvSpPr>
          <p:nvPr>
            <p:ph type="sldImg"/>
          </p:nvPr>
        </p:nvSpPr>
        <p:spPr bwMode="auto">
          <a:xfrm>
            <a:off x="1198563" y="712788"/>
            <a:ext cx="4652962" cy="3489325"/>
          </a:xfrm>
          <a:prstGeom prst="rect">
            <a:avLst/>
          </a:prstGeom>
          <a:solidFill>
            <a:srgbClr val="FFFFFF"/>
          </a:solidFill>
          <a:ln>
            <a:solidFill>
              <a:srgbClr val="000000"/>
            </a:solidFill>
            <a:miter lim="800000"/>
            <a:headEnd/>
            <a:tailEnd/>
          </a:ln>
        </p:spPr>
      </p:sp>
      <p:sp>
        <p:nvSpPr>
          <p:cNvPr id="280579" name="Rectangle 3">
            <a:extLst>
              <a:ext uri="{FF2B5EF4-FFF2-40B4-BE49-F238E27FC236}">
                <a16:creationId xmlns:a16="http://schemas.microsoft.com/office/drawing/2014/main" id="{FB0FE7DC-F60D-4013-B521-E84601647299}"/>
              </a:ext>
            </a:extLst>
          </p:cNvPr>
          <p:cNvSpPr>
            <a:spLocks noChangeArrowheads="1"/>
          </p:cNvSpPr>
          <p:nvPr>
            <p:ph type="body" idx="1"/>
          </p:nvPr>
        </p:nvSpPr>
        <p:spPr bwMode="auto">
          <a:xfrm>
            <a:off x="950913" y="4416425"/>
            <a:ext cx="5149850" cy="4202113"/>
          </a:xfrm>
          <a:prstGeom prst="rect">
            <a:avLst/>
          </a:prstGeom>
          <a:solidFill>
            <a:srgbClr val="FFFFFF"/>
          </a:solidFill>
          <a:ln>
            <a:solidFill>
              <a:srgbClr val="000000"/>
            </a:solidFill>
            <a:miter lim="800000"/>
            <a:headEnd/>
            <a:tailEnd/>
          </a:ln>
        </p:spPr>
        <p:txBody>
          <a:bodyPr lIns="92418" tIns="46209" rIns="92418" bIns="46209"/>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2362A8C1-3825-4FBD-B64B-0D50087A42C8}"/>
              </a:ext>
            </a:extLst>
          </p:cNvPr>
          <p:cNvSpPr>
            <a:spLocks noGrp="1" noChangeArrowheads="1"/>
          </p:cNvSpPr>
          <p:nvPr>
            <p:ph type="dt" idx="1"/>
          </p:nvPr>
        </p:nvSpPr>
        <p:spPr>
          <a:ln/>
        </p:spPr>
        <p:txBody>
          <a:bodyPr/>
          <a:lstStyle/>
          <a:p>
            <a:fld id="{602FAC24-3592-4EEC-9EA3-BB35DF66DAB3}" type="datetime1">
              <a:rPr lang="en-US" altLang="en-US"/>
              <a:pPr/>
              <a:t>3/10/2023</a:t>
            </a:fld>
            <a:endParaRPr lang="en-US" altLang="en-US"/>
          </a:p>
        </p:txBody>
      </p:sp>
      <p:sp>
        <p:nvSpPr>
          <p:cNvPr id="7" name="Rectangle 13">
            <a:extLst>
              <a:ext uri="{FF2B5EF4-FFF2-40B4-BE49-F238E27FC236}">
                <a16:creationId xmlns:a16="http://schemas.microsoft.com/office/drawing/2014/main" id="{E4469A00-1869-4BDF-BFCA-E77C0B038A93}"/>
              </a:ext>
            </a:extLst>
          </p:cNvPr>
          <p:cNvSpPr>
            <a:spLocks noGrp="1" noChangeArrowheads="1"/>
          </p:cNvSpPr>
          <p:nvPr>
            <p:ph type="sldNum" sz="quarter" idx="5"/>
          </p:nvPr>
        </p:nvSpPr>
        <p:spPr>
          <a:ln/>
        </p:spPr>
        <p:txBody>
          <a:bodyPr/>
          <a:lstStyle/>
          <a:p>
            <a:fld id="{536CCCA7-A67F-41E0-A65C-7C8AC55852AA}" type="slidenum">
              <a:rPr lang="en-US" altLang="en-US"/>
              <a:pPr/>
              <a:t>21</a:t>
            </a:fld>
            <a:endParaRPr lang="en-US" altLang="en-US"/>
          </a:p>
        </p:txBody>
      </p:sp>
      <p:sp>
        <p:nvSpPr>
          <p:cNvPr id="172034" name="Rectangle 2">
            <a:extLst>
              <a:ext uri="{FF2B5EF4-FFF2-40B4-BE49-F238E27FC236}">
                <a16:creationId xmlns:a16="http://schemas.microsoft.com/office/drawing/2014/main" id="{8469AFD3-6364-4A7E-B47B-8E0B17D7A443}"/>
              </a:ext>
            </a:extLst>
          </p:cNvPr>
          <p:cNvSpPr>
            <a:spLocks noChangeArrowheads="1"/>
          </p:cNvSpPr>
          <p:nvPr>
            <p:ph type="sldImg"/>
          </p:nvPr>
        </p:nvSpPr>
        <p:spPr>
          <a:xfrm>
            <a:off x="1150938" y="687388"/>
            <a:ext cx="4694237" cy="3521075"/>
          </a:xfrm>
          <a:ln/>
        </p:spPr>
      </p:sp>
      <p:sp>
        <p:nvSpPr>
          <p:cNvPr id="172035" name="Rectangle 3">
            <a:extLst>
              <a:ext uri="{FF2B5EF4-FFF2-40B4-BE49-F238E27FC236}">
                <a16:creationId xmlns:a16="http://schemas.microsoft.com/office/drawing/2014/main" id="{FBFD5370-0D1C-45D2-AC21-CBF144AAF2B3}"/>
              </a:ext>
            </a:extLst>
          </p:cNvPr>
          <p:cNvSpPr>
            <a:spLocks noGrp="1" noChangeArrowheads="1"/>
          </p:cNvSpPr>
          <p:nvPr>
            <p:ph type="body" idx="1"/>
          </p:nvPr>
        </p:nvSpPr>
        <p:spPr>
          <a:xfrm>
            <a:off x="949325" y="4454525"/>
            <a:ext cx="5062538" cy="4156075"/>
          </a:xfrm>
        </p:spPr>
        <p:txBody>
          <a:bodyPr lIns="92402" tIns="46201" rIns="92402" bIns="46201"/>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a:extLst>
              <a:ext uri="{FF2B5EF4-FFF2-40B4-BE49-F238E27FC236}">
                <a16:creationId xmlns:a16="http://schemas.microsoft.com/office/drawing/2014/main" id="{C60999E9-E94F-4B3C-BF19-3B8A0FBEE978}"/>
              </a:ext>
            </a:extLst>
          </p:cNvPr>
          <p:cNvSpPr>
            <a:spLocks noGrp="1" noChangeArrowheads="1"/>
          </p:cNvSpPr>
          <p:nvPr>
            <p:ph type="dt" idx="1"/>
          </p:nvPr>
        </p:nvSpPr>
        <p:spPr>
          <a:ln/>
        </p:spPr>
        <p:txBody>
          <a:bodyPr/>
          <a:lstStyle/>
          <a:p>
            <a:fld id="{41978EBD-FC0B-4A7B-B900-4007B5D895C5}" type="datetime1">
              <a:rPr lang="en-US" altLang="en-US"/>
              <a:pPr/>
              <a:t>3/10/2023</a:t>
            </a:fld>
            <a:endParaRPr lang="en-US" altLang="en-US"/>
          </a:p>
        </p:txBody>
      </p:sp>
      <p:sp>
        <p:nvSpPr>
          <p:cNvPr id="7" name="Rectangle 13">
            <a:extLst>
              <a:ext uri="{FF2B5EF4-FFF2-40B4-BE49-F238E27FC236}">
                <a16:creationId xmlns:a16="http://schemas.microsoft.com/office/drawing/2014/main" id="{C4BA4AFD-4DDA-4D7F-A0F0-7A0CD4DEB8D0}"/>
              </a:ext>
            </a:extLst>
          </p:cNvPr>
          <p:cNvSpPr>
            <a:spLocks noGrp="1" noChangeArrowheads="1"/>
          </p:cNvSpPr>
          <p:nvPr>
            <p:ph type="sldNum" sz="quarter" idx="5"/>
          </p:nvPr>
        </p:nvSpPr>
        <p:spPr>
          <a:ln/>
        </p:spPr>
        <p:txBody>
          <a:bodyPr/>
          <a:lstStyle/>
          <a:p>
            <a:fld id="{3C621D57-F7D4-4CB7-828C-8D5FF75B30BD}" type="slidenum">
              <a:rPr lang="en-US" altLang="en-US"/>
              <a:pPr/>
              <a:t>23</a:t>
            </a:fld>
            <a:endParaRPr lang="en-US" altLang="en-US"/>
          </a:p>
        </p:txBody>
      </p:sp>
      <p:sp>
        <p:nvSpPr>
          <p:cNvPr id="262146" name="Rectangle 2">
            <a:extLst>
              <a:ext uri="{FF2B5EF4-FFF2-40B4-BE49-F238E27FC236}">
                <a16:creationId xmlns:a16="http://schemas.microsoft.com/office/drawing/2014/main" id="{B6AA9B24-3BEF-4AAE-85C4-65C47B5BA1BE}"/>
              </a:ext>
            </a:extLst>
          </p:cNvPr>
          <p:cNvSpPr>
            <a:spLocks noChangeArrowheads="1"/>
          </p:cNvSpPr>
          <p:nvPr>
            <p:ph type="sldImg"/>
          </p:nvPr>
        </p:nvSpPr>
        <p:spPr bwMode="auto">
          <a:xfrm>
            <a:off x="1150938" y="687388"/>
            <a:ext cx="4694237" cy="3521075"/>
          </a:xfrm>
          <a:prstGeom prst="rect">
            <a:avLst/>
          </a:prstGeom>
          <a:solidFill>
            <a:srgbClr val="FFFFFF"/>
          </a:solidFill>
          <a:ln>
            <a:solidFill>
              <a:srgbClr val="000000"/>
            </a:solidFill>
            <a:miter lim="800000"/>
            <a:headEnd/>
            <a:tailEnd/>
          </a:ln>
        </p:spPr>
      </p:sp>
      <p:sp>
        <p:nvSpPr>
          <p:cNvPr id="262147" name="Rectangle 3">
            <a:extLst>
              <a:ext uri="{FF2B5EF4-FFF2-40B4-BE49-F238E27FC236}">
                <a16:creationId xmlns:a16="http://schemas.microsoft.com/office/drawing/2014/main" id="{97F98101-02FE-4809-9F2E-96F5E3581E6B}"/>
              </a:ext>
            </a:extLst>
          </p:cNvPr>
          <p:cNvSpPr>
            <a:spLocks noChangeArrowheads="1"/>
          </p:cNvSpPr>
          <p:nvPr>
            <p:ph type="body" idx="1"/>
          </p:nvPr>
        </p:nvSpPr>
        <p:spPr bwMode="auto">
          <a:xfrm>
            <a:off x="935038" y="4440238"/>
            <a:ext cx="5124450" cy="4132262"/>
          </a:xfrm>
          <a:prstGeom prst="rect">
            <a:avLst/>
          </a:prstGeom>
          <a:solidFill>
            <a:srgbClr val="FFFFFF"/>
          </a:solidFill>
          <a:ln>
            <a:solidFill>
              <a:srgbClr val="000000"/>
            </a:solidFill>
            <a:miter lim="800000"/>
            <a:headEnd/>
            <a:tailEnd/>
          </a:ln>
        </p:spPr>
        <p:txBody>
          <a:bodyPr lIns="90860" tIns="45429" rIns="90860" bIns="45429"/>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Line 2">
            <a:extLst>
              <a:ext uri="{FF2B5EF4-FFF2-40B4-BE49-F238E27FC236}">
                <a16:creationId xmlns:a16="http://schemas.microsoft.com/office/drawing/2014/main" id="{FE423F25-6EE7-43E6-87FF-1C60ADA464BD}"/>
              </a:ext>
            </a:extLst>
          </p:cNvPr>
          <p:cNvSpPr>
            <a:spLocks noChangeShapeType="1"/>
          </p:cNvSpPr>
          <p:nvPr/>
        </p:nvSpPr>
        <p:spPr bwMode="auto">
          <a:xfrm>
            <a:off x="1500188" y="170815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5" name="Arc 3">
            <a:extLst>
              <a:ext uri="{FF2B5EF4-FFF2-40B4-BE49-F238E27FC236}">
                <a16:creationId xmlns:a16="http://schemas.microsoft.com/office/drawing/2014/main" id="{D3413F72-8DD3-4BC5-9D2B-D5CC64E27E4F}"/>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76" name="Rectangle 4">
            <a:extLst>
              <a:ext uri="{FF2B5EF4-FFF2-40B4-BE49-F238E27FC236}">
                <a16:creationId xmlns:a16="http://schemas.microsoft.com/office/drawing/2014/main" id="{0C20F57C-677A-48D2-BFFB-D895496B992D}"/>
              </a:ext>
            </a:extLst>
          </p:cNvPr>
          <p:cNvSpPr>
            <a:spLocks noGrp="1" noChangeArrowheads="1"/>
          </p:cNvSpPr>
          <p:nvPr>
            <p:ph type="ctrTitle" sz="quarter"/>
          </p:nvPr>
        </p:nvSpPr>
        <p:spPr>
          <a:xfrm>
            <a:off x="2590800" y="781050"/>
            <a:ext cx="6248400" cy="1143000"/>
          </a:xfrm>
        </p:spPr>
        <p:txBody>
          <a:bodyPr anchor="b"/>
          <a:lstStyle>
            <a:lvl1pPr>
              <a:defRPr sz="6600"/>
            </a:lvl1pPr>
          </a:lstStyle>
          <a:p>
            <a:pPr lvl="0"/>
            <a:r>
              <a:rPr lang="en-US" altLang="en-US" noProof="0"/>
              <a:t>Click to edit Master title style</a:t>
            </a:r>
          </a:p>
        </p:txBody>
      </p:sp>
      <p:sp>
        <p:nvSpPr>
          <p:cNvPr id="3077" name="Rectangle 5">
            <a:extLst>
              <a:ext uri="{FF2B5EF4-FFF2-40B4-BE49-F238E27FC236}">
                <a16:creationId xmlns:a16="http://schemas.microsoft.com/office/drawing/2014/main" id="{8F6B74F3-49FA-4587-91FD-65B753736628}"/>
              </a:ext>
            </a:extLst>
          </p:cNvPr>
          <p:cNvSpPr>
            <a:spLocks noGrp="1" noChangeArrowheads="1"/>
          </p:cNvSpPr>
          <p:nvPr>
            <p:ph type="subTitle" sz="quarter" idx="1"/>
          </p:nvPr>
        </p:nvSpPr>
        <p:spPr>
          <a:xfrm>
            <a:off x="4191000" y="1752600"/>
            <a:ext cx="4572000" cy="1752600"/>
          </a:xfrm>
        </p:spPr>
        <p:txBody>
          <a:bodyPr/>
          <a:lstStyle>
            <a:lvl1pPr marL="0" indent="0">
              <a:buFont typeface="Monotype Sorts" pitchFamily="2" charset="2"/>
              <a:buNone/>
              <a:defRPr sz="2400"/>
            </a:lvl1pPr>
          </a:lstStyle>
          <a:p>
            <a:pPr lvl="0"/>
            <a:r>
              <a:rPr lang="en-US" altLang="en-US" noProof="0"/>
              <a:t>Click to edit Master subtitle style</a:t>
            </a:r>
          </a:p>
        </p:txBody>
      </p:sp>
      <p:sp>
        <p:nvSpPr>
          <p:cNvPr id="3083" name="Rectangle 11">
            <a:extLst>
              <a:ext uri="{FF2B5EF4-FFF2-40B4-BE49-F238E27FC236}">
                <a16:creationId xmlns:a16="http://schemas.microsoft.com/office/drawing/2014/main" id="{3393FCA0-3D6F-4F3B-9F88-92FEF4B60CAE}"/>
              </a:ext>
            </a:extLst>
          </p:cNvPr>
          <p:cNvSpPr>
            <a:spLocks noGrp="1" noChangeArrowheads="1"/>
          </p:cNvSpPr>
          <p:nvPr>
            <p:ph type="dt" sz="quarter" idx="2"/>
          </p:nvPr>
        </p:nvSpPr>
        <p:spPr>
          <a:xfrm>
            <a:off x="152400" y="5486400"/>
            <a:ext cx="1905000" cy="304800"/>
          </a:xfrm>
        </p:spPr>
        <p:txBody>
          <a:bodyPr/>
          <a:lstStyle>
            <a:lvl1pPr>
              <a:defRPr/>
            </a:lvl1pPr>
          </a:lstStyle>
          <a:p>
            <a:endParaRPr lang="en-US" altLang="en-US"/>
          </a:p>
        </p:txBody>
      </p:sp>
      <p:sp>
        <p:nvSpPr>
          <p:cNvPr id="3084" name="Rectangle 12">
            <a:extLst>
              <a:ext uri="{FF2B5EF4-FFF2-40B4-BE49-F238E27FC236}">
                <a16:creationId xmlns:a16="http://schemas.microsoft.com/office/drawing/2014/main" id="{1D11A5E8-96C5-4FDA-BF17-EA62127AA1BA}"/>
              </a:ext>
            </a:extLst>
          </p:cNvPr>
          <p:cNvSpPr>
            <a:spLocks noGrp="1" noChangeArrowheads="1"/>
          </p:cNvSpPr>
          <p:nvPr>
            <p:ph type="ftr" sz="quarter" idx="3"/>
          </p:nvPr>
        </p:nvSpPr>
        <p:spPr>
          <a:xfrm>
            <a:off x="152400" y="5791200"/>
            <a:ext cx="2667000" cy="304800"/>
          </a:xfrm>
        </p:spPr>
        <p:txBody>
          <a:bodyPr/>
          <a:lstStyle>
            <a:lvl1pPr>
              <a:defRPr/>
            </a:lvl1pPr>
          </a:lstStyle>
          <a:p>
            <a:endParaRPr lang="en-US" altLang="en-US"/>
          </a:p>
        </p:txBody>
      </p:sp>
      <p:sp>
        <p:nvSpPr>
          <p:cNvPr id="3085" name="Rectangle 13">
            <a:extLst>
              <a:ext uri="{FF2B5EF4-FFF2-40B4-BE49-F238E27FC236}">
                <a16:creationId xmlns:a16="http://schemas.microsoft.com/office/drawing/2014/main" id="{49903888-D5D6-4C4C-84EE-8EEB80E3CAD6}"/>
              </a:ext>
            </a:extLst>
          </p:cNvPr>
          <p:cNvSpPr>
            <a:spLocks noGrp="1" noChangeArrowheads="1"/>
          </p:cNvSpPr>
          <p:nvPr>
            <p:ph type="sldNum" sz="quarter" idx="4"/>
          </p:nvPr>
        </p:nvSpPr>
        <p:spPr/>
        <p:txBody>
          <a:bodyPr/>
          <a:lstStyle>
            <a:lvl1pPr>
              <a:defRPr/>
            </a:lvl1pPr>
          </a:lstStyle>
          <a:p>
            <a:fld id="{CC554DA4-5CAC-4BDC-9125-CF654520629D}"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CC7A-2FA0-47BC-A04B-5049F3E292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731697-6C0A-474B-A488-A9DF21CEE2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F42AC-8D72-444E-8F52-D062A9A2142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8E5425A-EFFC-4F27-BA95-FE6EA1FF864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074284F-37EE-4BF3-8FEA-27E4D68C31B0}"/>
              </a:ext>
            </a:extLst>
          </p:cNvPr>
          <p:cNvSpPr>
            <a:spLocks noGrp="1"/>
          </p:cNvSpPr>
          <p:nvPr>
            <p:ph type="sldNum" sz="quarter" idx="12"/>
          </p:nvPr>
        </p:nvSpPr>
        <p:spPr/>
        <p:txBody>
          <a:bodyPr/>
          <a:lstStyle>
            <a:lvl1pPr>
              <a:defRPr/>
            </a:lvl1pPr>
          </a:lstStyle>
          <a:p>
            <a:fld id="{5870D222-5930-46CB-9C63-F3BC5389CC70}" type="slidenum">
              <a:rPr lang="en-US" altLang="en-US"/>
              <a:pPr/>
              <a:t>‹#›</a:t>
            </a:fld>
            <a:endParaRPr lang="en-US" altLang="en-US"/>
          </a:p>
        </p:txBody>
      </p:sp>
    </p:spTree>
    <p:extLst>
      <p:ext uri="{BB962C8B-B14F-4D97-AF65-F5344CB8AC3E}">
        <p14:creationId xmlns:p14="http://schemas.microsoft.com/office/powerpoint/2010/main" val="252949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63874-0480-49A4-AF7F-07915C678108}"/>
              </a:ext>
            </a:extLst>
          </p:cNvPr>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7DE33-80E5-4DAB-9A2D-97C10B712B54}"/>
              </a:ext>
            </a:extLst>
          </p:cNvPr>
          <p:cNvSpPr>
            <a:spLocks noGrp="1"/>
          </p:cNvSpPr>
          <p:nvPr>
            <p:ph type="body" orient="vert" idx="1"/>
          </p:nvPr>
        </p:nvSpPr>
        <p:spPr>
          <a:xfrm>
            <a:off x="2819400" y="609600"/>
            <a:ext cx="4419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2E200-1456-437E-B50A-9087FBC501E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64BE110-63F3-4AC6-B52C-79D1861C5D8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72D324F-5D38-4A21-A3CB-1EB5CED76A1F}"/>
              </a:ext>
            </a:extLst>
          </p:cNvPr>
          <p:cNvSpPr>
            <a:spLocks noGrp="1"/>
          </p:cNvSpPr>
          <p:nvPr>
            <p:ph type="sldNum" sz="quarter" idx="12"/>
          </p:nvPr>
        </p:nvSpPr>
        <p:spPr/>
        <p:txBody>
          <a:bodyPr/>
          <a:lstStyle>
            <a:lvl1pPr>
              <a:defRPr/>
            </a:lvl1pPr>
          </a:lstStyle>
          <a:p>
            <a:fld id="{90046DA9-7497-4563-A7CD-FE367703C322}" type="slidenum">
              <a:rPr lang="en-US" altLang="en-US"/>
              <a:pPr/>
              <a:t>‹#›</a:t>
            </a:fld>
            <a:endParaRPr lang="en-US" altLang="en-US"/>
          </a:p>
        </p:txBody>
      </p:sp>
    </p:spTree>
    <p:extLst>
      <p:ext uri="{BB962C8B-B14F-4D97-AF65-F5344CB8AC3E}">
        <p14:creationId xmlns:p14="http://schemas.microsoft.com/office/powerpoint/2010/main" val="292212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0DF1-612D-4E05-842E-B488B85D0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D02E64-5740-4023-9209-A4CDD3DBD8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A5108-AAAE-40E1-B92C-32770D3E6AD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D8F0D34-6809-4C68-8FDB-394425042AF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CB41448-1165-4B7F-A41B-69E82823CFAC}"/>
              </a:ext>
            </a:extLst>
          </p:cNvPr>
          <p:cNvSpPr>
            <a:spLocks noGrp="1"/>
          </p:cNvSpPr>
          <p:nvPr>
            <p:ph type="sldNum" sz="quarter" idx="12"/>
          </p:nvPr>
        </p:nvSpPr>
        <p:spPr/>
        <p:txBody>
          <a:bodyPr/>
          <a:lstStyle>
            <a:lvl1pPr>
              <a:defRPr/>
            </a:lvl1pPr>
          </a:lstStyle>
          <a:p>
            <a:fld id="{F8C62659-6546-4E1D-ACDF-23679CAACA73}" type="slidenum">
              <a:rPr lang="en-US" altLang="en-US"/>
              <a:pPr/>
              <a:t>‹#›</a:t>
            </a:fld>
            <a:endParaRPr lang="en-US" altLang="en-US"/>
          </a:p>
        </p:txBody>
      </p:sp>
    </p:spTree>
    <p:extLst>
      <p:ext uri="{BB962C8B-B14F-4D97-AF65-F5344CB8AC3E}">
        <p14:creationId xmlns:p14="http://schemas.microsoft.com/office/powerpoint/2010/main" val="115349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075B-88B7-4E6D-84DD-165E55AA312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97A1FA-0C7E-4B9C-B690-7C05219A4B7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2F0B352-13B6-4CE2-BD15-9264FDE7716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EBA01A4-2AD2-4B4A-A69D-5BCFE341938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9C0520B-AD03-433C-8076-CDB1E5BEB9F5}"/>
              </a:ext>
            </a:extLst>
          </p:cNvPr>
          <p:cNvSpPr>
            <a:spLocks noGrp="1"/>
          </p:cNvSpPr>
          <p:nvPr>
            <p:ph type="sldNum" sz="quarter" idx="12"/>
          </p:nvPr>
        </p:nvSpPr>
        <p:spPr/>
        <p:txBody>
          <a:bodyPr/>
          <a:lstStyle>
            <a:lvl1pPr>
              <a:defRPr/>
            </a:lvl1pPr>
          </a:lstStyle>
          <a:p>
            <a:fld id="{46A8DFB7-7F33-48F5-9807-E035BB3074F2}" type="slidenum">
              <a:rPr lang="en-US" altLang="en-US"/>
              <a:pPr/>
              <a:t>‹#›</a:t>
            </a:fld>
            <a:endParaRPr lang="en-US" altLang="en-US"/>
          </a:p>
        </p:txBody>
      </p:sp>
    </p:spTree>
    <p:extLst>
      <p:ext uri="{BB962C8B-B14F-4D97-AF65-F5344CB8AC3E}">
        <p14:creationId xmlns:p14="http://schemas.microsoft.com/office/powerpoint/2010/main" val="177448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7BB0-8892-4C01-8D63-F9A7F279DD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839E8-863B-412E-AFE8-F13265150E77}"/>
              </a:ext>
            </a:extLst>
          </p:cNvPr>
          <p:cNvSpPr>
            <a:spLocks noGrp="1"/>
          </p:cNvSpPr>
          <p:nvPr>
            <p:ph sz="half" idx="1"/>
          </p:nvPr>
        </p:nvSpPr>
        <p:spPr>
          <a:xfrm>
            <a:off x="28194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8AAD223-3802-41E9-8F95-3CBF0659BD0A}"/>
              </a:ext>
            </a:extLst>
          </p:cNvPr>
          <p:cNvSpPr>
            <a:spLocks noGrp="1"/>
          </p:cNvSpPr>
          <p:nvPr>
            <p:ph sz="half" idx="2"/>
          </p:nvPr>
        </p:nvSpPr>
        <p:spPr>
          <a:xfrm>
            <a:off x="5943600" y="1981200"/>
            <a:ext cx="29718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A36624-EF79-42BB-937B-7431EB7D5B4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262C880-9CF9-4AE5-9A17-F5C0B56A121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222F7A1C-1E94-434C-8AAA-D577F645E2F8}"/>
              </a:ext>
            </a:extLst>
          </p:cNvPr>
          <p:cNvSpPr>
            <a:spLocks noGrp="1"/>
          </p:cNvSpPr>
          <p:nvPr>
            <p:ph type="sldNum" sz="quarter" idx="12"/>
          </p:nvPr>
        </p:nvSpPr>
        <p:spPr/>
        <p:txBody>
          <a:bodyPr/>
          <a:lstStyle>
            <a:lvl1pPr>
              <a:defRPr/>
            </a:lvl1pPr>
          </a:lstStyle>
          <a:p>
            <a:fld id="{A96DE3A8-A3B3-456B-9D21-EDDD0741E8D1}" type="slidenum">
              <a:rPr lang="en-US" altLang="en-US"/>
              <a:pPr/>
              <a:t>‹#›</a:t>
            </a:fld>
            <a:endParaRPr lang="en-US" altLang="en-US"/>
          </a:p>
        </p:txBody>
      </p:sp>
    </p:spTree>
    <p:extLst>
      <p:ext uri="{BB962C8B-B14F-4D97-AF65-F5344CB8AC3E}">
        <p14:creationId xmlns:p14="http://schemas.microsoft.com/office/powerpoint/2010/main" val="1767541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5F048-FA1F-4139-9B20-39A1D82787D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FE0EC8-3CE3-44D5-933F-9B036A3DD7A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099E287-7331-4DD9-BB9C-CF10ACC30CF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3C3BFF-A32E-4E7E-99C6-C7DDC8D39DB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7554F7-64DD-4537-BBB0-418943500C2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9BFDE6-A013-4BB5-93BC-91363624742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0EF6E035-446C-47E5-A353-5063284C2D1D}"/>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B1BABDCD-0286-4D65-8B84-7DA0CDD07C41}"/>
              </a:ext>
            </a:extLst>
          </p:cNvPr>
          <p:cNvSpPr>
            <a:spLocks noGrp="1"/>
          </p:cNvSpPr>
          <p:nvPr>
            <p:ph type="sldNum" sz="quarter" idx="12"/>
          </p:nvPr>
        </p:nvSpPr>
        <p:spPr/>
        <p:txBody>
          <a:bodyPr/>
          <a:lstStyle>
            <a:lvl1pPr>
              <a:defRPr/>
            </a:lvl1pPr>
          </a:lstStyle>
          <a:p>
            <a:fld id="{E16C8C6B-6DAF-484C-A3E3-66BFC144A214}" type="slidenum">
              <a:rPr lang="en-US" altLang="en-US"/>
              <a:pPr/>
              <a:t>‹#›</a:t>
            </a:fld>
            <a:endParaRPr lang="en-US" altLang="en-US"/>
          </a:p>
        </p:txBody>
      </p:sp>
    </p:spTree>
    <p:extLst>
      <p:ext uri="{BB962C8B-B14F-4D97-AF65-F5344CB8AC3E}">
        <p14:creationId xmlns:p14="http://schemas.microsoft.com/office/powerpoint/2010/main" val="105664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7ECF9-C321-4BDB-99BA-71959CA768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DCC4C-A279-4A2A-B475-987F48F8DB6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9AE61C3-EF24-47AB-B0B6-1F45E69A87E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E5154957-8E15-4F46-8161-7AF137EAA67F}"/>
              </a:ext>
            </a:extLst>
          </p:cNvPr>
          <p:cNvSpPr>
            <a:spLocks noGrp="1"/>
          </p:cNvSpPr>
          <p:nvPr>
            <p:ph type="sldNum" sz="quarter" idx="12"/>
          </p:nvPr>
        </p:nvSpPr>
        <p:spPr/>
        <p:txBody>
          <a:bodyPr/>
          <a:lstStyle>
            <a:lvl1pPr>
              <a:defRPr/>
            </a:lvl1pPr>
          </a:lstStyle>
          <a:p>
            <a:fld id="{862D5E3A-3466-47CF-AB97-B1113EA15822}" type="slidenum">
              <a:rPr lang="en-US" altLang="en-US"/>
              <a:pPr/>
              <a:t>‹#›</a:t>
            </a:fld>
            <a:endParaRPr lang="en-US" altLang="en-US"/>
          </a:p>
        </p:txBody>
      </p:sp>
    </p:spTree>
    <p:extLst>
      <p:ext uri="{BB962C8B-B14F-4D97-AF65-F5344CB8AC3E}">
        <p14:creationId xmlns:p14="http://schemas.microsoft.com/office/powerpoint/2010/main" val="2844371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A7B746-970A-41D4-8A86-8B2F0F94DA8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4DD4621-FE02-42CE-99F7-856F5F76EB4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85F0B34-1B3E-4B04-8B07-4C34CB217EBB}"/>
              </a:ext>
            </a:extLst>
          </p:cNvPr>
          <p:cNvSpPr>
            <a:spLocks noGrp="1"/>
          </p:cNvSpPr>
          <p:nvPr>
            <p:ph type="sldNum" sz="quarter" idx="12"/>
          </p:nvPr>
        </p:nvSpPr>
        <p:spPr/>
        <p:txBody>
          <a:bodyPr/>
          <a:lstStyle>
            <a:lvl1pPr>
              <a:defRPr/>
            </a:lvl1pPr>
          </a:lstStyle>
          <a:p>
            <a:fld id="{CDF35720-37E8-406D-83EF-B7D947F16202}" type="slidenum">
              <a:rPr lang="en-US" altLang="en-US"/>
              <a:pPr/>
              <a:t>‹#›</a:t>
            </a:fld>
            <a:endParaRPr lang="en-US" altLang="en-US"/>
          </a:p>
        </p:txBody>
      </p:sp>
    </p:spTree>
    <p:extLst>
      <p:ext uri="{BB962C8B-B14F-4D97-AF65-F5344CB8AC3E}">
        <p14:creationId xmlns:p14="http://schemas.microsoft.com/office/powerpoint/2010/main" val="166904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6D8E1-C093-47C0-A964-775E6C1421F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D0E5A0-1B84-4E32-8A3B-738221359EF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172989-DC91-459E-937A-822BD4D7C79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75FD29-E87D-4145-B4D8-2F0C0343305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09C0616-4AA7-4C91-BF6B-11D3B1D891A9}"/>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24D1BE1-1FA1-434D-81D6-53ABB086C85F}"/>
              </a:ext>
            </a:extLst>
          </p:cNvPr>
          <p:cNvSpPr>
            <a:spLocks noGrp="1"/>
          </p:cNvSpPr>
          <p:nvPr>
            <p:ph type="sldNum" sz="quarter" idx="12"/>
          </p:nvPr>
        </p:nvSpPr>
        <p:spPr/>
        <p:txBody>
          <a:bodyPr/>
          <a:lstStyle>
            <a:lvl1pPr>
              <a:defRPr/>
            </a:lvl1pPr>
          </a:lstStyle>
          <a:p>
            <a:fld id="{09E1715C-FD60-4A00-B5F6-863564C844D4}" type="slidenum">
              <a:rPr lang="en-US" altLang="en-US"/>
              <a:pPr/>
              <a:t>‹#›</a:t>
            </a:fld>
            <a:endParaRPr lang="en-US" altLang="en-US"/>
          </a:p>
        </p:txBody>
      </p:sp>
    </p:spTree>
    <p:extLst>
      <p:ext uri="{BB962C8B-B14F-4D97-AF65-F5344CB8AC3E}">
        <p14:creationId xmlns:p14="http://schemas.microsoft.com/office/powerpoint/2010/main" val="286575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28FDA-3A4E-4831-8508-649BA8668C2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EEBE87-7CAC-4280-BB0A-B69A9C4A8C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0FC167-81CA-4A7E-8D4B-746694DD9DF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1F9177-ADEE-400E-B085-034D7E53081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E2EB41E-4D20-4C05-8CAF-F26D53C1B5A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9A11BAC-16E4-4C70-9881-ED737C179E5B}"/>
              </a:ext>
            </a:extLst>
          </p:cNvPr>
          <p:cNvSpPr>
            <a:spLocks noGrp="1"/>
          </p:cNvSpPr>
          <p:nvPr>
            <p:ph type="sldNum" sz="quarter" idx="12"/>
          </p:nvPr>
        </p:nvSpPr>
        <p:spPr/>
        <p:txBody>
          <a:bodyPr/>
          <a:lstStyle>
            <a:lvl1pPr>
              <a:defRPr/>
            </a:lvl1pPr>
          </a:lstStyle>
          <a:p>
            <a:fld id="{BE3D8782-0FAB-47ED-A796-AE82F803D52F}" type="slidenum">
              <a:rPr lang="en-US" altLang="en-US"/>
              <a:pPr/>
              <a:t>‹#›</a:t>
            </a:fld>
            <a:endParaRPr lang="en-US" altLang="en-US"/>
          </a:p>
        </p:txBody>
      </p:sp>
    </p:spTree>
    <p:extLst>
      <p:ext uri="{BB962C8B-B14F-4D97-AF65-F5344CB8AC3E}">
        <p14:creationId xmlns:p14="http://schemas.microsoft.com/office/powerpoint/2010/main" val="225182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a:extLst>
              <a:ext uri="{FF2B5EF4-FFF2-40B4-BE49-F238E27FC236}">
                <a16:creationId xmlns:a16="http://schemas.microsoft.com/office/drawing/2014/main" id="{5A4ABE1B-77DB-45A0-A8AC-AD6942514995}"/>
              </a:ext>
            </a:extLst>
          </p:cNvPr>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7" name="Rectangle 3">
            <a:extLst>
              <a:ext uri="{FF2B5EF4-FFF2-40B4-BE49-F238E27FC236}">
                <a16:creationId xmlns:a16="http://schemas.microsoft.com/office/drawing/2014/main" id="{BCB94606-CF0D-4EAB-B7AB-99DCA29F7F5A}"/>
              </a:ext>
            </a:extLst>
          </p:cNvPr>
          <p:cNvSpPr>
            <a:spLocks noGrp="1" noChangeArrowheads="1"/>
          </p:cNvSpPr>
          <p:nvPr>
            <p:ph type="title"/>
          </p:nvPr>
        </p:nvSpPr>
        <p:spPr bwMode="auto">
          <a:xfrm>
            <a:off x="2819400" y="609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1A8A5CC4-0B45-4195-9FE2-29CC5EF16D08}"/>
              </a:ext>
            </a:extLst>
          </p:cNvPr>
          <p:cNvSpPr>
            <a:spLocks noGrp="1" noChangeArrowheads="1"/>
          </p:cNvSpPr>
          <p:nvPr>
            <p:ph type="body" idx="1"/>
          </p:nvPr>
        </p:nvSpPr>
        <p:spPr bwMode="auto">
          <a:xfrm>
            <a:off x="2819400" y="1981200"/>
            <a:ext cx="6096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4" name="Rectangle 10">
            <a:extLst>
              <a:ext uri="{FF2B5EF4-FFF2-40B4-BE49-F238E27FC236}">
                <a16:creationId xmlns:a16="http://schemas.microsoft.com/office/drawing/2014/main" id="{34D61334-8AB1-49C8-A18D-C6F221DC5ECB}"/>
              </a:ext>
            </a:extLst>
          </p:cNvPr>
          <p:cNvSpPr>
            <a:spLocks noGrp="1" noChangeArrowheads="1"/>
          </p:cNvSpPr>
          <p:nvPr>
            <p:ph type="dt" sz="half" idx="2"/>
          </p:nvPr>
        </p:nvSpPr>
        <p:spPr bwMode="auto">
          <a:xfrm>
            <a:off x="152400" y="5562600"/>
            <a:ext cx="19050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kumimoji="0" sz="1400">
                <a:solidFill>
                  <a:schemeClr val="folHlink"/>
                </a:solidFill>
                <a:latin typeface="+mn-lt"/>
              </a:defRPr>
            </a:lvl1pPr>
          </a:lstStyle>
          <a:p>
            <a:endParaRPr lang="en-US" altLang="en-US"/>
          </a:p>
        </p:txBody>
      </p:sp>
      <p:sp>
        <p:nvSpPr>
          <p:cNvPr id="1035" name="Rectangle 11">
            <a:extLst>
              <a:ext uri="{FF2B5EF4-FFF2-40B4-BE49-F238E27FC236}">
                <a16:creationId xmlns:a16="http://schemas.microsoft.com/office/drawing/2014/main" id="{E43E3345-0CB7-45D4-9190-CC54DEE89479}"/>
              </a:ext>
            </a:extLst>
          </p:cNvPr>
          <p:cNvSpPr>
            <a:spLocks noGrp="1" noChangeArrowheads="1"/>
          </p:cNvSpPr>
          <p:nvPr>
            <p:ph type="ftr" sz="quarter" idx="3"/>
          </p:nvPr>
        </p:nvSpPr>
        <p:spPr bwMode="auto">
          <a:xfrm>
            <a:off x="152400" y="5867400"/>
            <a:ext cx="25908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kumimoji="0" sz="1400">
                <a:solidFill>
                  <a:schemeClr val="folHlink"/>
                </a:solidFill>
                <a:latin typeface="+mn-lt"/>
              </a:defRPr>
            </a:lvl1pPr>
          </a:lstStyle>
          <a:p>
            <a:endParaRPr lang="en-US" altLang="en-US"/>
          </a:p>
        </p:txBody>
      </p:sp>
      <p:sp>
        <p:nvSpPr>
          <p:cNvPr id="1036" name="Rectangle 12">
            <a:extLst>
              <a:ext uri="{FF2B5EF4-FFF2-40B4-BE49-F238E27FC236}">
                <a16:creationId xmlns:a16="http://schemas.microsoft.com/office/drawing/2014/main" id="{9BE07C15-4D5D-4AEB-81E1-50E98E617B70}"/>
              </a:ext>
            </a:extLst>
          </p:cNvPr>
          <p:cNvSpPr>
            <a:spLocks noGrp="1" noChangeArrowheads="1"/>
          </p:cNvSpPr>
          <p:nvPr>
            <p:ph type="sldNum" sz="quarter" idx="4"/>
          </p:nvPr>
        </p:nvSpPr>
        <p:spPr bwMode="auto">
          <a:xfrm>
            <a:off x="152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kumimoji="0" sz="1400">
                <a:solidFill>
                  <a:schemeClr val="folHlink"/>
                </a:solidFill>
                <a:latin typeface="+mn-lt"/>
              </a:defRPr>
            </a:lvl1pPr>
          </a:lstStyle>
          <a:p>
            <a:fld id="{0AD8D411-86D6-42E1-938F-51067BEAAB26}" type="slidenum">
              <a:rPr lang="en-US" altLang="en-US"/>
              <a:pPr/>
              <a:t>‹#›</a:t>
            </a:fld>
            <a:endParaRPr lang="en-US" altLang="en-US"/>
          </a:p>
        </p:txBody>
      </p:sp>
      <p:sp>
        <p:nvSpPr>
          <p:cNvPr id="1037" name="Line 13">
            <a:extLst>
              <a:ext uri="{FF2B5EF4-FFF2-40B4-BE49-F238E27FC236}">
                <a16:creationId xmlns:a16="http://schemas.microsoft.com/office/drawing/2014/main" id="{DDDA9A3F-F6E4-4BC6-B3DF-1C32710A32B4}"/>
              </a:ext>
            </a:extLst>
          </p:cNvPr>
          <p:cNvSpPr>
            <a:spLocks noChangeShapeType="1"/>
          </p:cNvSpPr>
          <p:nvPr/>
        </p:nvSpPr>
        <p:spPr bwMode="auto">
          <a:xfrm>
            <a:off x="1497013" y="1371600"/>
            <a:ext cx="76469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70000"/>
        </a:lnSpc>
        <a:spcBef>
          <a:spcPct val="0"/>
        </a:spcBef>
        <a:spcAft>
          <a:spcPct val="0"/>
        </a:spcAft>
        <a:defRPr kumimoji="1" sz="4800" b="1" kern="1200">
          <a:solidFill>
            <a:schemeClr val="tx2"/>
          </a:solidFill>
          <a:latin typeface="+mj-lt"/>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2pPr>
      <a:lvl3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3pPr>
      <a:lvl4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4pPr>
      <a:lvl5pPr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5pPr>
      <a:lvl6pPr marL="4572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algn="l" rtl="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26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Monotype Sorts" pitchFamily="2" charset="2"/>
        <a:buChar char="F"/>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10000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6.vml"/><Relationship Id="rId1" Type="http://schemas.openxmlformats.org/officeDocument/2006/relationships/themeOverride" Target="../theme/themeOverride6.x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14.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6.xml"/><Relationship Id="rId7" Type="http://schemas.openxmlformats.org/officeDocument/2006/relationships/oleObject" Target="../embeddings/Microsoft_Excel_97-2003_Worksheet1.xls"/><Relationship Id="rId2" Type="http://schemas.openxmlformats.org/officeDocument/2006/relationships/vmlDrawing" Target="../drawings/vmlDrawing7.vml"/><Relationship Id="rId1" Type="http://schemas.openxmlformats.org/officeDocument/2006/relationships/themeOverride" Target="../theme/themeOverride8.xml"/><Relationship Id="rId6" Type="http://schemas.openxmlformats.org/officeDocument/2006/relationships/image" Target="../media/image17.emf"/><Relationship Id="rId5" Type="http://schemas.openxmlformats.org/officeDocument/2006/relationships/oleObject" Target="../embeddings/Microsoft_Excel_97-2003_Worksheet.xls"/><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slideLayout" Target="../slideLayouts/slideLayout6.xml"/><Relationship Id="rId7" Type="http://schemas.openxmlformats.org/officeDocument/2006/relationships/oleObject" Target="../embeddings/oleObject11.bin"/><Relationship Id="rId2" Type="http://schemas.openxmlformats.org/officeDocument/2006/relationships/vmlDrawing" Target="../drawings/vmlDrawing8.vml"/><Relationship Id="rId1" Type="http://schemas.openxmlformats.org/officeDocument/2006/relationships/themeOverride" Target="../theme/themeOverride9.xml"/><Relationship Id="rId6" Type="http://schemas.openxmlformats.org/officeDocument/2006/relationships/image" Target="../media/image20.wmf"/><Relationship Id="rId5" Type="http://schemas.openxmlformats.org/officeDocument/2006/relationships/oleObject" Target="../embeddings/oleObject10.bin"/><Relationship Id="rId10" Type="http://schemas.openxmlformats.org/officeDocument/2006/relationships/image" Target="../media/image22.wmf"/><Relationship Id="rId4" Type="http://schemas.openxmlformats.org/officeDocument/2006/relationships/notesSlide" Target="../notesSlides/notesSlide4.xml"/><Relationship Id="rId9"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slideLayout" Target="../slideLayouts/slideLayout7.xml"/><Relationship Id="rId7" Type="http://schemas.openxmlformats.org/officeDocument/2006/relationships/oleObject" Target="../embeddings/oleObject14.bin"/><Relationship Id="rId2" Type="http://schemas.openxmlformats.org/officeDocument/2006/relationships/vmlDrawing" Target="../drawings/vmlDrawing9.vml"/><Relationship Id="rId1" Type="http://schemas.openxmlformats.org/officeDocument/2006/relationships/themeOverride" Target="../theme/themeOverride10.xml"/><Relationship Id="rId6" Type="http://schemas.openxmlformats.org/officeDocument/2006/relationships/image" Target="../media/image1.wmf"/><Relationship Id="rId5" Type="http://schemas.openxmlformats.org/officeDocument/2006/relationships/oleObject" Target="../embeddings/oleObject13.bin"/><Relationship Id="rId4" Type="http://schemas.openxmlformats.org/officeDocument/2006/relationships/notesSlide" Target="../notesSlides/notesSlide5.xml"/><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mlDrawing" Target="../drawings/vmlDrawing10.vml"/><Relationship Id="rId1" Type="http://schemas.openxmlformats.org/officeDocument/2006/relationships/themeOverride" Target="../theme/themeOverride11.xml"/><Relationship Id="rId5" Type="http://schemas.openxmlformats.org/officeDocument/2006/relationships/image" Target="../media/image27.w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12.x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vmlDrawing" Target="../drawings/vmlDrawing4.vml"/><Relationship Id="rId1" Type="http://schemas.openxmlformats.org/officeDocument/2006/relationships/themeOverride" Target="../theme/themeOverride1.xml"/><Relationship Id="rId6" Type="http://schemas.openxmlformats.org/officeDocument/2006/relationships/oleObject" Target="../embeddings/oleObject5.bin"/><Relationship Id="rId5" Type="http://schemas.openxmlformats.org/officeDocument/2006/relationships/image" Target="../media/image5.pn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slideLayout" Target="../slideLayouts/slideLayout6.xml"/><Relationship Id="rId7" Type="http://schemas.openxmlformats.org/officeDocument/2006/relationships/image" Target="../media/image10.wmf"/><Relationship Id="rId2" Type="http://schemas.openxmlformats.org/officeDocument/2006/relationships/vmlDrawing" Target="../drawings/vmlDrawing5.vml"/><Relationship Id="rId1" Type="http://schemas.openxmlformats.org/officeDocument/2006/relationships/themeOverride" Target="../theme/themeOverride3.x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09" name="Arc 9">
            <a:extLst>
              <a:ext uri="{FF2B5EF4-FFF2-40B4-BE49-F238E27FC236}">
                <a16:creationId xmlns:a16="http://schemas.microsoft.com/office/drawing/2014/main" id="{8293ED34-DD29-4CA7-9A38-F52987A7E3D7}"/>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02" name="Rectangle 2">
            <a:extLst>
              <a:ext uri="{FF2B5EF4-FFF2-40B4-BE49-F238E27FC236}">
                <a16:creationId xmlns:a16="http://schemas.microsoft.com/office/drawing/2014/main" id="{31E0E95D-CF62-44F3-990A-7A7EC963A11F}"/>
              </a:ext>
            </a:extLst>
          </p:cNvPr>
          <p:cNvSpPr>
            <a:spLocks noGrp="1" noChangeArrowheads="1"/>
          </p:cNvSpPr>
          <p:nvPr>
            <p:ph type="ctrTitle"/>
          </p:nvPr>
        </p:nvSpPr>
        <p:spPr>
          <a:xfrm>
            <a:off x="762000" y="0"/>
            <a:ext cx="8137525" cy="1401763"/>
          </a:xfrm>
        </p:spPr>
        <p:txBody>
          <a:bodyPr/>
          <a:lstStyle/>
          <a:p>
            <a:pPr algn="ctr">
              <a:lnSpc>
                <a:spcPct val="95000"/>
              </a:lnSpc>
            </a:pPr>
            <a:r>
              <a:rPr lang="en-US" altLang="en-US" sz="4400"/>
              <a:t>A Geographic Information System Tool for Hydrologic Model Setup </a:t>
            </a:r>
          </a:p>
        </p:txBody>
      </p:sp>
      <p:sp>
        <p:nvSpPr>
          <p:cNvPr id="204803" name="Rectangle 3">
            <a:extLst>
              <a:ext uri="{FF2B5EF4-FFF2-40B4-BE49-F238E27FC236}">
                <a16:creationId xmlns:a16="http://schemas.microsoft.com/office/drawing/2014/main" id="{5A05853E-523E-4D67-B38B-5AB0E3335A21}"/>
              </a:ext>
            </a:extLst>
          </p:cNvPr>
          <p:cNvSpPr>
            <a:spLocks noGrp="1" noChangeArrowheads="1"/>
          </p:cNvSpPr>
          <p:nvPr>
            <p:ph type="subTitle" idx="1"/>
          </p:nvPr>
        </p:nvSpPr>
        <p:spPr>
          <a:xfrm>
            <a:off x="563563" y="2414588"/>
            <a:ext cx="4557712" cy="1871662"/>
          </a:xfrm>
        </p:spPr>
        <p:txBody>
          <a:bodyPr/>
          <a:lstStyle/>
          <a:p>
            <a:pPr algn="ctr"/>
            <a:r>
              <a:rPr lang="en-US" altLang="en-US" sz="2800" b="1">
                <a:solidFill>
                  <a:schemeClr val="tx2"/>
                </a:solidFill>
                <a:latin typeface="Times New Roman" panose="02020603050405020304" pitchFamily="18" charset="0"/>
              </a:rPr>
              <a:t>David G. Tarboton</a:t>
            </a:r>
          </a:p>
          <a:p>
            <a:pPr algn="ctr"/>
            <a:r>
              <a:rPr lang="en-US" altLang="en-US" sz="2800" b="1">
                <a:solidFill>
                  <a:schemeClr val="tx2"/>
                </a:solidFill>
                <a:latin typeface="Times New Roman" panose="02020603050405020304" pitchFamily="18" charset="0"/>
              </a:rPr>
              <a:t>Kiran Chinnayakanahalli</a:t>
            </a:r>
          </a:p>
          <a:p>
            <a:pPr algn="ctr"/>
            <a:r>
              <a:rPr lang="en-US" altLang="en-US" sz="2800" b="1">
                <a:solidFill>
                  <a:schemeClr val="tx2"/>
                </a:solidFill>
                <a:latin typeface="Times New Roman" panose="02020603050405020304" pitchFamily="18" charset="0"/>
              </a:rPr>
              <a:t>Dan Ames</a:t>
            </a:r>
          </a:p>
          <a:p>
            <a:pPr algn="ctr"/>
            <a:r>
              <a:rPr lang="en-US" altLang="en-US" sz="2800" b="1">
                <a:solidFill>
                  <a:schemeClr val="tx2"/>
                </a:solidFill>
                <a:latin typeface="Times New Roman" panose="02020603050405020304" pitchFamily="18" charset="0"/>
              </a:rPr>
              <a:t>Ross Woods</a:t>
            </a:r>
          </a:p>
          <a:p>
            <a:pPr algn="ctr"/>
            <a:endParaRPr lang="en-US" altLang="en-US" sz="2800" b="1">
              <a:solidFill>
                <a:schemeClr val="tx2"/>
              </a:solidFill>
              <a:latin typeface="Times New Roman" panose="02020603050405020304" pitchFamily="18" charset="0"/>
            </a:endParaRPr>
          </a:p>
        </p:txBody>
      </p:sp>
      <p:sp>
        <p:nvSpPr>
          <p:cNvPr id="204804" name="Line 4">
            <a:extLst>
              <a:ext uri="{FF2B5EF4-FFF2-40B4-BE49-F238E27FC236}">
                <a16:creationId xmlns:a16="http://schemas.microsoft.com/office/drawing/2014/main" id="{127A4E11-6D70-40A3-AEF7-83A2FC299419}"/>
              </a:ext>
            </a:extLst>
          </p:cNvPr>
          <p:cNvSpPr>
            <a:spLocks noChangeShapeType="1"/>
          </p:cNvSpPr>
          <p:nvPr/>
        </p:nvSpPr>
        <p:spPr bwMode="auto">
          <a:xfrm>
            <a:off x="350838" y="5499100"/>
            <a:ext cx="8640762" cy="0"/>
          </a:xfrm>
          <a:prstGeom prst="line">
            <a:avLst/>
          </a:prstGeom>
          <a:noFill/>
          <a:ln w="57150" cmpd="thickThin">
            <a:solidFill>
              <a:srgbClr val="1D007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en-US"/>
          </a:p>
        </p:txBody>
      </p:sp>
      <p:pic>
        <p:nvPicPr>
          <p:cNvPr id="204805" name="Picture 5">
            <a:extLst>
              <a:ext uri="{FF2B5EF4-FFF2-40B4-BE49-F238E27FC236}">
                <a16:creationId xmlns:a16="http://schemas.microsoft.com/office/drawing/2014/main" id="{6E599AAA-C449-4E46-94E7-C065EF65B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5711825"/>
            <a:ext cx="2605087"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06" name="Picture 6">
            <a:extLst>
              <a:ext uri="{FF2B5EF4-FFF2-40B4-BE49-F238E27FC236}">
                <a16:creationId xmlns:a16="http://schemas.microsoft.com/office/drawing/2014/main" id="{8EF65601-42A9-406B-A4EB-3FB56154E9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4675" y="5637213"/>
            <a:ext cx="3098800" cy="94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4807" name="Object 7">
            <a:extLst>
              <a:ext uri="{FF2B5EF4-FFF2-40B4-BE49-F238E27FC236}">
                <a16:creationId xmlns:a16="http://schemas.microsoft.com/office/drawing/2014/main" id="{A8820C7E-1F3F-48E0-B174-64933B4DF302}"/>
              </a:ext>
            </a:extLst>
          </p:cNvPr>
          <p:cNvGraphicFramePr>
            <a:graphicFrameLocks noChangeAspect="1"/>
          </p:cNvGraphicFramePr>
          <p:nvPr/>
        </p:nvGraphicFramePr>
        <p:xfrm>
          <a:off x="5551488" y="1485900"/>
          <a:ext cx="3151187" cy="3681413"/>
        </p:xfrm>
        <a:graphic>
          <a:graphicData uri="http://schemas.openxmlformats.org/presentationml/2006/ole">
            <mc:AlternateContent xmlns:mc="http://schemas.openxmlformats.org/markup-compatibility/2006">
              <mc:Choice xmlns:v="urn:schemas-microsoft-com:vml" Requires="v">
                <p:oleObj spid="_x0000_s204811" name="Graph Sheet" r:id="rId6" imgW="3352680" imgH="2590560" progId="SPLUSGraphSheetFileType">
                  <p:embed/>
                </p:oleObj>
              </mc:Choice>
              <mc:Fallback>
                <p:oleObj name="Graph Sheet" r:id="rId6" imgW="3352680" imgH="2590560" progId="SPLUSGraphSheetFileTyp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31769" t="21532" r="28743" b="15178"/>
                      <a:stretch>
                        <a:fillRect/>
                      </a:stretch>
                    </p:blipFill>
                    <p:spPr bwMode="auto">
                      <a:xfrm>
                        <a:off x="5551488" y="1485900"/>
                        <a:ext cx="3151187" cy="368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08" name="Rectangle 8">
            <a:extLst>
              <a:ext uri="{FF2B5EF4-FFF2-40B4-BE49-F238E27FC236}">
                <a16:creationId xmlns:a16="http://schemas.microsoft.com/office/drawing/2014/main" id="{38693D05-04CA-4C66-AA12-0000C7883809}"/>
              </a:ext>
            </a:extLst>
          </p:cNvPr>
          <p:cNvSpPr>
            <a:spLocks noChangeArrowheads="1"/>
          </p:cNvSpPr>
          <p:nvPr/>
        </p:nvSpPr>
        <p:spPr bwMode="auto">
          <a:xfrm>
            <a:off x="319088" y="4830763"/>
            <a:ext cx="55816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altLang="en-US" sz="2800">
                <a:solidFill>
                  <a:schemeClr val="tx2"/>
                </a:solidFill>
              </a:rPr>
              <a:t>http://www.engineering.usu.edu/dtarb</a:t>
            </a:r>
          </a:p>
        </p:txBody>
      </p:sp>
      <p:sp>
        <p:nvSpPr>
          <p:cNvPr id="204810" name="Line 10">
            <a:extLst>
              <a:ext uri="{FF2B5EF4-FFF2-40B4-BE49-F238E27FC236}">
                <a16:creationId xmlns:a16="http://schemas.microsoft.com/office/drawing/2014/main" id="{D5621ACB-EC2C-42F4-B429-772B0AFA951B}"/>
              </a:ext>
            </a:extLst>
          </p:cNvPr>
          <p:cNvSpPr>
            <a:spLocks noChangeShapeType="1"/>
          </p:cNvSpPr>
          <p:nvPr/>
        </p:nvSpPr>
        <p:spPr bwMode="auto">
          <a:xfrm>
            <a:off x="1325563" y="1477963"/>
            <a:ext cx="7818437" cy="0"/>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9314" name="Text Box 2">
            <a:extLst>
              <a:ext uri="{FF2B5EF4-FFF2-40B4-BE49-F238E27FC236}">
                <a16:creationId xmlns:a16="http://schemas.microsoft.com/office/drawing/2014/main" id="{DB3C4B4B-D92F-42FF-ABB8-9E65B25E879C}"/>
              </a:ext>
            </a:extLst>
          </p:cNvPr>
          <p:cNvSpPr txBox="1">
            <a:spLocks noChangeArrowheads="1"/>
          </p:cNvSpPr>
          <p:nvPr/>
        </p:nvSpPr>
        <p:spPr bwMode="auto">
          <a:xfrm>
            <a:off x="1112838" y="0"/>
            <a:ext cx="65817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kumimoji="0" lang="en-US" altLang="en-US" sz="2400">
                <a:solidFill>
                  <a:schemeClr val="tx1"/>
                </a:solidFill>
              </a:rPr>
              <a:t>Curvature based stream and watershed delineation with automatic threshold by constant drop analysis</a:t>
            </a:r>
          </a:p>
        </p:txBody>
      </p:sp>
      <p:pic>
        <p:nvPicPr>
          <p:cNvPr id="269316" name="Picture 4">
            <a:extLst>
              <a:ext uri="{FF2B5EF4-FFF2-40B4-BE49-F238E27FC236}">
                <a16:creationId xmlns:a16="http://schemas.microsoft.com/office/drawing/2014/main" id="{EB08A1F8-4A21-4BFC-90C3-16287237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981075"/>
            <a:ext cx="7143750" cy="550545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5458" name="Rectangle 2">
            <a:extLst>
              <a:ext uri="{FF2B5EF4-FFF2-40B4-BE49-F238E27FC236}">
                <a16:creationId xmlns:a16="http://schemas.microsoft.com/office/drawing/2014/main" id="{181E6248-C777-4320-B10B-A3535D1FBC50}"/>
              </a:ext>
            </a:extLst>
          </p:cNvPr>
          <p:cNvSpPr>
            <a:spLocks noChangeArrowheads="1"/>
          </p:cNvSpPr>
          <p:nvPr/>
        </p:nvSpPr>
        <p:spPr bwMode="auto">
          <a:xfrm>
            <a:off x="942975" y="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endParaRPr lang="en-CA" altLang="en-US"/>
          </a:p>
        </p:txBody>
      </p:sp>
      <p:sp>
        <p:nvSpPr>
          <p:cNvPr id="275459" name="Rectangle 3">
            <a:extLst>
              <a:ext uri="{FF2B5EF4-FFF2-40B4-BE49-F238E27FC236}">
                <a16:creationId xmlns:a16="http://schemas.microsoft.com/office/drawing/2014/main" id="{17C7AB0B-3D6C-4676-A46C-DD091EB0CA9C}"/>
              </a:ext>
            </a:extLst>
          </p:cNvPr>
          <p:cNvSpPr>
            <a:spLocks noGrp="1" noChangeArrowheads="1"/>
          </p:cNvSpPr>
          <p:nvPr>
            <p:ph type="title"/>
          </p:nvPr>
        </p:nvSpPr>
        <p:spPr>
          <a:xfrm>
            <a:off x="533400" y="330200"/>
            <a:ext cx="3048000" cy="495300"/>
          </a:xfrm>
          <a:noFill/>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3200" b="0">
                <a:solidFill>
                  <a:srgbClr val="FF0000"/>
                </a:solidFill>
              </a:rPr>
              <a:t>Hydrologic Model</a:t>
            </a:r>
          </a:p>
        </p:txBody>
      </p:sp>
      <p:grpSp>
        <p:nvGrpSpPr>
          <p:cNvPr id="275460" name="Group 4">
            <a:extLst>
              <a:ext uri="{FF2B5EF4-FFF2-40B4-BE49-F238E27FC236}">
                <a16:creationId xmlns:a16="http://schemas.microsoft.com/office/drawing/2014/main" id="{2DD59C22-44C9-4ECB-923F-54E65E8CD4B7}"/>
              </a:ext>
            </a:extLst>
          </p:cNvPr>
          <p:cNvGrpSpPr>
            <a:grpSpLocks/>
          </p:cNvGrpSpPr>
          <p:nvPr/>
        </p:nvGrpSpPr>
        <p:grpSpPr bwMode="auto">
          <a:xfrm>
            <a:off x="4964113" y="444500"/>
            <a:ext cx="4570412" cy="4067175"/>
            <a:chOff x="3095" y="1102"/>
            <a:chExt cx="2879" cy="2562"/>
          </a:xfrm>
        </p:grpSpPr>
        <p:pic>
          <p:nvPicPr>
            <p:cNvPr id="275461" name="Picture 5" descr="D:\streamtube1.bmp">
              <a:extLst>
                <a:ext uri="{FF2B5EF4-FFF2-40B4-BE49-F238E27FC236}">
                  <a16:creationId xmlns:a16="http://schemas.microsoft.com/office/drawing/2014/main" id="{DCC11F1C-F2C7-4CA3-963A-896C8262C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5" y="1102"/>
              <a:ext cx="2491" cy="2562"/>
            </a:xfrm>
            <a:prstGeom prst="rect">
              <a:avLst/>
            </a:prstGeom>
            <a:noFill/>
            <a:extLst>
              <a:ext uri="{909E8E84-426E-40DD-AFC4-6F175D3DCCD1}">
                <a14:hiddenFill xmlns:a14="http://schemas.microsoft.com/office/drawing/2010/main">
                  <a:solidFill>
                    <a:srgbClr val="FFFFFF"/>
                  </a:solidFill>
                </a14:hiddenFill>
              </a:ext>
            </a:extLst>
          </p:spPr>
        </p:pic>
        <p:sp>
          <p:nvSpPr>
            <p:cNvPr id="275462" name="Text Box 6">
              <a:extLst>
                <a:ext uri="{FF2B5EF4-FFF2-40B4-BE49-F238E27FC236}">
                  <a16:creationId xmlns:a16="http://schemas.microsoft.com/office/drawing/2014/main" id="{41B2E858-2424-4278-916B-98467882330B}"/>
                </a:ext>
              </a:extLst>
            </p:cNvPr>
            <p:cNvSpPr txBox="1">
              <a:spLocks noChangeAspect="1" noChangeArrowheads="1"/>
            </p:cNvSpPr>
            <p:nvPr/>
          </p:nvSpPr>
          <p:spPr bwMode="auto">
            <a:xfrm rot="-1069943">
              <a:off x="3546" y="2515"/>
              <a:ext cx="186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Upslope contributing area a</a:t>
              </a:r>
            </a:p>
          </p:txBody>
        </p:sp>
        <p:sp>
          <p:nvSpPr>
            <p:cNvPr id="275463" name="Text Box 7">
              <a:extLst>
                <a:ext uri="{FF2B5EF4-FFF2-40B4-BE49-F238E27FC236}">
                  <a16:creationId xmlns:a16="http://schemas.microsoft.com/office/drawing/2014/main" id="{7CB9CB33-1868-46A3-B8BE-A993BD163ECE}"/>
                </a:ext>
              </a:extLst>
            </p:cNvPr>
            <p:cNvSpPr txBox="1">
              <a:spLocks noChangeAspect="1" noChangeArrowheads="1"/>
            </p:cNvSpPr>
            <p:nvPr/>
          </p:nvSpPr>
          <p:spPr bwMode="auto">
            <a:xfrm>
              <a:off x="3965" y="1131"/>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Stream line</a:t>
              </a:r>
            </a:p>
          </p:txBody>
        </p:sp>
        <p:sp>
          <p:nvSpPr>
            <p:cNvPr id="275464" name="Text Box 8">
              <a:extLst>
                <a:ext uri="{FF2B5EF4-FFF2-40B4-BE49-F238E27FC236}">
                  <a16:creationId xmlns:a16="http://schemas.microsoft.com/office/drawing/2014/main" id="{00ECE5B7-F244-4374-AC27-C04FC8495145}"/>
                </a:ext>
              </a:extLst>
            </p:cNvPr>
            <p:cNvSpPr txBox="1">
              <a:spLocks noChangeAspect="1" noChangeArrowheads="1"/>
            </p:cNvSpPr>
            <p:nvPr/>
          </p:nvSpPr>
          <p:spPr bwMode="auto">
            <a:xfrm>
              <a:off x="4914" y="1809"/>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Contour line</a:t>
              </a:r>
            </a:p>
          </p:txBody>
        </p:sp>
      </p:grpSp>
      <p:sp>
        <p:nvSpPr>
          <p:cNvPr id="275465" name="Rectangle 9">
            <a:extLst>
              <a:ext uri="{FF2B5EF4-FFF2-40B4-BE49-F238E27FC236}">
                <a16:creationId xmlns:a16="http://schemas.microsoft.com/office/drawing/2014/main" id="{72BB7BB1-7CB8-4EA7-839E-DBBB52B8B78C}"/>
              </a:ext>
            </a:extLst>
          </p:cNvPr>
          <p:cNvSpPr>
            <a:spLocks noGrp="1" noChangeArrowheads="1"/>
          </p:cNvSpPr>
          <p:nvPr>
            <p:ph type="body" idx="1"/>
          </p:nvPr>
        </p:nvSpPr>
        <p:spPr>
          <a:xfrm>
            <a:off x="0" y="1282700"/>
            <a:ext cx="5321300" cy="5016500"/>
          </a:xfrm>
        </p:spPr>
        <p:txBody>
          <a:bodyPr/>
          <a:lstStyle/>
          <a:p>
            <a:r>
              <a:rPr lang="en-US" altLang="en-US" sz="1800" b="1"/>
              <a:t>TOPMODEL (Beven and Kirkby, 1979 and later) applied to each subwatershed.</a:t>
            </a:r>
          </a:p>
          <a:p>
            <a:r>
              <a:rPr lang="en-US" altLang="en-US" sz="1800" b="1"/>
              <a:t>Temperature and radiation based potential (reference) evapotranspiration.</a:t>
            </a:r>
          </a:p>
          <a:p>
            <a:r>
              <a:rPr lang="en-US" altLang="en-US" sz="1800" b="1"/>
              <a:t>Vegetation based interception component.</a:t>
            </a:r>
          </a:p>
          <a:p>
            <a:r>
              <a:rPr lang="en-US" altLang="en-US" sz="1800" b="1"/>
              <a:t>Modified soil zone</a:t>
            </a:r>
          </a:p>
          <a:p>
            <a:pPr lvl="1"/>
            <a:r>
              <a:rPr lang="en-US" altLang="en-US" sz="1800" b="1"/>
              <a:t>Adjust ET based on soil moisture availability in root zone</a:t>
            </a:r>
          </a:p>
          <a:p>
            <a:pPr lvl="1"/>
            <a:r>
              <a:rPr lang="en-US" altLang="en-US" sz="1800" b="1"/>
              <a:t>Infiltration excess runoff generation capabiity</a:t>
            </a:r>
          </a:p>
          <a:p>
            <a:pPr lvl="1"/>
            <a:r>
              <a:rPr lang="en-US" altLang="en-US" sz="1800" b="1"/>
              <a:t>unsaturated storage and drainage</a:t>
            </a:r>
          </a:p>
          <a:p>
            <a:r>
              <a:rPr lang="en-US" altLang="en-US" sz="1800" b="1"/>
              <a:t>Parameters scaled by GIS average properties over each subwatershed.</a:t>
            </a:r>
          </a:p>
          <a:p>
            <a:r>
              <a:rPr lang="en-US" altLang="en-US" sz="1800" b="1"/>
              <a:t>Kinematic wave routing of streamflow through channel network.</a:t>
            </a:r>
          </a:p>
          <a:p>
            <a:pPr>
              <a:buFont typeface="Monotype Sorts" pitchFamily="2" charset="2"/>
              <a:buNone/>
            </a:pPr>
            <a:endParaRPr lang="en-US" altLang="en-US" sz="1800"/>
          </a:p>
          <a:p>
            <a:pPr>
              <a:buFont typeface="Monotype Sorts" pitchFamily="2" charset="2"/>
              <a:buNone/>
            </a:pPr>
            <a:endParaRPr lang="en-US" altLang="en-US" sz="1800"/>
          </a:p>
        </p:txBody>
      </p:sp>
      <p:pic>
        <p:nvPicPr>
          <p:cNvPr id="275466" name="Picture 10">
            <a:extLst>
              <a:ext uri="{FF2B5EF4-FFF2-40B4-BE49-F238E27FC236}">
                <a16:creationId xmlns:a16="http://schemas.microsoft.com/office/drawing/2014/main" id="{FBC6D37C-51D2-4849-B028-26A4BC3E7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095" b="8652"/>
          <a:stretch>
            <a:fillRect/>
          </a:stretch>
        </p:blipFill>
        <p:spPr bwMode="auto">
          <a:xfrm>
            <a:off x="5053013" y="4167188"/>
            <a:ext cx="3581400" cy="2579687"/>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82" name="Rectangle 2">
            <a:extLst>
              <a:ext uri="{FF2B5EF4-FFF2-40B4-BE49-F238E27FC236}">
                <a16:creationId xmlns:a16="http://schemas.microsoft.com/office/drawing/2014/main" id="{01FA729C-7884-4ADC-A3E5-866E2FDD4AC3}"/>
              </a:ext>
            </a:extLst>
          </p:cNvPr>
          <p:cNvSpPr>
            <a:spLocks noGrp="1" noChangeArrowheads="1"/>
          </p:cNvSpPr>
          <p:nvPr>
            <p:ph type="title"/>
          </p:nvPr>
        </p:nvSpPr>
        <p:spPr>
          <a:xfrm>
            <a:off x="685800" y="0"/>
            <a:ext cx="7772400" cy="457200"/>
          </a:xfrm>
        </p:spPr>
        <p:txBody>
          <a:bodyPr/>
          <a:lstStyle/>
          <a:p>
            <a:r>
              <a:rPr lang="en-US" altLang="en-US" sz="2800"/>
              <a:t>Implementation (additions/modifications)</a:t>
            </a:r>
          </a:p>
        </p:txBody>
      </p:sp>
      <p:graphicFrame>
        <p:nvGraphicFramePr>
          <p:cNvPr id="276483" name="Object 3">
            <a:extLst>
              <a:ext uri="{FF2B5EF4-FFF2-40B4-BE49-F238E27FC236}">
                <a16:creationId xmlns:a16="http://schemas.microsoft.com/office/drawing/2014/main" id="{F71015B8-3DA5-471A-BAA8-462F3FE0BD0C}"/>
              </a:ext>
            </a:extLst>
          </p:cNvPr>
          <p:cNvGraphicFramePr>
            <a:graphicFrameLocks noChangeAspect="1"/>
          </p:cNvGraphicFramePr>
          <p:nvPr/>
        </p:nvGraphicFramePr>
        <p:xfrm>
          <a:off x="1147763" y="460375"/>
          <a:ext cx="6783387" cy="5935663"/>
        </p:xfrm>
        <a:graphic>
          <a:graphicData uri="http://schemas.openxmlformats.org/presentationml/2006/ole">
            <mc:AlternateContent xmlns:mc="http://schemas.openxmlformats.org/markup-compatibility/2006">
              <mc:Choice xmlns:v="urn:schemas-microsoft-com:vml" Requires="v">
                <p:oleObj spid="_x0000_s276484" name="Picture" r:id="rId5" imgW="6781680" imgH="5934240" progId="Word.Picture.8">
                  <p:embed/>
                </p:oleObj>
              </mc:Choice>
              <mc:Fallback>
                <p:oleObj name="Picture" r:id="rId5" imgW="6781680" imgH="5934240" progId="Word.Picture.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763" y="460375"/>
                        <a:ext cx="6783387" cy="593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1364" name="Rectangle 4">
            <a:extLst>
              <a:ext uri="{FF2B5EF4-FFF2-40B4-BE49-F238E27FC236}">
                <a16:creationId xmlns:a16="http://schemas.microsoft.com/office/drawing/2014/main" id="{32543F8D-E4C6-441C-9E7E-88F02CAD3258}"/>
              </a:ext>
            </a:extLst>
          </p:cNvPr>
          <p:cNvSpPr>
            <a:spLocks noGrp="1" noChangeArrowheads="1"/>
          </p:cNvSpPr>
          <p:nvPr>
            <p:ph type="title" idx="4294967295"/>
          </p:nvPr>
        </p:nvSpPr>
        <p:spPr>
          <a:xfrm>
            <a:off x="1736725" y="228600"/>
            <a:ext cx="6096000" cy="1143000"/>
          </a:xfrm>
        </p:spPr>
        <p:txBody>
          <a:bodyPr/>
          <a:lstStyle/>
          <a:p>
            <a:r>
              <a:rPr lang="en-US" altLang="en-US"/>
              <a:t>Soils Map</a:t>
            </a:r>
          </a:p>
        </p:txBody>
      </p:sp>
      <p:pic>
        <p:nvPicPr>
          <p:cNvPr id="271365" name="Picture 5">
            <a:extLst>
              <a:ext uri="{FF2B5EF4-FFF2-40B4-BE49-F238E27FC236}">
                <a16:creationId xmlns:a16="http://schemas.microsoft.com/office/drawing/2014/main" id="{46E08886-A042-48EB-B293-C538DAFC7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1250950"/>
            <a:ext cx="7781925" cy="50577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3410" name="Rectangle 2">
            <a:extLst>
              <a:ext uri="{FF2B5EF4-FFF2-40B4-BE49-F238E27FC236}">
                <a16:creationId xmlns:a16="http://schemas.microsoft.com/office/drawing/2014/main" id="{CAA1A753-4B64-406E-ACC4-6E926DA14F85}"/>
              </a:ext>
            </a:extLst>
          </p:cNvPr>
          <p:cNvSpPr>
            <a:spLocks noChangeArrowheads="1"/>
          </p:cNvSpPr>
          <p:nvPr/>
        </p:nvSpPr>
        <p:spPr bwMode="auto">
          <a:xfrm>
            <a:off x="4826000" y="4597400"/>
            <a:ext cx="3441700" cy="787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3411" name="Rectangle 3">
            <a:extLst>
              <a:ext uri="{FF2B5EF4-FFF2-40B4-BE49-F238E27FC236}">
                <a16:creationId xmlns:a16="http://schemas.microsoft.com/office/drawing/2014/main" id="{103394FC-FAED-48B3-9A49-98E89452C612}"/>
              </a:ext>
            </a:extLst>
          </p:cNvPr>
          <p:cNvSpPr>
            <a:spLocks noGrp="1" noChangeArrowheads="1"/>
          </p:cNvSpPr>
          <p:nvPr>
            <p:ph type="title"/>
          </p:nvPr>
        </p:nvSpPr>
        <p:spPr>
          <a:xfrm>
            <a:off x="2819400" y="165100"/>
            <a:ext cx="3467100" cy="419100"/>
          </a:xfrm>
        </p:spPr>
        <p:txBody>
          <a:bodyPr/>
          <a:lstStyle/>
          <a:p>
            <a:r>
              <a:rPr lang="en-US" altLang="en-US" sz="3200"/>
              <a:t>Parameters</a:t>
            </a:r>
          </a:p>
        </p:txBody>
      </p:sp>
      <p:sp>
        <p:nvSpPr>
          <p:cNvPr id="273412" name="Text Box 4">
            <a:extLst>
              <a:ext uri="{FF2B5EF4-FFF2-40B4-BE49-F238E27FC236}">
                <a16:creationId xmlns:a16="http://schemas.microsoft.com/office/drawing/2014/main" id="{4CC10D87-AA57-4010-A687-F0C37868EE00}"/>
              </a:ext>
            </a:extLst>
          </p:cNvPr>
          <p:cNvSpPr txBox="1">
            <a:spLocks noChangeArrowheads="1"/>
          </p:cNvSpPr>
          <p:nvPr/>
        </p:nvSpPr>
        <p:spPr bwMode="auto">
          <a:xfrm>
            <a:off x="4775200" y="4516438"/>
            <a:ext cx="37465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rPr>
              <a:t>Hydraulic conductivity K, calibrated using multiplying factor applied to spatially variable values.</a:t>
            </a:r>
          </a:p>
          <a:p>
            <a:pPr algn="l"/>
            <a:endParaRPr kumimoji="0" lang="en-US" altLang="en-US" sz="1800">
              <a:solidFill>
                <a:schemeClr val="tx1"/>
              </a:solidFill>
            </a:endParaRPr>
          </a:p>
          <a:p>
            <a:pPr algn="l"/>
            <a:r>
              <a:rPr kumimoji="0" lang="en-US" altLang="en-US" sz="1800">
                <a:solidFill>
                  <a:schemeClr val="tx1"/>
                </a:solidFill>
              </a:rPr>
              <a:t>The soil capacity parameter ‘soilc’ is estimated as (soil zone depth)/(dth1+dth2)</a:t>
            </a:r>
          </a:p>
        </p:txBody>
      </p:sp>
      <p:graphicFrame>
        <p:nvGraphicFramePr>
          <p:cNvPr id="273413" name="Object 5">
            <a:extLst>
              <a:ext uri="{FF2B5EF4-FFF2-40B4-BE49-F238E27FC236}">
                <a16:creationId xmlns:a16="http://schemas.microsoft.com/office/drawing/2014/main" id="{DA886867-ECBD-4670-96D8-2D12BE419269}"/>
              </a:ext>
            </a:extLst>
          </p:cNvPr>
          <p:cNvGraphicFramePr>
            <a:graphicFrameLocks noChangeAspect="1"/>
          </p:cNvGraphicFramePr>
          <p:nvPr>
            <p:extLst>
              <p:ext uri="{D42A27DB-BD31-4B8C-83A1-F6EECF244321}">
                <p14:modId xmlns:p14="http://schemas.microsoft.com/office/powerpoint/2010/main" val="3130644852"/>
              </p:ext>
            </p:extLst>
          </p:nvPr>
        </p:nvGraphicFramePr>
        <p:xfrm>
          <a:off x="4805363" y="1052513"/>
          <a:ext cx="3765550" cy="2887662"/>
        </p:xfrm>
        <a:graphic>
          <a:graphicData uri="http://schemas.openxmlformats.org/presentationml/2006/ole">
            <mc:AlternateContent xmlns:mc="http://schemas.openxmlformats.org/markup-compatibility/2006">
              <mc:Choice xmlns:v="urn:schemas-microsoft-com:vml" Requires="v">
                <p:oleObj spid="_x0000_s273419" name="Worksheet" r:id="rId5" imgW="4295758" imgH="3609821" progId="Excel.Sheet.8">
                  <p:embed/>
                </p:oleObj>
              </mc:Choice>
              <mc:Fallback>
                <p:oleObj name="Worksheet" r:id="rId5" imgW="4295758" imgH="3609821" progId="Excel.Sheet.8">
                  <p:embed/>
                  <p:pic>
                    <p:nvPicPr>
                      <p:cNvPr id="0" name="Object 5"/>
                      <p:cNvPicPr>
                        <a:picLocks noChangeAspect="1" noChangeArrowheads="1"/>
                      </p:cNvPicPr>
                      <p:nvPr/>
                    </p:nvPicPr>
                    <p:blipFill>
                      <a:blip r:embed="rId6"/>
                      <a:srcRect/>
                      <a:stretch>
                        <a:fillRect/>
                      </a:stretch>
                    </p:blipFill>
                    <p:spPr bwMode="auto">
                      <a:xfrm>
                        <a:off x="4805363" y="1052513"/>
                        <a:ext cx="3765550" cy="288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3414" name="Object 6">
            <a:extLst>
              <a:ext uri="{FF2B5EF4-FFF2-40B4-BE49-F238E27FC236}">
                <a16:creationId xmlns:a16="http://schemas.microsoft.com/office/drawing/2014/main" id="{4C710E73-E901-47A2-809E-940E5A778B40}"/>
              </a:ext>
            </a:extLst>
          </p:cNvPr>
          <p:cNvGraphicFramePr>
            <a:graphicFrameLocks noChangeAspect="1"/>
          </p:cNvGraphicFramePr>
          <p:nvPr>
            <p:extLst>
              <p:ext uri="{D42A27DB-BD31-4B8C-83A1-F6EECF244321}">
                <p14:modId xmlns:p14="http://schemas.microsoft.com/office/powerpoint/2010/main" val="713699982"/>
              </p:ext>
            </p:extLst>
          </p:nvPr>
        </p:nvGraphicFramePr>
        <p:xfrm>
          <a:off x="215900" y="1060450"/>
          <a:ext cx="4360863" cy="5594350"/>
        </p:xfrm>
        <a:graphic>
          <a:graphicData uri="http://schemas.openxmlformats.org/presentationml/2006/ole">
            <mc:AlternateContent xmlns:mc="http://schemas.openxmlformats.org/markup-compatibility/2006">
              <mc:Choice xmlns:v="urn:schemas-microsoft-com:vml" Requires="v">
                <p:oleObj spid="_x0000_s273420" name="Worksheet" r:id="rId7" imgW="5486352" imgH="7038821" progId="Excel.Sheet.8">
                  <p:embed/>
                </p:oleObj>
              </mc:Choice>
              <mc:Fallback>
                <p:oleObj name="Worksheet" r:id="rId7" imgW="5486352" imgH="7038821" progId="Excel.Sheet.8">
                  <p:embed/>
                  <p:pic>
                    <p:nvPicPr>
                      <p:cNvPr id="0" name="Object 6"/>
                      <p:cNvPicPr>
                        <a:picLocks noChangeAspect="1" noChangeArrowheads="1"/>
                      </p:cNvPicPr>
                      <p:nvPr/>
                    </p:nvPicPr>
                    <p:blipFill>
                      <a:blip r:embed="rId8"/>
                      <a:srcRect/>
                      <a:stretch>
                        <a:fillRect/>
                      </a:stretch>
                    </p:blipFill>
                    <p:spPr bwMode="auto">
                      <a:xfrm>
                        <a:off x="215900" y="1060450"/>
                        <a:ext cx="4360863" cy="559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3415" name="Text Box 7">
            <a:extLst>
              <a:ext uri="{FF2B5EF4-FFF2-40B4-BE49-F238E27FC236}">
                <a16:creationId xmlns:a16="http://schemas.microsoft.com/office/drawing/2014/main" id="{8EAC0366-CAE0-48A2-BD61-6BB90FF03151}"/>
              </a:ext>
            </a:extLst>
          </p:cNvPr>
          <p:cNvSpPr txBox="1">
            <a:spLocks noChangeArrowheads="1"/>
          </p:cNvSpPr>
          <p:nvPr/>
        </p:nvSpPr>
        <p:spPr bwMode="auto">
          <a:xfrm>
            <a:off x="215900" y="6223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Spatially variable</a:t>
            </a:r>
          </a:p>
        </p:txBody>
      </p:sp>
      <p:sp>
        <p:nvSpPr>
          <p:cNvPr id="273416" name="Text Box 8">
            <a:extLst>
              <a:ext uri="{FF2B5EF4-FFF2-40B4-BE49-F238E27FC236}">
                <a16:creationId xmlns:a16="http://schemas.microsoft.com/office/drawing/2014/main" id="{45FD45B8-4B54-4E91-8C3B-EC95E03DBAC8}"/>
              </a:ext>
            </a:extLst>
          </p:cNvPr>
          <p:cNvSpPr txBox="1">
            <a:spLocks noChangeArrowheads="1"/>
          </p:cNvSpPr>
          <p:nvPr/>
        </p:nvSpPr>
        <p:spPr bwMode="auto">
          <a:xfrm>
            <a:off x="4711700" y="5715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Spatially constant</a:t>
            </a: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8532" name="Picture 4">
            <a:extLst>
              <a:ext uri="{FF2B5EF4-FFF2-40B4-BE49-F238E27FC236}">
                <a16:creationId xmlns:a16="http://schemas.microsoft.com/office/drawing/2014/main" id="{F3D45FA0-E3E5-4975-A5A4-520310AC7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013" y="301625"/>
            <a:ext cx="7162800" cy="62865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34BE19BA-ADF0-494B-B5DE-9EDD8D148BD4}"/>
              </a:ext>
            </a:extLst>
          </p:cNvPr>
          <p:cNvSpPr>
            <a:spLocks noGrp="1" noChangeArrowheads="1"/>
          </p:cNvSpPr>
          <p:nvPr>
            <p:ph type="title"/>
          </p:nvPr>
        </p:nvSpPr>
        <p:spPr>
          <a:xfrm>
            <a:off x="0" y="368300"/>
            <a:ext cx="1371600" cy="660400"/>
          </a:xfrm>
        </p:spPr>
        <p:txBody>
          <a:bodyPr/>
          <a:lstStyle/>
          <a:p>
            <a:r>
              <a:rPr lang="en-US" altLang="en-US" sz="1800" b="0">
                <a:latin typeface="Times New Roman" panose="02020603050405020304" pitchFamily="18" charset="0"/>
              </a:rPr>
              <a:t>Basin average precipitation</a:t>
            </a:r>
          </a:p>
        </p:txBody>
      </p:sp>
      <p:graphicFrame>
        <p:nvGraphicFramePr>
          <p:cNvPr id="279555" name="Object 3">
            <a:extLst>
              <a:ext uri="{FF2B5EF4-FFF2-40B4-BE49-F238E27FC236}">
                <a16:creationId xmlns:a16="http://schemas.microsoft.com/office/drawing/2014/main" id="{43EDA53F-4F76-493D-BDB0-A6DE1B608321}"/>
              </a:ext>
            </a:extLst>
          </p:cNvPr>
          <p:cNvGraphicFramePr>
            <a:graphicFrameLocks noChangeAspect="1"/>
          </p:cNvGraphicFramePr>
          <p:nvPr/>
        </p:nvGraphicFramePr>
        <p:xfrm>
          <a:off x="1090613" y="1655763"/>
          <a:ext cx="8053387" cy="2620962"/>
        </p:xfrm>
        <a:graphic>
          <a:graphicData uri="http://schemas.openxmlformats.org/presentationml/2006/ole">
            <mc:AlternateContent xmlns:mc="http://schemas.openxmlformats.org/markup-compatibility/2006">
              <mc:Choice xmlns:v="urn:schemas-microsoft-com:vml" Requires="v">
                <p:oleObj spid="_x0000_s279560" name="Graph Sheet" r:id="rId5" imgW="3352680" imgH="2590560" progId="SPLUSGraphSheetFileType">
                  <p:embed/>
                </p:oleObj>
              </mc:Choice>
              <mc:Fallback>
                <p:oleObj name="Graph Sheet" r:id="rId5" imgW="3352680" imgH="2590560" progId="SPLUSGraphSheetFileTyp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t="30003" b="27885"/>
                      <a:stretch>
                        <a:fillRect/>
                      </a:stretch>
                    </p:blipFill>
                    <p:spPr bwMode="auto">
                      <a:xfrm>
                        <a:off x="1090613" y="1655763"/>
                        <a:ext cx="8053387" cy="262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6" name="Object 4">
            <a:extLst>
              <a:ext uri="{FF2B5EF4-FFF2-40B4-BE49-F238E27FC236}">
                <a16:creationId xmlns:a16="http://schemas.microsoft.com/office/drawing/2014/main" id="{297568EB-08F3-49A1-BAD7-F5711A4697B6}"/>
              </a:ext>
            </a:extLst>
          </p:cNvPr>
          <p:cNvGraphicFramePr>
            <a:graphicFrameLocks noChangeAspect="1"/>
          </p:cNvGraphicFramePr>
          <p:nvPr/>
        </p:nvGraphicFramePr>
        <p:xfrm>
          <a:off x="1109663" y="4265613"/>
          <a:ext cx="8034337" cy="2592387"/>
        </p:xfrm>
        <a:graphic>
          <a:graphicData uri="http://schemas.openxmlformats.org/presentationml/2006/ole">
            <mc:AlternateContent xmlns:mc="http://schemas.openxmlformats.org/markup-compatibility/2006">
              <mc:Choice xmlns:v="urn:schemas-microsoft-com:vml" Requires="v">
                <p:oleObj spid="_x0000_s279561" name="Graph Sheet" r:id="rId7" imgW="3352680" imgH="2590560" progId="SPLUSGraphSheetFileType">
                  <p:embed/>
                </p:oleObj>
              </mc:Choice>
              <mc:Fallback>
                <p:oleObj name="Graph Sheet" r:id="rId7" imgW="3352680" imgH="2590560" progId="SPLUSGraphSheetFileType">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t="30003" b="28238"/>
                      <a:stretch>
                        <a:fillRect/>
                      </a:stretch>
                    </p:blipFill>
                    <p:spPr bwMode="auto">
                      <a:xfrm>
                        <a:off x="1109663" y="4265613"/>
                        <a:ext cx="8034337" cy="259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9557" name="Object 5">
            <a:extLst>
              <a:ext uri="{FF2B5EF4-FFF2-40B4-BE49-F238E27FC236}">
                <a16:creationId xmlns:a16="http://schemas.microsoft.com/office/drawing/2014/main" id="{EDD7558A-FA83-4D53-929E-8F6D2AFA4168}"/>
              </a:ext>
            </a:extLst>
          </p:cNvPr>
          <p:cNvGraphicFramePr>
            <a:graphicFrameLocks noChangeAspect="1"/>
          </p:cNvGraphicFramePr>
          <p:nvPr/>
        </p:nvGraphicFramePr>
        <p:xfrm>
          <a:off x="1081088" y="0"/>
          <a:ext cx="8062912" cy="1741488"/>
        </p:xfrm>
        <a:graphic>
          <a:graphicData uri="http://schemas.openxmlformats.org/presentationml/2006/ole">
            <mc:AlternateContent xmlns:mc="http://schemas.openxmlformats.org/markup-compatibility/2006">
              <mc:Choice xmlns:v="urn:schemas-microsoft-com:vml" Requires="v">
                <p:oleObj spid="_x0000_s279562" name="Graph Sheet" r:id="rId9" imgW="3352680" imgH="2590560" progId="SPLUSGraphSheetFileType">
                  <p:embed/>
                </p:oleObj>
              </mc:Choice>
              <mc:Fallback>
                <p:oleObj name="Graph Sheet" r:id="rId9" imgW="3352680" imgH="2590560" progId="SPLUSGraphSheetFileType">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t="39532" b="32474"/>
                      <a:stretch>
                        <a:fillRect/>
                      </a:stretch>
                    </p:blipFill>
                    <p:spPr bwMode="auto">
                      <a:xfrm>
                        <a:off x="1081088" y="0"/>
                        <a:ext cx="8062912"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58" name="Rectangle 6">
            <a:extLst>
              <a:ext uri="{FF2B5EF4-FFF2-40B4-BE49-F238E27FC236}">
                <a16:creationId xmlns:a16="http://schemas.microsoft.com/office/drawing/2014/main" id="{B27FCDEA-6F69-427D-9BCE-C41EAF3F38F9}"/>
              </a:ext>
            </a:extLst>
          </p:cNvPr>
          <p:cNvSpPr>
            <a:spLocks noChangeArrowheads="1"/>
          </p:cNvSpPr>
          <p:nvPr/>
        </p:nvSpPr>
        <p:spPr bwMode="auto">
          <a:xfrm>
            <a:off x="0" y="2565400"/>
            <a:ext cx="1371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r>
              <a:rPr lang="en-US" altLang="en-US" sz="1800" b="0">
                <a:latin typeface="Times New Roman" panose="02020603050405020304" pitchFamily="18" charset="0"/>
              </a:rPr>
              <a:t>Streamflow at outlet</a:t>
            </a:r>
          </a:p>
        </p:txBody>
      </p:sp>
      <p:sp>
        <p:nvSpPr>
          <p:cNvPr id="279559" name="Rectangle 7">
            <a:extLst>
              <a:ext uri="{FF2B5EF4-FFF2-40B4-BE49-F238E27FC236}">
                <a16:creationId xmlns:a16="http://schemas.microsoft.com/office/drawing/2014/main" id="{EAEF274B-7151-407D-B117-F9B67DCEE6B6}"/>
              </a:ext>
            </a:extLst>
          </p:cNvPr>
          <p:cNvSpPr>
            <a:spLocks noChangeArrowheads="1"/>
          </p:cNvSpPr>
          <p:nvPr/>
        </p:nvSpPr>
        <p:spPr bwMode="auto">
          <a:xfrm>
            <a:off x="0" y="5041900"/>
            <a:ext cx="13208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lnSpc>
                <a:spcPct val="70000"/>
              </a:lnSpc>
              <a:defRPr kumimoji="1" sz="4800" b="1">
                <a:solidFill>
                  <a:schemeClr val="tx2"/>
                </a:solidFill>
                <a:latin typeface="Arial Narrow" panose="020B0606020202030204" pitchFamily="34" charset="0"/>
              </a:defRPr>
            </a:lvl1pPr>
            <a:lvl2pPr algn="l">
              <a:lnSpc>
                <a:spcPct val="70000"/>
              </a:lnSpc>
              <a:defRPr kumimoji="1" sz="4800" b="1">
                <a:solidFill>
                  <a:schemeClr val="tx2"/>
                </a:solidFill>
                <a:latin typeface="Arial Narrow" panose="020B0606020202030204" pitchFamily="34" charset="0"/>
              </a:defRPr>
            </a:lvl2pPr>
            <a:lvl3pPr algn="l">
              <a:lnSpc>
                <a:spcPct val="70000"/>
              </a:lnSpc>
              <a:defRPr kumimoji="1" sz="4800" b="1">
                <a:solidFill>
                  <a:schemeClr val="tx2"/>
                </a:solidFill>
                <a:latin typeface="Arial Narrow" panose="020B0606020202030204" pitchFamily="34" charset="0"/>
              </a:defRPr>
            </a:lvl3pPr>
            <a:lvl4pPr algn="l">
              <a:lnSpc>
                <a:spcPct val="70000"/>
              </a:lnSpc>
              <a:defRPr kumimoji="1" sz="4800" b="1">
                <a:solidFill>
                  <a:schemeClr val="tx2"/>
                </a:solidFill>
                <a:latin typeface="Arial Narrow" panose="020B0606020202030204" pitchFamily="34" charset="0"/>
              </a:defRPr>
            </a:lvl4pPr>
            <a:lvl5pPr algn="l">
              <a:lnSpc>
                <a:spcPct val="70000"/>
              </a:lnSpc>
              <a:defRPr kumimoji="1" sz="4800" b="1">
                <a:solidFill>
                  <a:schemeClr val="tx2"/>
                </a:solidFill>
                <a:latin typeface="Arial Narrow" panose="020B0606020202030204" pitchFamily="34" charset="0"/>
              </a:defRPr>
            </a:lvl5pPr>
            <a:lvl6pPr marL="4572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6pPr>
            <a:lvl7pPr marL="9144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7pPr>
            <a:lvl8pPr marL="13716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8pPr>
            <a:lvl9pPr marL="1828800" eaLnBrk="0" fontAlgn="base" hangingPunct="0">
              <a:lnSpc>
                <a:spcPct val="70000"/>
              </a:lnSpc>
              <a:spcBef>
                <a:spcPct val="0"/>
              </a:spcBef>
              <a:spcAft>
                <a:spcPct val="0"/>
              </a:spcAft>
              <a:defRPr kumimoji="1" sz="4800" b="1">
                <a:solidFill>
                  <a:schemeClr val="tx2"/>
                </a:solidFill>
                <a:latin typeface="Arial Narrow" panose="020B0606020202030204" pitchFamily="34" charset="0"/>
              </a:defRPr>
            </a:lvl9pPr>
          </a:lstStyle>
          <a:p>
            <a:r>
              <a:rPr lang="en-US" altLang="en-US" sz="1800" b="0">
                <a:latin typeface="Times New Roman" panose="02020603050405020304" pitchFamily="18" charset="0"/>
              </a:rPr>
              <a:t>Cumulative</a:t>
            </a:r>
            <a:br>
              <a:rPr lang="en-US" altLang="en-US" sz="1800" b="0">
                <a:latin typeface="Times New Roman" panose="02020603050405020304" pitchFamily="18" charset="0"/>
              </a:rPr>
            </a:br>
            <a:r>
              <a:rPr lang="en-US" altLang="en-US" sz="1800" b="0">
                <a:latin typeface="Times New Roman" panose="02020603050405020304" pitchFamily="18" charset="0"/>
              </a:rPr>
              <a:t>water balance</a:t>
            </a: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5" name="Arc 5">
            <a:extLst>
              <a:ext uri="{FF2B5EF4-FFF2-40B4-BE49-F238E27FC236}">
                <a16:creationId xmlns:a16="http://schemas.microsoft.com/office/drawing/2014/main" id="{AEDBF13D-98FF-4C04-B136-11AF3DA57EC5}"/>
              </a:ext>
            </a:extLst>
          </p:cNvPr>
          <p:cNvSpPr>
            <a:spLocks/>
          </p:cNvSpPr>
          <p:nvPr/>
        </p:nvSpPr>
        <p:spPr bwMode="auto">
          <a:xfrm>
            <a:off x="0" y="839788"/>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886" name="Line 6">
            <a:extLst>
              <a:ext uri="{FF2B5EF4-FFF2-40B4-BE49-F238E27FC236}">
                <a16:creationId xmlns:a16="http://schemas.microsoft.com/office/drawing/2014/main" id="{A981DF58-2BF7-485B-B9AD-EE3CCCF90D45}"/>
              </a:ext>
            </a:extLst>
          </p:cNvPr>
          <p:cNvSpPr>
            <a:spLocks noChangeShapeType="1"/>
          </p:cNvSpPr>
          <p:nvPr/>
        </p:nvSpPr>
        <p:spPr bwMode="auto">
          <a:xfrm>
            <a:off x="566738" y="955675"/>
            <a:ext cx="85613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50884" name="Picture 4" descr="C:\Program Files\corel\suite8\Graphics\Borders\COMPBORD.WPG">
            <a:extLst>
              <a:ext uri="{FF2B5EF4-FFF2-40B4-BE49-F238E27FC236}">
                <a16:creationId xmlns:a16="http://schemas.microsoft.com/office/drawing/2014/main" id="{4DC8A740-8A7F-4D4B-85DD-4B9817C79D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9339" r="59991"/>
          <a:stretch>
            <a:fillRect/>
          </a:stretch>
        </p:blipFill>
        <p:spPr bwMode="auto">
          <a:xfrm>
            <a:off x="0" y="4986338"/>
            <a:ext cx="1876425" cy="1871662"/>
          </a:xfrm>
          <a:prstGeom prst="rect">
            <a:avLst/>
          </a:prstGeom>
          <a:noFill/>
          <a:extLst>
            <a:ext uri="{909E8E84-426E-40DD-AFC4-6F175D3DCCD1}">
              <a14:hiddenFill xmlns:a14="http://schemas.microsoft.com/office/drawing/2010/main">
                <a:solidFill>
                  <a:srgbClr val="FFFFFF"/>
                </a:solidFill>
              </a14:hiddenFill>
            </a:ext>
          </a:extLst>
        </p:spPr>
      </p:pic>
      <p:sp>
        <p:nvSpPr>
          <p:cNvPr id="250882" name="Rectangle 2">
            <a:extLst>
              <a:ext uri="{FF2B5EF4-FFF2-40B4-BE49-F238E27FC236}">
                <a16:creationId xmlns:a16="http://schemas.microsoft.com/office/drawing/2014/main" id="{C95E3A90-5549-4D6F-9205-4A0C978EEEE6}"/>
              </a:ext>
            </a:extLst>
          </p:cNvPr>
          <p:cNvSpPr>
            <a:spLocks noGrp="1" noChangeArrowheads="1"/>
          </p:cNvSpPr>
          <p:nvPr>
            <p:ph type="title"/>
          </p:nvPr>
        </p:nvSpPr>
        <p:spPr>
          <a:xfrm>
            <a:off x="1358900" y="0"/>
            <a:ext cx="7235825" cy="1031875"/>
          </a:xfrm>
        </p:spPr>
        <p:txBody>
          <a:bodyPr/>
          <a:lstStyle/>
          <a:p>
            <a:pPr>
              <a:lnSpc>
                <a:spcPct val="100000"/>
              </a:lnSpc>
            </a:pPr>
            <a:r>
              <a:rPr lang="en-US" altLang="en-US" sz="3600">
                <a:latin typeface="Arial" panose="020B0604020202020204" pitchFamily="34" charset="0"/>
              </a:rPr>
              <a:t>TauDEM Software Functionality</a:t>
            </a:r>
          </a:p>
        </p:txBody>
      </p:sp>
      <p:sp>
        <p:nvSpPr>
          <p:cNvPr id="250883" name="Rectangle 3">
            <a:extLst>
              <a:ext uri="{FF2B5EF4-FFF2-40B4-BE49-F238E27FC236}">
                <a16:creationId xmlns:a16="http://schemas.microsoft.com/office/drawing/2014/main" id="{3E7ACD6E-3936-4000-BECF-C0DAB2EAF782}"/>
              </a:ext>
            </a:extLst>
          </p:cNvPr>
          <p:cNvSpPr>
            <a:spLocks noGrp="1" noChangeArrowheads="1"/>
          </p:cNvSpPr>
          <p:nvPr>
            <p:ph type="body" idx="1"/>
          </p:nvPr>
        </p:nvSpPr>
        <p:spPr>
          <a:xfrm>
            <a:off x="1601788" y="1058863"/>
            <a:ext cx="7253287" cy="5600700"/>
          </a:xfrm>
        </p:spPr>
        <p:txBody>
          <a:bodyPr/>
          <a:lstStyle/>
          <a:p>
            <a:pPr>
              <a:lnSpc>
                <a:spcPct val="90000"/>
              </a:lnSpc>
            </a:pPr>
            <a:r>
              <a:rPr lang="en-US" altLang="en-US" sz="2000">
                <a:solidFill>
                  <a:schemeClr val="bg2"/>
                </a:solidFill>
              </a:rPr>
              <a:t>Pit removal (standard flooding approach)</a:t>
            </a:r>
          </a:p>
          <a:p>
            <a:pPr>
              <a:lnSpc>
                <a:spcPct val="90000"/>
              </a:lnSpc>
            </a:pPr>
            <a:r>
              <a:rPr lang="en-US" altLang="en-US" sz="2000">
                <a:solidFill>
                  <a:schemeClr val="bg2"/>
                </a:solidFill>
              </a:rPr>
              <a:t>Flow directions and slope </a:t>
            </a:r>
          </a:p>
          <a:p>
            <a:pPr lvl="1">
              <a:lnSpc>
                <a:spcPct val="90000"/>
              </a:lnSpc>
            </a:pPr>
            <a:r>
              <a:rPr lang="en-US" altLang="en-US" sz="2000">
                <a:solidFill>
                  <a:schemeClr val="bg2"/>
                </a:solidFill>
              </a:rPr>
              <a:t>D8 (standard)</a:t>
            </a:r>
          </a:p>
          <a:p>
            <a:pPr lvl="1">
              <a:lnSpc>
                <a:spcPct val="90000"/>
              </a:lnSpc>
            </a:pPr>
            <a:r>
              <a:rPr lang="en-US" altLang="en-US" sz="2000">
                <a:solidFill>
                  <a:schemeClr val="bg2"/>
                </a:solidFill>
              </a:rPr>
              <a:t>D</a:t>
            </a:r>
            <a:r>
              <a:rPr lang="en-US" altLang="en-US" sz="2000">
                <a:solidFill>
                  <a:schemeClr val="bg2"/>
                </a:solidFill>
                <a:sym typeface="Symbol" panose="05050102010706020507" pitchFamily="18" charset="2"/>
              </a:rPr>
              <a:t> (Tarboton, 1997, WRR 33(2):309)</a:t>
            </a:r>
          </a:p>
          <a:p>
            <a:pPr lvl="1">
              <a:lnSpc>
                <a:spcPct val="90000"/>
              </a:lnSpc>
            </a:pPr>
            <a:r>
              <a:rPr lang="en-US" altLang="en-US" sz="2000">
                <a:solidFill>
                  <a:schemeClr val="bg2"/>
                </a:solidFill>
                <a:sym typeface="Symbol" panose="05050102010706020507" pitchFamily="18" charset="2"/>
              </a:rPr>
              <a:t>Flat routing (Garbrecht and Martz, 1997, JOH 193:204)</a:t>
            </a:r>
          </a:p>
          <a:p>
            <a:pPr>
              <a:lnSpc>
                <a:spcPct val="90000"/>
              </a:lnSpc>
            </a:pPr>
            <a:r>
              <a:rPr lang="en-US" altLang="en-US" sz="2000">
                <a:solidFill>
                  <a:schemeClr val="bg2"/>
                </a:solidFill>
              </a:rPr>
              <a:t>Drainage area (D8 and D</a:t>
            </a:r>
            <a:r>
              <a:rPr lang="en-US" altLang="en-US" sz="2000">
                <a:solidFill>
                  <a:schemeClr val="bg2"/>
                </a:solidFill>
                <a:sym typeface="Symbol" panose="05050102010706020507" pitchFamily="18" charset="2"/>
              </a:rPr>
              <a:t>)</a:t>
            </a:r>
          </a:p>
          <a:p>
            <a:pPr>
              <a:lnSpc>
                <a:spcPct val="90000"/>
              </a:lnSpc>
            </a:pPr>
            <a:r>
              <a:rPr lang="en-US" altLang="en-US" sz="2000">
                <a:solidFill>
                  <a:schemeClr val="bg2"/>
                </a:solidFill>
                <a:sym typeface="Symbol" panose="05050102010706020507" pitchFamily="18" charset="2"/>
              </a:rPr>
              <a:t>Network and watershed delineation</a:t>
            </a:r>
          </a:p>
          <a:p>
            <a:pPr lvl="1">
              <a:lnSpc>
                <a:spcPct val="90000"/>
              </a:lnSpc>
            </a:pPr>
            <a:r>
              <a:rPr lang="en-US" altLang="en-US" sz="2000">
                <a:solidFill>
                  <a:schemeClr val="bg2"/>
                </a:solidFill>
                <a:sym typeface="Symbol" panose="05050102010706020507" pitchFamily="18" charset="2"/>
              </a:rPr>
              <a:t>Support area threshold/channel maintenance coefficient (Standard)</a:t>
            </a:r>
          </a:p>
          <a:p>
            <a:pPr lvl="1">
              <a:lnSpc>
                <a:spcPct val="90000"/>
              </a:lnSpc>
            </a:pPr>
            <a:r>
              <a:rPr lang="en-US" altLang="en-US" sz="2000">
                <a:solidFill>
                  <a:schemeClr val="bg2"/>
                </a:solidFill>
                <a:sym typeface="Symbol" panose="05050102010706020507" pitchFamily="18" charset="2"/>
              </a:rPr>
              <a:t>Combined area-slope threshold (Montgomery and Dietrich, 1992, Science, 255:826)</a:t>
            </a:r>
          </a:p>
          <a:p>
            <a:pPr lvl="1">
              <a:lnSpc>
                <a:spcPct val="90000"/>
              </a:lnSpc>
            </a:pPr>
            <a:r>
              <a:rPr lang="en-US" altLang="en-US" sz="2000">
                <a:solidFill>
                  <a:schemeClr val="bg2"/>
                </a:solidFill>
                <a:sym typeface="Symbol" panose="05050102010706020507" pitchFamily="18" charset="2"/>
              </a:rPr>
              <a:t>Local curvature based (using Peuker and Douglas, 1975, Comput. Graphics Image Proc. 4:375)</a:t>
            </a:r>
          </a:p>
          <a:p>
            <a:pPr>
              <a:lnSpc>
                <a:spcPct val="90000"/>
              </a:lnSpc>
            </a:pPr>
            <a:r>
              <a:rPr lang="en-US" altLang="en-US" sz="2000">
                <a:solidFill>
                  <a:schemeClr val="bg2"/>
                </a:solidFill>
                <a:sym typeface="Symbol" panose="05050102010706020507" pitchFamily="18" charset="2"/>
              </a:rPr>
              <a:t>Threshold/drainage density selection by stream drop analysis (Tarboton et al., 1991, Hyd. Proc. 5(1):81)</a:t>
            </a:r>
          </a:p>
          <a:p>
            <a:pPr>
              <a:lnSpc>
                <a:spcPct val="90000"/>
              </a:lnSpc>
            </a:pPr>
            <a:r>
              <a:rPr lang="en-US" altLang="en-US" sz="2000">
                <a:solidFill>
                  <a:schemeClr val="bg2"/>
                </a:solidFill>
                <a:sym typeface="Symbol" panose="05050102010706020507" pitchFamily="18" charset="2"/>
              </a:rPr>
              <a:t>Wetness index and distance to streams</a:t>
            </a:r>
          </a:p>
          <a:p>
            <a:pPr>
              <a:lnSpc>
                <a:spcPct val="90000"/>
              </a:lnSpc>
            </a:pPr>
            <a:r>
              <a:rPr lang="en-US" altLang="en-US" sz="2000">
                <a:solidFill>
                  <a:schemeClr val="bg2"/>
                </a:solidFill>
                <a:sym typeface="Symbol" panose="05050102010706020507" pitchFamily="18" charset="2"/>
              </a:rPr>
              <a:t>TopNet model specification file generation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1907" name="Line 3">
            <a:extLst>
              <a:ext uri="{FF2B5EF4-FFF2-40B4-BE49-F238E27FC236}">
                <a16:creationId xmlns:a16="http://schemas.microsoft.com/office/drawing/2014/main" id="{6CD0E1E0-F1C3-4D62-A260-538D8148D53C}"/>
              </a:ext>
            </a:extLst>
          </p:cNvPr>
          <p:cNvSpPr>
            <a:spLocks noChangeShapeType="1"/>
          </p:cNvSpPr>
          <p:nvPr/>
        </p:nvSpPr>
        <p:spPr bwMode="auto">
          <a:xfrm>
            <a:off x="566738" y="955675"/>
            <a:ext cx="8561387" cy="0"/>
          </a:xfrm>
          <a:prstGeom prst="line">
            <a:avLst/>
          </a:prstGeom>
          <a:noFill/>
          <a:ln w="12700" cap="sq">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1909" name="Rectangle 5">
            <a:extLst>
              <a:ext uri="{FF2B5EF4-FFF2-40B4-BE49-F238E27FC236}">
                <a16:creationId xmlns:a16="http://schemas.microsoft.com/office/drawing/2014/main" id="{7BA56E6D-BB12-4777-B63C-3142D96D71F2}"/>
              </a:ext>
            </a:extLst>
          </p:cNvPr>
          <p:cNvSpPr>
            <a:spLocks noGrp="1" noChangeArrowheads="1"/>
          </p:cNvSpPr>
          <p:nvPr>
            <p:ph type="title"/>
          </p:nvPr>
        </p:nvSpPr>
        <p:spPr>
          <a:xfrm>
            <a:off x="2393950" y="0"/>
            <a:ext cx="6021388" cy="923925"/>
          </a:xfrm>
          <a:ln/>
          <a:extLst>
            <a:ext uri="{91240B29-F687-4F45-9708-019B960494DF}">
              <a14:hiddenLine xmlns:a14="http://schemas.microsoft.com/office/drawing/2010/main" w="9525">
                <a:solidFill>
                  <a:schemeClr val="bg2"/>
                </a:solidFill>
                <a:miter lim="800000"/>
                <a:headEnd/>
                <a:tailEnd/>
              </a14:hiddenLine>
            </a:ext>
          </a:extLst>
        </p:spPr>
        <p:txBody>
          <a:bodyPr/>
          <a:lstStyle/>
          <a:p>
            <a:pPr>
              <a:lnSpc>
                <a:spcPct val="100000"/>
              </a:lnSpc>
            </a:pPr>
            <a:r>
              <a:rPr lang="en-US" altLang="en-US" sz="3600"/>
              <a:t>TauDEM Software Architecture</a:t>
            </a:r>
            <a:endParaRPr lang="en-US" altLang="en-US" sz="4000"/>
          </a:p>
        </p:txBody>
      </p:sp>
      <p:sp>
        <p:nvSpPr>
          <p:cNvPr id="251915" name="Rectangle 11">
            <a:extLst>
              <a:ext uri="{FF2B5EF4-FFF2-40B4-BE49-F238E27FC236}">
                <a16:creationId xmlns:a16="http://schemas.microsoft.com/office/drawing/2014/main" id="{695C951C-34BA-46BC-8C75-E35CF306B948}"/>
              </a:ext>
            </a:extLst>
          </p:cNvPr>
          <p:cNvSpPr>
            <a:spLocks noChangeArrowheads="1"/>
          </p:cNvSpPr>
          <p:nvPr/>
        </p:nvSpPr>
        <p:spPr bwMode="auto">
          <a:xfrm>
            <a:off x="69580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binary</a:t>
            </a:r>
          </a:p>
          <a:p>
            <a:r>
              <a:rPr lang="en-US" altLang="en-US"/>
              <a:t>grid</a:t>
            </a:r>
          </a:p>
        </p:txBody>
      </p:sp>
      <p:sp>
        <p:nvSpPr>
          <p:cNvPr id="251916" name="Rectangle 12">
            <a:extLst>
              <a:ext uri="{FF2B5EF4-FFF2-40B4-BE49-F238E27FC236}">
                <a16:creationId xmlns:a16="http://schemas.microsoft.com/office/drawing/2014/main" id="{19816A45-E130-46F9-84A6-51388E47AD77}"/>
              </a:ext>
            </a:extLst>
          </p:cNvPr>
          <p:cNvSpPr>
            <a:spLocks noChangeArrowheads="1"/>
          </p:cNvSpPr>
          <p:nvPr/>
        </p:nvSpPr>
        <p:spPr bwMode="auto">
          <a:xfrm>
            <a:off x="3295650" y="6096000"/>
            <a:ext cx="1554163"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ASCII text </a:t>
            </a:r>
          </a:p>
          <a:p>
            <a:r>
              <a:rPr lang="en-US" altLang="en-US"/>
              <a:t>grid</a:t>
            </a:r>
          </a:p>
        </p:txBody>
      </p:sp>
      <p:sp>
        <p:nvSpPr>
          <p:cNvPr id="251917" name="Rectangle 13">
            <a:extLst>
              <a:ext uri="{FF2B5EF4-FFF2-40B4-BE49-F238E27FC236}">
                <a16:creationId xmlns:a16="http://schemas.microsoft.com/office/drawing/2014/main" id="{BD329993-9CBA-4E2F-9CAA-717D2E0C9D0A}"/>
              </a:ext>
            </a:extLst>
          </p:cNvPr>
          <p:cNvSpPr>
            <a:spLocks noChangeArrowheads="1"/>
          </p:cNvSpPr>
          <p:nvPr/>
        </p:nvSpPr>
        <p:spPr bwMode="auto">
          <a:xfrm>
            <a:off x="6642100" y="5283200"/>
            <a:ext cx="1997075" cy="6397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gridio API </a:t>
            </a:r>
          </a:p>
          <a:p>
            <a:r>
              <a:rPr lang="en-US" altLang="en-US"/>
              <a:t>(Spatial analyst)</a:t>
            </a:r>
          </a:p>
        </p:txBody>
      </p:sp>
      <p:sp>
        <p:nvSpPr>
          <p:cNvPr id="251918" name="Rectangle 14">
            <a:extLst>
              <a:ext uri="{FF2B5EF4-FFF2-40B4-BE49-F238E27FC236}">
                <a16:creationId xmlns:a16="http://schemas.microsoft.com/office/drawing/2014/main" id="{A5A313C7-CC21-4B6E-815E-5F4863BB5393}"/>
              </a:ext>
            </a:extLst>
          </p:cNvPr>
          <p:cNvSpPr>
            <a:spLocks noChangeArrowheads="1"/>
          </p:cNvSpPr>
          <p:nvPr/>
        </p:nvSpPr>
        <p:spPr bwMode="auto">
          <a:xfrm>
            <a:off x="2987675" y="4511675"/>
            <a:ext cx="4156075" cy="6858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USU TMDLtoolkit modules</a:t>
            </a:r>
          </a:p>
          <a:p>
            <a:r>
              <a:rPr lang="en-US" altLang="en-US"/>
              <a:t>(grid, shape, image, dbf, map, mapwin)</a:t>
            </a:r>
          </a:p>
        </p:txBody>
      </p:sp>
      <p:sp>
        <p:nvSpPr>
          <p:cNvPr id="251919" name="Rectangle 15">
            <a:extLst>
              <a:ext uri="{FF2B5EF4-FFF2-40B4-BE49-F238E27FC236}">
                <a16:creationId xmlns:a16="http://schemas.microsoft.com/office/drawing/2014/main" id="{D764ADD7-8D5E-42FB-931C-F54257D0EEE7}"/>
              </a:ext>
            </a:extLst>
          </p:cNvPr>
          <p:cNvSpPr>
            <a:spLocks noChangeArrowheads="1"/>
          </p:cNvSpPr>
          <p:nvPr/>
        </p:nvSpPr>
        <p:spPr bwMode="auto">
          <a:xfrm>
            <a:off x="3871913" y="3567113"/>
            <a:ext cx="2378075" cy="669925"/>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TauDEM C++ library</a:t>
            </a:r>
          </a:p>
        </p:txBody>
      </p:sp>
      <p:sp>
        <p:nvSpPr>
          <p:cNvPr id="251920" name="Rectangle 16">
            <a:extLst>
              <a:ext uri="{FF2B5EF4-FFF2-40B4-BE49-F238E27FC236}">
                <a16:creationId xmlns:a16="http://schemas.microsoft.com/office/drawing/2014/main" id="{0C7A24FA-8A09-4376-AE3D-2B5180ED1497}"/>
              </a:ext>
            </a:extLst>
          </p:cNvPr>
          <p:cNvSpPr>
            <a:spLocks noChangeArrowheads="1"/>
          </p:cNvSpPr>
          <p:nvPr/>
        </p:nvSpPr>
        <p:spPr bwMode="auto">
          <a:xfrm>
            <a:off x="6919913" y="3581400"/>
            <a:ext cx="1800225"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Fortran (legacy)</a:t>
            </a:r>
          </a:p>
          <a:p>
            <a:r>
              <a:rPr lang="en-US" altLang="en-US"/>
              <a:t>components </a:t>
            </a:r>
          </a:p>
        </p:txBody>
      </p:sp>
      <p:sp>
        <p:nvSpPr>
          <p:cNvPr id="251923" name="Rectangle 19">
            <a:extLst>
              <a:ext uri="{FF2B5EF4-FFF2-40B4-BE49-F238E27FC236}">
                <a16:creationId xmlns:a16="http://schemas.microsoft.com/office/drawing/2014/main" id="{78F20F49-EF60-4211-8ECE-BA4AD8C95F19}"/>
              </a:ext>
            </a:extLst>
          </p:cNvPr>
          <p:cNvSpPr>
            <a:spLocks noChangeArrowheads="1"/>
          </p:cNvSpPr>
          <p:nvPr/>
        </p:nvSpPr>
        <p:spPr bwMode="auto">
          <a:xfrm>
            <a:off x="6723063" y="1079500"/>
            <a:ext cx="1830387" cy="121761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Standalone </a:t>
            </a:r>
          </a:p>
          <a:p>
            <a:r>
              <a:rPr lang="en-US" altLang="en-US"/>
              <a:t>command line </a:t>
            </a:r>
          </a:p>
          <a:p>
            <a:r>
              <a:rPr lang="en-US" altLang="en-US"/>
              <a:t>applications</a:t>
            </a:r>
          </a:p>
        </p:txBody>
      </p:sp>
      <p:sp>
        <p:nvSpPr>
          <p:cNvPr id="251924" name="Rectangle 20">
            <a:extLst>
              <a:ext uri="{FF2B5EF4-FFF2-40B4-BE49-F238E27FC236}">
                <a16:creationId xmlns:a16="http://schemas.microsoft.com/office/drawing/2014/main" id="{9A5085B2-01EA-4487-86AA-BEB674EBE25D}"/>
              </a:ext>
            </a:extLst>
          </p:cNvPr>
          <p:cNvSpPr>
            <a:spLocks noChangeArrowheads="1"/>
          </p:cNvSpPr>
          <p:nvPr/>
        </p:nvSpPr>
        <p:spPr bwMode="auto">
          <a:xfrm>
            <a:off x="2255838" y="2686050"/>
            <a:ext cx="3157537" cy="639763"/>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C++ COM DLL interface</a:t>
            </a:r>
          </a:p>
        </p:txBody>
      </p:sp>
      <p:sp>
        <p:nvSpPr>
          <p:cNvPr id="251925" name="Rectangle 21">
            <a:extLst>
              <a:ext uri="{FF2B5EF4-FFF2-40B4-BE49-F238E27FC236}">
                <a16:creationId xmlns:a16="http://schemas.microsoft.com/office/drawing/2014/main" id="{16175809-D8FA-4C84-85CC-5482D6C524E3}"/>
              </a:ext>
            </a:extLst>
          </p:cNvPr>
          <p:cNvSpPr>
            <a:spLocks noChangeArrowheads="1"/>
          </p:cNvSpPr>
          <p:nvPr/>
        </p:nvSpPr>
        <p:spPr bwMode="auto">
          <a:xfrm>
            <a:off x="3741738" y="1057275"/>
            <a:ext cx="1522412" cy="1295400"/>
          </a:xfrm>
          <a:prstGeom prst="rect">
            <a:avLst/>
          </a:prstGeom>
          <a:solidFill>
            <a:srgbClr val="99FFFF"/>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VB GUI </a:t>
            </a:r>
          </a:p>
          <a:p>
            <a:r>
              <a:rPr lang="en-US" altLang="en-US"/>
              <a:t>application</a:t>
            </a:r>
          </a:p>
          <a:p>
            <a:endParaRPr lang="en-US" altLang="en-US"/>
          </a:p>
        </p:txBody>
      </p:sp>
      <p:sp>
        <p:nvSpPr>
          <p:cNvPr id="251926" name="Rectangle 22">
            <a:extLst>
              <a:ext uri="{FF2B5EF4-FFF2-40B4-BE49-F238E27FC236}">
                <a16:creationId xmlns:a16="http://schemas.microsoft.com/office/drawing/2014/main" id="{85D6806B-B10D-4812-920E-90FFC4376BE8}"/>
              </a:ext>
            </a:extLst>
          </p:cNvPr>
          <p:cNvSpPr>
            <a:spLocks noChangeArrowheads="1"/>
          </p:cNvSpPr>
          <p:nvPr/>
        </p:nvSpPr>
        <p:spPr bwMode="auto">
          <a:xfrm>
            <a:off x="95250" y="1054100"/>
            <a:ext cx="2365375" cy="1296988"/>
          </a:xfrm>
          <a:prstGeom prst="rect">
            <a:avLst/>
          </a:prstGeom>
          <a:solidFill>
            <a:schemeClr val="bg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ESRI ArcGIS 8.1</a:t>
            </a:r>
          </a:p>
          <a:p>
            <a:r>
              <a:rPr lang="en-US" altLang="en-US"/>
              <a:t>(under development )</a:t>
            </a:r>
          </a:p>
        </p:txBody>
      </p:sp>
      <p:sp>
        <p:nvSpPr>
          <p:cNvPr id="251927" name="Rectangle 23">
            <a:extLst>
              <a:ext uri="{FF2B5EF4-FFF2-40B4-BE49-F238E27FC236}">
                <a16:creationId xmlns:a16="http://schemas.microsoft.com/office/drawing/2014/main" id="{EC6B5B63-6166-4C09-9201-52C00D8B85B5}"/>
              </a:ext>
            </a:extLst>
          </p:cNvPr>
          <p:cNvSpPr>
            <a:spLocks noChangeArrowheads="1"/>
          </p:cNvSpPr>
          <p:nvPr/>
        </p:nvSpPr>
        <p:spPr bwMode="auto">
          <a:xfrm>
            <a:off x="1458913"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Vector shape </a:t>
            </a:r>
          </a:p>
          <a:p>
            <a:r>
              <a:rPr lang="en-US" altLang="en-US"/>
              <a:t>files</a:t>
            </a:r>
          </a:p>
        </p:txBody>
      </p:sp>
      <p:cxnSp>
        <p:nvCxnSpPr>
          <p:cNvPr id="251928" name="AutoShape 24">
            <a:extLst>
              <a:ext uri="{FF2B5EF4-FFF2-40B4-BE49-F238E27FC236}">
                <a16:creationId xmlns:a16="http://schemas.microsoft.com/office/drawing/2014/main" id="{BCA9845F-506F-464A-95C0-A00E86FD4FFC}"/>
              </a:ext>
            </a:extLst>
          </p:cNvPr>
          <p:cNvCxnSpPr>
            <a:cxnSpLocks noChangeShapeType="1"/>
            <a:stCxn id="251927" idx="0"/>
            <a:endCxn id="251918" idx="2"/>
          </p:cNvCxnSpPr>
          <p:nvPr/>
        </p:nvCxnSpPr>
        <p:spPr bwMode="auto">
          <a:xfrm rot="16200000">
            <a:off x="3201988" y="4232275"/>
            <a:ext cx="898525" cy="2828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29" name="AutoShape 25">
            <a:extLst>
              <a:ext uri="{FF2B5EF4-FFF2-40B4-BE49-F238E27FC236}">
                <a16:creationId xmlns:a16="http://schemas.microsoft.com/office/drawing/2014/main" id="{04F61D39-E723-49B1-AACE-01C82D976740}"/>
              </a:ext>
            </a:extLst>
          </p:cNvPr>
          <p:cNvCxnSpPr>
            <a:cxnSpLocks noChangeShapeType="1"/>
            <a:stCxn id="251916" idx="0"/>
            <a:endCxn id="251918" idx="2"/>
          </p:cNvCxnSpPr>
          <p:nvPr/>
        </p:nvCxnSpPr>
        <p:spPr bwMode="auto">
          <a:xfrm rot="16200000">
            <a:off x="4120356" y="5150644"/>
            <a:ext cx="898525" cy="99218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2" name="AutoShape 28">
            <a:extLst>
              <a:ext uri="{FF2B5EF4-FFF2-40B4-BE49-F238E27FC236}">
                <a16:creationId xmlns:a16="http://schemas.microsoft.com/office/drawing/2014/main" id="{58D79CE3-BA0A-4C54-A774-DA234A9E1C40}"/>
              </a:ext>
            </a:extLst>
          </p:cNvPr>
          <p:cNvCxnSpPr>
            <a:cxnSpLocks noChangeShapeType="1"/>
            <a:stCxn id="251919" idx="2"/>
            <a:endCxn id="251918" idx="0"/>
          </p:cNvCxnSpPr>
          <p:nvPr/>
        </p:nvCxnSpPr>
        <p:spPr bwMode="auto">
          <a:xfrm rot="16200000" flipH="1">
            <a:off x="4926013" y="4371975"/>
            <a:ext cx="274637" cy="4763"/>
          </a:xfrm>
          <a:prstGeom prst="bentConnector3">
            <a:avLst>
              <a:gd name="adj1" fmla="val 49713"/>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3" name="AutoShape 29">
            <a:extLst>
              <a:ext uri="{FF2B5EF4-FFF2-40B4-BE49-F238E27FC236}">
                <a16:creationId xmlns:a16="http://schemas.microsoft.com/office/drawing/2014/main" id="{8738C766-EFEB-4AFC-B263-F1ABBC85C066}"/>
              </a:ext>
            </a:extLst>
          </p:cNvPr>
          <p:cNvCxnSpPr>
            <a:cxnSpLocks noChangeShapeType="1"/>
            <a:stCxn id="251919" idx="3"/>
            <a:endCxn id="251920" idx="1"/>
          </p:cNvCxnSpPr>
          <p:nvPr/>
        </p:nvCxnSpPr>
        <p:spPr bwMode="auto">
          <a:xfrm>
            <a:off x="6249988" y="3902075"/>
            <a:ext cx="669925" cy="0"/>
          </a:xfrm>
          <a:prstGeom prst="straightConnector1">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4" name="AutoShape 30">
            <a:extLst>
              <a:ext uri="{FF2B5EF4-FFF2-40B4-BE49-F238E27FC236}">
                <a16:creationId xmlns:a16="http://schemas.microsoft.com/office/drawing/2014/main" id="{6A288104-53CF-4FC4-9E3A-44C7C90C2E36}"/>
              </a:ext>
            </a:extLst>
          </p:cNvPr>
          <p:cNvCxnSpPr>
            <a:cxnSpLocks noChangeShapeType="1"/>
            <a:stCxn id="251917" idx="2"/>
            <a:endCxn id="251915" idx="0"/>
          </p:cNvCxnSpPr>
          <p:nvPr/>
        </p:nvCxnSpPr>
        <p:spPr bwMode="auto">
          <a:xfrm rot="16200000" flipH="1">
            <a:off x="7601744" y="5961857"/>
            <a:ext cx="173037" cy="95250"/>
          </a:xfrm>
          <a:prstGeom prst="bentConnector3">
            <a:avLst>
              <a:gd name="adj1" fmla="val 49542"/>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35" name="AutoShape 31">
            <a:extLst>
              <a:ext uri="{FF2B5EF4-FFF2-40B4-BE49-F238E27FC236}">
                <a16:creationId xmlns:a16="http://schemas.microsoft.com/office/drawing/2014/main" id="{0796A757-7CC1-4472-981B-A30315BBA2A1}"/>
              </a:ext>
            </a:extLst>
          </p:cNvPr>
          <p:cNvCxnSpPr>
            <a:cxnSpLocks noChangeShapeType="1"/>
            <a:stCxn id="251918" idx="2"/>
            <a:endCxn id="251917" idx="0"/>
          </p:cNvCxnSpPr>
          <p:nvPr/>
        </p:nvCxnSpPr>
        <p:spPr bwMode="auto">
          <a:xfrm rot="16200000" flipH="1">
            <a:off x="6310313" y="3952875"/>
            <a:ext cx="85725" cy="2574925"/>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0" name="AutoShape 36">
            <a:extLst>
              <a:ext uri="{FF2B5EF4-FFF2-40B4-BE49-F238E27FC236}">
                <a16:creationId xmlns:a16="http://schemas.microsoft.com/office/drawing/2014/main" id="{E941C5C9-9582-4C4A-842E-6743C6F88203}"/>
              </a:ext>
            </a:extLst>
          </p:cNvPr>
          <p:cNvCxnSpPr>
            <a:cxnSpLocks noChangeShapeType="1"/>
            <a:stCxn id="251925" idx="2"/>
            <a:endCxn id="251924" idx="0"/>
          </p:cNvCxnSpPr>
          <p:nvPr/>
        </p:nvCxnSpPr>
        <p:spPr bwMode="auto">
          <a:xfrm rot="5400000">
            <a:off x="4002881" y="2185194"/>
            <a:ext cx="333375" cy="668338"/>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41" name="AutoShape 37">
            <a:extLst>
              <a:ext uri="{FF2B5EF4-FFF2-40B4-BE49-F238E27FC236}">
                <a16:creationId xmlns:a16="http://schemas.microsoft.com/office/drawing/2014/main" id="{F85A4E30-F23B-4393-B471-DECB3F0BCF2A}"/>
              </a:ext>
            </a:extLst>
          </p:cNvPr>
          <p:cNvCxnSpPr>
            <a:cxnSpLocks noChangeShapeType="1"/>
            <a:stCxn id="251926" idx="2"/>
            <a:endCxn id="251924" idx="0"/>
          </p:cNvCxnSpPr>
          <p:nvPr/>
        </p:nvCxnSpPr>
        <p:spPr bwMode="auto">
          <a:xfrm rot="16200000" flipH="1">
            <a:off x="2389188" y="1239838"/>
            <a:ext cx="334962" cy="2557462"/>
          </a:xfrm>
          <a:prstGeom prst="bentConnector3">
            <a:avLst>
              <a:gd name="adj1" fmla="val 49764"/>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3" name="Rectangle 39">
            <a:extLst>
              <a:ext uri="{FF2B5EF4-FFF2-40B4-BE49-F238E27FC236}">
                <a16:creationId xmlns:a16="http://schemas.microsoft.com/office/drawing/2014/main" id="{A7367E58-9CAC-4AC7-8F27-A1DEBC0F02F1}"/>
              </a:ext>
            </a:extLst>
          </p:cNvPr>
          <p:cNvSpPr>
            <a:spLocks noChangeArrowheads="1"/>
          </p:cNvSpPr>
          <p:nvPr/>
        </p:nvSpPr>
        <p:spPr bwMode="auto">
          <a:xfrm>
            <a:off x="285750" y="6143625"/>
            <a:ext cx="915988" cy="576263"/>
          </a:xfrm>
          <a:prstGeom prst="rect">
            <a:avLst/>
          </a:prstGeom>
          <a:solidFill>
            <a:srgbClr val="FF9966"/>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Data </a:t>
            </a:r>
          </a:p>
          <a:p>
            <a:r>
              <a:rPr lang="en-US" altLang="en-US"/>
              <a:t>formats</a:t>
            </a:r>
          </a:p>
        </p:txBody>
      </p:sp>
      <p:sp>
        <p:nvSpPr>
          <p:cNvPr id="251945" name="Rectangle 41">
            <a:extLst>
              <a:ext uri="{FF2B5EF4-FFF2-40B4-BE49-F238E27FC236}">
                <a16:creationId xmlns:a16="http://schemas.microsoft.com/office/drawing/2014/main" id="{D2A4AA00-9765-49F9-843B-B017BAF3EA05}"/>
              </a:ext>
            </a:extLst>
          </p:cNvPr>
          <p:cNvSpPr>
            <a:spLocks noChangeArrowheads="1"/>
          </p:cNvSpPr>
          <p:nvPr/>
        </p:nvSpPr>
        <p:spPr bwMode="auto">
          <a:xfrm>
            <a:off x="0" y="3332163"/>
            <a:ext cx="1851025" cy="623887"/>
          </a:xfrm>
          <a:prstGeom prst="rect">
            <a:avLst/>
          </a:prstGeom>
          <a:noFill/>
          <a:ln>
            <a:noFill/>
          </a:ln>
          <a:effectLst/>
          <a:extLst>
            <a:ext uri="{909E8E84-426E-40DD-AFC4-6F175D3DCCD1}">
              <a14:hiddenFill xmlns:a14="http://schemas.microsoft.com/office/drawing/2010/main">
                <a:solidFill>
                  <a:srgbClr val="99FFFF"/>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n-US" altLang="en-US"/>
              <a:t>Available from </a:t>
            </a:r>
          </a:p>
        </p:txBody>
      </p:sp>
      <p:sp>
        <p:nvSpPr>
          <p:cNvPr id="251946" name="Rectangle 42">
            <a:extLst>
              <a:ext uri="{FF2B5EF4-FFF2-40B4-BE49-F238E27FC236}">
                <a16:creationId xmlns:a16="http://schemas.microsoft.com/office/drawing/2014/main" id="{92C05285-EDEE-4C22-90C5-2BA4A46573C1}"/>
              </a:ext>
            </a:extLst>
          </p:cNvPr>
          <p:cNvSpPr>
            <a:spLocks noChangeArrowheads="1"/>
          </p:cNvSpPr>
          <p:nvPr/>
        </p:nvSpPr>
        <p:spPr bwMode="auto">
          <a:xfrm>
            <a:off x="0" y="3725863"/>
            <a:ext cx="3721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altLang="en-US" sz="1800" u="sng">
                <a:solidFill>
                  <a:srgbClr val="003399"/>
                </a:solidFill>
              </a:rPr>
              <a:t>http://www.engineering.usu.edu/dtarb/</a:t>
            </a:r>
          </a:p>
        </p:txBody>
      </p:sp>
      <p:cxnSp>
        <p:nvCxnSpPr>
          <p:cNvPr id="251947" name="AutoShape 43">
            <a:extLst>
              <a:ext uri="{FF2B5EF4-FFF2-40B4-BE49-F238E27FC236}">
                <a16:creationId xmlns:a16="http://schemas.microsoft.com/office/drawing/2014/main" id="{9C3275A0-9FF0-47C9-9330-71E7F5BCE257}"/>
              </a:ext>
            </a:extLst>
          </p:cNvPr>
          <p:cNvCxnSpPr>
            <a:cxnSpLocks noChangeShapeType="1"/>
            <a:stCxn id="251919" idx="0"/>
            <a:endCxn id="251924" idx="2"/>
          </p:cNvCxnSpPr>
          <p:nvPr/>
        </p:nvCxnSpPr>
        <p:spPr bwMode="auto">
          <a:xfrm rot="5400000" flipH="1">
            <a:off x="4327525" y="2833688"/>
            <a:ext cx="241300" cy="122555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1948" name="Rectangle 44">
            <a:extLst>
              <a:ext uri="{FF2B5EF4-FFF2-40B4-BE49-F238E27FC236}">
                <a16:creationId xmlns:a16="http://schemas.microsoft.com/office/drawing/2014/main" id="{475EDC8D-54BA-44C2-A408-8475251C70FA}"/>
              </a:ext>
            </a:extLst>
          </p:cNvPr>
          <p:cNvSpPr>
            <a:spLocks noChangeArrowheads="1"/>
          </p:cNvSpPr>
          <p:nvPr/>
        </p:nvSpPr>
        <p:spPr bwMode="auto">
          <a:xfrm>
            <a:off x="5138738" y="6096000"/>
            <a:ext cx="1554162" cy="685800"/>
          </a:xfrm>
          <a:prstGeom prst="rect">
            <a:avLst/>
          </a:prstGeom>
          <a:solidFill>
            <a:srgbClr val="FF9966"/>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a:t>Binary direct </a:t>
            </a:r>
          </a:p>
          <a:p>
            <a:r>
              <a:rPr lang="en-US" altLang="en-US"/>
              <a:t>access grid</a:t>
            </a:r>
          </a:p>
        </p:txBody>
      </p:sp>
      <p:cxnSp>
        <p:nvCxnSpPr>
          <p:cNvPr id="251949" name="AutoShape 45">
            <a:extLst>
              <a:ext uri="{FF2B5EF4-FFF2-40B4-BE49-F238E27FC236}">
                <a16:creationId xmlns:a16="http://schemas.microsoft.com/office/drawing/2014/main" id="{21224BC0-524C-45C5-A3DA-A6BE9FC0A4B3}"/>
              </a:ext>
            </a:extLst>
          </p:cNvPr>
          <p:cNvCxnSpPr>
            <a:cxnSpLocks noChangeShapeType="1"/>
            <a:stCxn id="251918" idx="2"/>
            <a:endCxn id="251948" idx="0"/>
          </p:cNvCxnSpPr>
          <p:nvPr/>
        </p:nvCxnSpPr>
        <p:spPr bwMode="auto">
          <a:xfrm rot="16200000" flipH="1">
            <a:off x="5041900" y="5221288"/>
            <a:ext cx="898525" cy="850900"/>
          </a:xfrm>
          <a:prstGeom prst="bentConnector3">
            <a:avLst>
              <a:gd name="adj1" fmla="val 5000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1950" name="AutoShape 46">
            <a:extLst>
              <a:ext uri="{FF2B5EF4-FFF2-40B4-BE49-F238E27FC236}">
                <a16:creationId xmlns:a16="http://schemas.microsoft.com/office/drawing/2014/main" id="{BFDBAAD7-22CC-409F-A542-EFC72188BE53}"/>
              </a:ext>
            </a:extLst>
          </p:cNvPr>
          <p:cNvCxnSpPr>
            <a:cxnSpLocks noChangeShapeType="1"/>
            <a:stCxn id="251923" idx="2"/>
            <a:endCxn id="251919" idx="0"/>
          </p:cNvCxnSpPr>
          <p:nvPr/>
        </p:nvCxnSpPr>
        <p:spPr bwMode="auto">
          <a:xfrm rot="5400000">
            <a:off x="5715000" y="1643063"/>
            <a:ext cx="1270000" cy="2578100"/>
          </a:xfrm>
          <a:prstGeom prst="bentConnector3">
            <a:avLst>
              <a:gd name="adj1" fmla="val 90370"/>
            </a:avLst>
          </a:prstGeom>
          <a:noFill/>
          <a:ln w="9525">
            <a:solidFill>
              <a:schemeClr val="bg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a:extLst>
              <a:ext uri="{FF2B5EF4-FFF2-40B4-BE49-F238E27FC236}">
                <a16:creationId xmlns:a16="http://schemas.microsoft.com/office/drawing/2014/main" id="{E1D7E74B-8C39-40BE-8EAA-68959B8C35CE}"/>
              </a:ext>
            </a:extLst>
          </p:cNvPr>
          <p:cNvSpPr>
            <a:spLocks noGrp="1" noChangeArrowheads="1"/>
          </p:cNvSpPr>
          <p:nvPr>
            <p:ph type="title"/>
          </p:nvPr>
        </p:nvSpPr>
        <p:spPr>
          <a:xfrm>
            <a:off x="1257300" y="219075"/>
            <a:ext cx="7086600" cy="1143000"/>
          </a:xfrm>
        </p:spPr>
        <p:txBody>
          <a:bodyPr/>
          <a:lstStyle/>
          <a:p>
            <a:r>
              <a:rPr lang="en-US" altLang="en-US"/>
              <a:t>Conclusions</a:t>
            </a:r>
          </a:p>
        </p:txBody>
      </p:sp>
      <p:sp>
        <p:nvSpPr>
          <p:cNvPr id="248835" name="Rectangle 3">
            <a:extLst>
              <a:ext uri="{FF2B5EF4-FFF2-40B4-BE49-F238E27FC236}">
                <a16:creationId xmlns:a16="http://schemas.microsoft.com/office/drawing/2014/main" id="{99EBBF9F-D4EE-48FF-8C7B-6C84370BF56B}"/>
              </a:ext>
            </a:extLst>
          </p:cNvPr>
          <p:cNvSpPr>
            <a:spLocks noGrp="1" noChangeArrowheads="1"/>
          </p:cNvSpPr>
          <p:nvPr>
            <p:ph type="body" idx="1"/>
          </p:nvPr>
        </p:nvSpPr>
        <p:spPr>
          <a:xfrm>
            <a:off x="255588" y="1503363"/>
            <a:ext cx="8672512" cy="4922837"/>
          </a:xfrm>
        </p:spPr>
        <p:txBody>
          <a:bodyPr/>
          <a:lstStyle/>
          <a:p>
            <a:r>
              <a:rPr lang="en-US" altLang="en-US" sz="2400"/>
              <a:t>Terrain analysis using digital elevation models provides considerable capability useful in hydrologic analysis.</a:t>
            </a:r>
          </a:p>
          <a:p>
            <a:r>
              <a:rPr lang="en-US" altLang="en-US" sz="2400"/>
              <a:t>Constant stream drop law used to objectively and automatically determine drainage area threshold and drainage density consistent with the natural texture of the topography. </a:t>
            </a:r>
          </a:p>
          <a:p>
            <a:r>
              <a:rPr kumimoji="0" lang="en-US" altLang="en-US" sz="2400"/>
              <a:t>Facilitated the representation of distributed information about hydrologic condition on a watershed</a:t>
            </a:r>
          </a:p>
          <a:p>
            <a:r>
              <a:rPr kumimoji="0" lang="en-US" altLang="en-US" sz="2400"/>
              <a:t>Used in spatially distributed and networked implementation of TOPMODEL for modeling of spatially distributed hydrology based upon topography and GIS data (vegetation and soils).</a:t>
            </a:r>
            <a:endParaRPr lang="en-US" altLang="en-US"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050">
            <a:extLst>
              <a:ext uri="{FF2B5EF4-FFF2-40B4-BE49-F238E27FC236}">
                <a16:creationId xmlns:a16="http://schemas.microsoft.com/office/drawing/2014/main" id="{7A15C6F0-1DEE-477A-A67E-3EE7B135DA2B}"/>
              </a:ext>
            </a:extLst>
          </p:cNvPr>
          <p:cNvSpPr>
            <a:spLocks noGrp="1" noChangeArrowheads="1"/>
          </p:cNvSpPr>
          <p:nvPr>
            <p:ph type="title"/>
          </p:nvPr>
        </p:nvSpPr>
        <p:spPr>
          <a:xfrm>
            <a:off x="1006475" y="320675"/>
            <a:ext cx="7908925" cy="1143000"/>
          </a:xfrm>
        </p:spPr>
        <p:txBody>
          <a:bodyPr/>
          <a:lstStyle/>
          <a:p>
            <a:r>
              <a:rPr lang="en-US" altLang="en-US"/>
              <a:t>Distributed Hydrologic Modeling</a:t>
            </a:r>
          </a:p>
        </p:txBody>
      </p:sp>
      <p:graphicFrame>
        <p:nvGraphicFramePr>
          <p:cNvPr id="264196" name="Object 2052">
            <a:extLst>
              <a:ext uri="{FF2B5EF4-FFF2-40B4-BE49-F238E27FC236}">
                <a16:creationId xmlns:a16="http://schemas.microsoft.com/office/drawing/2014/main" id="{4EEA4235-A1DF-43E3-8531-B595D79797D0}"/>
              </a:ext>
            </a:extLst>
          </p:cNvPr>
          <p:cNvGraphicFramePr>
            <a:graphicFrameLocks noChangeAspect="1"/>
          </p:cNvGraphicFramePr>
          <p:nvPr/>
        </p:nvGraphicFramePr>
        <p:xfrm>
          <a:off x="0" y="3786188"/>
          <a:ext cx="2628900" cy="3071812"/>
        </p:xfrm>
        <a:graphic>
          <a:graphicData uri="http://schemas.openxmlformats.org/presentationml/2006/ole">
            <mc:AlternateContent xmlns:mc="http://schemas.openxmlformats.org/markup-compatibility/2006">
              <mc:Choice xmlns:v="urn:schemas-microsoft-com:vml" Requires="v">
                <p:oleObj spid="_x0000_s283648" name="Graph Sheet" r:id="rId3" imgW="3352680" imgH="2590560" progId="SPLUSGraphSheetFileType">
                  <p:embed/>
                </p:oleObj>
              </mc:Choice>
              <mc:Fallback>
                <p:oleObj name="Graph Sheet" r:id="rId3" imgW="3352680" imgH="2590560" progId="SPLUSGraphSheetFileType">
                  <p:embed/>
                  <p:pic>
                    <p:nvPicPr>
                      <p:cNvPr id="0" name="Object 2052"/>
                      <p:cNvPicPr>
                        <a:picLocks noChangeAspect="1" noChangeArrowheads="1"/>
                      </p:cNvPicPr>
                      <p:nvPr/>
                    </p:nvPicPr>
                    <p:blipFill>
                      <a:blip r:embed="rId4">
                        <a:extLst>
                          <a:ext uri="{28A0092B-C50C-407E-A947-70E740481C1C}">
                            <a14:useLocalDpi xmlns:a14="http://schemas.microsoft.com/office/drawing/2010/main" val="0"/>
                          </a:ext>
                        </a:extLst>
                      </a:blip>
                      <a:srcRect l="31769" t="21532" r="28743" b="15178"/>
                      <a:stretch>
                        <a:fillRect/>
                      </a:stretch>
                    </p:blipFill>
                    <p:spPr bwMode="auto">
                      <a:xfrm>
                        <a:off x="0" y="3786188"/>
                        <a:ext cx="2628900" cy="307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4195" name="Rectangle 2051">
            <a:extLst>
              <a:ext uri="{FF2B5EF4-FFF2-40B4-BE49-F238E27FC236}">
                <a16:creationId xmlns:a16="http://schemas.microsoft.com/office/drawing/2014/main" id="{522EB5C8-A54C-4F09-BD88-2FBFC4D04BC2}"/>
              </a:ext>
            </a:extLst>
          </p:cNvPr>
          <p:cNvSpPr>
            <a:spLocks noGrp="1" noChangeArrowheads="1"/>
          </p:cNvSpPr>
          <p:nvPr>
            <p:ph type="body" idx="1"/>
          </p:nvPr>
        </p:nvSpPr>
        <p:spPr>
          <a:xfrm>
            <a:off x="2422525" y="1966913"/>
            <a:ext cx="6721475" cy="4114800"/>
          </a:xfrm>
        </p:spPr>
        <p:txBody>
          <a:bodyPr/>
          <a:lstStyle/>
          <a:p>
            <a:r>
              <a:rPr lang="en-US" altLang="en-US" sz="2400"/>
              <a:t>Objective DEM based delineation of watersheds and channel networks</a:t>
            </a:r>
          </a:p>
          <a:p>
            <a:r>
              <a:rPr lang="en-US" altLang="en-US" sz="2400"/>
              <a:t>Creation of watershed and channel reach routing network</a:t>
            </a:r>
          </a:p>
          <a:p>
            <a:r>
              <a:rPr lang="en-US" altLang="en-US" sz="2400"/>
              <a:t>Computation of topographic model input parameters (drainage area, channel length, width and slope, wetness index distribution)</a:t>
            </a:r>
          </a:p>
          <a:p>
            <a:r>
              <a:rPr lang="en-US" altLang="en-US" sz="2400"/>
              <a:t>Computation of watershed parameters based on soil and vegetation classes by zonal averages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60" name="Picture 40">
            <a:extLst>
              <a:ext uri="{FF2B5EF4-FFF2-40B4-BE49-F238E27FC236}">
                <a16:creationId xmlns:a16="http://schemas.microsoft.com/office/drawing/2014/main" id="{6647B97F-5B42-4C2F-BBED-937FDA87E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81000"/>
            <a:ext cx="8334375" cy="64770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8722" name="Rectangle 2">
            <a:extLst>
              <a:ext uri="{FF2B5EF4-FFF2-40B4-BE49-F238E27FC236}">
                <a16:creationId xmlns:a16="http://schemas.microsoft.com/office/drawing/2014/main" id="{D8FF3812-E335-4D0B-9A08-19B87D47493C}"/>
              </a:ext>
            </a:extLst>
          </p:cNvPr>
          <p:cNvSpPr>
            <a:spLocks noGrp="1" noChangeArrowheads="1"/>
          </p:cNvSpPr>
          <p:nvPr>
            <p:ph type="title"/>
          </p:nvPr>
        </p:nvSpPr>
        <p:spPr>
          <a:xfrm>
            <a:off x="4303713" y="122238"/>
            <a:ext cx="4446587" cy="619125"/>
          </a:xfrm>
          <a:solidFill>
            <a:schemeClr val="bg1"/>
          </a:solidFill>
        </p:spPr>
        <p:txBody>
          <a:bodyPr/>
          <a:lstStyle/>
          <a:p>
            <a:r>
              <a:rPr lang="en-US" altLang="en-US"/>
              <a:t>Demonstration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71011" name="Rectangle 1027">
            <a:extLst>
              <a:ext uri="{FF2B5EF4-FFF2-40B4-BE49-F238E27FC236}">
                <a16:creationId xmlns:a16="http://schemas.microsoft.com/office/drawing/2014/main" id="{3934E5A4-0609-4B96-AFC3-1CD4A227D8C9}"/>
              </a:ext>
            </a:extLst>
          </p:cNvPr>
          <p:cNvSpPr>
            <a:spLocks noGrp="1" noChangeArrowheads="1"/>
          </p:cNvSpPr>
          <p:nvPr>
            <p:ph type="title" idx="4294967295"/>
          </p:nvPr>
        </p:nvSpPr>
        <p:spPr>
          <a:xfrm>
            <a:off x="0" y="0"/>
            <a:ext cx="5580063" cy="941388"/>
          </a:xfrm>
        </p:spPr>
        <p:txBody>
          <a:bodyPr/>
          <a:lstStyle/>
          <a:p>
            <a:pPr algn="ctr">
              <a:lnSpc>
                <a:spcPct val="85000"/>
              </a:lnSpc>
            </a:pPr>
            <a:r>
              <a:rPr lang="en-US" altLang="en-US" sz="3200"/>
              <a:t>Digital Elevation Model Based Flow Path Analysis</a:t>
            </a:r>
          </a:p>
        </p:txBody>
      </p:sp>
      <p:grpSp>
        <p:nvGrpSpPr>
          <p:cNvPr id="171148" name="Group 1164">
            <a:extLst>
              <a:ext uri="{FF2B5EF4-FFF2-40B4-BE49-F238E27FC236}">
                <a16:creationId xmlns:a16="http://schemas.microsoft.com/office/drawing/2014/main" id="{F860252B-9A96-4FB3-AC0B-8D11FECE2B81}"/>
              </a:ext>
            </a:extLst>
          </p:cNvPr>
          <p:cNvGrpSpPr>
            <a:grpSpLocks/>
          </p:cNvGrpSpPr>
          <p:nvPr/>
        </p:nvGrpSpPr>
        <p:grpSpPr bwMode="auto">
          <a:xfrm>
            <a:off x="76200" y="3779838"/>
            <a:ext cx="2595563" cy="2794000"/>
            <a:chOff x="3664" y="2497"/>
            <a:chExt cx="1635" cy="1760"/>
          </a:xfrm>
        </p:grpSpPr>
        <p:grpSp>
          <p:nvGrpSpPr>
            <p:cNvPr id="171031" name="Group 1047">
              <a:extLst>
                <a:ext uri="{FF2B5EF4-FFF2-40B4-BE49-F238E27FC236}">
                  <a16:creationId xmlns:a16="http://schemas.microsoft.com/office/drawing/2014/main" id="{829E7874-D74A-4F93-9EE4-67486FCA694B}"/>
                </a:ext>
              </a:extLst>
            </p:cNvPr>
            <p:cNvGrpSpPr>
              <a:grpSpLocks noChangeAspect="1"/>
            </p:cNvGrpSpPr>
            <p:nvPr/>
          </p:nvGrpSpPr>
          <p:grpSpPr bwMode="auto">
            <a:xfrm>
              <a:off x="3733" y="2840"/>
              <a:ext cx="1468" cy="1417"/>
              <a:chOff x="1632" y="1248"/>
              <a:chExt cx="2443" cy="2358"/>
            </a:xfrm>
          </p:grpSpPr>
          <p:grpSp>
            <p:nvGrpSpPr>
              <p:cNvPr id="171032" name="Group 1048">
                <a:extLst>
                  <a:ext uri="{FF2B5EF4-FFF2-40B4-BE49-F238E27FC236}">
                    <a16:creationId xmlns:a16="http://schemas.microsoft.com/office/drawing/2014/main" id="{02AE5F22-3B80-446D-A758-81DD19DD37F8}"/>
                  </a:ext>
                </a:extLst>
              </p:cNvPr>
              <p:cNvGrpSpPr>
                <a:grpSpLocks noChangeAspect="1"/>
              </p:cNvGrpSpPr>
              <p:nvPr/>
            </p:nvGrpSpPr>
            <p:grpSpPr bwMode="auto">
              <a:xfrm>
                <a:off x="1632" y="1248"/>
                <a:ext cx="2443" cy="2358"/>
                <a:chOff x="3456" y="1536"/>
                <a:chExt cx="1963" cy="1926"/>
              </a:xfrm>
            </p:grpSpPr>
            <p:grpSp>
              <p:nvGrpSpPr>
                <p:cNvPr id="171033" name="Group 1049">
                  <a:extLst>
                    <a:ext uri="{FF2B5EF4-FFF2-40B4-BE49-F238E27FC236}">
                      <a16:creationId xmlns:a16="http://schemas.microsoft.com/office/drawing/2014/main" id="{DBF87FA0-6E53-47DD-AE68-6D4CE28259FB}"/>
                    </a:ext>
                  </a:extLst>
                </p:cNvPr>
                <p:cNvGrpSpPr>
                  <a:grpSpLocks noChangeAspect="1"/>
                </p:cNvGrpSpPr>
                <p:nvPr/>
              </p:nvGrpSpPr>
              <p:grpSpPr bwMode="auto">
                <a:xfrm>
                  <a:off x="3456" y="1536"/>
                  <a:ext cx="1963" cy="1926"/>
                  <a:chOff x="1877" y="1152"/>
                  <a:chExt cx="1971" cy="1776"/>
                </a:xfrm>
              </p:grpSpPr>
              <p:sp>
                <p:nvSpPr>
                  <p:cNvPr id="171034" name="Rectangle 1050">
                    <a:extLst>
                      <a:ext uri="{FF2B5EF4-FFF2-40B4-BE49-F238E27FC236}">
                        <a16:creationId xmlns:a16="http://schemas.microsoft.com/office/drawing/2014/main" id="{AE7CFCD3-9450-4595-97F8-65FA912DC871}"/>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5" name="Rectangle 1051">
                    <a:extLst>
                      <a:ext uri="{FF2B5EF4-FFF2-40B4-BE49-F238E27FC236}">
                        <a16:creationId xmlns:a16="http://schemas.microsoft.com/office/drawing/2014/main" id="{37ED91CC-58DB-4BD9-9661-5D0A7658EB87}"/>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6" name="Rectangle 1052">
                    <a:extLst>
                      <a:ext uri="{FF2B5EF4-FFF2-40B4-BE49-F238E27FC236}">
                        <a16:creationId xmlns:a16="http://schemas.microsoft.com/office/drawing/2014/main" id="{08036A8C-C002-4824-BEF7-AE8871236AF2}"/>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7" name="Rectangle 1053">
                    <a:extLst>
                      <a:ext uri="{FF2B5EF4-FFF2-40B4-BE49-F238E27FC236}">
                        <a16:creationId xmlns:a16="http://schemas.microsoft.com/office/drawing/2014/main" id="{F4D8266D-1031-418A-A90F-774A3809D20A}"/>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8" name="Rectangle 1054">
                    <a:extLst>
                      <a:ext uri="{FF2B5EF4-FFF2-40B4-BE49-F238E27FC236}">
                        <a16:creationId xmlns:a16="http://schemas.microsoft.com/office/drawing/2014/main" id="{3CCEB1EC-DB45-4380-B8F2-280AA689CE43}"/>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39" name="Rectangle 1055">
                    <a:extLst>
                      <a:ext uri="{FF2B5EF4-FFF2-40B4-BE49-F238E27FC236}">
                        <a16:creationId xmlns:a16="http://schemas.microsoft.com/office/drawing/2014/main" id="{1723F624-F709-47CF-94B0-4A9FAC7E9995}"/>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0" name="Rectangle 1056">
                    <a:extLst>
                      <a:ext uri="{FF2B5EF4-FFF2-40B4-BE49-F238E27FC236}">
                        <a16:creationId xmlns:a16="http://schemas.microsoft.com/office/drawing/2014/main" id="{20C0CB07-E887-437E-BE9F-B2F1D3530CF3}"/>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1" name="Rectangle 1057">
                    <a:extLst>
                      <a:ext uri="{FF2B5EF4-FFF2-40B4-BE49-F238E27FC236}">
                        <a16:creationId xmlns:a16="http://schemas.microsoft.com/office/drawing/2014/main" id="{DCB0A780-1138-433D-97ED-DDB56F745684}"/>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2" name="Rectangle 1058">
                    <a:extLst>
                      <a:ext uri="{FF2B5EF4-FFF2-40B4-BE49-F238E27FC236}">
                        <a16:creationId xmlns:a16="http://schemas.microsoft.com/office/drawing/2014/main" id="{0D845269-0E1B-43ED-8B14-B8776B8BBEAE}"/>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3" name="Rectangle 1059">
                    <a:extLst>
                      <a:ext uri="{FF2B5EF4-FFF2-40B4-BE49-F238E27FC236}">
                        <a16:creationId xmlns:a16="http://schemas.microsoft.com/office/drawing/2014/main" id="{9F99D0E3-7B2E-4934-876B-1E7A48EEB4DE}"/>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4" name="Rectangle 1060">
                    <a:extLst>
                      <a:ext uri="{FF2B5EF4-FFF2-40B4-BE49-F238E27FC236}">
                        <a16:creationId xmlns:a16="http://schemas.microsoft.com/office/drawing/2014/main" id="{4451A680-9A97-40B2-95CC-36C816F60D19}"/>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5" name="Rectangle 1061">
                    <a:extLst>
                      <a:ext uri="{FF2B5EF4-FFF2-40B4-BE49-F238E27FC236}">
                        <a16:creationId xmlns:a16="http://schemas.microsoft.com/office/drawing/2014/main" id="{58FD1A8D-2764-4A26-8EBA-98B7F341B773}"/>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6" name="Rectangle 1062">
                    <a:extLst>
                      <a:ext uri="{FF2B5EF4-FFF2-40B4-BE49-F238E27FC236}">
                        <a16:creationId xmlns:a16="http://schemas.microsoft.com/office/drawing/2014/main" id="{026FF6D0-6842-49AE-AC94-56C063406ECA}"/>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7" name="Rectangle 1063">
                    <a:extLst>
                      <a:ext uri="{FF2B5EF4-FFF2-40B4-BE49-F238E27FC236}">
                        <a16:creationId xmlns:a16="http://schemas.microsoft.com/office/drawing/2014/main" id="{219466C4-0CEB-4062-AF0E-0E353AB795E6}"/>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8" name="Rectangle 1064">
                    <a:extLst>
                      <a:ext uri="{FF2B5EF4-FFF2-40B4-BE49-F238E27FC236}">
                        <a16:creationId xmlns:a16="http://schemas.microsoft.com/office/drawing/2014/main" id="{ED4D6309-9F35-47F3-B321-AD0387B08E0D}"/>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49" name="Rectangle 1065">
                    <a:extLst>
                      <a:ext uri="{FF2B5EF4-FFF2-40B4-BE49-F238E27FC236}">
                        <a16:creationId xmlns:a16="http://schemas.microsoft.com/office/drawing/2014/main" id="{8A2582C2-7C5B-432E-937A-4B5EED0BD53F}"/>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0" name="Rectangle 1066">
                    <a:extLst>
                      <a:ext uri="{FF2B5EF4-FFF2-40B4-BE49-F238E27FC236}">
                        <a16:creationId xmlns:a16="http://schemas.microsoft.com/office/drawing/2014/main" id="{317A9259-8549-4B8C-8A27-6EE0D0780DF0}"/>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1" name="Rectangle 1067">
                    <a:extLst>
                      <a:ext uri="{FF2B5EF4-FFF2-40B4-BE49-F238E27FC236}">
                        <a16:creationId xmlns:a16="http://schemas.microsoft.com/office/drawing/2014/main" id="{AC7F0248-951E-432A-9CE2-166D0FCFE085}"/>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2" name="Rectangle 1068">
                    <a:extLst>
                      <a:ext uri="{FF2B5EF4-FFF2-40B4-BE49-F238E27FC236}">
                        <a16:creationId xmlns:a16="http://schemas.microsoft.com/office/drawing/2014/main" id="{3AEAA706-EE69-47BB-8501-2434209C26CB}"/>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3" name="Rectangle 1069">
                    <a:extLst>
                      <a:ext uri="{FF2B5EF4-FFF2-40B4-BE49-F238E27FC236}">
                        <a16:creationId xmlns:a16="http://schemas.microsoft.com/office/drawing/2014/main" id="{938C63E8-69D0-454D-81A2-9AA93582FC38}"/>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4" name="Rectangle 1070">
                    <a:extLst>
                      <a:ext uri="{FF2B5EF4-FFF2-40B4-BE49-F238E27FC236}">
                        <a16:creationId xmlns:a16="http://schemas.microsoft.com/office/drawing/2014/main" id="{AD76C8F6-75A6-4384-8766-C693D64B76A3}"/>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5" name="Rectangle 1071">
                    <a:extLst>
                      <a:ext uri="{FF2B5EF4-FFF2-40B4-BE49-F238E27FC236}">
                        <a16:creationId xmlns:a16="http://schemas.microsoft.com/office/drawing/2014/main" id="{CE97BD27-7F46-4A81-8FB5-9540A256EDF7}"/>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6" name="Rectangle 1072">
                    <a:extLst>
                      <a:ext uri="{FF2B5EF4-FFF2-40B4-BE49-F238E27FC236}">
                        <a16:creationId xmlns:a16="http://schemas.microsoft.com/office/drawing/2014/main" id="{1FF5E44F-BD3A-4875-A202-BA15267397B1}"/>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7" name="Rectangle 1073">
                    <a:extLst>
                      <a:ext uri="{FF2B5EF4-FFF2-40B4-BE49-F238E27FC236}">
                        <a16:creationId xmlns:a16="http://schemas.microsoft.com/office/drawing/2014/main" id="{D05C0E6D-0D22-4657-A626-D3B2FB804101}"/>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58" name="Rectangle 1074">
                    <a:extLst>
                      <a:ext uri="{FF2B5EF4-FFF2-40B4-BE49-F238E27FC236}">
                        <a16:creationId xmlns:a16="http://schemas.microsoft.com/office/drawing/2014/main" id="{0DDB416B-730D-468B-9245-3CEAE417EAC4}"/>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grpSp>
            <p:sp>
              <p:nvSpPr>
                <p:cNvPr id="171059" name="Text Box 1075">
                  <a:extLst>
                    <a:ext uri="{FF2B5EF4-FFF2-40B4-BE49-F238E27FC236}">
                      <a16:creationId xmlns:a16="http://schemas.microsoft.com/office/drawing/2014/main" id="{87DC7AEE-D094-45CE-B39C-8960FD6FCF0A}"/>
                    </a:ext>
                  </a:extLst>
                </p:cNvPr>
                <p:cNvSpPr txBox="1">
                  <a:spLocks noChangeAspect="1" noChangeArrowheads="1"/>
                </p:cNvSpPr>
                <p:nvPr/>
              </p:nvSpPr>
              <p:spPr bwMode="auto">
                <a:xfrm>
                  <a:off x="3560"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0" name="Text Box 1076">
                  <a:extLst>
                    <a:ext uri="{FF2B5EF4-FFF2-40B4-BE49-F238E27FC236}">
                      <a16:creationId xmlns:a16="http://schemas.microsoft.com/office/drawing/2014/main" id="{0ED22881-46F3-4977-8F41-D8857CC85A48}"/>
                    </a:ext>
                  </a:extLst>
                </p:cNvPr>
                <p:cNvSpPr txBox="1">
                  <a:spLocks noChangeAspect="1" noChangeArrowheads="1"/>
                </p:cNvSpPr>
                <p:nvPr/>
              </p:nvSpPr>
              <p:spPr bwMode="auto">
                <a:xfrm>
                  <a:off x="3973"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1" name="Text Box 1077">
                  <a:extLst>
                    <a:ext uri="{FF2B5EF4-FFF2-40B4-BE49-F238E27FC236}">
                      <a16:creationId xmlns:a16="http://schemas.microsoft.com/office/drawing/2014/main" id="{86A913C4-DC42-4116-8B1C-B8AE865AB54F}"/>
                    </a:ext>
                  </a:extLst>
                </p:cNvPr>
                <p:cNvSpPr txBox="1">
                  <a:spLocks noChangeAspect="1" noChangeArrowheads="1"/>
                </p:cNvSpPr>
                <p:nvPr/>
              </p:nvSpPr>
              <p:spPr bwMode="auto">
                <a:xfrm>
                  <a:off x="5117" y="159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2" name="Text Box 1078">
                  <a:extLst>
                    <a:ext uri="{FF2B5EF4-FFF2-40B4-BE49-F238E27FC236}">
                      <a16:creationId xmlns:a16="http://schemas.microsoft.com/office/drawing/2014/main" id="{C99A4DF7-34F4-4191-9EB7-6E81DC00F11A}"/>
                    </a:ext>
                  </a:extLst>
                </p:cNvPr>
                <p:cNvSpPr txBox="1">
                  <a:spLocks noChangeAspect="1" noChangeArrowheads="1"/>
                </p:cNvSpPr>
                <p:nvPr/>
              </p:nvSpPr>
              <p:spPr bwMode="auto">
                <a:xfrm>
                  <a:off x="4338" y="1578"/>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3" name="Text Box 1079">
                  <a:extLst>
                    <a:ext uri="{FF2B5EF4-FFF2-40B4-BE49-F238E27FC236}">
                      <a16:creationId xmlns:a16="http://schemas.microsoft.com/office/drawing/2014/main" id="{F9C68F19-104E-44CA-AAA0-897CE79D9DDD}"/>
                    </a:ext>
                  </a:extLst>
                </p:cNvPr>
                <p:cNvSpPr txBox="1">
                  <a:spLocks noChangeAspect="1" noChangeArrowheads="1"/>
                </p:cNvSpPr>
                <p:nvPr/>
              </p:nvSpPr>
              <p:spPr bwMode="auto">
                <a:xfrm>
                  <a:off x="4728" y="1578"/>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4" name="Text Box 1080">
                  <a:extLst>
                    <a:ext uri="{FF2B5EF4-FFF2-40B4-BE49-F238E27FC236}">
                      <a16:creationId xmlns:a16="http://schemas.microsoft.com/office/drawing/2014/main" id="{3D29A5F3-0569-490E-9B3B-47F5777DD0CB}"/>
                    </a:ext>
                  </a:extLst>
                </p:cNvPr>
                <p:cNvSpPr txBox="1">
                  <a:spLocks noChangeAspect="1" noChangeArrowheads="1"/>
                </p:cNvSpPr>
                <p:nvPr/>
              </p:nvSpPr>
              <p:spPr bwMode="auto">
                <a:xfrm>
                  <a:off x="3560"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5" name="Text Box 1081">
                  <a:extLst>
                    <a:ext uri="{FF2B5EF4-FFF2-40B4-BE49-F238E27FC236}">
                      <a16:creationId xmlns:a16="http://schemas.microsoft.com/office/drawing/2014/main" id="{2230E5D4-25A5-4E5C-B987-2C327C4A3CE7}"/>
                    </a:ext>
                  </a:extLst>
                </p:cNvPr>
                <p:cNvSpPr txBox="1">
                  <a:spLocks noChangeAspect="1" noChangeArrowheads="1"/>
                </p:cNvSpPr>
                <p:nvPr/>
              </p:nvSpPr>
              <p:spPr bwMode="auto">
                <a:xfrm>
                  <a:off x="3548"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6" name="Text Box 1082">
                  <a:extLst>
                    <a:ext uri="{FF2B5EF4-FFF2-40B4-BE49-F238E27FC236}">
                      <a16:creationId xmlns:a16="http://schemas.microsoft.com/office/drawing/2014/main" id="{354E54AA-4B0A-4422-A1BD-C222F3756148}"/>
                    </a:ext>
                  </a:extLst>
                </p:cNvPr>
                <p:cNvSpPr txBox="1">
                  <a:spLocks noChangeAspect="1" noChangeArrowheads="1"/>
                </p:cNvSpPr>
                <p:nvPr/>
              </p:nvSpPr>
              <p:spPr bwMode="auto">
                <a:xfrm>
                  <a:off x="3548"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7" name="Text Box 1083">
                  <a:extLst>
                    <a:ext uri="{FF2B5EF4-FFF2-40B4-BE49-F238E27FC236}">
                      <a16:creationId xmlns:a16="http://schemas.microsoft.com/office/drawing/2014/main" id="{72877BEA-1CF0-43C4-9AFA-98B5141534DD}"/>
                    </a:ext>
                  </a:extLst>
                </p:cNvPr>
                <p:cNvSpPr txBox="1">
                  <a:spLocks noChangeAspect="1" noChangeArrowheads="1"/>
                </p:cNvSpPr>
                <p:nvPr/>
              </p:nvSpPr>
              <p:spPr bwMode="auto">
                <a:xfrm>
                  <a:off x="3536"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8" name="Text Box 1084">
                  <a:extLst>
                    <a:ext uri="{FF2B5EF4-FFF2-40B4-BE49-F238E27FC236}">
                      <a16:creationId xmlns:a16="http://schemas.microsoft.com/office/drawing/2014/main" id="{F25A92DE-917F-4327-B593-8693501A5DA6}"/>
                    </a:ext>
                  </a:extLst>
                </p:cNvPr>
                <p:cNvSpPr txBox="1">
                  <a:spLocks noChangeAspect="1" noChangeArrowheads="1"/>
                </p:cNvSpPr>
                <p:nvPr/>
              </p:nvSpPr>
              <p:spPr bwMode="auto">
                <a:xfrm>
                  <a:off x="3949" y="2331"/>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69" name="Text Box 1085">
                  <a:extLst>
                    <a:ext uri="{FF2B5EF4-FFF2-40B4-BE49-F238E27FC236}">
                      <a16:creationId xmlns:a16="http://schemas.microsoft.com/office/drawing/2014/main" id="{46001D19-92D2-4027-9AD3-04CFF562CF3E}"/>
                    </a:ext>
                  </a:extLst>
                </p:cNvPr>
                <p:cNvSpPr txBox="1">
                  <a:spLocks noChangeAspect="1" noChangeArrowheads="1"/>
                </p:cNvSpPr>
                <p:nvPr/>
              </p:nvSpPr>
              <p:spPr bwMode="auto">
                <a:xfrm>
                  <a:off x="393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70" name="Text Box 1086">
                  <a:extLst>
                    <a:ext uri="{FF2B5EF4-FFF2-40B4-BE49-F238E27FC236}">
                      <a16:creationId xmlns:a16="http://schemas.microsoft.com/office/drawing/2014/main" id="{6291DEDF-2B17-4B1B-BE3D-0EA994DC7A83}"/>
                    </a:ext>
                  </a:extLst>
                </p:cNvPr>
                <p:cNvSpPr txBox="1">
                  <a:spLocks noChangeAspect="1" noChangeArrowheads="1"/>
                </p:cNvSpPr>
                <p:nvPr/>
              </p:nvSpPr>
              <p:spPr bwMode="auto">
                <a:xfrm>
                  <a:off x="5117" y="1962"/>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71" name="Text Box 1087">
                  <a:extLst>
                    <a:ext uri="{FF2B5EF4-FFF2-40B4-BE49-F238E27FC236}">
                      <a16:creationId xmlns:a16="http://schemas.microsoft.com/office/drawing/2014/main" id="{A943ADBD-1F72-436C-981C-2ADC2A643289}"/>
                    </a:ext>
                  </a:extLst>
                </p:cNvPr>
                <p:cNvSpPr txBox="1">
                  <a:spLocks noChangeAspect="1" noChangeArrowheads="1"/>
                </p:cNvSpPr>
                <p:nvPr/>
              </p:nvSpPr>
              <p:spPr bwMode="auto">
                <a:xfrm>
                  <a:off x="5117" y="2715"/>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72" name="Text Box 1088">
                  <a:extLst>
                    <a:ext uri="{FF2B5EF4-FFF2-40B4-BE49-F238E27FC236}">
                      <a16:creationId xmlns:a16="http://schemas.microsoft.com/office/drawing/2014/main" id="{680A78E7-BADC-40E8-8F38-3BEF7BDC1D97}"/>
                    </a:ext>
                  </a:extLst>
                </p:cNvPr>
                <p:cNvSpPr txBox="1">
                  <a:spLocks noChangeAspect="1" noChangeArrowheads="1"/>
                </p:cNvSpPr>
                <p:nvPr/>
              </p:nvSpPr>
              <p:spPr bwMode="auto">
                <a:xfrm>
                  <a:off x="4728"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a:t>
                  </a:r>
                </a:p>
              </p:txBody>
            </p:sp>
            <p:sp>
              <p:nvSpPr>
                <p:cNvPr id="171073" name="Text Box 1089">
                  <a:extLst>
                    <a:ext uri="{FF2B5EF4-FFF2-40B4-BE49-F238E27FC236}">
                      <a16:creationId xmlns:a16="http://schemas.microsoft.com/office/drawing/2014/main" id="{E4C0B8B9-7428-42BD-B3FF-1425DE808F01}"/>
                    </a:ext>
                  </a:extLst>
                </p:cNvPr>
                <p:cNvSpPr txBox="1">
                  <a:spLocks noChangeAspect="1" noChangeArrowheads="1"/>
                </p:cNvSpPr>
                <p:nvPr/>
              </p:nvSpPr>
              <p:spPr bwMode="auto">
                <a:xfrm>
                  <a:off x="3937"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4</a:t>
                  </a:r>
                </a:p>
              </p:txBody>
            </p:sp>
            <p:sp>
              <p:nvSpPr>
                <p:cNvPr id="171074" name="Text Box 1090">
                  <a:extLst>
                    <a:ext uri="{FF2B5EF4-FFF2-40B4-BE49-F238E27FC236}">
                      <a16:creationId xmlns:a16="http://schemas.microsoft.com/office/drawing/2014/main" id="{DAAD8415-24BE-4006-8436-DBB8E6FBA596}"/>
                    </a:ext>
                  </a:extLst>
                </p:cNvPr>
                <p:cNvSpPr txBox="1">
                  <a:spLocks noChangeAspect="1" noChangeArrowheads="1"/>
                </p:cNvSpPr>
                <p:nvPr/>
              </p:nvSpPr>
              <p:spPr bwMode="auto">
                <a:xfrm>
                  <a:off x="4338" y="1949"/>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71075" name="Text Box 1091">
                  <a:extLst>
                    <a:ext uri="{FF2B5EF4-FFF2-40B4-BE49-F238E27FC236}">
                      <a16:creationId xmlns:a16="http://schemas.microsoft.com/office/drawing/2014/main" id="{6E06D093-E8B5-4E6E-9CEF-B617B1AAC460}"/>
                    </a:ext>
                  </a:extLst>
                </p:cNvPr>
                <p:cNvSpPr txBox="1">
                  <a:spLocks noChangeAspect="1" noChangeArrowheads="1"/>
                </p:cNvSpPr>
                <p:nvPr/>
              </p:nvSpPr>
              <p:spPr bwMode="auto">
                <a:xfrm>
                  <a:off x="4728" y="194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71076" name="Text Box 1092">
                  <a:extLst>
                    <a:ext uri="{FF2B5EF4-FFF2-40B4-BE49-F238E27FC236}">
                      <a16:creationId xmlns:a16="http://schemas.microsoft.com/office/drawing/2014/main" id="{82ED327C-727C-4A47-9C5A-AE1A1D6555B3}"/>
                    </a:ext>
                  </a:extLst>
                </p:cNvPr>
                <p:cNvSpPr txBox="1">
                  <a:spLocks noChangeAspect="1" noChangeArrowheads="1"/>
                </p:cNvSpPr>
                <p:nvPr/>
              </p:nvSpPr>
              <p:spPr bwMode="auto">
                <a:xfrm>
                  <a:off x="4326" y="2331"/>
                  <a:ext cx="370"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12</a:t>
                  </a:r>
                </a:p>
              </p:txBody>
            </p:sp>
            <p:sp>
              <p:nvSpPr>
                <p:cNvPr id="171077" name="Text Box 1093">
                  <a:extLst>
                    <a:ext uri="{FF2B5EF4-FFF2-40B4-BE49-F238E27FC236}">
                      <a16:creationId xmlns:a16="http://schemas.microsoft.com/office/drawing/2014/main" id="{7B85732F-25AB-48F1-8681-A1A16CC2E28D}"/>
                    </a:ext>
                  </a:extLst>
                </p:cNvPr>
                <p:cNvSpPr txBox="1">
                  <a:spLocks noChangeAspect="1" noChangeArrowheads="1"/>
                </p:cNvSpPr>
                <p:nvPr/>
              </p:nvSpPr>
              <p:spPr bwMode="auto">
                <a:xfrm>
                  <a:off x="5117" y="2319"/>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71078" name="Text Box 1094">
                  <a:extLst>
                    <a:ext uri="{FF2B5EF4-FFF2-40B4-BE49-F238E27FC236}">
                      <a16:creationId xmlns:a16="http://schemas.microsoft.com/office/drawing/2014/main" id="{8E073A08-62C9-4C2B-AF81-DFA2C78A46F5}"/>
                    </a:ext>
                  </a:extLst>
                </p:cNvPr>
                <p:cNvSpPr txBox="1">
                  <a:spLocks noChangeAspect="1" noChangeArrowheads="1"/>
                </p:cNvSpPr>
                <p:nvPr/>
              </p:nvSpPr>
              <p:spPr bwMode="auto">
                <a:xfrm>
                  <a:off x="4338" y="2727"/>
                  <a:ext cx="263"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71079" name="Text Box 1095">
                  <a:extLst>
                    <a:ext uri="{FF2B5EF4-FFF2-40B4-BE49-F238E27FC236}">
                      <a16:creationId xmlns:a16="http://schemas.microsoft.com/office/drawing/2014/main" id="{3794FBBD-9A39-45B7-977D-62015EABA3B1}"/>
                    </a:ext>
                  </a:extLst>
                </p:cNvPr>
                <p:cNvSpPr txBox="1">
                  <a:spLocks noChangeAspect="1" noChangeArrowheads="1"/>
                </p:cNvSpPr>
                <p:nvPr/>
              </p:nvSpPr>
              <p:spPr bwMode="auto">
                <a:xfrm>
                  <a:off x="5129" y="3084"/>
                  <a:ext cx="262"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a:t>
                  </a:r>
                </a:p>
              </p:txBody>
            </p:sp>
            <p:sp>
              <p:nvSpPr>
                <p:cNvPr id="171080" name="Text Box 1096">
                  <a:extLst>
                    <a:ext uri="{FF2B5EF4-FFF2-40B4-BE49-F238E27FC236}">
                      <a16:creationId xmlns:a16="http://schemas.microsoft.com/office/drawing/2014/main" id="{292FAB9F-2EB4-4A3B-8E9D-E6BBB16952CB}"/>
                    </a:ext>
                  </a:extLst>
                </p:cNvPr>
                <p:cNvSpPr txBox="1">
                  <a:spLocks noChangeAspect="1" noChangeArrowheads="1"/>
                </p:cNvSpPr>
                <p:nvPr/>
              </p:nvSpPr>
              <p:spPr bwMode="auto">
                <a:xfrm>
                  <a:off x="3925" y="3098"/>
                  <a:ext cx="262"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3</a:t>
                  </a:r>
                </a:p>
              </p:txBody>
            </p:sp>
            <p:sp>
              <p:nvSpPr>
                <p:cNvPr id="171081" name="Text Box 1097">
                  <a:extLst>
                    <a:ext uri="{FF2B5EF4-FFF2-40B4-BE49-F238E27FC236}">
                      <a16:creationId xmlns:a16="http://schemas.microsoft.com/office/drawing/2014/main" id="{873DC499-1F14-4A6D-B855-7375C62048BF}"/>
                    </a:ext>
                  </a:extLst>
                </p:cNvPr>
                <p:cNvSpPr txBox="1">
                  <a:spLocks noChangeAspect="1" noChangeArrowheads="1"/>
                </p:cNvSpPr>
                <p:nvPr/>
              </p:nvSpPr>
              <p:spPr bwMode="auto">
                <a:xfrm>
                  <a:off x="4692" y="2727"/>
                  <a:ext cx="369"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16</a:t>
                  </a:r>
                </a:p>
              </p:txBody>
            </p:sp>
            <p:sp>
              <p:nvSpPr>
                <p:cNvPr id="171082" name="Text Box 1098">
                  <a:extLst>
                    <a:ext uri="{FF2B5EF4-FFF2-40B4-BE49-F238E27FC236}">
                      <a16:creationId xmlns:a16="http://schemas.microsoft.com/office/drawing/2014/main" id="{F6A8FA77-0855-4E2C-B22A-9946ECEEEF88}"/>
                    </a:ext>
                  </a:extLst>
                </p:cNvPr>
                <p:cNvSpPr txBox="1">
                  <a:spLocks noChangeAspect="1" noChangeArrowheads="1"/>
                </p:cNvSpPr>
                <p:nvPr/>
              </p:nvSpPr>
              <p:spPr bwMode="auto">
                <a:xfrm>
                  <a:off x="4692" y="3098"/>
                  <a:ext cx="369"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25</a:t>
                  </a:r>
                </a:p>
              </p:txBody>
            </p:sp>
            <p:sp>
              <p:nvSpPr>
                <p:cNvPr id="171083" name="Text Box 1099">
                  <a:extLst>
                    <a:ext uri="{FF2B5EF4-FFF2-40B4-BE49-F238E27FC236}">
                      <a16:creationId xmlns:a16="http://schemas.microsoft.com/office/drawing/2014/main" id="{82A943A1-A229-42ED-8393-4C5080A0BF84}"/>
                    </a:ext>
                  </a:extLst>
                </p:cNvPr>
                <p:cNvSpPr txBox="1">
                  <a:spLocks noChangeAspect="1" noChangeArrowheads="1"/>
                </p:cNvSpPr>
                <p:nvPr/>
              </p:nvSpPr>
              <p:spPr bwMode="auto">
                <a:xfrm>
                  <a:off x="4338" y="3098"/>
                  <a:ext cx="263"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t>6</a:t>
                  </a:r>
                </a:p>
              </p:txBody>
            </p:sp>
          </p:grpSp>
          <p:grpSp>
            <p:nvGrpSpPr>
              <p:cNvPr id="171084" name="Group 1100">
                <a:extLst>
                  <a:ext uri="{FF2B5EF4-FFF2-40B4-BE49-F238E27FC236}">
                    <a16:creationId xmlns:a16="http://schemas.microsoft.com/office/drawing/2014/main" id="{632006FE-72A4-4963-82C0-287253997800}"/>
                  </a:ext>
                </a:extLst>
              </p:cNvPr>
              <p:cNvGrpSpPr>
                <a:grpSpLocks noChangeAspect="1"/>
              </p:cNvGrpSpPr>
              <p:nvPr/>
            </p:nvGrpSpPr>
            <p:grpSpPr bwMode="auto">
              <a:xfrm>
                <a:off x="2600" y="2191"/>
                <a:ext cx="975" cy="1412"/>
                <a:chOff x="2600" y="2191"/>
                <a:chExt cx="975" cy="1412"/>
              </a:xfrm>
            </p:grpSpPr>
            <p:sp>
              <p:nvSpPr>
                <p:cNvPr id="171085" name="Rectangle 1101">
                  <a:extLst>
                    <a:ext uri="{FF2B5EF4-FFF2-40B4-BE49-F238E27FC236}">
                      <a16:creationId xmlns:a16="http://schemas.microsoft.com/office/drawing/2014/main" id="{F2492C74-B5DE-4117-85EE-FDBBB7765AEE}"/>
                    </a:ext>
                  </a:extLst>
                </p:cNvPr>
                <p:cNvSpPr>
                  <a:spLocks noChangeAspect="1" noChangeArrowheads="1"/>
                </p:cNvSpPr>
                <p:nvPr/>
              </p:nvSpPr>
              <p:spPr bwMode="auto">
                <a:xfrm>
                  <a:off x="2600" y="2191"/>
                  <a:ext cx="492"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86" name="Rectangle 1102">
                  <a:extLst>
                    <a:ext uri="{FF2B5EF4-FFF2-40B4-BE49-F238E27FC236}">
                      <a16:creationId xmlns:a16="http://schemas.microsoft.com/office/drawing/2014/main" id="{9172060E-7B97-4720-B656-9BF7E91914A1}"/>
                    </a:ext>
                  </a:extLst>
                </p:cNvPr>
                <p:cNvSpPr>
                  <a:spLocks noChangeAspect="1" noChangeArrowheads="1"/>
                </p:cNvSpPr>
                <p:nvPr/>
              </p:nvSpPr>
              <p:spPr bwMode="auto">
                <a:xfrm>
                  <a:off x="3098" y="3125"/>
                  <a:ext cx="477" cy="478"/>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87" name="Rectangle 1103">
                  <a:extLst>
                    <a:ext uri="{FF2B5EF4-FFF2-40B4-BE49-F238E27FC236}">
                      <a16:creationId xmlns:a16="http://schemas.microsoft.com/office/drawing/2014/main" id="{D7915A3A-FA9F-4AC4-AF9F-E2BB4D21E7BD}"/>
                    </a:ext>
                  </a:extLst>
                </p:cNvPr>
                <p:cNvSpPr>
                  <a:spLocks noChangeAspect="1" noChangeArrowheads="1"/>
                </p:cNvSpPr>
                <p:nvPr/>
              </p:nvSpPr>
              <p:spPr bwMode="auto">
                <a:xfrm>
                  <a:off x="3098" y="2663"/>
                  <a:ext cx="477" cy="477"/>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71140" name="Text Box 1156">
              <a:extLst>
                <a:ext uri="{FF2B5EF4-FFF2-40B4-BE49-F238E27FC236}">
                  <a16:creationId xmlns:a16="http://schemas.microsoft.com/office/drawing/2014/main" id="{0EB0A6EF-E0E8-4544-BBCD-3EF3BB940B61}"/>
                </a:ext>
              </a:extLst>
            </p:cNvPr>
            <p:cNvSpPr txBox="1">
              <a:spLocks noChangeArrowheads="1"/>
            </p:cNvSpPr>
            <p:nvPr/>
          </p:nvSpPr>
          <p:spPr bwMode="auto">
            <a:xfrm>
              <a:off x="3664" y="2497"/>
              <a:ext cx="163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2400">
                  <a:solidFill>
                    <a:schemeClr val="tx2"/>
                  </a:solidFill>
                </a:rPr>
                <a:t>Drainage Area</a:t>
              </a:r>
            </a:p>
          </p:txBody>
        </p:sp>
      </p:grpSp>
      <p:grpSp>
        <p:nvGrpSpPr>
          <p:cNvPr id="171012" name="Group 1028">
            <a:extLst>
              <a:ext uri="{FF2B5EF4-FFF2-40B4-BE49-F238E27FC236}">
                <a16:creationId xmlns:a16="http://schemas.microsoft.com/office/drawing/2014/main" id="{73FD4133-587A-47BA-8571-BFE517E3240B}"/>
              </a:ext>
            </a:extLst>
          </p:cNvPr>
          <p:cNvGrpSpPr>
            <a:grpSpLocks noChangeAspect="1"/>
          </p:cNvGrpSpPr>
          <p:nvPr/>
        </p:nvGrpSpPr>
        <p:grpSpPr bwMode="auto">
          <a:xfrm>
            <a:off x="477838" y="1841500"/>
            <a:ext cx="1658937" cy="1603375"/>
            <a:chOff x="96" y="1432"/>
            <a:chExt cx="661" cy="639"/>
          </a:xfrm>
        </p:grpSpPr>
        <p:sp>
          <p:nvSpPr>
            <p:cNvPr id="171013" name="Rectangle 1029">
              <a:extLst>
                <a:ext uri="{FF2B5EF4-FFF2-40B4-BE49-F238E27FC236}">
                  <a16:creationId xmlns:a16="http://schemas.microsoft.com/office/drawing/2014/main" id="{366A0AEF-1275-4683-8000-651B6CC3D6EC}"/>
                </a:ext>
              </a:extLst>
            </p:cNvPr>
            <p:cNvSpPr>
              <a:spLocks noChangeAspect="1" noChangeArrowheads="1"/>
            </p:cNvSpPr>
            <p:nvPr/>
          </p:nvSpPr>
          <p:spPr bwMode="auto">
            <a:xfrm>
              <a:off x="96" y="1432"/>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4</a:t>
              </a:r>
            </a:p>
          </p:txBody>
        </p:sp>
        <p:sp>
          <p:nvSpPr>
            <p:cNvPr id="171014" name="Rectangle 1030">
              <a:extLst>
                <a:ext uri="{FF2B5EF4-FFF2-40B4-BE49-F238E27FC236}">
                  <a16:creationId xmlns:a16="http://schemas.microsoft.com/office/drawing/2014/main" id="{9298DBA5-A8D1-464E-9774-76B7F8DBB1EB}"/>
                </a:ext>
              </a:extLst>
            </p:cNvPr>
            <p:cNvSpPr>
              <a:spLocks noChangeAspect="1" noChangeArrowheads="1"/>
            </p:cNvSpPr>
            <p:nvPr/>
          </p:nvSpPr>
          <p:spPr bwMode="auto">
            <a:xfrm>
              <a:off x="96" y="1645"/>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5</a:t>
              </a:r>
            </a:p>
          </p:txBody>
        </p:sp>
        <p:sp>
          <p:nvSpPr>
            <p:cNvPr id="171015" name="Rectangle 1031">
              <a:extLst>
                <a:ext uri="{FF2B5EF4-FFF2-40B4-BE49-F238E27FC236}">
                  <a16:creationId xmlns:a16="http://schemas.microsoft.com/office/drawing/2014/main" id="{352F5C58-7688-4C20-AF74-9400D61A6F77}"/>
                </a:ext>
              </a:extLst>
            </p:cNvPr>
            <p:cNvSpPr>
              <a:spLocks noChangeAspect="1" noChangeArrowheads="1"/>
            </p:cNvSpPr>
            <p:nvPr/>
          </p:nvSpPr>
          <p:spPr bwMode="auto">
            <a:xfrm>
              <a:off x="96" y="1858"/>
              <a:ext cx="220"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6</a:t>
              </a:r>
            </a:p>
          </p:txBody>
        </p:sp>
        <p:sp>
          <p:nvSpPr>
            <p:cNvPr id="171016" name="Rectangle 1032">
              <a:extLst>
                <a:ext uri="{FF2B5EF4-FFF2-40B4-BE49-F238E27FC236}">
                  <a16:creationId xmlns:a16="http://schemas.microsoft.com/office/drawing/2014/main" id="{0EBA946F-83DD-4B7E-98D5-2300AB395BF9}"/>
                </a:ext>
              </a:extLst>
            </p:cNvPr>
            <p:cNvSpPr>
              <a:spLocks noChangeAspect="1" noChangeArrowheads="1"/>
            </p:cNvSpPr>
            <p:nvPr/>
          </p:nvSpPr>
          <p:spPr bwMode="auto">
            <a:xfrm>
              <a:off x="316" y="1432"/>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3</a:t>
              </a:r>
            </a:p>
          </p:txBody>
        </p:sp>
        <p:sp>
          <p:nvSpPr>
            <p:cNvPr id="171017" name="Rectangle 1033">
              <a:extLst>
                <a:ext uri="{FF2B5EF4-FFF2-40B4-BE49-F238E27FC236}">
                  <a16:creationId xmlns:a16="http://schemas.microsoft.com/office/drawing/2014/main" id="{C6D4C268-49DA-44F0-8E68-870D12F89231}"/>
                </a:ext>
              </a:extLst>
            </p:cNvPr>
            <p:cNvSpPr>
              <a:spLocks noChangeAspect="1" noChangeArrowheads="1"/>
            </p:cNvSpPr>
            <p:nvPr/>
          </p:nvSpPr>
          <p:spPr bwMode="auto">
            <a:xfrm>
              <a:off x="316" y="1645"/>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b="1"/>
            </a:p>
          </p:txBody>
        </p:sp>
        <p:sp>
          <p:nvSpPr>
            <p:cNvPr id="171018" name="Rectangle 1034">
              <a:extLst>
                <a:ext uri="{FF2B5EF4-FFF2-40B4-BE49-F238E27FC236}">
                  <a16:creationId xmlns:a16="http://schemas.microsoft.com/office/drawing/2014/main" id="{7D862494-9B11-44EE-B4BD-183BA2A6680A}"/>
                </a:ext>
              </a:extLst>
            </p:cNvPr>
            <p:cNvSpPr>
              <a:spLocks noChangeAspect="1" noChangeArrowheads="1"/>
            </p:cNvSpPr>
            <p:nvPr/>
          </p:nvSpPr>
          <p:spPr bwMode="auto">
            <a:xfrm>
              <a:off x="316" y="1858"/>
              <a:ext cx="221" cy="21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7</a:t>
              </a:r>
            </a:p>
          </p:txBody>
        </p:sp>
        <p:grpSp>
          <p:nvGrpSpPr>
            <p:cNvPr id="171019" name="Group 1035">
              <a:extLst>
                <a:ext uri="{FF2B5EF4-FFF2-40B4-BE49-F238E27FC236}">
                  <a16:creationId xmlns:a16="http://schemas.microsoft.com/office/drawing/2014/main" id="{FF093E7D-6EF3-41CB-B841-A97C8DCE9F2C}"/>
                </a:ext>
              </a:extLst>
            </p:cNvPr>
            <p:cNvGrpSpPr>
              <a:grpSpLocks noChangeAspect="1"/>
            </p:cNvGrpSpPr>
            <p:nvPr/>
          </p:nvGrpSpPr>
          <p:grpSpPr bwMode="auto">
            <a:xfrm>
              <a:off x="537" y="1432"/>
              <a:ext cx="220" cy="639"/>
              <a:chOff x="3027" y="1517"/>
              <a:chExt cx="383" cy="1094"/>
            </a:xfrm>
          </p:grpSpPr>
          <p:sp>
            <p:nvSpPr>
              <p:cNvPr id="171020" name="Rectangle 1036">
                <a:extLst>
                  <a:ext uri="{FF2B5EF4-FFF2-40B4-BE49-F238E27FC236}">
                    <a16:creationId xmlns:a16="http://schemas.microsoft.com/office/drawing/2014/main" id="{CF9E573A-9246-4487-9A5F-7D3F55C453F8}"/>
                  </a:ext>
                </a:extLst>
              </p:cNvPr>
              <p:cNvSpPr>
                <a:spLocks noChangeAspect="1" noChangeArrowheads="1"/>
              </p:cNvSpPr>
              <p:nvPr/>
            </p:nvSpPr>
            <p:spPr bwMode="auto">
              <a:xfrm>
                <a:off x="3027" y="151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 2</a:t>
                </a:r>
              </a:p>
            </p:txBody>
          </p:sp>
          <p:sp>
            <p:nvSpPr>
              <p:cNvPr id="171021" name="Rectangle 1037">
                <a:extLst>
                  <a:ext uri="{FF2B5EF4-FFF2-40B4-BE49-F238E27FC236}">
                    <a16:creationId xmlns:a16="http://schemas.microsoft.com/office/drawing/2014/main" id="{F0986ED1-F656-4A8A-B75C-2293898BFABB}"/>
                  </a:ext>
                </a:extLst>
              </p:cNvPr>
              <p:cNvSpPr>
                <a:spLocks noChangeAspect="1" noChangeArrowheads="1"/>
              </p:cNvSpPr>
              <p:nvPr/>
            </p:nvSpPr>
            <p:spPr bwMode="auto">
              <a:xfrm>
                <a:off x="3027" y="1881"/>
                <a:ext cx="383" cy="36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1</a:t>
                </a:r>
              </a:p>
            </p:txBody>
          </p:sp>
          <p:sp>
            <p:nvSpPr>
              <p:cNvPr id="171022" name="Rectangle 1038">
                <a:extLst>
                  <a:ext uri="{FF2B5EF4-FFF2-40B4-BE49-F238E27FC236}">
                    <a16:creationId xmlns:a16="http://schemas.microsoft.com/office/drawing/2014/main" id="{503E097E-4DD6-458B-8A43-994C2FE2F55C}"/>
                  </a:ext>
                </a:extLst>
              </p:cNvPr>
              <p:cNvSpPr>
                <a:spLocks noChangeAspect="1" noChangeArrowheads="1"/>
              </p:cNvSpPr>
              <p:nvPr/>
            </p:nvSpPr>
            <p:spPr bwMode="auto">
              <a:xfrm>
                <a:off x="3027" y="2247"/>
                <a:ext cx="383" cy="364"/>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t>8</a:t>
                </a:r>
              </a:p>
            </p:txBody>
          </p:sp>
        </p:grpSp>
        <p:sp>
          <p:nvSpPr>
            <p:cNvPr id="171023" name="Line 1039">
              <a:extLst>
                <a:ext uri="{FF2B5EF4-FFF2-40B4-BE49-F238E27FC236}">
                  <a16:creationId xmlns:a16="http://schemas.microsoft.com/office/drawing/2014/main" id="{057A90E5-43AF-4C3C-AA4B-9E965E528268}"/>
                </a:ext>
              </a:extLst>
            </p:cNvPr>
            <p:cNvSpPr>
              <a:spLocks noChangeAspect="1" noChangeShapeType="1"/>
            </p:cNvSpPr>
            <p:nvPr/>
          </p:nvSpPr>
          <p:spPr bwMode="auto">
            <a:xfrm rot="-5400000">
              <a:off x="374" y="1655"/>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4" name="Line 1040">
              <a:extLst>
                <a:ext uri="{FF2B5EF4-FFF2-40B4-BE49-F238E27FC236}">
                  <a16:creationId xmlns:a16="http://schemas.microsoft.com/office/drawing/2014/main" id="{E5B50A27-E403-489B-89EB-6BD531DABB67}"/>
                </a:ext>
              </a:extLst>
            </p:cNvPr>
            <p:cNvSpPr>
              <a:spLocks noChangeAspect="1" noChangeShapeType="1"/>
            </p:cNvSpPr>
            <p:nvPr/>
          </p:nvSpPr>
          <p:spPr bwMode="auto">
            <a:xfrm rot="5400000" flipV="1">
              <a:off x="453" y="1779"/>
              <a:ext cx="113"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5" name="Line 1041">
              <a:extLst>
                <a:ext uri="{FF2B5EF4-FFF2-40B4-BE49-F238E27FC236}">
                  <a16:creationId xmlns:a16="http://schemas.microsoft.com/office/drawing/2014/main" id="{8FC55D92-C471-4D90-A585-12376CD572E7}"/>
                </a:ext>
              </a:extLst>
            </p:cNvPr>
            <p:cNvSpPr>
              <a:spLocks noChangeAspect="1" noChangeShapeType="1"/>
            </p:cNvSpPr>
            <p:nvPr/>
          </p:nvSpPr>
          <p:spPr bwMode="auto">
            <a:xfrm rot="-5400000">
              <a:off x="452" y="1604"/>
              <a:ext cx="118" cy="116"/>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6" name="Line 1042">
              <a:extLst>
                <a:ext uri="{FF2B5EF4-FFF2-40B4-BE49-F238E27FC236}">
                  <a16:creationId xmlns:a16="http://schemas.microsoft.com/office/drawing/2014/main" id="{06A477D7-442E-4AD3-9968-3A2BC048E882}"/>
                </a:ext>
              </a:extLst>
            </p:cNvPr>
            <p:cNvSpPr>
              <a:spLocks noChangeAspect="1" noChangeShapeType="1"/>
            </p:cNvSpPr>
            <p:nvPr/>
          </p:nvSpPr>
          <p:spPr bwMode="auto">
            <a:xfrm rot="-5400000" flipH="1" flipV="1">
              <a:off x="273" y="1775"/>
              <a:ext cx="123" cy="124"/>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7" name="Line 1043">
              <a:extLst>
                <a:ext uri="{FF2B5EF4-FFF2-40B4-BE49-F238E27FC236}">
                  <a16:creationId xmlns:a16="http://schemas.microsoft.com/office/drawing/2014/main" id="{497481B7-C2E1-41B7-AC60-880A6D68F30A}"/>
                </a:ext>
              </a:extLst>
            </p:cNvPr>
            <p:cNvSpPr>
              <a:spLocks noChangeAspect="1" noChangeShapeType="1"/>
            </p:cNvSpPr>
            <p:nvPr/>
          </p:nvSpPr>
          <p:spPr bwMode="auto">
            <a:xfrm rot="5400000" flipV="1">
              <a:off x="371" y="1843"/>
              <a:ext cx="118"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8" name="Line 1044">
              <a:extLst>
                <a:ext uri="{FF2B5EF4-FFF2-40B4-BE49-F238E27FC236}">
                  <a16:creationId xmlns:a16="http://schemas.microsoft.com/office/drawing/2014/main" id="{75C6973B-85B8-44C2-AFD0-5EBEF520FF16}"/>
                </a:ext>
              </a:extLst>
            </p:cNvPr>
            <p:cNvSpPr>
              <a:spLocks noChangeAspect="1" noChangeShapeType="1"/>
            </p:cNvSpPr>
            <p:nvPr/>
          </p:nvSpPr>
          <p:spPr bwMode="auto">
            <a:xfrm rot="-10800000">
              <a:off x="269" y="1756"/>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29" name="Line 1045">
              <a:extLst>
                <a:ext uri="{FF2B5EF4-FFF2-40B4-BE49-F238E27FC236}">
                  <a16:creationId xmlns:a16="http://schemas.microsoft.com/office/drawing/2014/main" id="{955A2CDC-A88B-4FE8-80EA-77DB0E5DA05C}"/>
                </a:ext>
              </a:extLst>
            </p:cNvPr>
            <p:cNvSpPr>
              <a:spLocks noChangeAspect="1" noChangeShapeType="1"/>
            </p:cNvSpPr>
            <p:nvPr/>
          </p:nvSpPr>
          <p:spPr bwMode="auto">
            <a:xfrm rot="10800000" flipH="1">
              <a:off x="468" y="1752"/>
              <a:ext cx="116" cy="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30" name="Line 1046">
              <a:extLst>
                <a:ext uri="{FF2B5EF4-FFF2-40B4-BE49-F238E27FC236}">
                  <a16:creationId xmlns:a16="http://schemas.microsoft.com/office/drawing/2014/main" id="{EB5C7791-397C-4740-9FF1-B3423FF9830D}"/>
                </a:ext>
              </a:extLst>
            </p:cNvPr>
            <p:cNvSpPr>
              <a:spLocks noChangeAspect="1" noChangeShapeType="1"/>
            </p:cNvSpPr>
            <p:nvPr/>
          </p:nvSpPr>
          <p:spPr bwMode="auto">
            <a:xfrm rot="5400000" flipH="1">
              <a:off x="273" y="1609"/>
              <a:ext cx="122" cy="120"/>
            </a:xfrm>
            <a:prstGeom prst="line">
              <a:avLst/>
            </a:prstGeom>
            <a:noFill/>
            <a:ln w="2857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1141" name="Text Box 1157">
            <a:extLst>
              <a:ext uri="{FF2B5EF4-FFF2-40B4-BE49-F238E27FC236}">
                <a16:creationId xmlns:a16="http://schemas.microsoft.com/office/drawing/2014/main" id="{C51F5973-D722-4676-9970-409C3E96CD7A}"/>
              </a:ext>
            </a:extLst>
          </p:cNvPr>
          <p:cNvSpPr txBox="1">
            <a:spLocks noChangeAspect="1" noChangeArrowheads="1"/>
          </p:cNvSpPr>
          <p:nvPr/>
        </p:nvSpPr>
        <p:spPr bwMode="auto">
          <a:xfrm>
            <a:off x="0" y="1092200"/>
            <a:ext cx="2579688"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a:solidFill>
                  <a:schemeClr val="tx2"/>
                </a:solidFill>
              </a:rPr>
              <a:t>Eight direction pour point model  D8</a:t>
            </a:r>
          </a:p>
        </p:txBody>
      </p:sp>
      <p:grpSp>
        <p:nvGrpSpPr>
          <p:cNvPr id="171088" name="Group 1104">
            <a:extLst>
              <a:ext uri="{FF2B5EF4-FFF2-40B4-BE49-F238E27FC236}">
                <a16:creationId xmlns:a16="http://schemas.microsoft.com/office/drawing/2014/main" id="{B6A0A3DC-4B12-4D34-BFDB-071C18D8D5A8}"/>
              </a:ext>
            </a:extLst>
          </p:cNvPr>
          <p:cNvGrpSpPr>
            <a:grpSpLocks/>
          </p:cNvGrpSpPr>
          <p:nvPr/>
        </p:nvGrpSpPr>
        <p:grpSpPr bwMode="auto">
          <a:xfrm>
            <a:off x="3336925" y="1652588"/>
            <a:ext cx="1870075" cy="1844675"/>
            <a:chOff x="826" y="1424"/>
            <a:chExt cx="1178" cy="1162"/>
          </a:xfrm>
        </p:grpSpPr>
        <p:grpSp>
          <p:nvGrpSpPr>
            <p:cNvPr id="171089" name="Group 1105">
              <a:extLst>
                <a:ext uri="{FF2B5EF4-FFF2-40B4-BE49-F238E27FC236}">
                  <a16:creationId xmlns:a16="http://schemas.microsoft.com/office/drawing/2014/main" id="{6B4426F4-2C4B-47E9-90EF-1059FD67FC53}"/>
                </a:ext>
              </a:extLst>
            </p:cNvPr>
            <p:cNvGrpSpPr>
              <a:grpSpLocks noChangeAspect="1"/>
            </p:cNvGrpSpPr>
            <p:nvPr/>
          </p:nvGrpSpPr>
          <p:grpSpPr bwMode="auto">
            <a:xfrm>
              <a:off x="826" y="1424"/>
              <a:ext cx="1178" cy="1156"/>
              <a:chOff x="1877" y="1152"/>
              <a:chExt cx="1971" cy="1776"/>
            </a:xfrm>
          </p:grpSpPr>
          <p:sp>
            <p:nvSpPr>
              <p:cNvPr id="171090" name="Rectangle 1106">
                <a:extLst>
                  <a:ext uri="{FF2B5EF4-FFF2-40B4-BE49-F238E27FC236}">
                    <a16:creationId xmlns:a16="http://schemas.microsoft.com/office/drawing/2014/main" id="{E8CC813E-FBD5-419E-9126-D9D1607C65C8}"/>
                  </a:ext>
                </a:extLst>
              </p:cNvPr>
              <p:cNvSpPr>
                <a:spLocks noChangeAspect="1" noChangeArrowheads="1"/>
              </p:cNvSpPr>
              <p:nvPr/>
            </p:nvSpPr>
            <p:spPr bwMode="auto">
              <a:xfrm>
                <a:off x="1877" y="1152"/>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1" name="Rectangle 1107">
                <a:extLst>
                  <a:ext uri="{FF2B5EF4-FFF2-40B4-BE49-F238E27FC236}">
                    <a16:creationId xmlns:a16="http://schemas.microsoft.com/office/drawing/2014/main" id="{AD253911-55C6-4D57-A393-4749528A128F}"/>
                  </a:ext>
                </a:extLst>
              </p:cNvPr>
              <p:cNvSpPr>
                <a:spLocks noChangeAspect="1" noChangeArrowheads="1"/>
              </p:cNvSpPr>
              <p:nvPr/>
            </p:nvSpPr>
            <p:spPr bwMode="auto">
              <a:xfrm>
                <a:off x="2272"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2" name="Rectangle 1108">
                <a:extLst>
                  <a:ext uri="{FF2B5EF4-FFF2-40B4-BE49-F238E27FC236}">
                    <a16:creationId xmlns:a16="http://schemas.microsoft.com/office/drawing/2014/main" id="{DFDA84FB-6911-47EA-A3D0-7DF30AF5AABA}"/>
                  </a:ext>
                </a:extLst>
              </p:cNvPr>
              <p:cNvSpPr>
                <a:spLocks noChangeAspect="1" noChangeArrowheads="1"/>
              </p:cNvSpPr>
              <p:nvPr/>
            </p:nvSpPr>
            <p:spPr bwMode="auto">
              <a:xfrm>
                <a:off x="2666"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3" name="Rectangle 1109">
                <a:extLst>
                  <a:ext uri="{FF2B5EF4-FFF2-40B4-BE49-F238E27FC236}">
                    <a16:creationId xmlns:a16="http://schemas.microsoft.com/office/drawing/2014/main" id="{3087E656-BEA5-4A33-8E91-BF509F801185}"/>
                  </a:ext>
                </a:extLst>
              </p:cNvPr>
              <p:cNvSpPr>
                <a:spLocks noChangeAspect="1" noChangeArrowheads="1"/>
              </p:cNvSpPr>
              <p:nvPr/>
            </p:nvSpPr>
            <p:spPr bwMode="auto">
              <a:xfrm>
                <a:off x="3060"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4" name="Rectangle 1110">
                <a:extLst>
                  <a:ext uri="{FF2B5EF4-FFF2-40B4-BE49-F238E27FC236}">
                    <a16:creationId xmlns:a16="http://schemas.microsoft.com/office/drawing/2014/main" id="{39A1A0AC-4FE9-4F2B-8569-35643AC01A25}"/>
                  </a:ext>
                </a:extLst>
              </p:cNvPr>
              <p:cNvSpPr>
                <a:spLocks noChangeAspect="1" noChangeArrowheads="1"/>
              </p:cNvSpPr>
              <p:nvPr/>
            </p:nvSpPr>
            <p:spPr bwMode="auto">
              <a:xfrm>
                <a:off x="3454" y="1152"/>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5" name="Rectangle 1111">
                <a:extLst>
                  <a:ext uri="{FF2B5EF4-FFF2-40B4-BE49-F238E27FC236}">
                    <a16:creationId xmlns:a16="http://schemas.microsoft.com/office/drawing/2014/main" id="{85DAB5B2-613E-43D4-873C-500E27F0C68E}"/>
                  </a:ext>
                </a:extLst>
              </p:cNvPr>
              <p:cNvSpPr>
                <a:spLocks noChangeAspect="1" noChangeArrowheads="1"/>
              </p:cNvSpPr>
              <p:nvPr/>
            </p:nvSpPr>
            <p:spPr bwMode="auto">
              <a:xfrm>
                <a:off x="2666"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6" name="Rectangle 1112">
                <a:extLst>
                  <a:ext uri="{FF2B5EF4-FFF2-40B4-BE49-F238E27FC236}">
                    <a16:creationId xmlns:a16="http://schemas.microsoft.com/office/drawing/2014/main" id="{6C3748F5-A98E-45E6-B8C4-226A7B59C0B1}"/>
                  </a:ext>
                </a:extLst>
              </p:cNvPr>
              <p:cNvSpPr>
                <a:spLocks noChangeAspect="1" noChangeArrowheads="1"/>
              </p:cNvSpPr>
              <p:nvPr/>
            </p:nvSpPr>
            <p:spPr bwMode="auto">
              <a:xfrm>
                <a:off x="3060"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7" name="Rectangle 1113">
                <a:extLst>
                  <a:ext uri="{FF2B5EF4-FFF2-40B4-BE49-F238E27FC236}">
                    <a16:creationId xmlns:a16="http://schemas.microsoft.com/office/drawing/2014/main" id="{0830628A-2F6D-4A4C-9F62-F4F191B72A00}"/>
                  </a:ext>
                </a:extLst>
              </p:cNvPr>
              <p:cNvSpPr>
                <a:spLocks noChangeAspect="1" noChangeArrowheads="1"/>
              </p:cNvSpPr>
              <p:nvPr/>
            </p:nvSpPr>
            <p:spPr bwMode="auto">
              <a:xfrm>
                <a:off x="3454"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8" name="Rectangle 1114">
                <a:extLst>
                  <a:ext uri="{FF2B5EF4-FFF2-40B4-BE49-F238E27FC236}">
                    <a16:creationId xmlns:a16="http://schemas.microsoft.com/office/drawing/2014/main" id="{7D072ADD-398A-4B99-BC45-06FA553FE930}"/>
                  </a:ext>
                </a:extLst>
              </p:cNvPr>
              <p:cNvSpPr>
                <a:spLocks noChangeAspect="1" noChangeArrowheads="1"/>
              </p:cNvSpPr>
              <p:nvPr/>
            </p:nvSpPr>
            <p:spPr bwMode="auto">
              <a:xfrm>
                <a:off x="1877" y="1507"/>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099" name="Rectangle 1115">
                <a:extLst>
                  <a:ext uri="{FF2B5EF4-FFF2-40B4-BE49-F238E27FC236}">
                    <a16:creationId xmlns:a16="http://schemas.microsoft.com/office/drawing/2014/main" id="{5C584397-A3E8-45B7-93EB-C46185FCB0DF}"/>
                  </a:ext>
                </a:extLst>
              </p:cNvPr>
              <p:cNvSpPr>
                <a:spLocks noChangeAspect="1" noChangeArrowheads="1"/>
              </p:cNvSpPr>
              <p:nvPr/>
            </p:nvSpPr>
            <p:spPr bwMode="auto">
              <a:xfrm>
                <a:off x="2272"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0" name="Rectangle 1116">
                <a:extLst>
                  <a:ext uri="{FF2B5EF4-FFF2-40B4-BE49-F238E27FC236}">
                    <a16:creationId xmlns:a16="http://schemas.microsoft.com/office/drawing/2014/main" id="{97ED77F9-65C7-4B65-A038-34F95B104668}"/>
                  </a:ext>
                </a:extLst>
              </p:cNvPr>
              <p:cNvSpPr>
                <a:spLocks noChangeAspect="1" noChangeArrowheads="1"/>
              </p:cNvSpPr>
              <p:nvPr/>
            </p:nvSpPr>
            <p:spPr bwMode="auto">
              <a:xfrm>
                <a:off x="2666"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1" name="Rectangle 1117">
                <a:extLst>
                  <a:ext uri="{FF2B5EF4-FFF2-40B4-BE49-F238E27FC236}">
                    <a16:creationId xmlns:a16="http://schemas.microsoft.com/office/drawing/2014/main" id="{06C5AB23-F46A-467C-A32C-9DD934D879CC}"/>
                  </a:ext>
                </a:extLst>
              </p:cNvPr>
              <p:cNvSpPr>
                <a:spLocks noChangeAspect="1" noChangeArrowheads="1"/>
              </p:cNvSpPr>
              <p:nvPr/>
            </p:nvSpPr>
            <p:spPr bwMode="auto">
              <a:xfrm>
                <a:off x="3060"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2" name="Rectangle 1118">
                <a:extLst>
                  <a:ext uri="{FF2B5EF4-FFF2-40B4-BE49-F238E27FC236}">
                    <a16:creationId xmlns:a16="http://schemas.microsoft.com/office/drawing/2014/main" id="{BB1FDC04-1CE3-48FC-9327-9A5EA3251882}"/>
                  </a:ext>
                </a:extLst>
              </p:cNvPr>
              <p:cNvSpPr>
                <a:spLocks noChangeAspect="1" noChangeArrowheads="1"/>
              </p:cNvSpPr>
              <p:nvPr/>
            </p:nvSpPr>
            <p:spPr bwMode="auto">
              <a:xfrm>
                <a:off x="3454" y="1507"/>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3" name="Rectangle 1119">
                <a:extLst>
                  <a:ext uri="{FF2B5EF4-FFF2-40B4-BE49-F238E27FC236}">
                    <a16:creationId xmlns:a16="http://schemas.microsoft.com/office/drawing/2014/main" id="{F90E2FF2-CD4D-408C-BB25-E6F7FC380757}"/>
                  </a:ext>
                </a:extLst>
              </p:cNvPr>
              <p:cNvSpPr>
                <a:spLocks noChangeAspect="1" noChangeArrowheads="1"/>
              </p:cNvSpPr>
              <p:nvPr/>
            </p:nvSpPr>
            <p:spPr bwMode="auto">
              <a:xfrm>
                <a:off x="1877" y="1862"/>
                <a:ext cx="395"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4" name="Rectangle 1120">
                <a:extLst>
                  <a:ext uri="{FF2B5EF4-FFF2-40B4-BE49-F238E27FC236}">
                    <a16:creationId xmlns:a16="http://schemas.microsoft.com/office/drawing/2014/main" id="{B5ACD463-C451-4C20-89E7-6165B0AAE0BD}"/>
                  </a:ext>
                </a:extLst>
              </p:cNvPr>
              <p:cNvSpPr>
                <a:spLocks noChangeAspect="1" noChangeArrowheads="1"/>
              </p:cNvSpPr>
              <p:nvPr/>
            </p:nvSpPr>
            <p:spPr bwMode="auto">
              <a:xfrm>
                <a:off x="2272"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5" name="Rectangle 1121">
                <a:extLst>
                  <a:ext uri="{FF2B5EF4-FFF2-40B4-BE49-F238E27FC236}">
                    <a16:creationId xmlns:a16="http://schemas.microsoft.com/office/drawing/2014/main" id="{CC1F7A6C-DAD9-47A1-84BE-8890FCFE24DA}"/>
                  </a:ext>
                </a:extLst>
              </p:cNvPr>
              <p:cNvSpPr>
                <a:spLocks noChangeAspect="1" noChangeArrowheads="1"/>
              </p:cNvSpPr>
              <p:nvPr/>
            </p:nvSpPr>
            <p:spPr bwMode="auto">
              <a:xfrm>
                <a:off x="2666"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6" name="Rectangle 1122">
                <a:extLst>
                  <a:ext uri="{FF2B5EF4-FFF2-40B4-BE49-F238E27FC236}">
                    <a16:creationId xmlns:a16="http://schemas.microsoft.com/office/drawing/2014/main" id="{EA5DF810-983A-4EC8-9026-29161E7F280B}"/>
                  </a:ext>
                </a:extLst>
              </p:cNvPr>
              <p:cNvSpPr>
                <a:spLocks noChangeAspect="1" noChangeArrowheads="1"/>
              </p:cNvSpPr>
              <p:nvPr/>
            </p:nvSpPr>
            <p:spPr bwMode="auto">
              <a:xfrm>
                <a:off x="3060"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7" name="Rectangle 1123">
                <a:extLst>
                  <a:ext uri="{FF2B5EF4-FFF2-40B4-BE49-F238E27FC236}">
                    <a16:creationId xmlns:a16="http://schemas.microsoft.com/office/drawing/2014/main" id="{50FE425C-5738-4F78-A4BF-5A86FA72BCFF}"/>
                  </a:ext>
                </a:extLst>
              </p:cNvPr>
              <p:cNvSpPr>
                <a:spLocks noChangeAspect="1" noChangeArrowheads="1"/>
              </p:cNvSpPr>
              <p:nvPr/>
            </p:nvSpPr>
            <p:spPr bwMode="auto">
              <a:xfrm>
                <a:off x="3454" y="1862"/>
                <a:ext cx="394" cy="356"/>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8" name="Rectangle 1124">
                <a:extLst>
                  <a:ext uri="{FF2B5EF4-FFF2-40B4-BE49-F238E27FC236}">
                    <a16:creationId xmlns:a16="http://schemas.microsoft.com/office/drawing/2014/main" id="{935E89F7-5C2A-4D9F-81C8-A65558E4737C}"/>
                  </a:ext>
                </a:extLst>
              </p:cNvPr>
              <p:cNvSpPr>
                <a:spLocks noChangeAspect="1" noChangeArrowheads="1"/>
              </p:cNvSpPr>
              <p:nvPr/>
            </p:nvSpPr>
            <p:spPr bwMode="auto">
              <a:xfrm>
                <a:off x="1877" y="2218"/>
                <a:ext cx="395"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09" name="Rectangle 1125">
                <a:extLst>
                  <a:ext uri="{FF2B5EF4-FFF2-40B4-BE49-F238E27FC236}">
                    <a16:creationId xmlns:a16="http://schemas.microsoft.com/office/drawing/2014/main" id="{67982C32-D841-469A-B459-5790168D0536}"/>
                  </a:ext>
                </a:extLst>
              </p:cNvPr>
              <p:cNvSpPr>
                <a:spLocks noChangeAspect="1" noChangeArrowheads="1"/>
              </p:cNvSpPr>
              <p:nvPr/>
            </p:nvSpPr>
            <p:spPr bwMode="auto">
              <a:xfrm>
                <a:off x="2272"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0" name="Rectangle 1126">
                <a:extLst>
                  <a:ext uri="{FF2B5EF4-FFF2-40B4-BE49-F238E27FC236}">
                    <a16:creationId xmlns:a16="http://schemas.microsoft.com/office/drawing/2014/main" id="{AC3A14C9-CA78-47FB-BDF5-8B8B049A4F4D}"/>
                  </a:ext>
                </a:extLst>
              </p:cNvPr>
              <p:cNvSpPr>
                <a:spLocks noChangeAspect="1" noChangeArrowheads="1"/>
              </p:cNvSpPr>
              <p:nvPr/>
            </p:nvSpPr>
            <p:spPr bwMode="auto">
              <a:xfrm>
                <a:off x="2666"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1" name="Rectangle 1127">
                <a:extLst>
                  <a:ext uri="{FF2B5EF4-FFF2-40B4-BE49-F238E27FC236}">
                    <a16:creationId xmlns:a16="http://schemas.microsoft.com/office/drawing/2014/main" id="{AFA8BF18-71C1-45D1-AA85-5F0292BB6C84}"/>
                  </a:ext>
                </a:extLst>
              </p:cNvPr>
              <p:cNvSpPr>
                <a:spLocks noChangeAspect="1" noChangeArrowheads="1"/>
              </p:cNvSpPr>
              <p:nvPr/>
            </p:nvSpPr>
            <p:spPr bwMode="auto">
              <a:xfrm>
                <a:off x="3060"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2" name="Rectangle 1128">
                <a:extLst>
                  <a:ext uri="{FF2B5EF4-FFF2-40B4-BE49-F238E27FC236}">
                    <a16:creationId xmlns:a16="http://schemas.microsoft.com/office/drawing/2014/main" id="{E0E5428F-EC19-4BDF-B85E-E82BB20BD7EF}"/>
                  </a:ext>
                </a:extLst>
              </p:cNvPr>
              <p:cNvSpPr>
                <a:spLocks noChangeAspect="1" noChangeArrowheads="1"/>
              </p:cNvSpPr>
              <p:nvPr/>
            </p:nvSpPr>
            <p:spPr bwMode="auto">
              <a:xfrm>
                <a:off x="3454" y="2218"/>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3" name="Rectangle 1129">
                <a:extLst>
                  <a:ext uri="{FF2B5EF4-FFF2-40B4-BE49-F238E27FC236}">
                    <a16:creationId xmlns:a16="http://schemas.microsoft.com/office/drawing/2014/main" id="{3D072609-70DF-4A79-885D-14EB88DE6CEF}"/>
                  </a:ext>
                </a:extLst>
              </p:cNvPr>
              <p:cNvSpPr>
                <a:spLocks noChangeAspect="1" noChangeArrowheads="1"/>
              </p:cNvSpPr>
              <p:nvPr/>
            </p:nvSpPr>
            <p:spPr bwMode="auto">
              <a:xfrm>
                <a:off x="2272"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sp>
            <p:nvSpPr>
              <p:cNvPr id="171114" name="Rectangle 1130">
                <a:extLst>
                  <a:ext uri="{FF2B5EF4-FFF2-40B4-BE49-F238E27FC236}">
                    <a16:creationId xmlns:a16="http://schemas.microsoft.com/office/drawing/2014/main" id="{3D66A4DA-AB99-44BA-AAE7-53C5C18A09FF}"/>
                  </a:ext>
                </a:extLst>
              </p:cNvPr>
              <p:cNvSpPr>
                <a:spLocks noChangeAspect="1" noChangeArrowheads="1"/>
              </p:cNvSpPr>
              <p:nvPr/>
            </p:nvSpPr>
            <p:spPr bwMode="auto">
              <a:xfrm>
                <a:off x="1878" y="2573"/>
                <a:ext cx="394" cy="355"/>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sz="1200" b="1">
                  <a:solidFill>
                    <a:schemeClr val="tx1"/>
                  </a:solidFill>
                </a:endParaRPr>
              </a:p>
            </p:txBody>
          </p:sp>
        </p:grpSp>
        <p:sp>
          <p:nvSpPr>
            <p:cNvPr id="171115" name="Line 1131">
              <a:extLst>
                <a:ext uri="{FF2B5EF4-FFF2-40B4-BE49-F238E27FC236}">
                  <a16:creationId xmlns:a16="http://schemas.microsoft.com/office/drawing/2014/main" id="{AE155B4E-1ECA-4615-8325-5E932856206A}"/>
                </a:ext>
              </a:extLst>
            </p:cNvPr>
            <p:cNvSpPr>
              <a:spLocks noChangeAspect="1" noChangeShapeType="1"/>
            </p:cNvSpPr>
            <p:nvPr/>
          </p:nvSpPr>
          <p:spPr bwMode="auto">
            <a:xfrm rot="-177988">
              <a:off x="961" y="1517"/>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16" name="Line 1132">
              <a:extLst>
                <a:ext uri="{FF2B5EF4-FFF2-40B4-BE49-F238E27FC236}">
                  <a16:creationId xmlns:a16="http://schemas.microsoft.com/office/drawing/2014/main" id="{F2BC2237-8179-4934-94EE-31FFB381E4E1}"/>
                </a:ext>
              </a:extLst>
            </p:cNvPr>
            <p:cNvSpPr>
              <a:spLocks noChangeAspect="1" noChangeShapeType="1"/>
            </p:cNvSpPr>
            <p:nvPr/>
          </p:nvSpPr>
          <p:spPr bwMode="auto">
            <a:xfrm>
              <a:off x="1186" y="1544"/>
              <a:ext cx="231"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17" name="Line 1133">
              <a:extLst>
                <a:ext uri="{FF2B5EF4-FFF2-40B4-BE49-F238E27FC236}">
                  <a16:creationId xmlns:a16="http://schemas.microsoft.com/office/drawing/2014/main" id="{6B7F0223-C4BD-4E49-A065-6DD1BD8FB1E9}"/>
                </a:ext>
              </a:extLst>
            </p:cNvPr>
            <p:cNvSpPr>
              <a:spLocks noChangeAspect="1" noChangeShapeType="1"/>
            </p:cNvSpPr>
            <p:nvPr/>
          </p:nvSpPr>
          <p:spPr bwMode="auto">
            <a:xfrm flipV="1">
              <a:off x="945" y="1767"/>
              <a:ext cx="239" cy="237"/>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18" name="Line 1134">
              <a:extLst>
                <a:ext uri="{FF2B5EF4-FFF2-40B4-BE49-F238E27FC236}">
                  <a16:creationId xmlns:a16="http://schemas.microsoft.com/office/drawing/2014/main" id="{CEBEA692-EB9C-449D-8454-F5BEFC7F015C}"/>
                </a:ext>
              </a:extLst>
            </p:cNvPr>
            <p:cNvSpPr>
              <a:spLocks noChangeAspect="1" noChangeShapeType="1"/>
            </p:cNvSpPr>
            <p:nvPr/>
          </p:nvSpPr>
          <p:spPr bwMode="auto">
            <a:xfrm>
              <a:off x="1640" y="2460"/>
              <a:ext cx="124" cy="12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19" name="Line 1135">
              <a:extLst>
                <a:ext uri="{FF2B5EF4-FFF2-40B4-BE49-F238E27FC236}">
                  <a16:creationId xmlns:a16="http://schemas.microsoft.com/office/drawing/2014/main" id="{84F5D360-0AAE-42E9-93CD-111FBE4B2A52}"/>
                </a:ext>
              </a:extLst>
            </p:cNvPr>
            <p:cNvSpPr>
              <a:spLocks noChangeAspect="1" noChangeShapeType="1"/>
            </p:cNvSpPr>
            <p:nvPr/>
          </p:nvSpPr>
          <p:spPr bwMode="auto">
            <a:xfrm>
              <a:off x="943" y="2228"/>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0" name="Line 1136">
              <a:extLst>
                <a:ext uri="{FF2B5EF4-FFF2-40B4-BE49-F238E27FC236}">
                  <a16:creationId xmlns:a16="http://schemas.microsoft.com/office/drawing/2014/main" id="{83934EE8-1774-410F-AB2B-BB6C41C476EA}"/>
                </a:ext>
              </a:extLst>
            </p:cNvPr>
            <p:cNvSpPr>
              <a:spLocks noChangeAspect="1" noChangeShapeType="1"/>
            </p:cNvSpPr>
            <p:nvPr/>
          </p:nvSpPr>
          <p:spPr bwMode="auto">
            <a:xfrm rot="2592605" flipV="1">
              <a:off x="977" y="2383"/>
              <a:ext cx="172"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1" name="Line 1137">
              <a:extLst>
                <a:ext uri="{FF2B5EF4-FFF2-40B4-BE49-F238E27FC236}">
                  <a16:creationId xmlns:a16="http://schemas.microsoft.com/office/drawing/2014/main" id="{FA2D31CB-C60C-4390-A263-CEBF2AA5472A}"/>
                </a:ext>
              </a:extLst>
            </p:cNvPr>
            <p:cNvSpPr>
              <a:spLocks noChangeAspect="1" noChangeShapeType="1"/>
            </p:cNvSpPr>
            <p:nvPr/>
          </p:nvSpPr>
          <p:spPr bwMode="auto">
            <a:xfrm rot="2592605" flipV="1">
              <a:off x="1444" y="2379"/>
              <a:ext cx="164" cy="16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2" name="Line 1138">
              <a:extLst>
                <a:ext uri="{FF2B5EF4-FFF2-40B4-BE49-F238E27FC236}">
                  <a16:creationId xmlns:a16="http://schemas.microsoft.com/office/drawing/2014/main" id="{AF5214D0-51BB-4C28-98B8-25F5CB098FA7}"/>
                </a:ext>
              </a:extLst>
            </p:cNvPr>
            <p:cNvSpPr>
              <a:spLocks noChangeAspect="1" noChangeShapeType="1"/>
            </p:cNvSpPr>
            <p:nvPr/>
          </p:nvSpPr>
          <p:spPr bwMode="auto">
            <a:xfrm rot="2592605" flipV="1">
              <a:off x="1207" y="2384"/>
              <a:ext cx="173"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3" name="Line 1139">
              <a:extLst>
                <a:ext uri="{FF2B5EF4-FFF2-40B4-BE49-F238E27FC236}">
                  <a16:creationId xmlns:a16="http://schemas.microsoft.com/office/drawing/2014/main" id="{F6D8D264-6840-49BA-A201-A50353828FAE}"/>
                </a:ext>
              </a:extLst>
            </p:cNvPr>
            <p:cNvSpPr>
              <a:spLocks noChangeAspect="1" noChangeShapeType="1"/>
            </p:cNvSpPr>
            <p:nvPr/>
          </p:nvSpPr>
          <p:spPr bwMode="auto">
            <a:xfrm rot="2592605" flipV="1">
              <a:off x="1208" y="2150"/>
              <a:ext cx="167" cy="16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4" name="Line 1140">
              <a:extLst>
                <a:ext uri="{FF2B5EF4-FFF2-40B4-BE49-F238E27FC236}">
                  <a16:creationId xmlns:a16="http://schemas.microsoft.com/office/drawing/2014/main" id="{56016731-DEA4-4105-B70F-7A6510370EC0}"/>
                </a:ext>
              </a:extLst>
            </p:cNvPr>
            <p:cNvSpPr>
              <a:spLocks noChangeAspect="1" noChangeShapeType="1"/>
            </p:cNvSpPr>
            <p:nvPr/>
          </p:nvSpPr>
          <p:spPr bwMode="auto">
            <a:xfrm rot="2592605" flipV="1">
              <a:off x="1204" y="1913"/>
              <a:ext cx="178" cy="17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5" name="Line 1141">
              <a:extLst>
                <a:ext uri="{FF2B5EF4-FFF2-40B4-BE49-F238E27FC236}">
                  <a16:creationId xmlns:a16="http://schemas.microsoft.com/office/drawing/2014/main" id="{86A3B1E0-BA4D-4777-9CB2-1779976C79DE}"/>
                </a:ext>
              </a:extLst>
            </p:cNvPr>
            <p:cNvSpPr>
              <a:spLocks noChangeAspect="1" noChangeShapeType="1"/>
            </p:cNvSpPr>
            <p:nvPr/>
          </p:nvSpPr>
          <p:spPr bwMode="auto">
            <a:xfrm rot="2592605" flipV="1">
              <a:off x="983" y="1691"/>
              <a:ext cx="173" cy="163"/>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6" name="Line 1142">
              <a:extLst>
                <a:ext uri="{FF2B5EF4-FFF2-40B4-BE49-F238E27FC236}">
                  <a16:creationId xmlns:a16="http://schemas.microsoft.com/office/drawing/2014/main" id="{A0581F98-B8A4-4A81-AD1F-B29F08F17FF5}"/>
                </a:ext>
              </a:extLst>
            </p:cNvPr>
            <p:cNvSpPr>
              <a:spLocks noChangeAspect="1" noChangeShapeType="1"/>
            </p:cNvSpPr>
            <p:nvPr/>
          </p:nvSpPr>
          <p:spPr bwMode="auto">
            <a:xfrm rot="-18792605">
              <a:off x="1328" y="1586"/>
              <a:ext cx="171" cy="15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7" name="Line 1143">
              <a:extLst>
                <a:ext uri="{FF2B5EF4-FFF2-40B4-BE49-F238E27FC236}">
                  <a16:creationId xmlns:a16="http://schemas.microsoft.com/office/drawing/2014/main" id="{C36A78E0-5E1B-46E5-A129-6470934E069F}"/>
                </a:ext>
              </a:extLst>
            </p:cNvPr>
            <p:cNvSpPr>
              <a:spLocks noChangeAspect="1" noChangeShapeType="1"/>
            </p:cNvSpPr>
            <p:nvPr/>
          </p:nvSpPr>
          <p:spPr bwMode="auto">
            <a:xfrm rot="-18792605">
              <a:off x="1334" y="1813"/>
              <a:ext cx="161" cy="146"/>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8" name="Line 1144">
              <a:extLst>
                <a:ext uri="{FF2B5EF4-FFF2-40B4-BE49-F238E27FC236}">
                  <a16:creationId xmlns:a16="http://schemas.microsoft.com/office/drawing/2014/main" id="{AEDB1F64-3216-4685-B9DA-DF3BD34B6965}"/>
                </a:ext>
              </a:extLst>
            </p:cNvPr>
            <p:cNvSpPr>
              <a:spLocks noChangeAspect="1" noChangeShapeType="1"/>
            </p:cNvSpPr>
            <p:nvPr/>
          </p:nvSpPr>
          <p:spPr bwMode="auto">
            <a:xfrm rot="-18792605">
              <a:off x="1794" y="2262"/>
              <a:ext cx="168"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29" name="Line 1145">
              <a:extLst>
                <a:ext uri="{FF2B5EF4-FFF2-40B4-BE49-F238E27FC236}">
                  <a16:creationId xmlns:a16="http://schemas.microsoft.com/office/drawing/2014/main" id="{2B5BD557-D3D1-4EF9-B9A6-F018F963D2F2}"/>
                </a:ext>
              </a:extLst>
            </p:cNvPr>
            <p:cNvSpPr>
              <a:spLocks noChangeAspect="1" noChangeShapeType="1"/>
            </p:cNvSpPr>
            <p:nvPr/>
          </p:nvSpPr>
          <p:spPr bwMode="auto">
            <a:xfrm rot="-18792605">
              <a:off x="1328" y="2269"/>
              <a:ext cx="171" cy="155"/>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0" name="Line 1146">
              <a:extLst>
                <a:ext uri="{FF2B5EF4-FFF2-40B4-BE49-F238E27FC236}">
                  <a16:creationId xmlns:a16="http://schemas.microsoft.com/office/drawing/2014/main" id="{6BD6E72E-E824-4EFE-8D0F-98850C3A4865}"/>
                </a:ext>
              </a:extLst>
            </p:cNvPr>
            <p:cNvSpPr>
              <a:spLocks noChangeAspect="1" noChangeShapeType="1"/>
            </p:cNvSpPr>
            <p:nvPr/>
          </p:nvSpPr>
          <p:spPr bwMode="auto">
            <a:xfrm rot="-18792605">
              <a:off x="1570" y="1584"/>
              <a:ext cx="155" cy="1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1" name="Line 1147">
              <a:extLst>
                <a:ext uri="{FF2B5EF4-FFF2-40B4-BE49-F238E27FC236}">
                  <a16:creationId xmlns:a16="http://schemas.microsoft.com/office/drawing/2014/main" id="{AA954D9E-09D1-4460-91D6-1CF4CCA052F4}"/>
                </a:ext>
              </a:extLst>
            </p:cNvPr>
            <p:cNvSpPr>
              <a:spLocks noChangeAspect="1" noChangeShapeType="1"/>
            </p:cNvSpPr>
            <p:nvPr/>
          </p:nvSpPr>
          <p:spPr bwMode="auto">
            <a:xfrm rot="-18792605">
              <a:off x="1565" y="2039"/>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2" name="Line 1148">
              <a:extLst>
                <a:ext uri="{FF2B5EF4-FFF2-40B4-BE49-F238E27FC236}">
                  <a16:creationId xmlns:a16="http://schemas.microsoft.com/office/drawing/2014/main" id="{A5FCD42F-93C4-4754-B711-C2C7958737B8}"/>
                </a:ext>
              </a:extLst>
            </p:cNvPr>
            <p:cNvSpPr>
              <a:spLocks noChangeAspect="1" noChangeShapeType="1"/>
            </p:cNvSpPr>
            <p:nvPr/>
          </p:nvSpPr>
          <p:spPr bwMode="auto">
            <a:xfrm rot="-13392605">
              <a:off x="1678" y="2380"/>
              <a:ext cx="168" cy="162"/>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3" name="Line 1149">
              <a:extLst>
                <a:ext uri="{FF2B5EF4-FFF2-40B4-BE49-F238E27FC236}">
                  <a16:creationId xmlns:a16="http://schemas.microsoft.com/office/drawing/2014/main" id="{6936B967-EC59-42B0-8030-E6BBE028F662}"/>
                </a:ext>
              </a:extLst>
            </p:cNvPr>
            <p:cNvSpPr>
              <a:spLocks noChangeAspect="1" noChangeShapeType="1"/>
            </p:cNvSpPr>
            <p:nvPr/>
          </p:nvSpPr>
          <p:spPr bwMode="auto">
            <a:xfrm rot="-18792605">
              <a:off x="1802" y="1807"/>
              <a:ext cx="173" cy="158"/>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4" name="Line 1150">
              <a:extLst>
                <a:ext uri="{FF2B5EF4-FFF2-40B4-BE49-F238E27FC236}">
                  <a16:creationId xmlns:a16="http://schemas.microsoft.com/office/drawing/2014/main" id="{01C81478-77A0-458B-90B5-CFA2328ECA62}"/>
                </a:ext>
              </a:extLst>
            </p:cNvPr>
            <p:cNvSpPr>
              <a:spLocks noChangeAspect="1" noChangeShapeType="1"/>
            </p:cNvSpPr>
            <p:nvPr/>
          </p:nvSpPr>
          <p:spPr bwMode="auto">
            <a:xfrm flipH="1">
              <a:off x="1412" y="1756"/>
              <a:ext cx="236" cy="240"/>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5" name="Line 1151">
              <a:extLst>
                <a:ext uri="{FF2B5EF4-FFF2-40B4-BE49-F238E27FC236}">
                  <a16:creationId xmlns:a16="http://schemas.microsoft.com/office/drawing/2014/main" id="{817E9A1A-4177-4D02-B5A2-7FFBD90183EC}"/>
                </a:ext>
              </a:extLst>
            </p:cNvPr>
            <p:cNvSpPr>
              <a:spLocks noChangeAspect="1" noChangeShapeType="1"/>
            </p:cNvSpPr>
            <p:nvPr/>
          </p:nvSpPr>
          <p:spPr bwMode="auto">
            <a:xfrm flipH="1">
              <a:off x="1649" y="1531"/>
              <a:ext cx="228" cy="231"/>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6" name="Line 1152">
              <a:extLst>
                <a:ext uri="{FF2B5EF4-FFF2-40B4-BE49-F238E27FC236}">
                  <a16:creationId xmlns:a16="http://schemas.microsoft.com/office/drawing/2014/main" id="{4C763CDC-A63F-46A2-9F38-AC44C2D029A8}"/>
                </a:ext>
              </a:extLst>
            </p:cNvPr>
            <p:cNvSpPr>
              <a:spLocks noChangeAspect="1" noChangeShapeType="1"/>
            </p:cNvSpPr>
            <p:nvPr/>
          </p:nvSpPr>
          <p:spPr bwMode="auto">
            <a:xfrm flipH="1">
              <a:off x="1655" y="1997"/>
              <a:ext cx="234" cy="23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7" name="Line 1153">
              <a:extLst>
                <a:ext uri="{FF2B5EF4-FFF2-40B4-BE49-F238E27FC236}">
                  <a16:creationId xmlns:a16="http://schemas.microsoft.com/office/drawing/2014/main" id="{795D4471-9527-4A21-84A2-B6CC7A17CED1}"/>
                </a:ext>
              </a:extLst>
            </p:cNvPr>
            <p:cNvSpPr>
              <a:spLocks noChangeAspect="1" noChangeShapeType="1"/>
            </p:cNvSpPr>
            <p:nvPr/>
          </p:nvSpPr>
          <p:spPr bwMode="auto">
            <a:xfrm rot="-18792605">
              <a:off x="1565" y="2267"/>
              <a:ext cx="165" cy="154"/>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8" name="Line 1154">
              <a:extLst>
                <a:ext uri="{FF2B5EF4-FFF2-40B4-BE49-F238E27FC236}">
                  <a16:creationId xmlns:a16="http://schemas.microsoft.com/office/drawing/2014/main" id="{CEAF1156-B892-4251-9CCF-C25B2DD9A6B1}"/>
                </a:ext>
              </a:extLst>
            </p:cNvPr>
            <p:cNvSpPr>
              <a:spLocks noChangeAspect="1" noChangeShapeType="1"/>
            </p:cNvSpPr>
            <p:nvPr/>
          </p:nvSpPr>
          <p:spPr bwMode="auto">
            <a:xfrm rot="-177988">
              <a:off x="1201" y="1773"/>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139" name="Line 1155">
              <a:extLst>
                <a:ext uri="{FF2B5EF4-FFF2-40B4-BE49-F238E27FC236}">
                  <a16:creationId xmlns:a16="http://schemas.microsoft.com/office/drawing/2014/main" id="{8C3190B5-A71F-4FC4-A625-A2A7048B5746}"/>
                </a:ext>
              </a:extLst>
            </p:cNvPr>
            <p:cNvSpPr>
              <a:spLocks noChangeAspect="1" noChangeShapeType="1"/>
            </p:cNvSpPr>
            <p:nvPr/>
          </p:nvSpPr>
          <p:spPr bwMode="auto">
            <a:xfrm rot="-177988">
              <a:off x="1425" y="2005"/>
              <a:ext cx="212" cy="239"/>
            </a:xfrm>
            <a:prstGeom prst="line">
              <a:avLst/>
            </a:prstGeom>
            <a:noFill/>
            <a:ln w="28575">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1143" name="Text Box 1159">
            <a:extLst>
              <a:ext uri="{FF2B5EF4-FFF2-40B4-BE49-F238E27FC236}">
                <a16:creationId xmlns:a16="http://schemas.microsoft.com/office/drawing/2014/main" id="{BD61DE1E-8380-4419-9958-02275258CA5C}"/>
              </a:ext>
            </a:extLst>
          </p:cNvPr>
          <p:cNvSpPr txBox="1">
            <a:spLocks noChangeArrowheads="1"/>
          </p:cNvSpPr>
          <p:nvPr/>
        </p:nvSpPr>
        <p:spPr bwMode="auto">
          <a:xfrm>
            <a:off x="3309938" y="1173163"/>
            <a:ext cx="20621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kumimoji="0" lang="en-US" altLang="en-US" sz="2400">
                <a:solidFill>
                  <a:schemeClr val="tx2"/>
                </a:solidFill>
              </a:rPr>
              <a:t>Grid network</a:t>
            </a:r>
          </a:p>
        </p:txBody>
      </p:sp>
      <p:graphicFrame>
        <p:nvGraphicFramePr>
          <p:cNvPr id="171147" name="Object 1163">
            <a:extLst>
              <a:ext uri="{FF2B5EF4-FFF2-40B4-BE49-F238E27FC236}">
                <a16:creationId xmlns:a16="http://schemas.microsoft.com/office/drawing/2014/main" id="{0AC147C0-01D9-4BDF-B74F-DF5E38B71D66}"/>
              </a:ext>
            </a:extLst>
          </p:cNvPr>
          <p:cNvGraphicFramePr>
            <a:graphicFrameLocks noChangeAspect="1"/>
          </p:cNvGraphicFramePr>
          <p:nvPr/>
        </p:nvGraphicFramePr>
        <p:xfrm>
          <a:off x="2852738" y="3560763"/>
          <a:ext cx="3048000" cy="3562350"/>
        </p:xfrm>
        <a:graphic>
          <a:graphicData uri="http://schemas.openxmlformats.org/presentationml/2006/ole">
            <mc:AlternateContent xmlns:mc="http://schemas.openxmlformats.org/markup-compatibility/2006">
              <mc:Choice xmlns:v="urn:schemas-microsoft-com:vml" Requires="v">
                <p:oleObj spid="_x0000_s171156" name="Graph Sheet" r:id="rId5" imgW="3352680" imgH="2590560" progId="SPLUSGraphSheetFileType">
                  <p:embed/>
                </p:oleObj>
              </mc:Choice>
              <mc:Fallback>
                <p:oleObj name="Graph Sheet" r:id="rId5" imgW="3352680" imgH="2590560" progId="SPLUSGraphSheetFileType">
                  <p:embed/>
                  <p:pic>
                    <p:nvPicPr>
                      <p:cNvPr id="0" name="Object 1163"/>
                      <p:cNvPicPr>
                        <a:picLocks noChangeAspect="1" noChangeArrowheads="1"/>
                      </p:cNvPicPr>
                      <p:nvPr/>
                    </p:nvPicPr>
                    <p:blipFill>
                      <a:blip r:embed="rId6">
                        <a:extLst>
                          <a:ext uri="{28A0092B-C50C-407E-A947-70E740481C1C}">
                            <a14:useLocalDpi xmlns:a14="http://schemas.microsoft.com/office/drawing/2010/main" val="0"/>
                          </a:ext>
                        </a:extLst>
                      </a:blip>
                      <a:srcRect l="31769" t="21532" r="28743" b="15178"/>
                      <a:stretch>
                        <a:fillRect/>
                      </a:stretch>
                    </p:blipFill>
                    <p:spPr bwMode="auto">
                      <a:xfrm>
                        <a:off x="2852738" y="3560763"/>
                        <a:ext cx="30480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149" name="Object 1165">
            <a:extLst>
              <a:ext uri="{FF2B5EF4-FFF2-40B4-BE49-F238E27FC236}">
                <a16:creationId xmlns:a16="http://schemas.microsoft.com/office/drawing/2014/main" id="{B92B8563-6D37-4265-94A8-2BF50D30A3A9}"/>
              </a:ext>
            </a:extLst>
          </p:cNvPr>
          <p:cNvGraphicFramePr>
            <a:graphicFrameLocks noChangeAspect="1"/>
          </p:cNvGraphicFramePr>
          <p:nvPr/>
        </p:nvGraphicFramePr>
        <p:xfrm>
          <a:off x="6223000" y="403225"/>
          <a:ext cx="2870200" cy="3959225"/>
        </p:xfrm>
        <a:graphic>
          <a:graphicData uri="http://schemas.openxmlformats.org/presentationml/2006/ole">
            <mc:AlternateContent xmlns:mc="http://schemas.openxmlformats.org/markup-compatibility/2006">
              <mc:Choice xmlns:v="urn:schemas-microsoft-com:vml" Requires="v">
                <p:oleObj spid="_x0000_s171157" name="Picture" r:id="rId7" imgW="2610000" imgH="3600360" progId="Word.Picture.8">
                  <p:embed/>
                </p:oleObj>
              </mc:Choice>
              <mc:Fallback>
                <p:oleObj name="Picture" r:id="rId7" imgW="2610000" imgH="3600360" progId="Word.Picture.8">
                  <p:embed/>
                  <p:pic>
                    <p:nvPicPr>
                      <p:cNvPr id="0" name="Object 116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3000" y="403225"/>
                        <a:ext cx="28702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1150" name="Rectangle 1166">
            <a:extLst>
              <a:ext uri="{FF2B5EF4-FFF2-40B4-BE49-F238E27FC236}">
                <a16:creationId xmlns:a16="http://schemas.microsoft.com/office/drawing/2014/main" id="{B4CF1ED8-44AD-4DC0-B649-DDDA3775A763}"/>
              </a:ext>
            </a:extLst>
          </p:cNvPr>
          <p:cNvSpPr>
            <a:spLocks noChangeArrowheads="1"/>
          </p:cNvSpPr>
          <p:nvPr/>
        </p:nvSpPr>
        <p:spPr bwMode="auto">
          <a:xfrm>
            <a:off x="7112000" y="63500"/>
            <a:ext cx="622300" cy="457200"/>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2400">
                <a:solidFill>
                  <a:schemeClr val="tx2"/>
                </a:solidFill>
              </a:rPr>
              <a:t>D</a:t>
            </a:r>
            <a:r>
              <a:rPr kumimoji="0" lang="en-US" altLang="en-US" sz="2400">
                <a:solidFill>
                  <a:schemeClr val="tx2"/>
                </a:solidFill>
                <a:sym typeface="Symbol" panose="05050102010706020507" pitchFamily="18" charset="2"/>
              </a:rPr>
              <a:t></a:t>
            </a:r>
          </a:p>
        </p:txBody>
      </p:sp>
      <p:grpSp>
        <p:nvGrpSpPr>
          <p:cNvPr id="171155" name="Group 1171">
            <a:extLst>
              <a:ext uri="{FF2B5EF4-FFF2-40B4-BE49-F238E27FC236}">
                <a16:creationId xmlns:a16="http://schemas.microsoft.com/office/drawing/2014/main" id="{4F59B4C7-322B-446B-BACC-7E2715D87DCD}"/>
              </a:ext>
            </a:extLst>
          </p:cNvPr>
          <p:cNvGrpSpPr>
            <a:grpSpLocks/>
          </p:cNvGrpSpPr>
          <p:nvPr/>
        </p:nvGrpSpPr>
        <p:grpSpPr bwMode="auto">
          <a:xfrm>
            <a:off x="6129338" y="4389438"/>
            <a:ext cx="2500312" cy="2309812"/>
            <a:chOff x="3861" y="2765"/>
            <a:chExt cx="1575" cy="1455"/>
          </a:xfrm>
        </p:grpSpPr>
        <p:pic>
          <p:nvPicPr>
            <p:cNvPr id="171152" name="Picture 1168">
              <a:extLst>
                <a:ext uri="{FF2B5EF4-FFF2-40B4-BE49-F238E27FC236}">
                  <a16:creationId xmlns:a16="http://schemas.microsoft.com/office/drawing/2014/main" id="{AF8AA82C-0A80-45CD-AE1E-29275DE566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19786" t="14441" r="10027" b="6569"/>
            <a:stretch>
              <a:fillRect/>
            </a:stretch>
          </p:blipFill>
          <p:spPr bwMode="auto">
            <a:xfrm>
              <a:off x="3861" y="2765"/>
              <a:ext cx="1575" cy="1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153" name="Line 1169">
              <a:extLst>
                <a:ext uri="{FF2B5EF4-FFF2-40B4-BE49-F238E27FC236}">
                  <a16:creationId xmlns:a16="http://schemas.microsoft.com/office/drawing/2014/main" id="{4BAE318F-CCDD-4638-AC15-B0D3F9837D4B}"/>
                </a:ext>
              </a:extLst>
            </p:cNvPr>
            <p:cNvSpPr>
              <a:spLocks noChangeShapeType="1"/>
            </p:cNvSpPr>
            <p:nvPr/>
          </p:nvSpPr>
          <p:spPr bwMode="auto">
            <a:xfrm flipH="1" flipV="1">
              <a:off x="4562" y="2878"/>
              <a:ext cx="699" cy="119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overrideClrMapping bg1="lt1" tx1="dk1" bg2="lt2" tx2="dk2" accent1="accent1" accent2="accent2" accent3="accent3" accent4="accent4" accent5="accent5" accent6="accent6" hlink="hlink" folHlink="folHlink"/>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67CAFD5F-2252-4DE4-988C-EF4FC848B63C}"/>
              </a:ext>
            </a:extLst>
          </p:cNvPr>
          <p:cNvSpPr>
            <a:spLocks noGrp="1" noChangeArrowheads="1"/>
          </p:cNvSpPr>
          <p:nvPr>
            <p:ph type="title"/>
          </p:nvPr>
        </p:nvSpPr>
        <p:spPr>
          <a:xfrm>
            <a:off x="762000" y="381000"/>
            <a:ext cx="7772400" cy="1143000"/>
          </a:xfrm>
        </p:spPr>
        <p:txBody>
          <a:bodyPr/>
          <a:lstStyle/>
          <a:p>
            <a:r>
              <a:rPr lang="en-US" altLang="en-US"/>
              <a:t>Constant Stream Drops Law</a:t>
            </a:r>
          </a:p>
        </p:txBody>
      </p:sp>
      <p:graphicFrame>
        <p:nvGraphicFramePr>
          <p:cNvPr id="221187" name="Object 3">
            <a:extLst>
              <a:ext uri="{FF2B5EF4-FFF2-40B4-BE49-F238E27FC236}">
                <a16:creationId xmlns:a16="http://schemas.microsoft.com/office/drawing/2014/main" id="{1CCEBC3A-1262-4251-A53E-006553B043B9}"/>
              </a:ext>
            </a:extLst>
          </p:cNvPr>
          <p:cNvGraphicFramePr>
            <a:graphicFrameLocks noChangeAspect="1"/>
          </p:cNvGraphicFramePr>
          <p:nvPr/>
        </p:nvGraphicFramePr>
        <p:xfrm>
          <a:off x="990600" y="1295400"/>
          <a:ext cx="6710363" cy="5184775"/>
        </p:xfrm>
        <a:graphic>
          <a:graphicData uri="http://schemas.openxmlformats.org/presentationml/2006/ole">
            <mc:AlternateContent xmlns:mc="http://schemas.openxmlformats.org/markup-compatibility/2006">
              <mc:Choice xmlns:v="urn:schemas-microsoft-com:vml" Requires="v">
                <p:oleObj spid="_x0000_s285696" name="Graph Sheet" r:id="rId4" imgW="3352680" imgH="2590560" progId="SPLUSGraphSheetFileType">
                  <p:embed/>
                </p:oleObj>
              </mc:Choice>
              <mc:Fallback>
                <p:oleObj name="Graph Sheet" r:id="rId4" imgW="3352680" imgH="2590560" progId="SPLUSGraphSheetFileTyp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6710363"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61122" name="Rectangle 2">
            <a:extLst>
              <a:ext uri="{FF2B5EF4-FFF2-40B4-BE49-F238E27FC236}">
                <a16:creationId xmlns:a16="http://schemas.microsoft.com/office/drawing/2014/main" id="{63DC3B4C-1904-434A-92C8-2E38975C92BF}"/>
              </a:ext>
            </a:extLst>
          </p:cNvPr>
          <p:cNvSpPr>
            <a:spLocks noGrp="1" noChangeArrowheads="1"/>
          </p:cNvSpPr>
          <p:nvPr>
            <p:ph type="title"/>
          </p:nvPr>
        </p:nvSpPr>
        <p:spPr>
          <a:xfrm>
            <a:off x="698500" y="0"/>
            <a:ext cx="7772400" cy="457200"/>
          </a:xfrm>
        </p:spPr>
        <p:txBody>
          <a:bodyPr/>
          <a:lstStyle/>
          <a:p>
            <a:r>
              <a:rPr lang="en-US" altLang="en-US" sz="2800"/>
              <a:t>Contributing area of upwards curved grid cells only</a:t>
            </a:r>
            <a:endParaRPr lang="en-US" altLang="en-US"/>
          </a:p>
        </p:txBody>
      </p:sp>
      <p:pic>
        <p:nvPicPr>
          <p:cNvPr id="261123" name="Picture 3">
            <a:extLst>
              <a:ext uri="{FF2B5EF4-FFF2-40B4-BE49-F238E27FC236}">
                <a16:creationId xmlns:a16="http://schemas.microsoft.com/office/drawing/2014/main" id="{57ADECCE-0A0E-4769-B628-37F7A5C0ED8E}"/>
              </a:ext>
            </a:extLst>
          </p:cNvPr>
          <p:cNvPicPr>
            <a:picLocks noChangeArrowheads="1"/>
          </p:cNvPicPr>
          <p:nvPr/>
        </p:nvPicPr>
        <p:blipFill>
          <a:blip r:embed="rId4">
            <a:extLst>
              <a:ext uri="{28A0092B-C50C-407E-A947-70E740481C1C}">
                <a14:useLocalDpi xmlns:a14="http://schemas.microsoft.com/office/drawing/2010/main" val="0"/>
              </a:ext>
            </a:extLst>
          </a:blip>
          <a:srcRect t="9380"/>
          <a:stretch>
            <a:fillRect/>
          </a:stretch>
        </p:blipFill>
        <p:spPr bwMode="auto">
          <a:xfrm>
            <a:off x="1127125" y="469900"/>
            <a:ext cx="7651750" cy="846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35523" name="Text Box 2051">
            <a:extLst>
              <a:ext uri="{FF2B5EF4-FFF2-40B4-BE49-F238E27FC236}">
                <a16:creationId xmlns:a16="http://schemas.microsoft.com/office/drawing/2014/main" id="{632ED671-43F1-4C7B-84B8-C9B9966E6F86}"/>
              </a:ext>
            </a:extLst>
          </p:cNvPr>
          <p:cNvSpPr txBox="1">
            <a:spLocks noChangeArrowheads="1"/>
          </p:cNvSpPr>
          <p:nvPr/>
        </p:nvSpPr>
        <p:spPr bwMode="auto">
          <a:xfrm>
            <a:off x="1112838" y="0"/>
            <a:ext cx="6581775"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kumimoji="0" lang="en-US" altLang="en-US" sz="2400">
                <a:solidFill>
                  <a:schemeClr val="tx1"/>
                </a:solidFill>
              </a:rPr>
              <a:t>Curvature based stream and watershed delineation with automatic threshold by constant drop analysis</a:t>
            </a:r>
          </a:p>
        </p:txBody>
      </p:sp>
      <p:pic>
        <p:nvPicPr>
          <p:cNvPr id="235524" name="Picture 2052">
            <a:extLst>
              <a:ext uri="{FF2B5EF4-FFF2-40B4-BE49-F238E27FC236}">
                <a16:creationId xmlns:a16="http://schemas.microsoft.com/office/drawing/2014/main" id="{26BB71D5-6176-40FC-9E8D-B08442F76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938" y="847725"/>
            <a:ext cx="6496050" cy="6010275"/>
          </a:xfrm>
          <a:prstGeom prst="rect">
            <a:avLst/>
          </a:prstGeom>
          <a:noFill/>
          <a:ln>
            <a:noFill/>
          </a:ln>
          <a:effectLst/>
          <a:extLst>
            <a:ext uri="{909E8E84-426E-40DD-AFC4-6F175D3DCCD1}">
              <a14:hiddenFill xmlns:a14="http://schemas.microsoft.com/office/drawing/2010/main">
                <a:solidFill>
                  <a:srgbClr val="FF99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195E91BF-6013-45B1-80FF-75A42A634B92}"/>
              </a:ext>
            </a:extLst>
          </p:cNvPr>
          <p:cNvSpPr>
            <a:spLocks noGrp="1" noChangeArrowheads="1"/>
          </p:cNvSpPr>
          <p:nvPr>
            <p:ph type="title"/>
          </p:nvPr>
        </p:nvSpPr>
        <p:spPr>
          <a:xfrm>
            <a:off x="838200" y="1052513"/>
            <a:ext cx="7620000" cy="4495800"/>
          </a:xfrm>
        </p:spPr>
        <p:txBody>
          <a:bodyPr/>
          <a:lstStyle/>
          <a:p>
            <a:pPr>
              <a:lnSpc>
                <a:spcPct val="100000"/>
              </a:lnSpc>
            </a:pPr>
            <a:r>
              <a:rPr lang="en-US" altLang="en-US" sz="4400">
                <a:latin typeface="Times New Roman" panose="02020603050405020304" pitchFamily="18" charset="0"/>
              </a:rPr>
              <a:t>Hydrologic processes are different on hillslopes and in channels.  It is important to recognize this and delineate model elements that account for this.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026">
            <a:extLst>
              <a:ext uri="{FF2B5EF4-FFF2-40B4-BE49-F238E27FC236}">
                <a16:creationId xmlns:a16="http://schemas.microsoft.com/office/drawing/2014/main" id="{477121C0-BD1C-4B05-8EEF-5906CCE30E47}"/>
              </a:ext>
            </a:extLst>
          </p:cNvPr>
          <p:cNvSpPr>
            <a:spLocks noGrp="1" noChangeArrowheads="1"/>
          </p:cNvSpPr>
          <p:nvPr>
            <p:ph type="title"/>
          </p:nvPr>
        </p:nvSpPr>
        <p:spPr>
          <a:xfrm>
            <a:off x="258763" y="198438"/>
            <a:ext cx="8885237" cy="1143000"/>
          </a:xfrm>
        </p:spPr>
        <p:txBody>
          <a:bodyPr/>
          <a:lstStyle/>
          <a:p>
            <a:pPr algn="ctr">
              <a:lnSpc>
                <a:spcPct val="100000"/>
              </a:lnSpc>
            </a:pPr>
            <a:r>
              <a:rPr lang="en-US" altLang="en-US" sz="4000">
                <a:cs typeface="Times New Roman" panose="02020603050405020304" pitchFamily="18" charset="0"/>
              </a:rPr>
              <a:t>Concentrated and dispersed contributing area and specific catchment area</a:t>
            </a:r>
            <a:r>
              <a:rPr lang="en-US" altLang="en-US" sz="4000"/>
              <a:t> </a:t>
            </a:r>
          </a:p>
        </p:txBody>
      </p:sp>
      <p:sp>
        <p:nvSpPr>
          <p:cNvPr id="254980" name="Rectangle 1028">
            <a:extLst>
              <a:ext uri="{FF2B5EF4-FFF2-40B4-BE49-F238E27FC236}">
                <a16:creationId xmlns:a16="http://schemas.microsoft.com/office/drawing/2014/main" id="{521DADCC-25BA-4CDC-AC60-1A3C2E3E3F9F}"/>
              </a:ext>
            </a:extLst>
          </p:cNvPr>
          <p:cNvSpPr>
            <a:spLocks noChangeArrowheads="1"/>
          </p:cNvSpPr>
          <p:nvPr/>
        </p:nvSpPr>
        <p:spPr bwMode="auto">
          <a:xfrm>
            <a:off x="1457325" y="1724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54979" name="Object 1027">
            <a:extLst>
              <a:ext uri="{FF2B5EF4-FFF2-40B4-BE49-F238E27FC236}">
                <a16:creationId xmlns:a16="http://schemas.microsoft.com/office/drawing/2014/main" id="{86C3FEE0-1D91-49E7-B5CE-0CD9CFE9222A}"/>
              </a:ext>
            </a:extLst>
          </p:cNvPr>
          <p:cNvGraphicFramePr>
            <a:graphicFrameLocks noChangeAspect="1"/>
          </p:cNvGraphicFramePr>
          <p:nvPr/>
        </p:nvGraphicFramePr>
        <p:xfrm>
          <a:off x="244475" y="1633538"/>
          <a:ext cx="9067800" cy="5448300"/>
        </p:xfrm>
        <a:graphic>
          <a:graphicData uri="http://schemas.openxmlformats.org/presentationml/2006/ole">
            <mc:AlternateContent xmlns:mc="http://schemas.openxmlformats.org/markup-compatibility/2006">
              <mc:Choice xmlns:v="urn:schemas-microsoft-com:vml" Requires="v">
                <p:oleObj spid="_x0000_s254981" name="Picture" r:id="rId3" imgW="8258040" imgH="4857840" progId="Word.Picture.8">
                  <p:embed/>
                </p:oleObj>
              </mc:Choice>
              <mc:Fallback>
                <p:oleObj name="Picture" r:id="rId3" imgW="8258040" imgH="4857840" progId="Word.Picture.8">
                  <p:embed/>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l="-443" r="8858" b="6212"/>
                      <a:stretch>
                        <a:fillRect/>
                      </a:stretch>
                    </p:blipFill>
                    <p:spPr bwMode="auto">
                      <a:xfrm>
                        <a:off x="244475" y="1633538"/>
                        <a:ext cx="9067800" cy="544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0E13512E-AA11-4BD0-BDB0-4EB685B13A2B}"/>
              </a:ext>
            </a:extLst>
          </p:cNvPr>
          <p:cNvSpPr>
            <a:spLocks noGrp="1" noChangeArrowheads="1"/>
          </p:cNvSpPr>
          <p:nvPr>
            <p:ph type="title"/>
          </p:nvPr>
        </p:nvSpPr>
        <p:spPr>
          <a:xfrm>
            <a:off x="0" y="79375"/>
            <a:ext cx="9144000" cy="838200"/>
          </a:xfrm>
        </p:spPr>
        <p:txBody>
          <a:bodyPr/>
          <a:lstStyle/>
          <a:p>
            <a:pPr algn="ctr"/>
            <a:r>
              <a:rPr lang="en-US" altLang="en-US" sz="3200"/>
              <a:t>How to decide on drainage area threshold to determine channels and watershed model elements?</a:t>
            </a:r>
          </a:p>
        </p:txBody>
      </p:sp>
      <p:graphicFrame>
        <p:nvGraphicFramePr>
          <p:cNvPr id="236547" name="Object 3">
            <a:extLst>
              <a:ext uri="{FF2B5EF4-FFF2-40B4-BE49-F238E27FC236}">
                <a16:creationId xmlns:a16="http://schemas.microsoft.com/office/drawing/2014/main" id="{32BDBD59-6BDD-4CFE-B065-36E1296B044F}"/>
              </a:ext>
            </a:extLst>
          </p:cNvPr>
          <p:cNvGraphicFramePr>
            <a:graphicFrameLocks noChangeAspect="1"/>
          </p:cNvGraphicFramePr>
          <p:nvPr/>
        </p:nvGraphicFramePr>
        <p:xfrm>
          <a:off x="304800" y="1143000"/>
          <a:ext cx="4113213" cy="5638800"/>
        </p:xfrm>
        <a:graphic>
          <a:graphicData uri="http://schemas.openxmlformats.org/presentationml/2006/ole">
            <mc:AlternateContent xmlns:mc="http://schemas.openxmlformats.org/markup-compatibility/2006">
              <mc:Choice xmlns:v="urn:schemas-microsoft-com:vml" Requires="v">
                <p:oleObj spid="_x0000_s284672" name="Bitmap Image" r:id="rId4" imgW="5466667" imgH="7497221" progId="Paint.Picture">
                  <p:embed/>
                </p:oleObj>
              </mc:Choice>
              <mc:Fallback>
                <p:oleObj name="Bitmap Image" r:id="rId4" imgW="5466667" imgH="7497221"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143000"/>
                        <a:ext cx="411321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6548" name="Object 4">
            <a:extLst>
              <a:ext uri="{FF2B5EF4-FFF2-40B4-BE49-F238E27FC236}">
                <a16:creationId xmlns:a16="http://schemas.microsoft.com/office/drawing/2014/main" id="{142C5FEC-05BB-4082-A301-664C4B9DA097}"/>
              </a:ext>
            </a:extLst>
          </p:cNvPr>
          <p:cNvGraphicFramePr>
            <a:graphicFrameLocks noChangeAspect="1"/>
          </p:cNvGraphicFramePr>
          <p:nvPr/>
        </p:nvGraphicFramePr>
        <p:xfrm>
          <a:off x="4648200" y="1143000"/>
          <a:ext cx="4205288" cy="5651500"/>
        </p:xfrm>
        <a:graphic>
          <a:graphicData uri="http://schemas.openxmlformats.org/presentationml/2006/ole">
            <mc:AlternateContent xmlns:mc="http://schemas.openxmlformats.org/markup-compatibility/2006">
              <mc:Choice xmlns:v="urn:schemas-microsoft-com:vml" Requires="v">
                <p:oleObj spid="_x0000_s284673" name="Bitmap Image" r:id="rId6" imgW="5563377" imgH="7478169" progId="Paint.Picture">
                  <p:embed/>
                </p:oleObj>
              </mc:Choice>
              <mc:Fallback>
                <p:oleObj name="Bitmap Image" r:id="rId6" imgW="5563377" imgH="7478169" progId="Paint.Picture">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143000"/>
                        <a:ext cx="4205288"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6549" name="Text Box 5">
            <a:extLst>
              <a:ext uri="{FF2B5EF4-FFF2-40B4-BE49-F238E27FC236}">
                <a16:creationId xmlns:a16="http://schemas.microsoft.com/office/drawing/2014/main" id="{5F5A6AF8-BD80-4F0E-B2B0-684FECAC3CF2}"/>
              </a:ext>
            </a:extLst>
          </p:cNvPr>
          <p:cNvSpPr txBox="1">
            <a:spLocks noChangeArrowheads="1"/>
          </p:cNvSpPr>
          <p:nvPr/>
        </p:nvSpPr>
        <p:spPr bwMode="auto">
          <a:xfrm>
            <a:off x="3124200" y="5943600"/>
            <a:ext cx="12954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500 cell theshold</a:t>
            </a:r>
          </a:p>
        </p:txBody>
      </p:sp>
      <p:sp>
        <p:nvSpPr>
          <p:cNvPr id="236550" name="Text Box 6">
            <a:extLst>
              <a:ext uri="{FF2B5EF4-FFF2-40B4-BE49-F238E27FC236}">
                <a16:creationId xmlns:a16="http://schemas.microsoft.com/office/drawing/2014/main" id="{D0DA8457-1CD4-41B4-BBAC-54DDBA1F9D82}"/>
              </a:ext>
            </a:extLst>
          </p:cNvPr>
          <p:cNvSpPr txBox="1">
            <a:spLocks noChangeArrowheads="1"/>
          </p:cNvSpPr>
          <p:nvPr/>
        </p:nvSpPr>
        <p:spPr bwMode="auto">
          <a:xfrm>
            <a:off x="7620000" y="5943600"/>
            <a:ext cx="1447800" cy="82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2400">
                <a:solidFill>
                  <a:schemeClr val="tx1"/>
                </a:solidFill>
              </a:rPr>
              <a:t>1000 cell theshold</a:t>
            </a:r>
          </a:p>
        </p:txBody>
      </p:sp>
      <p:sp>
        <p:nvSpPr>
          <p:cNvPr id="236589" name="Rectangle 45">
            <a:extLst>
              <a:ext uri="{FF2B5EF4-FFF2-40B4-BE49-F238E27FC236}">
                <a16:creationId xmlns:a16="http://schemas.microsoft.com/office/drawing/2014/main" id="{1856FF6B-2370-4AFE-B2C2-40AFE6298A7D}"/>
              </a:ext>
            </a:extLst>
          </p:cNvPr>
          <p:cNvSpPr>
            <a:spLocks noChangeArrowheads="1"/>
          </p:cNvSpPr>
          <p:nvPr/>
        </p:nvSpPr>
        <p:spPr bwMode="auto">
          <a:xfrm>
            <a:off x="6035675" y="776288"/>
            <a:ext cx="2819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algn="l">
              <a:defRPr kumimoji="1" sz="2400">
                <a:solidFill>
                  <a:schemeClr val="tx1"/>
                </a:solidFill>
                <a:latin typeface="Times New Roman" panose="02020603050405020304" pitchFamily="18" charset="0"/>
              </a:defRPr>
            </a:lvl1pPr>
            <a:lvl2pPr algn="l">
              <a:defRPr kumimoji="1" sz="2400">
                <a:solidFill>
                  <a:schemeClr val="tx1"/>
                </a:solidFill>
                <a:latin typeface="Times New Roman" panose="02020603050405020304" pitchFamily="18" charset="0"/>
              </a:defRPr>
            </a:lvl2pPr>
            <a:lvl3pPr algn="l">
              <a:defRPr kumimoji="1" sz="2400">
                <a:solidFill>
                  <a:schemeClr val="tx1"/>
                </a:solidFill>
                <a:latin typeface="Times New Roman" panose="02020603050405020304" pitchFamily="18" charset="0"/>
              </a:defRPr>
            </a:lvl3pPr>
            <a:lvl4pPr algn="l">
              <a:defRPr kumimoji="1" sz="2400">
                <a:solidFill>
                  <a:schemeClr val="tx1"/>
                </a:solidFill>
                <a:latin typeface="Times New Roman" panose="02020603050405020304" pitchFamily="18" charset="0"/>
              </a:defRPr>
            </a:lvl4pPr>
            <a:lvl5pPr algn="l">
              <a:defRPr kumimoji="1" sz="2400">
                <a:solidFill>
                  <a:schemeClr val="tx1"/>
                </a:solidFill>
                <a:latin typeface="Times New Roman" panose="02020603050405020304" pitchFamily="18" charset="0"/>
              </a:defRPr>
            </a:lvl5pPr>
            <a:lvl6pPr marL="457200" eaLnBrk="0" fontAlgn="base" hangingPunct="0">
              <a:spcBef>
                <a:spcPct val="0"/>
              </a:spcBef>
              <a:spcAft>
                <a:spcPct val="0"/>
              </a:spcAft>
              <a:defRPr kumimoji="1" sz="2400">
                <a:solidFill>
                  <a:schemeClr val="tx1"/>
                </a:solidFill>
                <a:latin typeface="Times New Roman" panose="02020603050405020304" pitchFamily="18" charset="0"/>
              </a:defRPr>
            </a:lvl6pPr>
            <a:lvl7pPr marL="914400" eaLnBrk="0" fontAlgn="base" hangingPunct="0">
              <a:spcBef>
                <a:spcPct val="0"/>
              </a:spcBef>
              <a:spcAft>
                <a:spcPct val="0"/>
              </a:spcAft>
              <a:defRPr kumimoji="1" sz="2400">
                <a:solidFill>
                  <a:schemeClr val="tx1"/>
                </a:solidFill>
                <a:latin typeface="Times New Roman" panose="02020603050405020304" pitchFamily="18" charset="0"/>
              </a:defRPr>
            </a:lvl7pPr>
            <a:lvl8pPr marL="1371600" eaLnBrk="0" fontAlgn="base" hangingPunct="0">
              <a:spcBef>
                <a:spcPct val="0"/>
              </a:spcBef>
              <a:spcAft>
                <a:spcPct val="0"/>
              </a:spcAft>
              <a:defRPr kumimoji="1" sz="2400">
                <a:solidFill>
                  <a:schemeClr val="tx1"/>
                </a:solidFill>
                <a:latin typeface="Times New Roman" panose="02020603050405020304" pitchFamily="18" charset="0"/>
              </a:defRPr>
            </a:lvl8pPr>
            <a:lvl9pPr marL="1828800" eaLnBrk="0" fontAlgn="base" hangingPunct="0">
              <a:spcBef>
                <a:spcPct val="0"/>
              </a:spcBef>
              <a:spcAft>
                <a:spcPct val="0"/>
              </a:spcAft>
              <a:defRPr kumimoji="1" sz="2400">
                <a:solidFill>
                  <a:schemeClr val="tx1"/>
                </a:solidFill>
                <a:latin typeface="Times New Roman" panose="02020603050405020304" pitchFamily="18" charset="0"/>
              </a:defRPr>
            </a:lvl9pPr>
          </a:lstStyle>
          <a:p>
            <a:pPr>
              <a:lnSpc>
                <a:spcPct val="70000"/>
              </a:lnSpc>
            </a:pPr>
            <a:endParaRPr lang="en-US" altLang="en-US" sz="3200" b="1">
              <a:solidFill>
                <a:schemeClr val="tx2"/>
              </a:solidFill>
              <a:latin typeface="Arial Narrow" panose="020B0606020202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9442" name="Picture 2" descr="C:\MyDocuments\Academics\GIS_in_WR\texture\texture.wmf">
            <a:extLst>
              <a:ext uri="{FF2B5EF4-FFF2-40B4-BE49-F238E27FC236}">
                <a16:creationId xmlns:a16="http://schemas.microsoft.com/office/drawing/2014/main" id="{5DF08425-CBEE-48E2-8A11-C94FCE3582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600"/>
            <a:ext cx="9040813" cy="6985000"/>
          </a:xfrm>
          <a:prstGeom prst="rect">
            <a:avLst/>
          </a:prstGeom>
          <a:noFill/>
          <a:extLst>
            <a:ext uri="{909E8E84-426E-40DD-AFC4-6F175D3DCCD1}">
              <a14:hiddenFill xmlns:a14="http://schemas.microsoft.com/office/drawing/2010/main">
                <a:solidFill>
                  <a:srgbClr val="FFFFFF"/>
                </a:solidFill>
              </a14:hiddenFill>
            </a:ext>
          </a:extLst>
        </p:spPr>
      </p:pic>
      <p:sp>
        <p:nvSpPr>
          <p:cNvPr id="189443" name="Rectangle 3">
            <a:extLst>
              <a:ext uri="{FF2B5EF4-FFF2-40B4-BE49-F238E27FC236}">
                <a16:creationId xmlns:a16="http://schemas.microsoft.com/office/drawing/2014/main" id="{C0C800EE-F09B-469C-9F2B-3E3DE081B1AE}"/>
              </a:ext>
            </a:extLst>
          </p:cNvPr>
          <p:cNvSpPr>
            <a:spLocks noGrp="1" noChangeArrowheads="1"/>
          </p:cNvSpPr>
          <p:nvPr>
            <p:ph type="title"/>
          </p:nvPr>
        </p:nvSpPr>
        <p:spPr>
          <a:xfrm>
            <a:off x="663575" y="0"/>
            <a:ext cx="7908925" cy="569913"/>
          </a:xfrm>
        </p:spPr>
        <p:txBody>
          <a:bodyPr/>
          <a:lstStyle/>
          <a:p>
            <a:r>
              <a:rPr lang="en-US" altLang="en-US" sz="3600"/>
              <a:t>Topographic Texture and Drainage Density</a:t>
            </a:r>
          </a:p>
        </p:txBody>
      </p:sp>
      <p:sp>
        <p:nvSpPr>
          <p:cNvPr id="189444" name="Text Box 4">
            <a:extLst>
              <a:ext uri="{FF2B5EF4-FFF2-40B4-BE49-F238E27FC236}">
                <a16:creationId xmlns:a16="http://schemas.microsoft.com/office/drawing/2014/main" id="{1A7EC883-4B9F-4228-946C-6CD3DC33708F}"/>
              </a:ext>
            </a:extLst>
          </p:cNvPr>
          <p:cNvSpPr txBox="1">
            <a:spLocks noChangeArrowheads="1"/>
          </p:cNvSpPr>
          <p:nvPr/>
        </p:nvSpPr>
        <p:spPr bwMode="auto">
          <a:xfrm>
            <a:off x="3648075" y="485775"/>
            <a:ext cx="1838325" cy="6413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00">
                <a:solidFill>
                  <a:schemeClr val="tx1"/>
                </a:solidFill>
              </a:rPr>
              <a:t>Same scale, 20 m contour interval</a:t>
            </a:r>
          </a:p>
        </p:txBody>
      </p:sp>
      <p:sp>
        <p:nvSpPr>
          <p:cNvPr id="189445" name="Text Box 5">
            <a:extLst>
              <a:ext uri="{FF2B5EF4-FFF2-40B4-BE49-F238E27FC236}">
                <a16:creationId xmlns:a16="http://schemas.microsoft.com/office/drawing/2014/main" id="{AF8013E6-691E-4A48-A329-1B26A3AD0C09}"/>
              </a:ext>
            </a:extLst>
          </p:cNvPr>
          <p:cNvSpPr txBox="1">
            <a:spLocks noChangeArrowheads="1"/>
          </p:cNvSpPr>
          <p:nvPr/>
        </p:nvSpPr>
        <p:spPr bwMode="auto">
          <a:xfrm>
            <a:off x="5924550" y="542925"/>
            <a:ext cx="180022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Sunland, CA</a:t>
            </a:r>
          </a:p>
        </p:txBody>
      </p:sp>
      <p:sp>
        <p:nvSpPr>
          <p:cNvPr id="189446" name="Text Box 6">
            <a:extLst>
              <a:ext uri="{FF2B5EF4-FFF2-40B4-BE49-F238E27FC236}">
                <a16:creationId xmlns:a16="http://schemas.microsoft.com/office/drawing/2014/main" id="{ABB99E28-FB5E-42AD-B708-44E36266AF9E}"/>
              </a:ext>
            </a:extLst>
          </p:cNvPr>
          <p:cNvSpPr txBox="1">
            <a:spLocks noChangeArrowheads="1"/>
          </p:cNvSpPr>
          <p:nvPr/>
        </p:nvSpPr>
        <p:spPr bwMode="auto">
          <a:xfrm>
            <a:off x="1285875" y="495300"/>
            <a:ext cx="2085975" cy="4572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a:spcBef>
                <a:spcPct val="50000"/>
              </a:spcBef>
            </a:pPr>
            <a:r>
              <a:rPr lang="en-US" altLang="en-US" sz="2400">
                <a:solidFill>
                  <a:schemeClr val="tx1"/>
                </a:solidFill>
              </a:rPr>
              <a:t>Driftwood, PA</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4955C807-1C5C-4A4C-9B87-91FA45F215A2}"/>
              </a:ext>
            </a:extLst>
          </p:cNvPr>
          <p:cNvSpPr>
            <a:spLocks noGrp="1" noChangeArrowheads="1"/>
          </p:cNvSpPr>
          <p:nvPr>
            <p:ph type="title"/>
          </p:nvPr>
        </p:nvSpPr>
        <p:spPr>
          <a:xfrm>
            <a:off x="379413" y="0"/>
            <a:ext cx="8445500" cy="901700"/>
          </a:xfrm>
        </p:spPr>
        <p:txBody>
          <a:bodyPr/>
          <a:lstStyle/>
          <a:p>
            <a:r>
              <a:rPr lang="en-US" altLang="en-US" sz="4000"/>
              <a:t>Strahler Stream Order</a:t>
            </a:r>
            <a:r>
              <a:rPr lang="en-US" altLang="en-US" sz="4400"/>
              <a:t> </a:t>
            </a:r>
            <a:br>
              <a:rPr lang="en-US" altLang="en-US" sz="4400"/>
            </a:br>
            <a:r>
              <a:rPr lang="en-US" altLang="en-US" sz="2800"/>
              <a:t>Stream Drop: Elevation difference between ends of stream</a:t>
            </a:r>
          </a:p>
        </p:txBody>
      </p:sp>
      <p:sp>
        <p:nvSpPr>
          <p:cNvPr id="224261" name="Text Box 5">
            <a:extLst>
              <a:ext uri="{FF2B5EF4-FFF2-40B4-BE49-F238E27FC236}">
                <a16:creationId xmlns:a16="http://schemas.microsoft.com/office/drawing/2014/main" id="{5102715C-42FF-44AF-97DA-EE4B4B003AFE}"/>
              </a:ext>
            </a:extLst>
          </p:cNvPr>
          <p:cNvSpPr txBox="1">
            <a:spLocks noChangeArrowheads="1"/>
          </p:cNvSpPr>
          <p:nvPr/>
        </p:nvSpPr>
        <p:spPr bwMode="auto">
          <a:xfrm>
            <a:off x="0" y="5754688"/>
            <a:ext cx="72517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0" lang="en-US" altLang="en-US" sz="2400">
                <a:solidFill>
                  <a:schemeClr val="tx1"/>
                </a:solidFill>
              </a:rPr>
              <a:t>Note that a “Strahler stream” comprises a sequence of links (reaches or segments) of the same order</a:t>
            </a:r>
          </a:p>
        </p:txBody>
      </p:sp>
      <p:grpSp>
        <p:nvGrpSpPr>
          <p:cNvPr id="224276" name="Group 20">
            <a:extLst>
              <a:ext uri="{FF2B5EF4-FFF2-40B4-BE49-F238E27FC236}">
                <a16:creationId xmlns:a16="http://schemas.microsoft.com/office/drawing/2014/main" id="{4D155BE4-3E9B-42FA-855B-0D9F173FEFD0}"/>
              </a:ext>
            </a:extLst>
          </p:cNvPr>
          <p:cNvGrpSpPr>
            <a:grpSpLocks/>
          </p:cNvGrpSpPr>
          <p:nvPr/>
        </p:nvGrpSpPr>
        <p:grpSpPr bwMode="auto">
          <a:xfrm>
            <a:off x="-14288" y="1136650"/>
            <a:ext cx="5883276" cy="4387850"/>
            <a:chOff x="130" y="697"/>
            <a:chExt cx="3706" cy="2764"/>
          </a:xfrm>
        </p:grpSpPr>
        <p:pic>
          <p:nvPicPr>
            <p:cNvPr id="224259" name="Picture 3" descr="G:\MAIDMENT\giswr2000\visual\graphics1\drop.bmp">
              <a:extLst>
                <a:ext uri="{FF2B5EF4-FFF2-40B4-BE49-F238E27FC236}">
                  <a16:creationId xmlns:a16="http://schemas.microsoft.com/office/drawing/2014/main" id="{C1689410-6997-47D1-B7AA-A18544838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 y="697"/>
              <a:ext cx="3706" cy="2764"/>
            </a:xfrm>
            <a:prstGeom prst="rect">
              <a:avLst/>
            </a:prstGeom>
            <a:noFill/>
            <a:extLst>
              <a:ext uri="{909E8E84-426E-40DD-AFC4-6F175D3DCCD1}">
                <a14:hiddenFill xmlns:a14="http://schemas.microsoft.com/office/drawing/2010/main">
                  <a:solidFill>
                    <a:srgbClr val="FFFFFF"/>
                  </a:solidFill>
                </a14:hiddenFill>
              </a:ext>
            </a:extLst>
          </p:spPr>
        </p:pic>
        <p:grpSp>
          <p:nvGrpSpPr>
            <p:cNvPr id="224262" name="Group 6">
              <a:extLst>
                <a:ext uri="{FF2B5EF4-FFF2-40B4-BE49-F238E27FC236}">
                  <a16:creationId xmlns:a16="http://schemas.microsoft.com/office/drawing/2014/main" id="{EC96DB93-DB03-45DF-8C71-2DC1A4E19657}"/>
                </a:ext>
              </a:extLst>
            </p:cNvPr>
            <p:cNvGrpSpPr>
              <a:grpSpLocks/>
            </p:cNvGrpSpPr>
            <p:nvPr/>
          </p:nvGrpSpPr>
          <p:grpSpPr bwMode="auto">
            <a:xfrm>
              <a:off x="970" y="2462"/>
              <a:ext cx="1592" cy="935"/>
              <a:chOff x="1968" y="2520"/>
              <a:chExt cx="1592" cy="935"/>
            </a:xfrm>
          </p:grpSpPr>
          <p:sp>
            <p:nvSpPr>
              <p:cNvPr id="224263" name="AutoShape 7">
                <a:extLst>
                  <a:ext uri="{FF2B5EF4-FFF2-40B4-BE49-F238E27FC236}">
                    <a16:creationId xmlns:a16="http://schemas.microsoft.com/office/drawing/2014/main" id="{EE093D9D-E093-4F53-982F-5654F7EF2E5D}"/>
                  </a:ext>
                </a:extLst>
              </p:cNvPr>
              <p:cNvSpPr>
                <a:spLocks noChangeArrowheads="1"/>
              </p:cNvSpPr>
              <p:nvPr/>
            </p:nvSpPr>
            <p:spPr bwMode="auto">
              <a:xfrm>
                <a:off x="2536" y="2744"/>
                <a:ext cx="64" cy="5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64" name="AutoShape 8">
                <a:extLst>
                  <a:ext uri="{FF2B5EF4-FFF2-40B4-BE49-F238E27FC236}">
                    <a16:creationId xmlns:a16="http://schemas.microsoft.com/office/drawing/2014/main" id="{31CE5D7B-3F8E-450C-BAA2-CFA4D6141CA2}"/>
                  </a:ext>
                </a:extLst>
              </p:cNvPr>
              <p:cNvSpPr>
                <a:spLocks noChangeArrowheads="1"/>
              </p:cNvSpPr>
              <p:nvPr/>
            </p:nvSpPr>
            <p:spPr bwMode="auto">
              <a:xfrm>
                <a:off x="2976" y="2880"/>
                <a:ext cx="64" cy="62"/>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4265" name="Text Box 9">
                <a:extLst>
                  <a:ext uri="{FF2B5EF4-FFF2-40B4-BE49-F238E27FC236}">
                    <a16:creationId xmlns:a16="http://schemas.microsoft.com/office/drawing/2014/main" id="{AABF098F-72E9-4931-AE0E-72432E8495A1}"/>
                  </a:ext>
                </a:extLst>
              </p:cNvPr>
              <p:cNvSpPr txBox="1">
                <a:spLocks noChangeArrowheads="1"/>
              </p:cNvSpPr>
              <p:nvPr/>
            </p:nvSpPr>
            <p:spPr bwMode="auto">
              <a:xfrm>
                <a:off x="1968" y="2928"/>
                <a:ext cx="6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Nodes</a:t>
                </a:r>
              </a:p>
            </p:txBody>
          </p:sp>
          <p:sp>
            <p:nvSpPr>
              <p:cNvPr id="224266" name="Text Box 10">
                <a:extLst>
                  <a:ext uri="{FF2B5EF4-FFF2-40B4-BE49-F238E27FC236}">
                    <a16:creationId xmlns:a16="http://schemas.microsoft.com/office/drawing/2014/main" id="{42771F2B-1CAC-49B1-8118-3C1A7B6A4FF9}"/>
                  </a:ext>
                </a:extLst>
              </p:cNvPr>
              <p:cNvSpPr txBox="1">
                <a:spLocks noChangeArrowheads="1"/>
              </p:cNvSpPr>
              <p:nvPr/>
            </p:nvSpPr>
            <p:spPr bwMode="auto">
              <a:xfrm>
                <a:off x="2728" y="3040"/>
                <a:ext cx="6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Links</a:t>
                </a:r>
              </a:p>
            </p:txBody>
          </p:sp>
          <p:sp>
            <p:nvSpPr>
              <p:cNvPr id="224267" name="Text Box 11">
                <a:extLst>
                  <a:ext uri="{FF2B5EF4-FFF2-40B4-BE49-F238E27FC236}">
                    <a16:creationId xmlns:a16="http://schemas.microsoft.com/office/drawing/2014/main" id="{2DAA45C2-1CB6-45BC-9B09-0C172A0D34A1}"/>
                  </a:ext>
                </a:extLst>
              </p:cNvPr>
              <p:cNvSpPr txBox="1">
                <a:spLocks noChangeArrowheads="1"/>
              </p:cNvSpPr>
              <p:nvPr/>
            </p:nvSpPr>
            <p:spPr bwMode="auto">
              <a:xfrm>
                <a:off x="2328" y="3224"/>
                <a:ext cx="1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kumimoji="0" lang="en-US" altLang="en-US" sz="1800">
                    <a:solidFill>
                      <a:schemeClr val="tx1"/>
                    </a:solidFill>
                    <a:latin typeface="Arial" panose="020B0604020202020204" pitchFamily="34" charset="0"/>
                  </a:rPr>
                  <a:t>Single Stream</a:t>
                </a:r>
              </a:p>
            </p:txBody>
          </p:sp>
          <p:sp>
            <p:nvSpPr>
              <p:cNvPr id="224268" name="Line 12">
                <a:extLst>
                  <a:ext uri="{FF2B5EF4-FFF2-40B4-BE49-F238E27FC236}">
                    <a16:creationId xmlns:a16="http://schemas.microsoft.com/office/drawing/2014/main" id="{2975A5DD-18FA-45D2-B52A-D98564725C59}"/>
                  </a:ext>
                </a:extLst>
              </p:cNvPr>
              <p:cNvSpPr>
                <a:spLocks noChangeShapeType="1"/>
              </p:cNvSpPr>
              <p:nvPr/>
            </p:nvSpPr>
            <p:spPr bwMode="auto">
              <a:xfrm flipH="1" flipV="1">
                <a:off x="2224" y="2520"/>
                <a:ext cx="72" cy="4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69" name="Line 13">
                <a:extLst>
                  <a:ext uri="{FF2B5EF4-FFF2-40B4-BE49-F238E27FC236}">
                    <a16:creationId xmlns:a16="http://schemas.microsoft.com/office/drawing/2014/main" id="{5188E4D2-7AB1-49AF-940D-BCC91A0E8FAA}"/>
                  </a:ext>
                </a:extLst>
              </p:cNvPr>
              <p:cNvSpPr>
                <a:spLocks noChangeShapeType="1"/>
              </p:cNvSpPr>
              <p:nvPr/>
            </p:nvSpPr>
            <p:spPr bwMode="auto">
              <a:xfrm flipH="1" flipV="1">
                <a:off x="2416" y="2776"/>
                <a:ext cx="184" cy="4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0" name="Line 14">
                <a:extLst>
                  <a:ext uri="{FF2B5EF4-FFF2-40B4-BE49-F238E27FC236}">
                    <a16:creationId xmlns:a16="http://schemas.microsoft.com/office/drawing/2014/main" id="{1E5C5779-3D56-4912-9E33-2E426C04E411}"/>
                  </a:ext>
                </a:extLst>
              </p:cNvPr>
              <p:cNvSpPr>
                <a:spLocks noChangeShapeType="1"/>
              </p:cNvSpPr>
              <p:nvPr/>
            </p:nvSpPr>
            <p:spPr bwMode="auto">
              <a:xfrm flipV="1">
                <a:off x="2984" y="2936"/>
                <a:ext cx="120" cy="1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1" name="Line 15">
                <a:extLst>
                  <a:ext uri="{FF2B5EF4-FFF2-40B4-BE49-F238E27FC236}">
                    <a16:creationId xmlns:a16="http://schemas.microsoft.com/office/drawing/2014/main" id="{E75A3316-6D51-4731-82FD-FE3DBB68F5CC}"/>
                  </a:ext>
                </a:extLst>
              </p:cNvPr>
              <p:cNvSpPr>
                <a:spLocks noChangeShapeType="1"/>
              </p:cNvSpPr>
              <p:nvPr/>
            </p:nvSpPr>
            <p:spPr bwMode="auto">
              <a:xfrm flipH="1" flipV="1">
                <a:off x="2848" y="2920"/>
                <a:ext cx="112" cy="1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2" name="Line 16">
                <a:extLst>
                  <a:ext uri="{FF2B5EF4-FFF2-40B4-BE49-F238E27FC236}">
                    <a16:creationId xmlns:a16="http://schemas.microsoft.com/office/drawing/2014/main" id="{D367A9D1-4A04-4502-B7FB-3A9C7B1B8C44}"/>
                  </a:ext>
                </a:extLst>
              </p:cNvPr>
              <p:cNvSpPr>
                <a:spLocks noChangeShapeType="1"/>
              </p:cNvSpPr>
              <p:nvPr/>
            </p:nvSpPr>
            <p:spPr bwMode="auto">
              <a:xfrm flipV="1">
                <a:off x="2592" y="2904"/>
                <a:ext cx="112" cy="3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3" name="Line 17">
                <a:extLst>
                  <a:ext uri="{FF2B5EF4-FFF2-40B4-BE49-F238E27FC236}">
                    <a16:creationId xmlns:a16="http://schemas.microsoft.com/office/drawing/2014/main" id="{9EA98901-68FA-42F4-A5FD-C70769745E9E}"/>
                  </a:ext>
                </a:extLst>
              </p:cNvPr>
              <p:cNvSpPr>
                <a:spLocks noChangeShapeType="1"/>
              </p:cNvSpPr>
              <p:nvPr/>
            </p:nvSpPr>
            <p:spPr bwMode="auto">
              <a:xfrm flipV="1">
                <a:off x="2608" y="2936"/>
                <a:ext cx="480" cy="3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4274" name="Line 18">
                <a:extLst>
                  <a:ext uri="{FF2B5EF4-FFF2-40B4-BE49-F238E27FC236}">
                    <a16:creationId xmlns:a16="http://schemas.microsoft.com/office/drawing/2014/main" id="{0DE4DA73-1672-4711-8C6A-7C03C7F3224B}"/>
                  </a:ext>
                </a:extLst>
              </p:cNvPr>
              <p:cNvSpPr>
                <a:spLocks noChangeShapeType="1"/>
              </p:cNvSpPr>
              <p:nvPr/>
            </p:nvSpPr>
            <p:spPr bwMode="auto">
              <a:xfrm flipV="1">
                <a:off x="2296" y="2808"/>
                <a:ext cx="240" cy="1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24275" name="Text Box 19">
            <a:extLst>
              <a:ext uri="{FF2B5EF4-FFF2-40B4-BE49-F238E27FC236}">
                <a16:creationId xmlns:a16="http://schemas.microsoft.com/office/drawing/2014/main" id="{551407FC-254D-4480-8128-A7F0C8586E15}"/>
              </a:ext>
            </a:extLst>
          </p:cNvPr>
          <p:cNvSpPr txBox="1">
            <a:spLocks noChangeArrowheads="1"/>
          </p:cNvSpPr>
          <p:nvPr/>
        </p:nvSpPr>
        <p:spPr bwMode="auto">
          <a:xfrm>
            <a:off x="6096000" y="1798638"/>
            <a:ext cx="30480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buFontTx/>
              <a:buChar char="•"/>
            </a:pPr>
            <a:r>
              <a:rPr kumimoji="0" lang="en-US" altLang="en-US" sz="2400">
                <a:solidFill>
                  <a:schemeClr val="tx1"/>
                </a:solidFill>
              </a:rPr>
              <a:t> most upstream is </a:t>
            </a:r>
            <a:r>
              <a:rPr kumimoji="0" lang="en-US" altLang="en-US" sz="2400">
                <a:solidFill>
                  <a:srgbClr val="FF3300"/>
                </a:solidFill>
              </a:rPr>
              <a:t>order 1</a:t>
            </a:r>
          </a:p>
          <a:p>
            <a:pPr algn="l" eaLnBrk="1" hangingPunct="1">
              <a:buFontTx/>
              <a:buChar char="•"/>
            </a:pPr>
            <a:r>
              <a:rPr kumimoji="0" lang="en-US" altLang="en-US" sz="2400">
                <a:solidFill>
                  <a:schemeClr val="tx1"/>
                </a:solidFill>
              </a:rPr>
              <a:t> when </a:t>
            </a:r>
            <a:r>
              <a:rPr kumimoji="0" lang="en-US" altLang="en-US" sz="2400">
                <a:solidFill>
                  <a:srgbClr val="FF3300"/>
                </a:solidFill>
              </a:rPr>
              <a:t>two streams</a:t>
            </a:r>
            <a:r>
              <a:rPr kumimoji="0" lang="en-US" altLang="en-US" sz="2400">
                <a:solidFill>
                  <a:schemeClr val="tx1"/>
                </a:solidFill>
              </a:rPr>
              <a:t> of a </a:t>
            </a:r>
            <a:r>
              <a:rPr kumimoji="0" lang="en-US" altLang="en-US" sz="2400">
                <a:solidFill>
                  <a:srgbClr val="FF3300"/>
                </a:solidFill>
              </a:rPr>
              <a:t>order i</a:t>
            </a:r>
            <a:r>
              <a:rPr kumimoji="0" lang="en-US" altLang="en-US" sz="2400">
                <a:solidFill>
                  <a:schemeClr val="tx1"/>
                </a:solidFill>
              </a:rPr>
              <a:t> join, a stream of </a:t>
            </a:r>
            <a:r>
              <a:rPr kumimoji="0" lang="en-US" altLang="en-US" sz="2400">
                <a:solidFill>
                  <a:srgbClr val="FF3300"/>
                </a:solidFill>
              </a:rPr>
              <a:t>order i+1</a:t>
            </a:r>
            <a:r>
              <a:rPr kumimoji="0" lang="en-US" altLang="en-US" sz="2400">
                <a:solidFill>
                  <a:schemeClr val="tx1"/>
                </a:solidFill>
              </a:rPr>
              <a:t> is created</a:t>
            </a:r>
          </a:p>
          <a:p>
            <a:pPr algn="l" eaLnBrk="1" hangingPunct="1">
              <a:buFontTx/>
              <a:buChar char="•"/>
            </a:pPr>
            <a:r>
              <a:rPr kumimoji="0" lang="en-US" altLang="en-US" sz="2400">
                <a:solidFill>
                  <a:schemeClr val="tx1"/>
                </a:solidFill>
              </a:rPr>
              <a:t>  when a stream of </a:t>
            </a:r>
            <a:r>
              <a:rPr kumimoji="0" lang="en-US" altLang="en-US" sz="2400">
                <a:solidFill>
                  <a:srgbClr val="FF3300"/>
                </a:solidFill>
              </a:rPr>
              <a:t>order i </a:t>
            </a:r>
            <a:r>
              <a:rPr kumimoji="0" lang="en-US" altLang="en-US" sz="2400">
                <a:solidFill>
                  <a:schemeClr val="tx2"/>
                </a:solidFill>
              </a:rPr>
              <a:t>joins</a:t>
            </a:r>
            <a:r>
              <a:rPr kumimoji="0" lang="en-US" altLang="en-US" sz="2400">
                <a:solidFill>
                  <a:schemeClr val="tx1"/>
                </a:solidFill>
              </a:rPr>
              <a:t> a stream of </a:t>
            </a:r>
            <a:r>
              <a:rPr kumimoji="0" lang="en-US" altLang="en-US" sz="2400">
                <a:solidFill>
                  <a:srgbClr val="FF3300"/>
                </a:solidFill>
              </a:rPr>
              <a:t>order i+1</a:t>
            </a:r>
            <a:r>
              <a:rPr kumimoji="0" lang="en-US" altLang="en-US" sz="2400">
                <a:solidFill>
                  <a:schemeClr val="tx1"/>
                </a:solidFill>
              </a:rPr>
              <a:t>, stream order is </a:t>
            </a:r>
            <a:r>
              <a:rPr kumimoji="0" lang="en-US" altLang="en-US" sz="2400">
                <a:solidFill>
                  <a:srgbClr val="FF3300"/>
                </a:solidFill>
              </a:rPr>
              <a:t>unaltered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3234" name="Rectangle 1026">
            <a:extLst>
              <a:ext uri="{FF2B5EF4-FFF2-40B4-BE49-F238E27FC236}">
                <a16:creationId xmlns:a16="http://schemas.microsoft.com/office/drawing/2014/main" id="{37D71140-F1BC-4DAB-9F3C-747E51B63853}"/>
              </a:ext>
            </a:extLst>
          </p:cNvPr>
          <p:cNvSpPr>
            <a:spLocks noGrp="1" noChangeArrowheads="1"/>
          </p:cNvSpPr>
          <p:nvPr>
            <p:ph type="title"/>
          </p:nvPr>
        </p:nvSpPr>
        <p:spPr>
          <a:xfrm>
            <a:off x="295275" y="231775"/>
            <a:ext cx="8658225" cy="2185988"/>
          </a:xfrm>
        </p:spPr>
        <p:txBody>
          <a:bodyPr/>
          <a:lstStyle/>
          <a:p>
            <a:pPr>
              <a:lnSpc>
                <a:spcPct val="100000"/>
              </a:lnSpc>
            </a:pPr>
            <a:r>
              <a:rPr lang="en-US" altLang="en-US" sz="3200" b="0">
                <a:solidFill>
                  <a:srgbClr val="FF3300"/>
                </a:solidFill>
                <a:latin typeface="Times New Roman" panose="02020603050405020304" pitchFamily="18" charset="0"/>
              </a:rPr>
              <a:t>Suggestion:  Map channel networks from the DEM at the finest resolution consistent with observed channel network geomorphology ‘laws’.  </a:t>
            </a:r>
          </a:p>
        </p:txBody>
      </p:sp>
      <p:sp>
        <p:nvSpPr>
          <p:cNvPr id="223235" name="Rectangle 1027">
            <a:extLst>
              <a:ext uri="{FF2B5EF4-FFF2-40B4-BE49-F238E27FC236}">
                <a16:creationId xmlns:a16="http://schemas.microsoft.com/office/drawing/2014/main" id="{3F395E4A-B170-4602-B3C9-8A19913FD8EB}"/>
              </a:ext>
            </a:extLst>
          </p:cNvPr>
          <p:cNvSpPr>
            <a:spLocks noGrp="1" noChangeArrowheads="1"/>
          </p:cNvSpPr>
          <p:nvPr>
            <p:ph type="body" idx="4294967295"/>
          </p:nvPr>
        </p:nvSpPr>
        <p:spPr>
          <a:xfrm>
            <a:off x="633413" y="2476500"/>
            <a:ext cx="7772400" cy="4114800"/>
          </a:xfrm>
        </p:spPr>
        <p:txBody>
          <a:bodyPr/>
          <a:lstStyle/>
          <a:p>
            <a:r>
              <a:rPr lang="en-US" altLang="en-US" sz="3200">
                <a:solidFill>
                  <a:schemeClr val="hlink"/>
                </a:solidFill>
                <a:latin typeface="Times New Roman" panose="02020603050405020304" pitchFamily="18" charset="0"/>
              </a:rPr>
              <a:t>Look for statistically significant break in constant stream drop property</a:t>
            </a:r>
          </a:p>
          <a:p>
            <a:r>
              <a:rPr lang="en-US" altLang="en-US" sz="3200">
                <a:solidFill>
                  <a:schemeClr val="bg2"/>
                </a:solidFill>
                <a:latin typeface="Times New Roman" panose="02020603050405020304" pitchFamily="18" charset="0"/>
              </a:rPr>
              <a:t>Break in slope versus contributing area relationship</a:t>
            </a:r>
          </a:p>
          <a:p>
            <a:r>
              <a:rPr lang="en-US" altLang="en-US" sz="3200">
                <a:solidFill>
                  <a:schemeClr val="bg2"/>
                </a:solidFill>
                <a:latin typeface="Times New Roman" panose="02020603050405020304" pitchFamily="18" charset="0"/>
              </a:rPr>
              <a:t>Physical basis in the form instability theory of Smith and Bretherton (1972), see Tarboton et al. 1992</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56A9D87C-D34B-482B-9F27-B9BFA8DF538E}"/>
              </a:ext>
            </a:extLst>
          </p:cNvPr>
          <p:cNvSpPr>
            <a:spLocks noGrp="1" noChangeArrowheads="1"/>
          </p:cNvSpPr>
          <p:nvPr>
            <p:ph type="title"/>
          </p:nvPr>
        </p:nvSpPr>
        <p:spPr>
          <a:xfrm>
            <a:off x="527050" y="158750"/>
            <a:ext cx="8388350" cy="785813"/>
          </a:xfrm>
        </p:spPr>
        <p:txBody>
          <a:bodyPr/>
          <a:lstStyle/>
          <a:p>
            <a:r>
              <a:rPr lang="en-US" altLang="en-US" sz="4400"/>
              <a:t>Statistical Analysis of Stream Drops</a:t>
            </a:r>
            <a:endParaRPr lang="en-US" altLang="en-US" sz="3200">
              <a:solidFill>
                <a:srgbClr val="FF3300"/>
              </a:solidFill>
            </a:endParaRPr>
          </a:p>
        </p:txBody>
      </p:sp>
      <p:sp>
        <p:nvSpPr>
          <p:cNvPr id="225286" name="Rectangle 6">
            <a:extLst>
              <a:ext uri="{FF2B5EF4-FFF2-40B4-BE49-F238E27FC236}">
                <a16:creationId xmlns:a16="http://schemas.microsoft.com/office/drawing/2014/main" id="{63BD91CC-7B9D-4335-982B-36EEDD0F36E4}"/>
              </a:ext>
            </a:extLst>
          </p:cNvPr>
          <p:cNvSpPr>
            <a:spLocks noChangeArrowheads="1"/>
          </p:cNvSpPr>
          <p:nvPr/>
        </p:nvSpPr>
        <p:spPr bwMode="auto">
          <a:xfrm>
            <a:off x="3581400"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288" name="Rectangle 8">
            <a:extLst>
              <a:ext uri="{FF2B5EF4-FFF2-40B4-BE49-F238E27FC236}">
                <a16:creationId xmlns:a16="http://schemas.microsoft.com/office/drawing/2014/main" id="{6596C07C-9608-4BE1-BECF-EA811D5EEA9E}"/>
              </a:ext>
            </a:extLst>
          </p:cNvPr>
          <p:cNvSpPr>
            <a:spLocks noChangeArrowheads="1"/>
          </p:cNvSpPr>
          <p:nvPr/>
        </p:nvSpPr>
        <p:spPr bwMode="auto">
          <a:xfrm>
            <a:off x="3586163" y="2428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25290" name="Rectangle 10">
            <a:extLst>
              <a:ext uri="{FF2B5EF4-FFF2-40B4-BE49-F238E27FC236}">
                <a16:creationId xmlns:a16="http://schemas.microsoft.com/office/drawing/2014/main" id="{FF8E5BF5-197A-41F3-9C76-D0B2AF98A041}"/>
              </a:ext>
            </a:extLst>
          </p:cNvPr>
          <p:cNvSpPr>
            <a:spLocks noChangeArrowheads="1"/>
          </p:cNvSpPr>
          <p:nvPr/>
        </p:nvSpPr>
        <p:spPr bwMode="auto">
          <a:xfrm>
            <a:off x="3590925" y="2433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25285" name="Object 5">
            <a:extLst>
              <a:ext uri="{FF2B5EF4-FFF2-40B4-BE49-F238E27FC236}">
                <a16:creationId xmlns:a16="http://schemas.microsoft.com/office/drawing/2014/main" id="{6E0BCB81-01FD-4DF5-B2B9-CD26A4885C98}"/>
              </a:ext>
            </a:extLst>
          </p:cNvPr>
          <p:cNvGraphicFramePr>
            <a:graphicFrameLocks noChangeAspect="1"/>
          </p:cNvGraphicFramePr>
          <p:nvPr/>
        </p:nvGraphicFramePr>
        <p:xfrm>
          <a:off x="0" y="1406525"/>
          <a:ext cx="3071813" cy="3111500"/>
        </p:xfrm>
        <a:graphic>
          <a:graphicData uri="http://schemas.openxmlformats.org/presentationml/2006/ole">
            <mc:AlternateContent xmlns:mc="http://schemas.openxmlformats.org/markup-compatibility/2006">
              <mc:Choice xmlns:v="urn:schemas-microsoft-com:vml" Requires="v">
                <p:oleObj spid="_x0000_s225296" r:id="rId4" imgW="3352800" imgH="2590465" progId="SPLUSGraphSheetFileType">
                  <p:embed/>
                </p:oleObj>
              </mc:Choice>
              <mc:Fallback>
                <p:oleObj r:id="rId4" imgW="3352800" imgH="2590465" progId="SPLUSGraphSheetFileTyp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22363" t="13060" r="18546" b="9531"/>
                      <a:stretch>
                        <a:fillRect/>
                      </a:stretch>
                    </p:blipFill>
                    <p:spPr bwMode="auto">
                      <a:xfrm>
                        <a:off x="0" y="1406525"/>
                        <a:ext cx="3071813" cy="311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287" name="Object 7">
            <a:extLst>
              <a:ext uri="{FF2B5EF4-FFF2-40B4-BE49-F238E27FC236}">
                <a16:creationId xmlns:a16="http://schemas.microsoft.com/office/drawing/2014/main" id="{EC9A6ADC-C5A8-4862-B66A-2C5D374CE69B}"/>
              </a:ext>
            </a:extLst>
          </p:cNvPr>
          <p:cNvGraphicFramePr>
            <a:graphicFrameLocks noChangeAspect="1"/>
          </p:cNvGraphicFramePr>
          <p:nvPr/>
        </p:nvGraphicFramePr>
        <p:xfrm>
          <a:off x="3019425" y="1450975"/>
          <a:ext cx="3052763" cy="3089275"/>
        </p:xfrm>
        <a:graphic>
          <a:graphicData uri="http://schemas.openxmlformats.org/presentationml/2006/ole">
            <mc:AlternateContent xmlns:mc="http://schemas.openxmlformats.org/markup-compatibility/2006">
              <mc:Choice xmlns:v="urn:schemas-microsoft-com:vml" Requires="v">
                <p:oleObj spid="_x0000_s225297" r:id="rId6" imgW="3352800" imgH="2590465" progId="SPLUSGraphSheetFileType">
                  <p:embed/>
                </p:oleObj>
              </mc:Choice>
              <mc:Fallback>
                <p:oleObj r:id="rId6" imgW="3352800" imgH="2590465" progId="SPLUSGraphSheetFileType">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l="22636" t="13766" r="18546" b="9178"/>
                      <a:stretch>
                        <a:fillRect/>
                      </a:stretch>
                    </p:blipFill>
                    <p:spPr bwMode="auto">
                      <a:xfrm>
                        <a:off x="3019425" y="1450975"/>
                        <a:ext cx="3052763" cy="308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289" name="Object 9">
            <a:extLst>
              <a:ext uri="{FF2B5EF4-FFF2-40B4-BE49-F238E27FC236}">
                <a16:creationId xmlns:a16="http://schemas.microsoft.com/office/drawing/2014/main" id="{5C50E292-C315-47BF-8364-370904FCA798}"/>
              </a:ext>
            </a:extLst>
          </p:cNvPr>
          <p:cNvGraphicFramePr>
            <a:graphicFrameLocks noChangeAspect="1"/>
          </p:cNvGraphicFramePr>
          <p:nvPr/>
        </p:nvGraphicFramePr>
        <p:xfrm>
          <a:off x="6062663" y="1454150"/>
          <a:ext cx="3043237" cy="3076575"/>
        </p:xfrm>
        <a:graphic>
          <a:graphicData uri="http://schemas.openxmlformats.org/presentationml/2006/ole">
            <mc:AlternateContent xmlns:mc="http://schemas.openxmlformats.org/markup-compatibility/2006">
              <mc:Choice xmlns:v="urn:schemas-microsoft-com:vml" Requires="v">
                <p:oleObj spid="_x0000_s225298" r:id="rId8" imgW="3352800" imgH="2590465" progId="SPLUSGraphSheetFileType">
                  <p:embed/>
                </p:oleObj>
              </mc:Choice>
              <mc:Fallback>
                <p:oleObj r:id="rId8" imgW="3352800" imgH="2590465" progId="SPLUSGraphSheetFileType">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l="22363" t="13766" r="19090" b="9531"/>
                      <a:stretch>
                        <a:fillRect/>
                      </a:stretch>
                    </p:blipFill>
                    <p:spPr bwMode="auto">
                      <a:xfrm>
                        <a:off x="6062663" y="1454150"/>
                        <a:ext cx="3043237" cy="307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291" name="Rectangle 11">
            <a:extLst>
              <a:ext uri="{FF2B5EF4-FFF2-40B4-BE49-F238E27FC236}">
                <a16:creationId xmlns:a16="http://schemas.microsoft.com/office/drawing/2014/main" id="{8FCD7365-FA41-47B5-89AA-0378B5FE5DE3}"/>
              </a:ext>
            </a:extLst>
          </p:cNvPr>
          <p:cNvSpPr>
            <a:spLocks noChangeArrowheads="1"/>
          </p:cNvSpPr>
          <p:nvPr/>
        </p:nvSpPr>
        <p:spPr bwMode="auto">
          <a:xfrm>
            <a:off x="0" y="4922838"/>
            <a:ext cx="9144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1800">
                <a:solidFill>
                  <a:schemeClr val="tx1"/>
                </a:solidFill>
                <a:cs typeface="Times New Roman" panose="02020603050405020304" pitchFamily="18" charset="0"/>
              </a:rPr>
              <a:t>Stream drop test for Mawheraiti River.  For each upward curved support area threshold the stream drop for each stream is plotted against Strahler stream order.  The large circles indicate mean stream drop for each order The weighted support area threshold, drainage density (in km</a:t>
            </a:r>
            <a:r>
              <a:rPr lang="en-US" altLang="en-US" sz="1800" baseline="30000">
                <a:solidFill>
                  <a:schemeClr val="tx1"/>
                </a:solidFill>
                <a:cs typeface="Times New Roman" panose="02020603050405020304" pitchFamily="18" charset="0"/>
              </a:rPr>
              <a:t>-1</a:t>
            </a:r>
            <a:r>
              <a:rPr lang="en-US" altLang="en-US" sz="1800">
                <a:solidFill>
                  <a:schemeClr val="tx1"/>
                </a:solidFill>
                <a:cs typeface="Times New Roman" panose="02020603050405020304" pitchFamily="18" charset="0"/>
              </a:rPr>
              <a:t>) and t statistic for the difference in means between lowest order and all higher order streams is given.</a:t>
            </a:r>
            <a:r>
              <a:rPr lang="en-US" altLang="en-US" sz="1700">
                <a:solidFill>
                  <a:schemeClr val="tx1"/>
                </a:solidFill>
              </a:rPr>
              <a:t> </a:t>
            </a:r>
            <a:endParaRPr lang="en-US" altLang="en-US" sz="3600">
              <a:solidFill>
                <a:schemeClr val="tx1"/>
              </a:solidFill>
            </a:endParaRPr>
          </a:p>
        </p:txBody>
      </p:sp>
      <p:sp>
        <p:nvSpPr>
          <p:cNvPr id="225293" name="Text Box 13">
            <a:extLst>
              <a:ext uri="{FF2B5EF4-FFF2-40B4-BE49-F238E27FC236}">
                <a16:creationId xmlns:a16="http://schemas.microsoft.com/office/drawing/2014/main" id="{97DA1936-25C0-41E7-9E3E-51E006803C19}"/>
              </a:ext>
            </a:extLst>
          </p:cNvPr>
          <p:cNvSpPr txBox="1">
            <a:spLocks noChangeArrowheads="1"/>
          </p:cNvSpPr>
          <p:nvPr/>
        </p:nvSpPr>
        <p:spPr bwMode="auto">
          <a:xfrm>
            <a:off x="1193800" y="1539875"/>
            <a:ext cx="16986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10</a:t>
            </a:r>
          </a:p>
          <a:p>
            <a:pPr algn="r"/>
            <a:r>
              <a:rPr kumimoji="0" lang="en-US" altLang="en-US" sz="1800">
                <a:solidFill>
                  <a:schemeClr val="tx1"/>
                </a:solidFill>
              </a:rPr>
              <a:t>Dd = 2.5</a:t>
            </a:r>
          </a:p>
          <a:p>
            <a:pPr algn="r"/>
            <a:r>
              <a:rPr kumimoji="0" lang="en-US" altLang="en-US" sz="1800">
                <a:solidFill>
                  <a:schemeClr val="tx1"/>
                </a:solidFill>
              </a:rPr>
              <a:t>t = -3.5</a:t>
            </a:r>
          </a:p>
        </p:txBody>
      </p:sp>
      <p:sp>
        <p:nvSpPr>
          <p:cNvPr id="225294" name="Text Box 14">
            <a:extLst>
              <a:ext uri="{FF2B5EF4-FFF2-40B4-BE49-F238E27FC236}">
                <a16:creationId xmlns:a16="http://schemas.microsoft.com/office/drawing/2014/main" id="{BB2CB4FB-D5F9-495E-8485-6A8BC4E1F6CD}"/>
              </a:ext>
            </a:extLst>
          </p:cNvPr>
          <p:cNvSpPr txBox="1">
            <a:spLocks noChangeArrowheads="1"/>
          </p:cNvSpPr>
          <p:nvPr/>
        </p:nvSpPr>
        <p:spPr bwMode="auto">
          <a:xfrm>
            <a:off x="3870325" y="1539875"/>
            <a:ext cx="2081213"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15</a:t>
            </a:r>
          </a:p>
          <a:p>
            <a:pPr algn="r"/>
            <a:r>
              <a:rPr kumimoji="0" lang="en-US" altLang="en-US" sz="1800">
                <a:solidFill>
                  <a:schemeClr val="tx1"/>
                </a:solidFill>
              </a:rPr>
              <a:t>Dd = 2.1</a:t>
            </a:r>
          </a:p>
          <a:p>
            <a:pPr algn="r"/>
            <a:r>
              <a:rPr kumimoji="0" lang="en-US" altLang="en-US" sz="1800">
                <a:solidFill>
                  <a:schemeClr val="tx1"/>
                </a:solidFill>
              </a:rPr>
              <a:t>t = -2.08</a:t>
            </a:r>
          </a:p>
        </p:txBody>
      </p:sp>
      <p:sp>
        <p:nvSpPr>
          <p:cNvPr id="225295" name="Text Box 15">
            <a:extLst>
              <a:ext uri="{FF2B5EF4-FFF2-40B4-BE49-F238E27FC236}">
                <a16:creationId xmlns:a16="http://schemas.microsoft.com/office/drawing/2014/main" id="{3D484E52-FAE1-4E40-AF22-3885A8C3D2BD}"/>
              </a:ext>
            </a:extLst>
          </p:cNvPr>
          <p:cNvSpPr txBox="1">
            <a:spLocks noChangeArrowheads="1"/>
          </p:cNvSpPr>
          <p:nvPr/>
        </p:nvSpPr>
        <p:spPr bwMode="auto">
          <a:xfrm>
            <a:off x="7186613" y="1536700"/>
            <a:ext cx="18224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kumimoji="0" lang="en-US" altLang="en-US" sz="1800">
                <a:solidFill>
                  <a:schemeClr val="tx1"/>
                </a:solidFill>
              </a:rPr>
              <a:t>Threshold = 20</a:t>
            </a:r>
          </a:p>
          <a:p>
            <a:pPr algn="r"/>
            <a:r>
              <a:rPr kumimoji="0" lang="en-US" altLang="en-US" sz="1800">
                <a:solidFill>
                  <a:schemeClr val="tx1"/>
                </a:solidFill>
              </a:rPr>
              <a:t>Dd = 1.9</a:t>
            </a:r>
          </a:p>
          <a:p>
            <a:pPr algn="r"/>
            <a:r>
              <a:rPr kumimoji="0" lang="en-US" altLang="en-US" sz="1800">
                <a:solidFill>
                  <a:schemeClr val="tx1"/>
                </a:solidFill>
              </a:rPr>
              <a:t>t = -1.03</a:t>
            </a:r>
          </a:p>
        </p:txBody>
      </p:sp>
    </p:spTree>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BRANCHTO" val="0"/>
  <p:tag name="HOTSPOTTYPE" val="NextSlide"/>
  <p:tag name="DEFINEDINNAVIGATOR" val="False"/>
</p:tagLst>
</file>

<file path=ppt/theme/theme1.xml><?xml version="1.0" encoding="utf-8"?>
<a:theme xmlns:a="http://schemas.openxmlformats.org/drawingml/2006/main" name="Generic (Online)">
  <a:themeElements>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fontScheme name="Generic (Onlin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FF9966"/>
        </a:solidFill>
        <a:ln w="9525" cap="flat" cmpd="sng" algn="ctr">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altLang="en-US" sz="2000" b="0" i="0" u="none" strike="noStrike" cap="none" normalizeH="0" baseline="0" smtClean="0">
            <a:ln>
              <a:noFill/>
            </a:ln>
            <a:solidFill>
              <a:schemeClr val="bg2"/>
            </a:solidFill>
            <a:effectLst/>
            <a:latin typeface="Times New Roman" panose="02020603050405020304" pitchFamily="18" charset="0"/>
          </a:defRPr>
        </a:defPPr>
      </a:lstStyle>
    </a:lnDef>
  </a:objectDefaults>
  <a:extraClrSchemeLst>
    <a:extraClrScheme>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clrMap bg1="lt1" tx1="dk1" bg2="lt2" tx2="dk2" accent1="accent1" accent2="accent2" accent3="accent3" accent4="accent4" accent5="accent5" accent6="accent6" hlink="hlink" folHlink="folHlink"/>
    </a:extraClrScheme>
    <a:extraClrScheme>
      <a:clrScheme name="Generic (Online)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800000"/>
        </a:folHlink>
      </a:clrScheme>
      <a:clrMap bg1="dk2" tx1="lt1" bg2="dk1" tx2="lt2" accent1="accent1" accent2="accent2" accent3="accent3" accent4="accent4" accent5="accent5" accent6="accent6" hlink="hlink" folHlink="folHlink"/>
    </a:extraClrScheme>
    <a:extraClrScheme>
      <a:clrScheme name="Generic (Online) 3">
        <a:dk1>
          <a:srgbClr val="000000"/>
        </a:dk1>
        <a:lt1>
          <a:srgbClr val="FFFFFF"/>
        </a:lt1>
        <a:dk2>
          <a:srgbClr val="000000"/>
        </a:dk2>
        <a:lt2>
          <a:srgbClr val="CBCBCB"/>
        </a:lt2>
        <a:accent1>
          <a:srgbClr val="B2B2B2"/>
        </a:accent1>
        <a:accent2>
          <a:srgbClr val="EAEAEA"/>
        </a:accent2>
        <a:accent3>
          <a:srgbClr val="FFFFFF"/>
        </a:accent3>
        <a:accent4>
          <a:srgbClr val="000000"/>
        </a:accent4>
        <a:accent5>
          <a:srgbClr val="D5D5D5"/>
        </a:accent5>
        <a:accent6>
          <a:srgbClr val="D4D4D4"/>
        </a:accent6>
        <a:hlink>
          <a:srgbClr val="B2B2B2"/>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10.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12.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13.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ppt/theme/themeOverride4.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Generic (Online)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009999"/>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Office\Templates\Presentations\Generic (Online).pot</Template>
  <TotalTime>925</TotalTime>
  <Words>936</Words>
  <Application>Microsoft Office PowerPoint</Application>
  <PresentationFormat>On-screen Show (4:3)</PresentationFormat>
  <Paragraphs>169</Paragraphs>
  <Slides>24</Slides>
  <Notes>6</Notes>
  <HiddenSlides>4</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24</vt:i4>
      </vt:variant>
    </vt:vector>
  </HeadingPairs>
  <TitlesOfParts>
    <vt:vector size="34" baseType="lpstr">
      <vt:lpstr>Times New Roman</vt:lpstr>
      <vt:lpstr>Arial Narrow</vt:lpstr>
      <vt:lpstr>Arial</vt:lpstr>
      <vt:lpstr>Monotype Sorts</vt:lpstr>
      <vt:lpstr>Symbol</vt:lpstr>
      <vt:lpstr>Generic (Online)</vt:lpstr>
      <vt:lpstr>SPLUS GraphSheet</vt:lpstr>
      <vt:lpstr>Microsoft Word Picture</vt:lpstr>
      <vt:lpstr>Paintbrush Picture</vt:lpstr>
      <vt:lpstr>Microsoft Excel 97-2003 Worksheet</vt:lpstr>
      <vt:lpstr>A Geographic Information System Tool for Hydrologic Model Setup </vt:lpstr>
      <vt:lpstr>Distributed Hydrologic Modeling</vt:lpstr>
      <vt:lpstr>Hydrologic processes are different on hillslopes and in channels.  It is important to recognize this and delineate model elements that account for this.</vt:lpstr>
      <vt:lpstr>Concentrated and dispersed contributing area and specific catchment area </vt:lpstr>
      <vt:lpstr>How to decide on drainage area threshold to determine channels and watershed model elements?</vt:lpstr>
      <vt:lpstr>Topographic Texture and Drainage Density</vt:lpstr>
      <vt:lpstr>Strahler Stream Order  Stream Drop: Elevation difference between ends of stream</vt:lpstr>
      <vt:lpstr>Suggestion:  Map channel networks from the DEM at the finest resolution consistent with observed channel network geomorphology ‘laws’.  </vt:lpstr>
      <vt:lpstr>Statistical Analysis of Stream Drops</vt:lpstr>
      <vt:lpstr>PowerPoint Presentation</vt:lpstr>
      <vt:lpstr>Hydrologic Model</vt:lpstr>
      <vt:lpstr>Implementation (additions/modifications)</vt:lpstr>
      <vt:lpstr>Soils Map</vt:lpstr>
      <vt:lpstr>Parameters</vt:lpstr>
      <vt:lpstr>PowerPoint Presentation</vt:lpstr>
      <vt:lpstr>Basin average precipitation</vt:lpstr>
      <vt:lpstr>TauDEM Software Functionality</vt:lpstr>
      <vt:lpstr>TauDEM Software Architecture</vt:lpstr>
      <vt:lpstr>Conclusions</vt:lpstr>
      <vt:lpstr>Demonstration</vt:lpstr>
      <vt:lpstr>Digital Elevation Model Based Flow Path Analysis</vt:lpstr>
      <vt:lpstr>Constant Stream Drops Law</vt:lpstr>
      <vt:lpstr>Contributing area of upwards curved grid cells only</vt:lpstr>
      <vt:lpstr>PowerPoint Presentation</vt:lpstr>
    </vt:vector>
  </TitlesOfParts>
  <Company>USU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Hydrologic Properties of the Landscape</dc:title>
  <dc:creator>David Tarboton</dc:creator>
  <cp:lastModifiedBy>Levi Sanchez</cp:lastModifiedBy>
  <cp:revision>61</cp:revision>
  <cp:lastPrinted>1999-10-21T15:24:25Z</cp:lastPrinted>
  <dcterms:created xsi:type="dcterms:W3CDTF">1999-10-21T04:51:37Z</dcterms:created>
  <dcterms:modified xsi:type="dcterms:W3CDTF">2023-03-11T00:58:10Z</dcterms:modified>
</cp:coreProperties>
</file>