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 id="2147483655" r:id="rId2"/>
    <p:sldMasterId id="2147483656" r:id="rId3"/>
    <p:sldMasterId id="2147483657" r:id="rId4"/>
    <p:sldMasterId id="2147483659" r:id="rId5"/>
    <p:sldMasterId id="2147483661" r:id="rId6"/>
    <p:sldMasterId id="2147483663" r:id="rId7"/>
  </p:sldMasterIdLst>
  <p:notesMasterIdLst>
    <p:notesMasterId r:id="rId43"/>
  </p:notesMasterIdLst>
  <p:handoutMasterIdLst>
    <p:handoutMasterId r:id="rId44"/>
  </p:handoutMasterIdLst>
  <p:sldIdLst>
    <p:sldId id="256" r:id="rId8"/>
    <p:sldId id="297" r:id="rId9"/>
    <p:sldId id="315" r:id="rId10"/>
    <p:sldId id="320" r:id="rId11"/>
    <p:sldId id="317" r:id="rId12"/>
    <p:sldId id="319" r:id="rId13"/>
    <p:sldId id="318" r:id="rId14"/>
    <p:sldId id="298" r:id="rId15"/>
    <p:sldId id="299" r:id="rId16"/>
    <p:sldId id="300" r:id="rId17"/>
    <p:sldId id="304" r:id="rId18"/>
    <p:sldId id="301" r:id="rId19"/>
    <p:sldId id="302" r:id="rId20"/>
    <p:sldId id="303" r:id="rId21"/>
    <p:sldId id="305" r:id="rId22"/>
    <p:sldId id="308" r:id="rId23"/>
    <p:sldId id="312" r:id="rId24"/>
    <p:sldId id="309" r:id="rId25"/>
    <p:sldId id="311" r:id="rId26"/>
    <p:sldId id="310" r:id="rId27"/>
    <p:sldId id="282" r:id="rId28"/>
    <p:sldId id="267" r:id="rId29"/>
    <p:sldId id="283" r:id="rId30"/>
    <p:sldId id="284" r:id="rId31"/>
    <p:sldId id="285" r:id="rId32"/>
    <p:sldId id="286" r:id="rId33"/>
    <p:sldId id="287" r:id="rId34"/>
    <p:sldId id="288" r:id="rId35"/>
    <p:sldId id="289" r:id="rId36"/>
    <p:sldId id="290" r:id="rId37"/>
    <p:sldId id="292" r:id="rId38"/>
    <p:sldId id="314" r:id="rId39"/>
    <p:sldId id="293" r:id="rId40"/>
    <p:sldId id="313" r:id="rId41"/>
    <p:sldId id="296" r:id="rId4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DDDDD"/>
    <a:srgbClr val="FFFF99"/>
    <a:srgbClr val="FFFF66"/>
    <a:srgbClr val="FF0000"/>
    <a:srgbClr val="66FF33"/>
    <a:srgbClr val="FFFF00"/>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655" autoAdjust="0"/>
    <p:restoredTop sz="89744" autoAdjust="0"/>
  </p:normalViewPr>
  <p:slideViewPr>
    <p:cSldViewPr>
      <p:cViewPr>
        <p:scale>
          <a:sx n="75" d="100"/>
          <a:sy n="75" d="100"/>
        </p:scale>
        <p:origin x="-533" y="-139"/>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6E9A763B-2E09-40A9-9E70-2E2A5C2D63E1}"/>
              </a:ext>
            </a:extLst>
          </p:cNvPr>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a:defRPr sz="1200">
                <a:latin typeface="Times New Roman" panose="02020603050405020304" pitchFamily="18" charset="0"/>
              </a:defRPr>
            </a:lvl1pPr>
          </a:lstStyle>
          <a:p>
            <a:endParaRPr lang="en-US" altLang="en-US"/>
          </a:p>
        </p:txBody>
      </p:sp>
      <p:sp>
        <p:nvSpPr>
          <p:cNvPr id="100355" name="Rectangle 3">
            <a:extLst>
              <a:ext uri="{FF2B5EF4-FFF2-40B4-BE49-F238E27FC236}">
                <a16:creationId xmlns:a16="http://schemas.microsoft.com/office/drawing/2014/main" id="{80AF9C0D-AFBD-4042-9D8A-51231AC9B6AB}"/>
              </a:ext>
            </a:extLst>
          </p:cNvPr>
          <p:cNvSpPr>
            <a:spLocks noGrp="1" noChangeArrowheads="1"/>
          </p:cNvSpPr>
          <p:nvPr>
            <p:ph type="dt" sz="quarter"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a:defRPr sz="1200">
                <a:latin typeface="Times New Roman" panose="02020603050405020304" pitchFamily="18" charset="0"/>
              </a:defRPr>
            </a:lvl1pPr>
          </a:lstStyle>
          <a:p>
            <a:endParaRPr lang="en-US" altLang="en-US"/>
          </a:p>
        </p:txBody>
      </p:sp>
      <p:sp>
        <p:nvSpPr>
          <p:cNvPr id="100356" name="Rectangle 4">
            <a:extLst>
              <a:ext uri="{FF2B5EF4-FFF2-40B4-BE49-F238E27FC236}">
                <a16:creationId xmlns:a16="http://schemas.microsoft.com/office/drawing/2014/main" id="{38F37786-3892-4217-98A0-3025EC7C1C95}"/>
              </a:ext>
            </a:extLst>
          </p:cNvPr>
          <p:cNvSpPr>
            <a:spLocks noGrp="1" noChangeArrowheads="1"/>
          </p:cNvSpPr>
          <p:nvPr>
            <p:ph type="ftr" sz="quarter" idx="2"/>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defTabSz="931863">
              <a:defRPr sz="1200">
                <a:latin typeface="Times New Roman" panose="02020603050405020304" pitchFamily="18" charset="0"/>
              </a:defRPr>
            </a:lvl1pPr>
          </a:lstStyle>
          <a:p>
            <a:endParaRPr lang="en-US" altLang="en-US"/>
          </a:p>
        </p:txBody>
      </p:sp>
      <p:sp>
        <p:nvSpPr>
          <p:cNvPr id="100357" name="Rectangle 5">
            <a:extLst>
              <a:ext uri="{FF2B5EF4-FFF2-40B4-BE49-F238E27FC236}">
                <a16:creationId xmlns:a16="http://schemas.microsoft.com/office/drawing/2014/main" id="{3BAFF3AF-783E-4294-9025-580901C3FC3B}"/>
              </a:ext>
            </a:extLst>
          </p:cNvPr>
          <p:cNvSpPr>
            <a:spLocks noGrp="1" noChangeArrowheads="1"/>
          </p:cNvSpPr>
          <p:nvPr>
            <p:ph type="sldNum" sz="quarter" idx="3"/>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a:defRPr sz="1200">
                <a:latin typeface="Times New Roman" panose="02020603050405020304" pitchFamily="18" charset="0"/>
              </a:defRPr>
            </a:lvl1pPr>
          </a:lstStyle>
          <a:p>
            <a:fld id="{FB131AF6-B081-44D2-8C1F-FD1B5B9DD252}"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209E33AD-10BB-4F80-88B5-26F7487184CB}"/>
              </a:ext>
            </a:extLst>
          </p:cNvPr>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a:defRPr sz="1200">
                <a:latin typeface="Times New Roman" panose="02020603050405020304" pitchFamily="18" charset="0"/>
              </a:defRPr>
            </a:lvl1pPr>
          </a:lstStyle>
          <a:p>
            <a:endParaRPr lang="en-US" altLang="en-US"/>
          </a:p>
        </p:txBody>
      </p:sp>
      <p:sp>
        <p:nvSpPr>
          <p:cNvPr id="54275" name="Rectangle 3">
            <a:extLst>
              <a:ext uri="{FF2B5EF4-FFF2-40B4-BE49-F238E27FC236}">
                <a16:creationId xmlns:a16="http://schemas.microsoft.com/office/drawing/2014/main" id="{BAD4DD15-0514-4113-BFA2-996F01525D9F}"/>
              </a:ext>
            </a:extLst>
          </p:cNvPr>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a:defRPr sz="1200">
                <a:latin typeface="Times New Roman" panose="02020603050405020304" pitchFamily="18" charset="0"/>
              </a:defRPr>
            </a:lvl1pPr>
          </a:lstStyle>
          <a:p>
            <a:endParaRPr lang="en-US" altLang="en-US"/>
          </a:p>
        </p:txBody>
      </p:sp>
      <p:sp>
        <p:nvSpPr>
          <p:cNvPr id="54276" name="Rectangle 4">
            <a:extLst>
              <a:ext uri="{FF2B5EF4-FFF2-40B4-BE49-F238E27FC236}">
                <a16:creationId xmlns:a16="http://schemas.microsoft.com/office/drawing/2014/main" id="{3EBC6A94-510C-4F78-A35A-ECAC86FB1409}"/>
              </a:ext>
            </a:extLst>
          </p:cNvPr>
          <p:cNvSpPr>
            <a:spLocks noRo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4277" name="Rectangle 5">
            <a:extLst>
              <a:ext uri="{FF2B5EF4-FFF2-40B4-BE49-F238E27FC236}">
                <a16:creationId xmlns:a16="http://schemas.microsoft.com/office/drawing/2014/main" id="{B0748EF3-89AD-4560-9A64-4C21EB6AAE34}"/>
              </a:ext>
            </a:extLst>
          </p:cNvPr>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4278" name="Rectangle 6">
            <a:extLst>
              <a:ext uri="{FF2B5EF4-FFF2-40B4-BE49-F238E27FC236}">
                <a16:creationId xmlns:a16="http://schemas.microsoft.com/office/drawing/2014/main" id="{5FFCC8C7-229E-49EE-BCBB-10A3252FB152}"/>
              </a:ext>
            </a:extLst>
          </p:cNvPr>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defTabSz="931863">
              <a:defRPr sz="1200">
                <a:latin typeface="Times New Roman" panose="02020603050405020304" pitchFamily="18" charset="0"/>
              </a:defRPr>
            </a:lvl1pPr>
          </a:lstStyle>
          <a:p>
            <a:endParaRPr lang="en-US" altLang="en-US"/>
          </a:p>
        </p:txBody>
      </p:sp>
      <p:sp>
        <p:nvSpPr>
          <p:cNvPr id="54279" name="Rectangle 7">
            <a:extLst>
              <a:ext uri="{FF2B5EF4-FFF2-40B4-BE49-F238E27FC236}">
                <a16:creationId xmlns:a16="http://schemas.microsoft.com/office/drawing/2014/main" id="{38C15B3E-556D-4B45-A0ED-E5ADAB92C151}"/>
              </a:ext>
            </a:extLst>
          </p:cNvPr>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a:defRPr sz="1200">
                <a:latin typeface="Times New Roman" panose="02020603050405020304" pitchFamily="18" charset="0"/>
              </a:defRPr>
            </a:lvl1pPr>
          </a:lstStyle>
          <a:p>
            <a:fld id="{A9A2C553-6555-4287-9721-8CDDFBBC586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3BC5DEE-C543-4116-ACA6-F946950E817D}"/>
              </a:ext>
            </a:extLst>
          </p:cNvPr>
          <p:cNvSpPr>
            <a:spLocks noGrp="1" noChangeArrowheads="1"/>
          </p:cNvSpPr>
          <p:nvPr>
            <p:ph type="sldNum" sz="quarter" idx="5"/>
          </p:nvPr>
        </p:nvSpPr>
        <p:spPr>
          <a:ln/>
        </p:spPr>
        <p:txBody>
          <a:bodyPr/>
          <a:lstStyle/>
          <a:p>
            <a:fld id="{C83A222A-9AF6-4DA6-B439-2EA7A6D11576}" type="slidenum">
              <a:rPr lang="en-US" altLang="en-US"/>
              <a:pPr/>
              <a:t>4</a:t>
            </a:fld>
            <a:endParaRPr lang="en-US" altLang="en-US"/>
          </a:p>
        </p:txBody>
      </p:sp>
      <p:sp>
        <p:nvSpPr>
          <p:cNvPr id="166914" name="Rectangle 2">
            <a:extLst>
              <a:ext uri="{FF2B5EF4-FFF2-40B4-BE49-F238E27FC236}">
                <a16:creationId xmlns:a16="http://schemas.microsoft.com/office/drawing/2014/main" id="{CBC2889A-03A6-47B6-96A7-0B31CBEBEA5E}"/>
              </a:ext>
            </a:extLst>
          </p:cNvPr>
          <p:cNvSpPr>
            <a:spLocks noRot="1" noChangeArrowheads="1" noTextEdit="1"/>
          </p:cNvSpPr>
          <p:nvPr>
            <p:ph type="sldImg"/>
          </p:nvPr>
        </p:nvSpPr>
        <p:spPr>
          <a:xfrm>
            <a:off x="1138238" y="685800"/>
            <a:ext cx="4681537" cy="3511550"/>
          </a:xfrm>
          <a:ln/>
        </p:spPr>
      </p:sp>
      <p:sp>
        <p:nvSpPr>
          <p:cNvPr id="166915" name="Rectangle 3">
            <a:extLst>
              <a:ext uri="{FF2B5EF4-FFF2-40B4-BE49-F238E27FC236}">
                <a16:creationId xmlns:a16="http://schemas.microsoft.com/office/drawing/2014/main" id="{B35F1AC2-34D2-402C-8DE3-581B0B47AA13}"/>
              </a:ext>
            </a:extLst>
          </p:cNvPr>
          <p:cNvSpPr>
            <a:spLocks noGrp="1" noChangeArrowheads="1"/>
          </p:cNvSpPr>
          <p:nvPr>
            <p:ph type="body" idx="1"/>
          </p:nvPr>
        </p:nvSpPr>
        <p:spPr>
          <a:xfrm>
            <a:off x="917575" y="4425950"/>
            <a:ext cx="5124450" cy="4197350"/>
          </a:xfrm>
        </p:spPr>
        <p:txBody>
          <a:bodyPr/>
          <a:lstStyle/>
          <a:p>
            <a:r>
              <a:rPr lang="en-US" altLang="en-US"/>
              <a:t>Here is the perspective from 50 miles up.  The Great Salt Lake basin is a place of contrast, typical of much of the semi-arid west.  Snow is a driver hydrologically.  The lake is an integrator.  Growth induces change that is important to understand.  </a:t>
            </a:r>
          </a:p>
          <a:p>
            <a:r>
              <a:rPr lang="en-US" altLang="en-US"/>
              <a:t>Climate Gradients (Snow fed, Alpine to semi-arid), variability and vulnerability</a:t>
            </a:r>
          </a:p>
          <a:p>
            <a:r>
              <a:rPr lang="en-US" altLang="en-US"/>
              <a:t>Topographic and Land Use Gradients</a:t>
            </a:r>
          </a:p>
          <a:p>
            <a:r>
              <a:rPr lang="en-US" altLang="en-US"/>
              <a:t>Mountain Front / Valley groundwater dynamics and interactions</a:t>
            </a:r>
          </a:p>
          <a:p>
            <a:r>
              <a:rPr lang="en-US" altLang="en-US"/>
              <a:t>Geologic Diversity (Granite to Karst)</a:t>
            </a:r>
          </a:p>
          <a:p>
            <a:r>
              <a:rPr lang="en-US" altLang="en-US"/>
              <a:t>Closed basin for water and constituent balance closure</a:t>
            </a:r>
          </a:p>
          <a:p>
            <a:r>
              <a:rPr lang="en-US" altLang="en-US"/>
              <a:t>Development issues (local growth, SLC metropolitan area demands)</a:t>
            </a:r>
          </a:p>
          <a:p>
            <a:r>
              <a:rPr lang="en-US" altLang="en-US"/>
              <a:t>Policy Issues (3 states)</a:t>
            </a:r>
          </a:p>
          <a:p>
            <a:r>
              <a:rPr lang="en-US" altLang="en-US"/>
              <a:t>Agricultural issues (water supply, environmental compliance)</a:t>
            </a:r>
          </a:p>
          <a:p>
            <a:r>
              <a:rPr lang="en-US" altLang="en-US"/>
              <a:t>Environmental Issues (water quality, watershed management practices)</a:t>
            </a:r>
          </a:p>
          <a:p>
            <a:r>
              <a:rPr lang="en-US" altLang="en-US"/>
              <a:t>Ecological issues (Stream ecosystems, Bird refuge, GSL ecosystem)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6E5DF5F-E4A0-436C-A824-6FA831C70557}"/>
              </a:ext>
            </a:extLst>
          </p:cNvPr>
          <p:cNvSpPr>
            <a:spLocks noGrp="1" noChangeArrowheads="1"/>
          </p:cNvSpPr>
          <p:nvPr>
            <p:ph type="sldNum" sz="quarter" idx="5"/>
          </p:nvPr>
        </p:nvSpPr>
        <p:spPr>
          <a:ln/>
        </p:spPr>
        <p:txBody>
          <a:bodyPr/>
          <a:lstStyle/>
          <a:p>
            <a:fld id="{07D5A551-847D-4C94-8790-4093A4FB1DAF}" type="slidenum">
              <a:rPr lang="en-US" altLang="en-US"/>
              <a:pPr/>
              <a:t>7</a:t>
            </a:fld>
            <a:endParaRPr lang="en-US" altLang="en-US"/>
          </a:p>
        </p:txBody>
      </p:sp>
      <p:sp>
        <p:nvSpPr>
          <p:cNvPr id="152578" name="Rectangle 2">
            <a:extLst>
              <a:ext uri="{FF2B5EF4-FFF2-40B4-BE49-F238E27FC236}">
                <a16:creationId xmlns:a16="http://schemas.microsoft.com/office/drawing/2014/main" id="{06B1D9A6-549A-4DE3-A5CC-1CC9DEC20989}"/>
              </a:ext>
            </a:extLst>
          </p:cNvPr>
          <p:cNvSpPr>
            <a:spLocks noRot="1" noChangeArrowheads="1" noTextEdit="1"/>
          </p:cNvSpPr>
          <p:nvPr>
            <p:ph type="sldImg"/>
          </p:nvPr>
        </p:nvSpPr>
        <p:spPr>
          <a:xfrm>
            <a:off x="1138238" y="685800"/>
            <a:ext cx="4681537" cy="3511550"/>
          </a:xfrm>
          <a:ln/>
        </p:spPr>
      </p:sp>
      <p:sp>
        <p:nvSpPr>
          <p:cNvPr id="152579" name="Rectangle 3">
            <a:extLst>
              <a:ext uri="{FF2B5EF4-FFF2-40B4-BE49-F238E27FC236}">
                <a16:creationId xmlns:a16="http://schemas.microsoft.com/office/drawing/2014/main" id="{86ACF81D-A056-4ED6-801B-21DA44B0F506}"/>
              </a:ext>
            </a:extLst>
          </p:cNvPr>
          <p:cNvSpPr>
            <a:spLocks noGrp="1" noChangeArrowheads="1"/>
          </p:cNvSpPr>
          <p:nvPr>
            <p:ph type="body" idx="1"/>
          </p:nvPr>
        </p:nvSpPr>
        <p:spPr>
          <a:xfrm>
            <a:off x="917575" y="4425950"/>
            <a:ext cx="5124450" cy="4197350"/>
          </a:xfrm>
        </p:spPr>
        <p:txBody>
          <a:bodyPr/>
          <a:lstStyle/>
          <a:p>
            <a:r>
              <a:rPr lang="en-US" altLang="en-US"/>
              <a:t>These drive the compelling science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082145E-F946-4365-9FD4-52B8E308DF86}"/>
              </a:ext>
            </a:extLst>
          </p:cNvPr>
          <p:cNvSpPr>
            <a:spLocks noGrp="1" noChangeArrowheads="1"/>
          </p:cNvSpPr>
          <p:nvPr>
            <p:ph type="sldNum" sz="quarter" idx="5"/>
          </p:nvPr>
        </p:nvSpPr>
        <p:spPr>
          <a:ln/>
        </p:spPr>
        <p:txBody>
          <a:bodyPr/>
          <a:lstStyle/>
          <a:p>
            <a:fld id="{07BE083B-6E1D-430B-B31D-5230E1926E09}" type="slidenum">
              <a:rPr lang="en-US" altLang="en-US"/>
              <a:pPr/>
              <a:t>24</a:t>
            </a:fld>
            <a:endParaRPr lang="en-US" altLang="en-US"/>
          </a:p>
        </p:txBody>
      </p:sp>
      <p:sp>
        <p:nvSpPr>
          <p:cNvPr id="81922" name="Rectangle 2">
            <a:extLst>
              <a:ext uri="{FF2B5EF4-FFF2-40B4-BE49-F238E27FC236}">
                <a16:creationId xmlns:a16="http://schemas.microsoft.com/office/drawing/2014/main" id="{969C3DB9-7C01-49B9-B453-EE61C526A674}"/>
              </a:ext>
            </a:extLst>
          </p:cNvPr>
          <p:cNvSpPr>
            <a:spLocks noRot="1" noChangeArrowheads="1" noTextEdit="1"/>
          </p:cNvSpPr>
          <p:nvPr>
            <p:ph type="sldImg"/>
          </p:nvPr>
        </p:nvSpPr>
        <p:spPr>
          <a:xfrm>
            <a:off x="1182688" y="696913"/>
            <a:ext cx="4648200" cy="3486150"/>
          </a:xfrm>
          <a:ln/>
        </p:spPr>
      </p:sp>
      <p:sp>
        <p:nvSpPr>
          <p:cNvPr id="81923" name="Rectangle 3">
            <a:extLst>
              <a:ext uri="{FF2B5EF4-FFF2-40B4-BE49-F238E27FC236}">
                <a16:creationId xmlns:a16="http://schemas.microsoft.com/office/drawing/2014/main" id="{C381AFAE-2EFB-4557-AC15-DB62D8B6722A}"/>
              </a:ext>
            </a:extLst>
          </p:cNvPr>
          <p:cNvSpPr>
            <a:spLocks noGrp="1" noChangeArrowheads="1"/>
          </p:cNvSpPr>
          <p:nvPr>
            <p:ph type="body" idx="1"/>
          </p:nvPr>
        </p:nvSpPr>
        <p:spPr/>
        <p:txBody>
          <a:bodyPr/>
          <a:lstStyle/>
          <a:p>
            <a:r>
              <a:rPr lang="en-US" altLang="en-US"/>
              <a:t>Flat line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65579C2-1833-493E-9D61-A0756A6DF2C0}"/>
              </a:ext>
            </a:extLst>
          </p:cNvPr>
          <p:cNvSpPr>
            <a:spLocks noGrp="1" noChangeArrowheads="1"/>
          </p:cNvSpPr>
          <p:nvPr>
            <p:ph type="sldNum" sz="quarter" idx="5"/>
          </p:nvPr>
        </p:nvSpPr>
        <p:spPr>
          <a:ln/>
        </p:spPr>
        <p:txBody>
          <a:bodyPr/>
          <a:lstStyle/>
          <a:p>
            <a:fld id="{62E2CF8A-83C1-4BE4-9234-42EF5E96B0CC}" type="slidenum">
              <a:rPr lang="en-US" altLang="en-US"/>
              <a:pPr/>
              <a:t>26</a:t>
            </a:fld>
            <a:endParaRPr lang="en-US" altLang="en-US"/>
          </a:p>
        </p:txBody>
      </p:sp>
      <p:sp>
        <p:nvSpPr>
          <p:cNvPr id="84994" name="Rectangle 2">
            <a:extLst>
              <a:ext uri="{FF2B5EF4-FFF2-40B4-BE49-F238E27FC236}">
                <a16:creationId xmlns:a16="http://schemas.microsoft.com/office/drawing/2014/main" id="{7F251F7D-CD47-45C5-84B0-8D9B62534343}"/>
              </a:ext>
            </a:extLst>
          </p:cNvPr>
          <p:cNvSpPr>
            <a:spLocks noRot="1" noChangeArrowheads="1" noTextEdit="1"/>
          </p:cNvSpPr>
          <p:nvPr>
            <p:ph type="sldImg"/>
          </p:nvPr>
        </p:nvSpPr>
        <p:spPr>
          <a:xfrm>
            <a:off x="1182688" y="696913"/>
            <a:ext cx="4648200" cy="3486150"/>
          </a:xfrm>
          <a:ln/>
        </p:spPr>
      </p:sp>
      <p:sp>
        <p:nvSpPr>
          <p:cNvPr id="84995" name="Rectangle 3">
            <a:extLst>
              <a:ext uri="{FF2B5EF4-FFF2-40B4-BE49-F238E27FC236}">
                <a16:creationId xmlns:a16="http://schemas.microsoft.com/office/drawing/2014/main" id="{3A64313B-2E1F-4B6F-8FC4-B5867D7DDECF}"/>
              </a:ext>
            </a:extLst>
          </p:cNvPr>
          <p:cNvSpPr>
            <a:spLocks noGrp="1" noChangeArrowheads="1"/>
          </p:cNvSpPr>
          <p:nvPr>
            <p:ph type="body" idx="1"/>
          </p:nvPr>
        </p:nvSpPr>
        <p:spPr/>
        <p:txBody>
          <a:bodyPr/>
          <a:lstStyle/>
          <a:p>
            <a:r>
              <a:rPr lang="en-US" altLang="en-US"/>
              <a:t>Showing the constituents of the GSL on 5 dates spanning the range of salinity observed in the north arm from UGS data.  The lowest total dissolved solids was 175.7 g/l on June 9</a:t>
            </a:r>
            <a:r>
              <a:rPr lang="en-US" altLang="en-US" baseline="30000"/>
              <a:t>th</a:t>
            </a:r>
            <a:r>
              <a:rPr lang="en-US" altLang="en-US"/>
              <a:t> , 1987.  The highest TDS was 354.5 g/l on July 16</a:t>
            </a:r>
            <a:r>
              <a:rPr lang="en-US" altLang="en-US" baseline="30000"/>
              <a:t>th</a:t>
            </a:r>
            <a:r>
              <a:rPr lang="en-US" altLang="en-US"/>
              <a:t> ,1968.  The dominant ions are Na, Cl which comprise 80 % of the ionic mass.  Across the range of salinity observed the percentages of ionic mass contributed by each ion remain essentially constant.  The high ionic strength observed in the GSL requires use of the Pizter equations to calculate the activity coefficient that is used to obtain vapor pressure.   The USGS program PHreeqc was used to evaluate water activity coefficients.  I am greatful to Lynn Dudley who helped me to learn how to use this and understand lake salinity and chemistry.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C240ED2-6226-4B3A-BD1F-D24571EDED06}"/>
              </a:ext>
            </a:extLst>
          </p:cNvPr>
          <p:cNvSpPr>
            <a:spLocks noGrp="1" noChangeArrowheads="1"/>
          </p:cNvSpPr>
          <p:nvPr>
            <p:ph type="sldNum" sz="quarter" idx="5"/>
          </p:nvPr>
        </p:nvSpPr>
        <p:spPr>
          <a:ln/>
        </p:spPr>
        <p:txBody>
          <a:bodyPr/>
          <a:lstStyle/>
          <a:p>
            <a:fld id="{98D56B30-F35C-4271-A292-61D37AD3F8FA}" type="slidenum">
              <a:rPr lang="en-US" altLang="en-US"/>
              <a:pPr/>
              <a:t>27</a:t>
            </a:fld>
            <a:endParaRPr lang="en-US" altLang="en-US"/>
          </a:p>
        </p:txBody>
      </p:sp>
      <p:sp>
        <p:nvSpPr>
          <p:cNvPr id="87042" name="Rectangle 2">
            <a:extLst>
              <a:ext uri="{FF2B5EF4-FFF2-40B4-BE49-F238E27FC236}">
                <a16:creationId xmlns:a16="http://schemas.microsoft.com/office/drawing/2014/main" id="{4A71EFB4-C9F9-4F11-B95F-3C92E812DFE6}"/>
              </a:ext>
            </a:extLst>
          </p:cNvPr>
          <p:cNvSpPr>
            <a:spLocks noRot="1" noChangeArrowheads="1" noTextEdit="1"/>
          </p:cNvSpPr>
          <p:nvPr>
            <p:ph type="sldImg"/>
          </p:nvPr>
        </p:nvSpPr>
        <p:spPr>
          <a:xfrm>
            <a:off x="1182688" y="696913"/>
            <a:ext cx="4648200" cy="3486150"/>
          </a:xfrm>
          <a:ln/>
        </p:spPr>
      </p:sp>
      <p:sp>
        <p:nvSpPr>
          <p:cNvPr id="87043" name="Rectangle 3">
            <a:extLst>
              <a:ext uri="{FF2B5EF4-FFF2-40B4-BE49-F238E27FC236}">
                <a16:creationId xmlns:a16="http://schemas.microsoft.com/office/drawing/2014/main" id="{20FBB322-227F-4267-883A-D674EF4235DD}"/>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C9C5FD5-9BED-4C6A-A797-B6498E06343A}"/>
              </a:ext>
            </a:extLst>
          </p:cNvPr>
          <p:cNvSpPr>
            <a:spLocks noGrp="1" noChangeArrowheads="1"/>
          </p:cNvSpPr>
          <p:nvPr>
            <p:ph type="sldNum" sz="quarter" idx="5"/>
          </p:nvPr>
        </p:nvSpPr>
        <p:spPr>
          <a:ln/>
        </p:spPr>
        <p:txBody>
          <a:bodyPr/>
          <a:lstStyle/>
          <a:p>
            <a:fld id="{83B04427-8B54-4A80-AA26-029199A662D7}" type="slidenum">
              <a:rPr lang="en-US" altLang="en-US"/>
              <a:pPr/>
              <a:t>31</a:t>
            </a:fld>
            <a:endParaRPr lang="en-US" altLang="en-US"/>
          </a:p>
        </p:txBody>
      </p:sp>
      <p:sp>
        <p:nvSpPr>
          <p:cNvPr id="93186" name="Rectangle 2">
            <a:extLst>
              <a:ext uri="{FF2B5EF4-FFF2-40B4-BE49-F238E27FC236}">
                <a16:creationId xmlns:a16="http://schemas.microsoft.com/office/drawing/2014/main" id="{8EE986FC-5CD1-4DCC-BE1D-76823A9E14E2}"/>
              </a:ext>
            </a:extLst>
          </p:cNvPr>
          <p:cNvSpPr>
            <a:spLocks noRot="1" noChangeArrowheads="1" noTextEdit="1"/>
          </p:cNvSpPr>
          <p:nvPr>
            <p:ph type="sldImg"/>
          </p:nvPr>
        </p:nvSpPr>
        <p:spPr>
          <a:xfrm>
            <a:off x="1182688" y="696913"/>
            <a:ext cx="4648200" cy="3486150"/>
          </a:xfrm>
          <a:ln/>
        </p:spPr>
      </p:sp>
      <p:sp>
        <p:nvSpPr>
          <p:cNvPr id="93187" name="Rectangle 3">
            <a:extLst>
              <a:ext uri="{FF2B5EF4-FFF2-40B4-BE49-F238E27FC236}">
                <a16:creationId xmlns:a16="http://schemas.microsoft.com/office/drawing/2014/main" id="{103B00FD-FF0B-403E-BF1D-5D03C2551103}"/>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2290" name="Group 2">
            <a:extLst>
              <a:ext uri="{FF2B5EF4-FFF2-40B4-BE49-F238E27FC236}">
                <a16:creationId xmlns:a16="http://schemas.microsoft.com/office/drawing/2014/main" id="{C87FAC34-347C-44C0-8088-E7001A3C78EB}"/>
              </a:ext>
            </a:extLst>
          </p:cNvPr>
          <p:cNvGrpSpPr>
            <a:grpSpLocks/>
          </p:cNvGrpSpPr>
          <p:nvPr/>
        </p:nvGrpSpPr>
        <p:grpSpPr bwMode="auto">
          <a:xfrm>
            <a:off x="1658938" y="1600200"/>
            <a:ext cx="6837362" cy="3200400"/>
            <a:chOff x="1045" y="1008"/>
            <a:chExt cx="4307" cy="2016"/>
          </a:xfrm>
        </p:grpSpPr>
        <p:sp>
          <p:nvSpPr>
            <p:cNvPr id="12291" name="Oval 3">
              <a:extLst>
                <a:ext uri="{FF2B5EF4-FFF2-40B4-BE49-F238E27FC236}">
                  <a16:creationId xmlns:a16="http://schemas.microsoft.com/office/drawing/2014/main" id="{AE40D672-1853-449D-95DD-80E3FC248AE8}"/>
                </a:ext>
              </a:extLst>
            </p:cNvPr>
            <p:cNvSpPr>
              <a:spLocks noChangeArrowheads="1"/>
            </p:cNvSpPr>
            <p:nvPr/>
          </p:nvSpPr>
          <p:spPr bwMode="hidden">
            <a:xfrm flipH="1">
              <a:off x="4392" y="1008"/>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sp>
          <p:nvSpPr>
            <p:cNvPr id="12292" name="Oval 4">
              <a:extLst>
                <a:ext uri="{FF2B5EF4-FFF2-40B4-BE49-F238E27FC236}">
                  <a16:creationId xmlns:a16="http://schemas.microsoft.com/office/drawing/2014/main" id="{E25566A7-D5D6-414A-B546-78F007EB6EE3}"/>
                </a:ext>
              </a:extLst>
            </p:cNvPr>
            <p:cNvSpPr>
              <a:spLocks noChangeArrowheads="1"/>
            </p:cNvSpPr>
            <p:nvPr/>
          </p:nvSpPr>
          <p:spPr bwMode="hidden">
            <a:xfrm flipH="1">
              <a:off x="3264" y="1008"/>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sp>
          <p:nvSpPr>
            <p:cNvPr id="12293" name="Oval 5">
              <a:extLst>
                <a:ext uri="{FF2B5EF4-FFF2-40B4-BE49-F238E27FC236}">
                  <a16:creationId xmlns:a16="http://schemas.microsoft.com/office/drawing/2014/main" id="{3A3EB070-BBB4-4F1F-8928-042101F14067}"/>
                </a:ext>
              </a:extLst>
            </p:cNvPr>
            <p:cNvSpPr>
              <a:spLocks noChangeArrowheads="1"/>
            </p:cNvSpPr>
            <p:nvPr/>
          </p:nvSpPr>
          <p:spPr bwMode="hidden">
            <a:xfrm flipH="1">
              <a:off x="2136" y="1008"/>
              <a:ext cx="960" cy="960"/>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sp>
          <p:nvSpPr>
            <p:cNvPr id="12294" name="Oval 6">
              <a:extLst>
                <a:ext uri="{FF2B5EF4-FFF2-40B4-BE49-F238E27FC236}">
                  <a16:creationId xmlns:a16="http://schemas.microsoft.com/office/drawing/2014/main" id="{3D9F4874-81F4-4A83-A5DE-EF003205E76C}"/>
                </a:ext>
              </a:extLst>
            </p:cNvPr>
            <p:cNvSpPr>
              <a:spLocks noChangeArrowheads="1"/>
            </p:cNvSpPr>
            <p:nvPr/>
          </p:nvSpPr>
          <p:spPr bwMode="hidden">
            <a:xfrm flipH="1">
              <a:off x="2136" y="2064"/>
              <a:ext cx="960" cy="960"/>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sp>
          <p:nvSpPr>
            <p:cNvPr id="12295" name="Oval 7">
              <a:extLst>
                <a:ext uri="{FF2B5EF4-FFF2-40B4-BE49-F238E27FC236}">
                  <a16:creationId xmlns:a16="http://schemas.microsoft.com/office/drawing/2014/main" id="{5104F77C-8897-439A-A887-697BDBCFE7AE}"/>
                </a:ext>
              </a:extLst>
            </p:cNvPr>
            <p:cNvSpPr>
              <a:spLocks noChangeArrowheads="1"/>
            </p:cNvSpPr>
            <p:nvPr/>
          </p:nvSpPr>
          <p:spPr bwMode="hidden">
            <a:xfrm flipH="1">
              <a:off x="1045" y="2064"/>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sp>
          <p:nvSpPr>
            <p:cNvPr id="12296" name="Oval 8">
              <a:extLst>
                <a:ext uri="{FF2B5EF4-FFF2-40B4-BE49-F238E27FC236}">
                  <a16:creationId xmlns:a16="http://schemas.microsoft.com/office/drawing/2014/main" id="{F6886E46-B3DE-4369-A0C1-6E3F24B404F8}"/>
                </a:ext>
              </a:extLst>
            </p:cNvPr>
            <p:cNvSpPr>
              <a:spLocks noChangeArrowheads="1"/>
            </p:cNvSpPr>
            <p:nvPr/>
          </p:nvSpPr>
          <p:spPr bwMode="hidden">
            <a:xfrm flipH="1">
              <a:off x="4392" y="2064"/>
              <a:ext cx="960" cy="960"/>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grpSp>
      <p:sp>
        <p:nvSpPr>
          <p:cNvPr id="12297" name="Rectangle 9">
            <a:extLst>
              <a:ext uri="{FF2B5EF4-FFF2-40B4-BE49-F238E27FC236}">
                <a16:creationId xmlns:a16="http://schemas.microsoft.com/office/drawing/2014/main" id="{E3903F40-E955-4850-92A6-8CF43E71424A}"/>
              </a:ext>
            </a:extLst>
          </p:cNvPr>
          <p:cNvSpPr>
            <a:spLocks noGrp="1" noChangeArrowheads="1"/>
          </p:cNvSpPr>
          <p:nvPr>
            <p:ph type="dt" sz="half" idx="2"/>
          </p:nvPr>
        </p:nvSpPr>
        <p:spPr/>
        <p:txBody>
          <a:bodyPr/>
          <a:lstStyle>
            <a:lvl1pPr>
              <a:defRPr/>
            </a:lvl1pPr>
          </a:lstStyle>
          <a:p>
            <a:endParaRPr lang="en-US" altLang="en-US"/>
          </a:p>
        </p:txBody>
      </p:sp>
      <p:sp>
        <p:nvSpPr>
          <p:cNvPr id="12298" name="Rectangle 10">
            <a:extLst>
              <a:ext uri="{FF2B5EF4-FFF2-40B4-BE49-F238E27FC236}">
                <a16:creationId xmlns:a16="http://schemas.microsoft.com/office/drawing/2014/main" id="{A68747C9-270E-4DA1-A7FA-42B8460908D2}"/>
              </a:ext>
            </a:extLst>
          </p:cNvPr>
          <p:cNvSpPr>
            <a:spLocks noGrp="1" noChangeArrowheads="1"/>
          </p:cNvSpPr>
          <p:nvPr>
            <p:ph type="ftr" sz="quarter" idx="3"/>
          </p:nvPr>
        </p:nvSpPr>
        <p:spPr/>
        <p:txBody>
          <a:bodyPr/>
          <a:lstStyle>
            <a:lvl1pPr>
              <a:defRPr/>
            </a:lvl1pPr>
          </a:lstStyle>
          <a:p>
            <a:endParaRPr lang="en-US" altLang="en-US"/>
          </a:p>
        </p:txBody>
      </p:sp>
      <p:sp>
        <p:nvSpPr>
          <p:cNvPr id="12299" name="Rectangle 11">
            <a:extLst>
              <a:ext uri="{FF2B5EF4-FFF2-40B4-BE49-F238E27FC236}">
                <a16:creationId xmlns:a16="http://schemas.microsoft.com/office/drawing/2014/main" id="{569DD24F-5AAF-4C11-93E3-C33BD73601DA}"/>
              </a:ext>
            </a:extLst>
          </p:cNvPr>
          <p:cNvSpPr>
            <a:spLocks noGrp="1" noChangeArrowheads="1"/>
          </p:cNvSpPr>
          <p:nvPr>
            <p:ph type="sldNum" sz="quarter" idx="4"/>
          </p:nvPr>
        </p:nvSpPr>
        <p:spPr/>
        <p:txBody>
          <a:bodyPr/>
          <a:lstStyle>
            <a:lvl1pPr>
              <a:defRPr/>
            </a:lvl1pPr>
          </a:lstStyle>
          <a:p>
            <a:fld id="{A66F0032-F256-4434-9F35-748EA498A6E0}" type="slidenum">
              <a:rPr lang="en-US" altLang="en-US"/>
              <a:pPr/>
              <a:t>‹#›</a:t>
            </a:fld>
            <a:endParaRPr lang="en-US" altLang="en-US"/>
          </a:p>
        </p:txBody>
      </p:sp>
      <p:sp>
        <p:nvSpPr>
          <p:cNvPr id="12300" name="Rectangle 12">
            <a:extLst>
              <a:ext uri="{FF2B5EF4-FFF2-40B4-BE49-F238E27FC236}">
                <a16:creationId xmlns:a16="http://schemas.microsoft.com/office/drawing/2014/main" id="{4054307F-9BA4-4C89-A0AC-692E80D6AD59}"/>
              </a:ext>
            </a:extLst>
          </p:cNvPr>
          <p:cNvSpPr>
            <a:spLocks noGrp="1" noChangeArrowheads="1"/>
          </p:cNvSpPr>
          <p:nvPr>
            <p:ph type="ctrTitle"/>
          </p:nvPr>
        </p:nvSpPr>
        <p:spPr>
          <a:xfrm>
            <a:off x="685800" y="1219200"/>
            <a:ext cx="7772400" cy="1933575"/>
          </a:xfrm>
        </p:spPr>
        <p:txBody>
          <a:bodyPr anchor="b"/>
          <a:lstStyle>
            <a:lvl1pPr algn="r">
              <a:defRPr sz="4400"/>
            </a:lvl1pPr>
          </a:lstStyle>
          <a:p>
            <a:pPr lvl="0"/>
            <a:r>
              <a:rPr lang="en-US" altLang="en-US" noProof="0"/>
              <a:t>Click to edit Master title style</a:t>
            </a:r>
          </a:p>
        </p:txBody>
      </p:sp>
      <p:sp>
        <p:nvSpPr>
          <p:cNvPr id="12301" name="Rectangle 13">
            <a:extLst>
              <a:ext uri="{FF2B5EF4-FFF2-40B4-BE49-F238E27FC236}">
                <a16:creationId xmlns:a16="http://schemas.microsoft.com/office/drawing/2014/main" id="{D7E5B5BC-03E2-4A11-8411-C1E230E7F9C6}"/>
              </a:ext>
            </a:extLst>
          </p:cNvPr>
          <p:cNvSpPr>
            <a:spLocks noGrp="1" noChangeArrowheads="1"/>
          </p:cNvSpPr>
          <p:nvPr>
            <p:ph type="subTitle" idx="1"/>
          </p:nvPr>
        </p:nvSpPr>
        <p:spPr>
          <a:xfrm>
            <a:off x="2057400" y="3505200"/>
            <a:ext cx="6400800" cy="1752600"/>
          </a:xfrm>
        </p:spPr>
        <p:txBody>
          <a:bodyPr/>
          <a:lstStyle>
            <a:lvl1pPr marL="0" indent="0" algn="r">
              <a:buFont typeface="Wingdings" panose="05000000000000000000" pitchFamily="2" charset="2"/>
              <a:buNone/>
              <a:defRPr/>
            </a:lvl1pPr>
          </a:lstStyle>
          <a:p>
            <a:pPr lvl="0"/>
            <a:r>
              <a:rPr lang="en-US" altLang="en-US" noProof="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E7E2D-DC5A-4546-A49C-1DDC5D954B7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66031B6-AE56-48C0-BA94-7C0066613B6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B19FB3-F5B3-4AD5-A156-C64EB14D853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98ABB7D-C241-4ADA-908A-789FC4E2E99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257A56F-6D70-4133-8162-7442E26F4F2B}"/>
              </a:ext>
            </a:extLst>
          </p:cNvPr>
          <p:cNvSpPr>
            <a:spLocks noGrp="1"/>
          </p:cNvSpPr>
          <p:nvPr>
            <p:ph type="sldNum" sz="quarter" idx="12"/>
          </p:nvPr>
        </p:nvSpPr>
        <p:spPr/>
        <p:txBody>
          <a:bodyPr/>
          <a:lstStyle>
            <a:lvl1pPr>
              <a:defRPr/>
            </a:lvl1pPr>
          </a:lstStyle>
          <a:p>
            <a:fld id="{CDBB2EAB-499B-4A34-AA06-B3E4A73C1089}" type="slidenum">
              <a:rPr lang="en-US" altLang="en-US"/>
              <a:pPr/>
              <a:t>‹#›</a:t>
            </a:fld>
            <a:endParaRPr lang="en-US" altLang="en-US"/>
          </a:p>
        </p:txBody>
      </p:sp>
    </p:spTree>
    <p:extLst>
      <p:ext uri="{BB962C8B-B14F-4D97-AF65-F5344CB8AC3E}">
        <p14:creationId xmlns:p14="http://schemas.microsoft.com/office/powerpoint/2010/main" val="3754645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ABA7D0-C3D0-40C6-B31E-C5DD6DD60F5F}"/>
              </a:ext>
            </a:extLst>
          </p:cNvPr>
          <p:cNvSpPr>
            <a:spLocks noGrp="1"/>
          </p:cNvSpPr>
          <p:nvPr>
            <p:ph type="title" orient="vert"/>
          </p:nvPr>
        </p:nvSpPr>
        <p:spPr>
          <a:xfrm>
            <a:off x="6629400" y="274638"/>
            <a:ext cx="2057400" cy="58562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67F54E-35CB-40F4-9CB3-31CB69ADBBB0}"/>
              </a:ext>
            </a:extLst>
          </p:cNvPr>
          <p:cNvSpPr>
            <a:spLocks noGrp="1"/>
          </p:cNvSpPr>
          <p:nvPr>
            <p:ph type="body" orient="vert" idx="1"/>
          </p:nvPr>
        </p:nvSpPr>
        <p:spPr>
          <a:xfrm>
            <a:off x="457200" y="274638"/>
            <a:ext cx="6019800" cy="58562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5A5BD1-3917-4140-B903-C3C7F9A27EF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E823E02-3A3A-45A6-8A23-80D506510F1E}"/>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0A70AE6-B56A-479B-8A84-88F9A6303015}"/>
              </a:ext>
            </a:extLst>
          </p:cNvPr>
          <p:cNvSpPr>
            <a:spLocks noGrp="1"/>
          </p:cNvSpPr>
          <p:nvPr>
            <p:ph type="sldNum" sz="quarter" idx="12"/>
          </p:nvPr>
        </p:nvSpPr>
        <p:spPr/>
        <p:txBody>
          <a:bodyPr/>
          <a:lstStyle>
            <a:lvl1pPr>
              <a:defRPr/>
            </a:lvl1pPr>
          </a:lstStyle>
          <a:p>
            <a:fld id="{9BB11BD2-05AD-4531-85E9-AD841A8F5472}" type="slidenum">
              <a:rPr lang="en-US" altLang="en-US"/>
              <a:pPr/>
              <a:t>‹#›</a:t>
            </a:fld>
            <a:endParaRPr lang="en-US" altLang="en-US"/>
          </a:p>
        </p:txBody>
      </p:sp>
    </p:spTree>
    <p:extLst>
      <p:ext uri="{BB962C8B-B14F-4D97-AF65-F5344CB8AC3E}">
        <p14:creationId xmlns:p14="http://schemas.microsoft.com/office/powerpoint/2010/main" val="3202691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1B284-46F4-488D-8A12-1726BA416CD3}"/>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16EE65-41C5-4375-9CB8-16996D0C24B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CB47AD0-9A2D-4AB3-9863-C0DA463AED1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89EA218-3DA8-4EE4-8DB5-9D42D816106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6770FED-8ABC-43BE-9074-10A5F08E0074}"/>
              </a:ext>
            </a:extLst>
          </p:cNvPr>
          <p:cNvSpPr>
            <a:spLocks noGrp="1"/>
          </p:cNvSpPr>
          <p:nvPr>
            <p:ph type="sldNum" sz="quarter" idx="12"/>
          </p:nvPr>
        </p:nvSpPr>
        <p:spPr/>
        <p:txBody>
          <a:bodyPr/>
          <a:lstStyle>
            <a:lvl1pPr>
              <a:defRPr/>
            </a:lvl1pPr>
          </a:lstStyle>
          <a:p>
            <a:fld id="{3BD7AB98-8A68-4006-8127-7CF22A8086FE}" type="slidenum">
              <a:rPr lang="en-US" altLang="en-US"/>
              <a:pPr/>
              <a:t>‹#›</a:t>
            </a:fld>
            <a:endParaRPr lang="en-US" altLang="en-US"/>
          </a:p>
        </p:txBody>
      </p:sp>
    </p:spTree>
    <p:extLst>
      <p:ext uri="{BB962C8B-B14F-4D97-AF65-F5344CB8AC3E}">
        <p14:creationId xmlns:p14="http://schemas.microsoft.com/office/powerpoint/2010/main" val="21110011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95CEA-F452-42C7-84C7-C35D32530F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63A3AA-06D1-4311-969C-E16BCD25D99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EA32F0-10A0-4A33-A668-70565D3709C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51450C3-3201-4C5F-B598-9077F3F3906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ADE8FC1-EB27-4CB1-876A-EDE1E917619F}"/>
              </a:ext>
            </a:extLst>
          </p:cNvPr>
          <p:cNvSpPr>
            <a:spLocks noGrp="1"/>
          </p:cNvSpPr>
          <p:nvPr>
            <p:ph type="sldNum" sz="quarter" idx="12"/>
          </p:nvPr>
        </p:nvSpPr>
        <p:spPr/>
        <p:txBody>
          <a:bodyPr/>
          <a:lstStyle>
            <a:lvl1pPr>
              <a:defRPr/>
            </a:lvl1pPr>
          </a:lstStyle>
          <a:p>
            <a:fld id="{85BC21E0-FE49-43BC-B2D3-79C67423586A}" type="slidenum">
              <a:rPr lang="en-US" altLang="en-US"/>
              <a:pPr/>
              <a:t>‹#›</a:t>
            </a:fld>
            <a:endParaRPr lang="en-US" altLang="en-US"/>
          </a:p>
        </p:txBody>
      </p:sp>
    </p:spTree>
    <p:extLst>
      <p:ext uri="{BB962C8B-B14F-4D97-AF65-F5344CB8AC3E}">
        <p14:creationId xmlns:p14="http://schemas.microsoft.com/office/powerpoint/2010/main" val="9175755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1D877-2AA2-4C38-9F56-46BF53A542D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BB4A276-91B8-4A72-BE42-DFB56FF696BF}"/>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E53EFB5F-528F-4441-9C78-1E2C84AAAC5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7C5EA79-C99D-479E-821F-6E14D317762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D867D65-322F-4008-8C8C-D76AA79C9325}"/>
              </a:ext>
            </a:extLst>
          </p:cNvPr>
          <p:cNvSpPr>
            <a:spLocks noGrp="1"/>
          </p:cNvSpPr>
          <p:nvPr>
            <p:ph type="sldNum" sz="quarter" idx="12"/>
          </p:nvPr>
        </p:nvSpPr>
        <p:spPr/>
        <p:txBody>
          <a:bodyPr/>
          <a:lstStyle>
            <a:lvl1pPr>
              <a:defRPr/>
            </a:lvl1pPr>
          </a:lstStyle>
          <a:p>
            <a:fld id="{C5C6EFB9-7697-4DF0-ADD3-E6510893D0B6}" type="slidenum">
              <a:rPr lang="en-US" altLang="en-US"/>
              <a:pPr/>
              <a:t>‹#›</a:t>
            </a:fld>
            <a:endParaRPr lang="en-US" altLang="en-US"/>
          </a:p>
        </p:txBody>
      </p:sp>
    </p:spTree>
    <p:extLst>
      <p:ext uri="{BB962C8B-B14F-4D97-AF65-F5344CB8AC3E}">
        <p14:creationId xmlns:p14="http://schemas.microsoft.com/office/powerpoint/2010/main" val="1890307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4C27B-19DB-4C0A-A9EB-56C0BA1046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BA8890-D117-4832-AC43-0C75E3C4E659}"/>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AD6558-F110-4049-B5DD-1E8E4A8D7784}"/>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D1AF5F-D1E0-41B0-948F-0D0D2B0A70E4}"/>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0CC5B81-76E5-48A0-91C9-2FFA15A489D7}"/>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A8DCCF72-0432-4B07-BA4C-F128AE441044}"/>
              </a:ext>
            </a:extLst>
          </p:cNvPr>
          <p:cNvSpPr>
            <a:spLocks noGrp="1"/>
          </p:cNvSpPr>
          <p:nvPr>
            <p:ph type="sldNum" sz="quarter" idx="12"/>
          </p:nvPr>
        </p:nvSpPr>
        <p:spPr/>
        <p:txBody>
          <a:bodyPr/>
          <a:lstStyle>
            <a:lvl1pPr>
              <a:defRPr/>
            </a:lvl1pPr>
          </a:lstStyle>
          <a:p>
            <a:fld id="{3674F75E-A66D-46A1-AC4E-B237F05E824E}" type="slidenum">
              <a:rPr lang="en-US" altLang="en-US"/>
              <a:pPr/>
              <a:t>‹#›</a:t>
            </a:fld>
            <a:endParaRPr lang="en-US" altLang="en-US"/>
          </a:p>
        </p:txBody>
      </p:sp>
    </p:spTree>
    <p:extLst>
      <p:ext uri="{BB962C8B-B14F-4D97-AF65-F5344CB8AC3E}">
        <p14:creationId xmlns:p14="http://schemas.microsoft.com/office/powerpoint/2010/main" val="35240119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DFBFD-5C37-4B57-9C6C-2C168945DF5B}"/>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74D7744-6894-4E78-BB74-0BC26DF8640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1B876D7-350D-4FAB-A55A-05C3DE523508}"/>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573B71-39B9-4263-B71A-E42A7EF50E3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F977D3F-B111-43F4-9013-CFD735DBBDF6}"/>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B0037DB-EB77-4F80-8C56-B2AEB39E5672}"/>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9D089166-7022-4C82-9A6B-DF3D1FEC77D3}"/>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8DD2E974-8D36-40BB-8883-0EFBD161CF0D}"/>
              </a:ext>
            </a:extLst>
          </p:cNvPr>
          <p:cNvSpPr>
            <a:spLocks noGrp="1"/>
          </p:cNvSpPr>
          <p:nvPr>
            <p:ph type="sldNum" sz="quarter" idx="12"/>
          </p:nvPr>
        </p:nvSpPr>
        <p:spPr/>
        <p:txBody>
          <a:bodyPr/>
          <a:lstStyle>
            <a:lvl1pPr>
              <a:defRPr/>
            </a:lvl1pPr>
          </a:lstStyle>
          <a:p>
            <a:fld id="{10C35353-A8F4-46E2-B3E9-8630EEE26C7C}" type="slidenum">
              <a:rPr lang="en-US" altLang="en-US"/>
              <a:pPr/>
              <a:t>‹#›</a:t>
            </a:fld>
            <a:endParaRPr lang="en-US" altLang="en-US"/>
          </a:p>
        </p:txBody>
      </p:sp>
    </p:spTree>
    <p:extLst>
      <p:ext uri="{BB962C8B-B14F-4D97-AF65-F5344CB8AC3E}">
        <p14:creationId xmlns:p14="http://schemas.microsoft.com/office/powerpoint/2010/main" val="4105843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63EF3-5C93-47D6-AF95-B33C9D888D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BEFC69-5AD6-4049-9371-DBF9223B2748}"/>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B34D80A3-2B35-46BA-ACBB-C1E83683960D}"/>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2D76C016-7B84-4763-A2DA-7E89F20292DE}"/>
              </a:ext>
            </a:extLst>
          </p:cNvPr>
          <p:cNvSpPr>
            <a:spLocks noGrp="1"/>
          </p:cNvSpPr>
          <p:nvPr>
            <p:ph type="sldNum" sz="quarter" idx="12"/>
          </p:nvPr>
        </p:nvSpPr>
        <p:spPr/>
        <p:txBody>
          <a:bodyPr/>
          <a:lstStyle>
            <a:lvl1pPr>
              <a:defRPr/>
            </a:lvl1pPr>
          </a:lstStyle>
          <a:p>
            <a:fld id="{3710AD03-7EC3-444D-8B17-AA38A1D7DDA9}" type="slidenum">
              <a:rPr lang="en-US" altLang="en-US"/>
              <a:pPr/>
              <a:t>‹#›</a:t>
            </a:fld>
            <a:endParaRPr lang="en-US" altLang="en-US"/>
          </a:p>
        </p:txBody>
      </p:sp>
    </p:spTree>
    <p:extLst>
      <p:ext uri="{BB962C8B-B14F-4D97-AF65-F5344CB8AC3E}">
        <p14:creationId xmlns:p14="http://schemas.microsoft.com/office/powerpoint/2010/main" val="22220397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651FFA-648B-4E41-AC03-8E3CD573B7BD}"/>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9E35A683-3FF7-4539-82CB-68042F8C11B7}"/>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48125C8D-77F4-4EAF-AB98-2CF1337F417E}"/>
              </a:ext>
            </a:extLst>
          </p:cNvPr>
          <p:cNvSpPr>
            <a:spLocks noGrp="1"/>
          </p:cNvSpPr>
          <p:nvPr>
            <p:ph type="sldNum" sz="quarter" idx="12"/>
          </p:nvPr>
        </p:nvSpPr>
        <p:spPr/>
        <p:txBody>
          <a:bodyPr/>
          <a:lstStyle>
            <a:lvl1pPr>
              <a:defRPr/>
            </a:lvl1pPr>
          </a:lstStyle>
          <a:p>
            <a:fld id="{A2D08D0F-66AC-416F-A8BF-597E485FEB08}" type="slidenum">
              <a:rPr lang="en-US" altLang="en-US"/>
              <a:pPr/>
              <a:t>‹#›</a:t>
            </a:fld>
            <a:endParaRPr lang="en-US" altLang="en-US"/>
          </a:p>
        </p:txBody>
      </p:sp>
    </p:spTree>
    <p:extLst>
      <p:ext uri="{BB962C8B-B14F-4D97-AF65-F5344CB8AC3E}">
        <p14:creationId xmlns:p14="http://schemas.microsoft.com/office/powerpoint/2010/main" val="18277667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DF861-E009-44F7-AC60-D92FF14DD48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C00E545-43C8-406B-AD29-69B568F5608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676B69-4565-47BE-AA9C-8C76409EC0A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CC9E615-F6BB-4938-82E8-76FE6E477DFF}"/>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4AF4F4E-9365-4E5F-8804-E976FBEE6899}"/>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8F1F6757-AE5A-4C95-9F30-EA12BDB017AC}"/>
              </a:ext>
            </a:extLst>
          </p:cNvPr>
          <p:cNvSpPr>
            <a:spLocks noGrp="1"/>
          </p:cNvSpPr>
          <p:nvPr>
            <p:ph type="sldNum" sz="quarter" idx="12"/>
          </p:nvPr>
        </p:nvSpPr>
        <p:spPr/>
        <p:txBody>
          <a:bodyPr/>
          <a:lstStyle>
            <a:lvl1pPr>
              <a:defRPr/>
            </a:lvl1pPr>
          </a:lstStyle>
          <a:p>
            <a:fld id="{81F61294-5D7E-425E-AD93-15E92FB40F29}" type="slidenum">
              <a:rPr lang="en-US" altLang="en-US"/>
              <a:pPr/>
              <a:t>‹#›</a:t>
            </a:fld>
            <a:endParaRPr lang="en-US" altLang="en-US"/>
          </a:p>
        </p:txBody>
      </p:sp>
    </p:spTree>
    <p:extLst>
      <p:ext uri="{BB962C8B-B14F-4D97-AF65-F5344CB8AC3E}">
        <p14:creationId xmlns:p14="http://schemas.microsoft.com/office/powerpoint/2010/main" val="1449618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A627E-3544-4BB1-B6F6-38EEC0EED4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09D635-EE81-4A75-BFCD-82031CCB6EF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8D9E25-2103-445A-91E8-417478B65F9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61DAB15-559E-4540-998F-039792C3ED1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5A40CEF-ED20-476C-9E7C-8449F4ECF65A}"/>
              </a:ext>
            </a:extLst>
          </p:cNvPr>
          <p:cNvSpPr>
            <a:spLocks noGrp="1"/>
          </p:cNvSpPr>
          <p:nvPr>
            <p:ph type="sldNum" sz="quarter" idx="12"/>
          </p:nvPr>
        </p:nvSpPr>
        <p:spPr/>
        <p:txBody>
          <a:bodyPr/>
          <a:lstStyle>
            <a:lvl1pPr>
              <a:defRPr/>
            </a:lvl1pPr>
          </a:lstStyle>
          <a:p>
            <a:fld id="{0073D498-2275-49C9-82ED-E552EFD038F5}" type="slidenum">
              <a:rPr lang="en-US" altLang="en-US"/>
              <a:pPr/>
              <a:t>‹#›</a:t>
            </a:fld>
            <a:endParaRPr lang="en-US" altLang="en-US"/>
          </a:p>
        </p:txBody>
      </p:sp>
    </p:spTree>
    <p:extLst>
      <p:ext uri="{BB962C8B-B14F-4D97-AF65-F5344CB8AC3E}">
        <p14:creationId xmlns:p14="http://schemas.microsoft.com/office/powerpoint/2010/main" val="8117699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D3E19-CBCA-470B-89BB-8E6BD69D822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5525CF0-D56C-4005-8AD9-C43C1DF8624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3F0A945-0BD4-4031-AE09-FDC2160408F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7611C64-9C60-48E4-8AEA-9A1D1C2C0F7C}"/>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06A9BD26-0844-42B9-BCAC-E438CB65DDB1}"/>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8C41D9F4-8EA6-445F-9929-4CFF28C7F863}"/>
              </a:ext>
            </a:extLst>
          </p:cNvPr>
          <p:cNvSpPr>
            <a:spLocks noGrp="1"/>
          </p:cNvSpPr>
          <p:nvPr>
            <p:ph type="sldNum" sz="quarter" idx="12"/>
          </p:nvPr>
        </p:nvSpPr>
        <p:spPr/>
        <p:txBody>
          <a:bodyPr/>
          <a:lstStyle>
            <a:lvl1pPr>
              <a:defRPr/>
            </a:lvl1pPr>
          </a:lstStyle>
          <a:p>
            <a:fld id="{4AFFCF26-9381-4179-8269-C7F381684B76}" type="slidenum">
              <a:rPr lang="en-US" altLang="en-US"/>
              <a:pPr/>
              <a:t>‹#›</a:t>
            </a:fld>
            <a:endParaRPr lang="en-US" altLang="en-US"/>
          </a:p>
        </p:txBody>
      </p:sp>
    </p:spTree>
    <p:extLst>
      <p:ext uri="{BB962C8B-B14F-4D97-AF65-F5344CB8AC3E}">
        <p14:creationId xmlns:p14="http://schemas.microsoft.com/office/powerpoint/2010/main" val="3960162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98E65-7C18-426D-A307-EDC7E702B4E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534BF93-CFB0-403D-83EB-5565A3BFA72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DE3594-D614-48FB-82E0-8D21EBE7448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32D91D0-E827-4765-A674-F98549F5AF8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F13F55B-529A-4CC6-BEA4-C9DA6DBA7058}"/>
              </a:ext>
            </a:extLst>
          </p:cNvPr>
          <p:cNvSpPr>
            <a:spLocks noGrp="1"/>
          </p:cNvSpPr>
          <p:nvPr>
            <p:ph type="sldNum" sz="quarter" idx="12"/>
          </p:nvPr>
        </p:nvSpPr>
        <p:spPr/>
        <p:txBody>
          <a:bodyPr/>
          <a:lstStyle>
            <a:lvl1pPr>
              <a:defRPr/>
            </a:lvl1pPr>
          </a:lstStyle>
          <a:p>
            <a:fld id="{148C500F-4933-4CCA-A3FD-E513DCC616F3}" type="slidenum">
              <a:rPr lang="en-US" altLang="en-US"/>
              <a:pPr/>
              <a:t>‹#›</a:t>
            </a:fld>
            <a:endParaRPr lang="en-US" altLang="en-US"/>
          </a:p>
        </p:txBody>
      </p:sp>
    </p:spTree>
    <p:extLst>
      <p:ext uri="{BB962C8B-B14F-4D97-AF65-F5344CB8AC3E}">
        <p14:creationId xmlns:p14="http://schemas.microsoft.com/office/powerpoint/2010/main" val="11289477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F75574-F40B-4280-A415-2F9AEC32610E}"/>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2BE6FF1-4673-469A-A47F-20F260F45085}"/>
              </a:ext>
            </a:extLst>
          </p:cNvPr>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268994-612B-4F4A-B2D1-6C06C4CCF68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66C90DB-715D-4043-94E4-41A0DF78D5A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BE13DD9-1B2D-4F1B-B16A-35EF658492FE}"/>
              </a:ext>
            </a:extLst>
          </p:cNvPr>
          <p:cNvSpPr>
            <a:spLocks noGrp="1"/>
          </p:cNvSpPr>
          <p:nvPr>
            <p:ph type="sldNum" sz="quarter" idx="12"/>
          </p:nvPr>
        </p:nvSpPr>
        <p:spPr/>
        <p:txBody>
          <a:bodyPr/>
          <a:lstStyle>
            <a:lvl1pPr>
              <a:defRPr/>
            </a:lvl1pPr>
          </a:lstStyle>
          <a:p>
            <a:fld id="{C26B76CA-CD2E-4A57-B1FB-5235A3AAA588}" type="slidenum">
              <a:rPr lang="en-US" altLang="en-US"/>
              <a:pPr/>
              <a:t>‹#›</a:t>
            </a:fld>
            <a:endParaRPr lang="en-US" altLang="en-US"/>
          </a:p>
        </p:txBody>
      </p:sp>
    </p:spTree>
    <p:extLst>
      <p:ext uri="{BB962C8B-B14F-4D97-AF65-F5344CB8AC3E}">
        <p14:creationId xmlns:p14="http://schemas.microsoft.com/office/powerpoint/2010/main" val="39783428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16C9B-28D9-4193-BEED-80EAE1D95F0C}"/>
              </a:ext>
            </a:extLst>
          </p:cNvPr>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575E5936-185E-444B-906A-2B88B6ED7E94}"/>
              </a:ext>
            </a:extLst>
          </p:cNvPr>
          <p:cNvSpPr>
            <a:spLocks noGrp="1"/>
          </p:cNvSpPr>
          <p:nvPr>
            <p:ph type="body"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ADAE3E6-5E1F-44B7-A35E-A58FE3274B49}"/>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F4B6D4-ABAF-4754-8DCC-4295A1F34430}"/>
              </a:ext>
            </a:extLst>
          </p:cNvPr>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1957D18-8C0E-4242-9985-45028532B2CA}"/>
              </a:ext>
            </a:extLst>
          </p:cNvPr>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559E3D2-9360-49EC-A087-C70704E3EFDF}"/>
              </a:ext>
            </a:extLst>
          </p:cNvPr>
          <p:cNvSpPr>
            <a:spLocks noGrp="1"/>
          </p:cNvSpPr>
          <p:nvPr>
            <p:ph type="sldNum" sz="quarter" idx="12"/>
          </p:nvPr>
        </p:nvSpPr>
        <p:spPr>
          <a:xfrm>
            <a:off x="6553200" y="6245225"/>
            <a:ext cx="2133600" cy="476250"/>
          </a:xfrm>
        </p:spPr>
        <p:txBody>
          <a:bodyPr/>
          <a:lstStyle>
            <a:lvl1pPr>
              <a:defRPr/>
            </a:lvl1pPr>
          </a:lstStyle>
          <a:p>
            <a:fld id="{6F74227A-A7E2-425A-B9F4-BF4E4CC3EE8F}" type="slidenum">
              <a:rPr lang="en-US" altLang="en-US"/>
              <a:pPr/>
              <a:t>‹#›</a:t>
            </a:fld>
            <a:endParaRPr lang="en-US" altLang="en-US"/>
          </a:p>
        </p:txBody>
      </p:sp>
    </p:spTree>
    <p:extLst>
      <p:ext uri="{BB962C8B-B14F-4D97-AF65-F5344CB8AC3E}">
        <p14:creationId xmlns:p14="http://schemas.microsoft.com/office/powerpoint/2010/main" val="11153632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B995F-2D29-4ABA-8B54-61225D0A03B4}"/>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E8EFC8A-8F11-49E7-9171-2E2815D79B8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CB36F72-061E-47D9-87DD-E25C08C23B5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514E691-9992-49FA-BF13-665137CC846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EDC9449-1FC5-488F-8FF9-A53EFCC79DE0}"/>
              </a:ext>
            </a:extLst>
          </p:cNvPr>
          <p:cNvSpPr>
            <a:spLocks noGrp="1"/>
          </p:cNvSpPr>
          <p:nvPr>
            <p:ph type="sldNum" sz="quarter" idx="12"/>
          </p:nvPr>
        </p:nvSpPr>
        <p:spPr/>
        <p:txBody>
          <a:bodyPr/>
          <a:lstStyle>
            <a:lvl1pPr>
              <a:defRPr/>
            </a:lvl1pPr>
          </a:lstStyle>
          <a:p>
            <a:fld id="{8F260C21-3736-443E-8FA0-A4961B51EB13}" type="slidenum">
              <a:rPr lang="en-US" altLang="en-US"/>
              <a:pPr/>
              <a:t>‹#›</a:t>
            </a:fld>
            <a:endParaRPr lang="en-US" altLang="en-US"/>
          </a:p>
        </p:txBody>
      </p:sp>
    </p:spTree>
    <p:extLst>
      <p:ext uri="{BB962C8B-B14F-4D97-AF65-F5344CB8AC3E}">
        <p14:creationId xmlns:p14="http://schemas.microsoft.com/office/powerpoint/2010/main" val="37430601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57454-7299-418E-BCC2-FF417ABC32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5D21F1-7061-442A-92E0-71F9C5AC905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9A4594-85F0-434D-832A-9B224C24E71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6D549BD-8806-4B1A-AACD-2D38FCF3B3B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ACB8E2C-FBFC-4794-A1C3-00BA8B06C4CE}"/>
              </a:ext>
            </a:extLst>
          </p:cNvPr>
          <p:cNvSpPr>
            <a:spLocks noGrp="1"/>
          </p:cNvSpPr>
          <p:nvPr>
            <p:ph type="sldNum" sz="quarter" idx="12"/>
          </p:nvPr>
        </p:nvSpPr>
        <p:spPr/>
        <p:txBody>
          <a:bodyPr/>
          <a:lstStyle>
            <a:lvl1pPr>
              <a:defRPr/>
            </a:lvl1pPr>
          </a:lstStyle>
          <a:p>
            <a:fld id="{18D36DFA-4BE6-43AD-AB47-FB18014BF315}" type="slidenum">
              <a:rPr lang="en-US" altLang="en-US"/>
              <a:pPr/>
              <a:t>‹#›</a:t>
            </a:fld>
            <a:endParaRPr lang="en-US" altLang="en-US"/>
          </a:p>
        </p:txBody>
      </p:sp>
    </p:spTree>
    <p:extLst>
      <p:ext uri="{BB962C8B-B14F-4D97-AF65-F5344CB8AC3E}">
        <p14:creationId xmlns:p14="http://schemas.microsoft.com/office/powerpoint/2010/main" val="16868565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76FF4-67DB-4BC5-BB91-2DD0F13C6C1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D1CF622-D490-443C-91AF-EB403251BA01}"/>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E1E3C0FA-F550-4121-9CDD-AB864B86A01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BE28DB9-8016-4703-B3AE-9A906D4819B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FE9FD17-5555-4AE2-8BA4-0B95E7CCA139}"/>
              </a:ext>
            </a:extLst>
          </p:cNvPr>
          <p:cNvSpPr>
            <a:spLocks noGrp="1"/>
          </p:cNvSpPr>
          <p:nvPr>
            <p:ph type="sldNum" sz="quarter" idx="12"/>
          </p:nvPr>
        </p:nvSpPr>
        <p:spPr/>
        <p:txBody>
          <a:bodyPr/>
          <a:lstStyle>
            <a:lvl1pPr>
              <a:defRPr/>
            </a:lvl1pPr>
          </a:lstStyle>
          <a:p>
            <a:fld id="{457F133E-231B-4D46-91A1-AAB22999C126}" type="slidenum">
              <a:rPr lang="en-US" altLang="en-US"/>
              <a:pPr/>
              <a:t>‹#›</a:t>
            </a:fld>
            <a:endParaRPr lang="en-US" altLang="en-US"/>
          </a:p>
        </p:txBody>
      </p:sp>
    </p:spTree>
    <p:extLst>
      <p:ext uri="{BB962C8B-B14F-4D97-AF65-F5344CB8AC3E}">
        <p14:creationId xmlns:p14="http://schemas.microsoft.com/office/powerpoint/2010/main" val="3597359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758ED-8770-4C41-B99A-E028AA36A0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C438FA-9A25-4325-8B56-E832C7C7065D}"/>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D2F48E-B209-4962-BC43-712484E3150F}"/>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679ABD8-2BA6-4986-B3E4-A07239F5E236}"/>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4BB4216B-6B22-4577-AF65-CCE78ACA4D01}"/>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C11596A-9E91-474B-880B-C92EDB9AAFB2}"/>
              </a:ext>
            </a:extLst>
          </p:cNvPr>
          <p:cNvSpPr>
            <a:spLocks noGrp="1"/>
          </p:cNvSpPr>
          <p:nvPr>
            <p:ph type="sldNum" sz="quarter" idx="12"/>
          </p:nvPr>
        </p:nvSpPr>
        <p:spPr/>
        <p:txBody>
          <a:bodyPr/>
          <a:lstStyle>
            <a:lvl1pPr>
              <a:defRPr/>
            </a:lvl1pPr>
          </a:lstStyle>
          <a:p>
            <a:fld id="{0627F29A-EE91-4D7E-A05F-25A1234B2A59}" type="slidenum">
              <a:rPr lang="en-US" altLang="en-US"/>
              <a:pPr/>
              <a:t>‹#›</a:t>
            </a:fld>
            <a:endParaRPr lang="en-US" altLang="en-US"/>
          </a:p>
        </p:txBody>
      </p:sp>
    </p:spTree>
    <p:extLst>
      <p:ext uri="{BB962C8B-B14F-4D97-AF65-F5344CB8AC3E}">
        <p14:creationId xmlns:p14="http://schemas.microsoft.com/office/powerpoint/2010/main" val="12163791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2ABA1-9930-4858-9C20-BCD83EEE735B}"/>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21911D5-6D64-47D6-BF6E-C6C11F8EC27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7C6F3D7-E85D-436A-9D73-965D853AC3BF}"/>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9B06C9-455F-4782-830A-D2A20CFBEFF7}"/>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A57A770-BDAB-4D16-A7D2-E5EF04E1CA57}"/>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E06392-404B-49A1-B44E-AB32912D85D6}"/>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9BC2939C-819F-49A6-B3C1-F0F570831851}"/>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FC6098A7-C34C-46F6-8E1B-041561764565}"/>
              </a:ext>
            </a:extLst>
          </p:cNvPr>
          <p:cNvSpPr>
            <a:spLocks noGrp="1"/>
          </p:cNvSpPr>
          <p:nvPr>
            <p:ph type="sldNum" sz="quarter" idx="12"/>
          </p:nvPr>
        </p:nvSpPr>
        <p:spPr/>
        <p:txBody>
          <a:bodyPr/>
          <a:lstStyle>
            <a:lvl1pPr>
              <a:defRPr/>
            </a:lvl1pPr>
          </a:lstStyle>
          <a:p>
            <a:fld id="{1BC4CE3D-F253-46D6-ACED-D48512D58957}" type="slidenum">
              <a:rPr lang="en-US" altLang="en-US"/>
              <a:pPr/>
              <a:t>‹#›</a:t>
            </a:fld>
            <a:endParaRPr lang="en-US" altLang="en-US"/>
          </a:p>
        </p:txBody>
      </p:sp>
    </p:spTree>
    <p:extLst>
      <p:ext uri="{BB962C8B-B14F-4D97-AF65-F5344CB8AC3E}">
        <p14:creationId xmlns:p14="http://schemas.microsoft.com/office/powerpoint/2010/main" val="29148243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A50D1-1097-4D23-9050-BBE5856242F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345C18-1E11-4DD9-9DBF-CE279C7D37DC}"/>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F78B50D9-3CCE-4686-B252-B8AA52E72111}"/>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01F87585-40A6-46F6-A3AF-82F43ECBDA6B}"/>
              </a:ext>
            </a:extLst>
          </p:cNvPr>
          <p:cNvSpPr>
            <a:spLocks noGrp="1"/>
          </p:cNvSpPr>
          <p:nvPr>
            <p:ph type="sldNum" sz="quarter" idx="12"/>
          </p:nvPr>
        </p:nvSpPr>
        <p:spPr/>
        <p:txBody>
          <a:bodyPr/>
          <a:lstStyle>
            <a:lvl1pPr>
              <a:defRPr/>
            </a:lvl1pPr>
          </a:lstStyle>
          <a:p>
            <a:fld id="{A079EDC5-CF5B-4B45-ACE0-5A91E1145881}" type="slidenum">
              <a:rPr lang="en-US" altLang="en-US"/>
              <a:pPr/>
              <a:t>‹#›</a:t>
            </a:fld>
            <a:endParaRPr lang="en-US" altLang="en-US"/>
          </a:p>
        </p:txBody>
      </p:sp>
    </p:spTree>
    <p:extLst>
      <p:ext uri="{BB962C8B-B14F-4D97-AF65-F5344CB8AC3E}">
        <p14:creationId xmlns:p14="http://schemas.microsoft.com/office/powerpoint/2010/main" val="1309496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E72B7-CC96-4F62-A6A0-2C760762E44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0FF6027-5CD5-4C9F-BD86-9B37FEA74794}"/>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9207D504-555F-4A2C-BAA3-035784767D6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3736239-3D7C-4BC5-AE7C-5D3B03DCE7E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6C46299-F9E7-43A2-82F3-BAF9EB4D6E52}"/>
              </a:ext>
            </a:extLst>
          </p:cNvPr>
          <p:cNvSpPr>
            <a:spLocks noGrp="1"/>
          </p:cNvSpPr>
          <p:nvPr>
            <p:ph type="sldNum" sz="quarter" idx="12"/>
          </p:nvPr>
        </p:nvSpPr>
        <p:spPr/>
        <p:txBody>
          <a:bodyPr/>
          <a:lstStyle>
            <a:lvl1pPr>
              <a:defRPr/>
            </a:lvl1pPr>
          </a:lstStyle>
          <a:p>
            <a:fld id="{BA5AE85F-DC7E-4F72-AC45-C44B8A106ABD}" type="slidenum">
              <a:rPr lang="en-US" altLang="en-US"/>
              <a:pPr/>
              <a:t>‹#›</a:t>
            </a:fld>
            <a:endParaRPr lang="en-US" altLang="en-US"/>
          </a:p>
        </p:txBody>
      </p:sp>
    </p:spTree>
    <p:extLst>
      <p:ext uri="{BB962C8B-B14F-4D97-AF65-F5344CB8AC3E}">
        <p14:creationId xmlns:p14="http://schemas.microsoft.com/office/powerpoint/2010/main" val="5449772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585A0E-2FCF-407C-8F29-055CD959A050}"/>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9E8DCA9D-B0BA-4045-AB20-4CC9636C87A2}"/>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92BE906D-B60F-4540-9F42-C765146560F7}"/>
              </a:ext>
            </a:extLst>
          </p:cNvPr>
          <p:cNvSpPr>
            <a:spLocks noGrp="1"/>
          </p:cNvSpPr>
          <p:nvPr>
            <p:ph type="sldNum" sz="quarter" idx="12"/>
          </p:nvPr>
        </p:nvSpPr>
        <p:spPr/>
        <p:txBody>
          <a:bodyPr/>
          <a:lstStyle>
            <a:lvl1pPr>
              <a:defRPr/>
            </a:lvl1pPr>
          </a:lstStyle>
          <a:p>
            <a:fld id="{3456FF3B-634D-4149-AEF8-BDBAD30A2C0F}" type="slidenum">
              <a:rPr lang="en-US" altLang="en-US"/>
              <a:pPr/>
              <a:t>‹#›</a:t>
            </a:fld>
            <a:endParaRPr lang="en-US" altLang="en-US"/>
          </a:p>
        </p:txBody>
      </p:sp>
    </p:spTree>
    <p:extLst>
      <p:ext uri="{BB962C8B-B14F-4D97-AF65-F5344CB8AC3E}">
        <p14:creationId xmlns:p14="http://schemas.microsoft.com/office/powerpoint/2010/main" val="21757179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43700-699A-4D62-9DAF-F700502C28C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F95062-083B-467A-B02B-DD382D5FD92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0080A9-DE4B-480B-A717-9B001AC8D35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38D572D-4A0F-4871-9147-9AE3CD23EFC3}"/>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566FAEB2-C491-48AD-84F7-34AD810D6068}"/>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0FAA9EF-B923-4E49-AF13-30365523EB59}"/>
              </a:ext>
            </a:extLst>
          </p:cNvPr>
          <p:cNvSpPr>
            <a:spLocks noGrp="1"/>
          </p:cNvSpPr>
          <p:nvPr>
            <p:ph type="sldNum" sz="quarter" idx="12"/>
          </p:nvPr>
        </p:nvSpPr>
        <p:spPr/>
        <p:txBody>
          <a:bodyPr/>
          <a:lstStyle>
            <a:lvl1pPr>
              <a:defRPr/>
            </a:lvl1pPr>
          </a:lstStyle>
          <a:p>
            <a:fld id="{8D13C72A-E4AA-4318-8319-635B3122E3D4}" type="slidenum">
              <a:rPr lang="en-US" altLang="en-US"/>
              <a:pPr/>
              <a:t>‹#›</a:t>
            </a:fld>
            <a:endParaRPr lang="en-US" altLang="en-US"/>
          </a:p>
        </p:txBody>
      </p:sp>
    </p:spTree>
    <p:extLst>
      <p:ext uri="{BB962C8B-B14F-4D97-AF65-F5344CB8AC3E}">
        <p14:creationId xmlns:p14="http://schemas.microsoft.com/office/powerpoint/2010/main" val="1008348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2460D-D1D0-4722-8AB1-62A26231FCE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8A98660-D333-465C-91CF-31EA2DD05806}"/>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AF485D1-CCFD-4A7D-A6B5-DC8EDEA8CFE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2218733-3616-4285-95D1-263384590D15}"/>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643E5B82-D62C-4552-9A63-F351760FF7A2}"/>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3D6AFB3-4EB9-4358-A319-38C9911635FF}"/>
              </a:ext>
            </a:extLst>
          </p:cNvPr>
          <p:cNvSpPr>
            <a:spLocks noGrp="1"/>
          </p:cNvSpPr>
          <p:nvPr>
            <p:ph type="sldNum" sz="quarter" idx="12"/>
          </p:nvPr>
        </p:nvSpPr>
        <p:spPr/>
        <p:txBody>
          <a:bodyPr/>
          <a:lstStyle>
            <a:lvl1pPr>
              <a:defRPr/>
            </a:lvl1pPr>
          </a:lstStyle>
          <a:p>
            <a:fld id="{29D1F676-2782-455B-B71C-053127FA4FED}" type="slidenum">
              <a:rPr lang="en-US" altLang="en-US"/>
              <a:pPr/>
              <a:t>‹#›</a:t>
            </a:fld>
            <a:endParaRPr lang="en-US" altLang="en-US"/>
          </a:p>
        </p:txBody>
      </p:sp>
    </p:spTree>
    <p:extLst>
      <p:ext uri="{BB962C8B-B14F-4D97-AF65-F5344CB8AC3E}">
        <p14:creationId xmlns:p14="http://schemas.microsoft.com/office/powerpoint/2010/main" val="2269763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08604-873E-4046-AA07-84C6C86CEF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DE63976-ADA8-4673-9115-B149264FDD5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6BD79F-188B-4B5B-847C-98ED7F603D6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CDB5D2E-7322-4BCF-B3EC-0D12F4638F7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D7DFD3F-921E-46C7-9064-A10871AF6A10}"/>
              </a:ext>
            </a:extLst>
          </p:cNvPr>
          <p:cNvSpPr>
            <a:spLocks noGrp="1"/>
          </p:cNvSpPr>
          <p:nvPr>
            <p:ph type="sldNum" sz="quarter" idx="12"/>
          </p:nvPr>
        </p:nvSpPr>
        <p:spPr/>
        <p:txBody>
          <a:bodyPr/>
          <a:lstStyle>
            <a:lvl1pPr>
              <a:defRPr/>
            </a:lvl1pPr>
          </a:lstStyle>
          <a:p>
            <a:fld id="{A121CFE3-C437-4D1A-BEF0-5DD5EEBA0235}" type="slidenum">
              <a:rPr lang="en-US" altLang="en-US"/>
              <a:pPr/>
              <a:t>‹#›</a:t>
            </a:fld>
            <a:endParaRPr lang="en-US" altLang="en-US"/>
          </a:p>
        </p:txBody>
      </p:sp>
    </p:spTree>
    <p:extLst>
      <p:ext uri="{BB962C8B-B14F-4D97-AF65-F5344CB8AC3E}">
        <p14:creationId xmlns:p14="http://schemas.microsoft.com/office/powerpoint/2010/main" val="30648181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837630-4793-4300-9C6E-4497C368A7A8}"/>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621917-F222-40D6-859B-7790FBBD2E5C}"/>
              </a:ext>
            </a:extLst>
          </p:cNvPr>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40C310-8F09-4FA5-B09C-FC4FC04651F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9CF0583-89EE-450C-A810-4C9B738F133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593E2C8-E68D-44CB-B626-9E8934CB84FA}"/>
              </a:ext>
            </a:extLst>
          </p:cNvPr>
          <p:cNvSpPr>
            <a:spLocks noGrp="1"/>
          </p:cNvSpPr>
          <p:nvPr>
            <p:ph type="sldNum" sz="quarter" idx="12"/>
          </p:nvPr>
        </p:nvSpPr>
        <p:spPr/>
        <p:txBody>
          <a:bodyPr/>
          <a:lstStyle>
            <a:lvl1pPr>
              <a:defRPr/>
            </a:lvl1pPr>
          </a:lstStyle>
          <a:p>
            <a:fld id="{9EC85D62-C06B-424B-A762-5748938893A8}" type="slidenum">
              <a:rPr lang="en-US" altLang="en-US"/>
              <a:pPr/>
              <a:t>‹#›</a:t>
            </a:fld>
            <a:endParaRPr lang="en-US" altLang="en-US"/>
          </a:p>
        </p:txBody>
      </p:sp>
    </p:spTree>
    <p:extLst>
      <p:ext uri="{BB962C8B-B14F-4D97-AF65-F5344CB8AC3E}">
        <p14:creationId xmlns:p14="http://schemas.microsoft.com/office/powerpoint/2010/main" val="3134386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B44A2-9614-437B-BBF4-28BB8C84C264}"/>
              </a:ext>
            </a:extLst>
          </p:cNvPr>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DAFCA1DB-1930-4508-8B92-5E32D8D44322}"/>
              </a:ext>
            </a:extLst>
          </p:cNvPr>
          <p:cNvSpPr>
            <a:spLocks noGrp="1"/>
          </p:cNvSpPr>
          <p:nvPr>
            <p:ph type="body"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7C3CD1-0F16-4CCD-9AB6-CD49945423B4}"/>
              </a:ext>
            </a:extLst>
          </p:cNvPr>
          <p:cNvSpPr>
            <a:spLocks noGrp="1"/>
          </p:cNvSpPr>
          <p:nvPr>
            <p:ph sz="quarter" idx="2"/>
          </p:nvPr>
        </p:nvSpPr>
        <p:spPr>
          <a:xfrm>
            <a:off x="4648200" y="1600200"/>
            <a:ext cx="4038600" cy="218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E513BC57-41FA-41CD-ABBF-FF2147EF194A}"/>
              </a:ext>
            </a:extLst>
          </p:cNvPr>
          <p:cNvSpPr>
            <a:spLocks noGrp="1"/>
          </p:cNvSpPr>
          <p:nvPr>
            <p:ph sz="quarter" idx="3"/>
          </p:nvPr>
        </p:nvSpPr>
        <p:spPr>
          <a:xfrm>
            <a:off x="4648200" y="3938588"/>
            <a:ext cx="4038600" cy="2187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086E85DC-9F06-43BE-8C48-205273EC8E80}"/>
              </a:ext>
            </a:extLst>
          </p:cNvPr>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5DEBC7DB-8FE6-45D2-9488-8722C419D94D}"/>
              </a:ext>
            </a:extLst>
          </p:cNvPr>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9A8482CC-ACDA-407F-8018-87238206B41C}"/>
              </a:ext>
            </a:extLst>
          </p:cNvPr>
          <p:cNvSpPr>
            <a:spLocks noGrp="1"/>
          </p:cNvSpPr>
          <p:nvPr>
            <p:ph type="sldNum" sz="quarter" idx="12"/>
          </p:nvPr>
        </p:nvSpPr>
        <p:spPr>
          <a:xfrm>
            <a:off x="6553200" y="6245225"/>
            <a:ext cx="2133600" cy="476250"/>
          </a:xfrm>
        </p:spPr>
        <p:txBody>
          <a:bodyPr/>
          <a:lstStyle>
            <a:lvl1pPr>
              <a:defRPr/>
            </a:lvl1pPr>
          </a:lstStyle>
          <a:p>
            <a:fld id="{8684DFF0-F983-4FBB-93AB-96546C0EB3E9}" type="slidenum">
              <a:rPr lang="en-US" altLang="en-US"/>
              <a:pPr/>
              <a:t>‹#›</a:t>
            </a:fld>
            <a:endParaRPr lang="en-US" altLang="en-US"/>
          </a:p>
        </p:txBody>
      </p:sp>
    </p:spTree>
    <p:extLst>
      <p:ext uri="{BB962C8B-B14F-4D97-AF65-F5344CB8AC3E}">
        <p14:creationId xmlns:p14="http://schemas.microsoft.com/office/powerpoint/2010/main" val="40816482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33EF7-F5F8-4A4B-BBBA-43DBD94F5DE3}"/>
              </a:ext>
            </a:extLst>
          </p:cNvPr>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DA58FE8F-77D4-4B35-A75C-F9FE1FFCD706}"/>
              </a:ext>
            </a:extLst>
          </p:cNvPr>
          <p:cNvSpPr>
            <a:spLocks noGrp="1"/>
          </p:cNvSpPr>
          <p:nvPr>
            <p:ph type="body"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05A4348-2542-4C55-9FF4-4D62B30E9FA7}"/>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5FBEB1A-E5B0-4CD0-AC9C-6CBB7124B1CE}"/>
              </a:ext>
            </a:extLst>
          </p:cNvPr>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82D82CEC-3055-41C9-9EF7-54CE1E775A9F}"/>
              </a:ext>
            </a:extLst>
          </p:cNvPr>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6538B050-1E0B-4975-AEE2-607E8DEECE49}"/>
              </a:ext>
            </a:extLst>
          </p:cNvPr>
          <p:cNvSpPr>
            <a:spLocks noGrp="1"/>
          </p:cNvSpPr>
          <p:nvPr>
            <p:ph type="sldNum" sz="quarter" idx="12"/>
          </p:nvPr>
        </p:nvSpPr>
        <p:spPr>
          <a:xfrm>
            <a:off x="6553200" y="6245225"/>
            <a:ext cx="2133600" cy="476250"/>
          </a:xfrm>
        </p:spPr>
        <p:txBody>
          <a:bodyPr/>
          <a:lstStyle>
            <a:lvl1pPr>
              <a:defRPr/>
            </a:lvl1pPr>
          </a:lstStyle>
          <a:p>
            <a:fld id="{C69227C1-B0FA-424A-8BEB-5029B131516E}" type="slidenum">
              <a:rPr lang="en-US" altLang="en-US"/>
              <a:pPr/>
              <a:t>‹#›</a:t>
            </a:fld>
            <a:endParaRPr lang="en-US" altLang="en-US"/>
          </a:p>
        </p:txBody>
      </p:sp>
    </p:spTree>
    <p:extLst>
      <p:ext uri="{BB962C8B-B14F-4D97-AF65-F5344CB8AC3E}">
        <p14:creationId xmlns:p14="http://schemas.microsoft.com/office/powerpoint/2010/main" val="14006767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0290" name="Group 2">
            <a:extLst>
              <a:ext uri="{FF2B5EF4-FFF2-40B4-BE49-F238E27FC236}">
                <a16:creationId xmlns:a16="http://schemas.microsoft.com/office/drawing/2014/main" id="{02B868B2-504A-4023-A264-043B324A4AEF}"/>
              </a:ext>
            </a:extLst>
          </p:cNvPr>
          <p:cNvGrpSpPr>
            <a:grpSpLocks/>
          </p:cNvGrpSpPr>
          <p:nvPr/>
        </p:nvGrpSpPr>
        <p:grpSpPr bwMode="auto">
          <a:xfrm>
            <a:off x="-3222625" y="304800"/>
            <a:ext cx="11909425" cy="4724400"/>
            <a:chOff x="-2030" y="192"/>
            <a:chExt cx="7502" cy="2976"/>
          </a:xfrm>
        </p:grpSpPr>
        <p:sp>
          <p:nvSpPr>
            <p:cNvPr id="140291" name="Line 3">
              <a:extLst>
                <a:ext uri="{FF2B5EF4-FFF2-40B4-BE49-F238E27FC236}">
                  <a16:creationId xmlns:a16="http://schemas.microsoft.com/office/drawing/2014/main" id="{2B3D5C37-E692-4AFD-A5CE-92E106884C14}"/>
                </a:ext>
              </a:extLst>
            </p:cNvPr>
            <p:cNvSpPr>
              <a:spLocks noChangeShapeType="1"/>
            </p:cNvSpPr>
            <p:nvPr/>
          </p:nvSpPr>
          <p:spPr bwMode="auto">
            <a:xfrm>
              <a:off x="912" y="1584"/>
              <a:ext cx="456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292" name="AutoShape 4">
              <a:extLst>
                <a:ext uri="{FF2B5EF4-FFF2-40B4-BE49-F238E27FC236}">
                  <a16:creationId xmlns:a16="http://schemas.microsoft.com/office/drawing/2014/main" id="{C96261C8-7227-4E23-A5BA-0C2A4ABC5349}"/>
                </a:ext>
              </a:extLst>
            </p:cNvPr>
            <p:cNvSpPr>
              <a:spLocks noChangeArrowheads="1"/>
            </p:cNvSpPr>
            <p:nvPr/>
          </p:nvSpPr>
          <p:spPr bwMode="auto">
            <a:xfrm>
              <a:off x="-1584" y="864"/>
              <a:ext cx="2304" cy="2304"/>
            </a:xfrm>
            <a:custGeom>
              <a:avLst/>
              <a:gdLst>
                <a:gd name="G0" fmla="+- 12083 0 0"/>
                <a:gd name="G1" fmla="+- -3200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2083 -32000"/>
                <a:gd name="T13" fmla="*/ T12 w 64000"/>
                <a:gd name="T14" fmla="+- 0 -29632 -32000"/>
                <a:gd name="T15" fmla="*/ -29632 h 64000"/>
                <a:gd name="T16" fmla="+- 0 32000 -32000"/>
                <a:gd name="T17" fmla="*/ T16 w 64000"/>
                <a:gd name="T18" fmla="+- 0 0 -32000"/>
                <a:gd name="T19" fmla="*/ 0 h 64000"/>
                <a:gd name="T20" fmla="+- 0 12083 -32000"/>
                <a:gd name="T21" fmla="*/ T20 w 64000"/>
                <a:gd name="T22" fmla="+- 0 29631 -32000"/>
                <a:gd name="T23" fmla="*/ 29631 h 64000"/>
                <a:gd name="T24" fmla="+- 0 12083 -32000"/>
                <a:gd name="T25" fmla="*/ T24 w 64000"/>
                <a:gd name="T26" fmla="+- 0 29631 -32000"/>
                <a:gd name="T27" fmla="*/ 29631 h 64000"/>
                <a:gd name="T28" fmla="+- 0 12082 -32000"/>
                <a:gd name="T29" fmla="*/ T28 w 64000"/>
                <a:gd name="T30" fmla="+- 0 29631 -32000"/>
                <a:gd name="T31" fmla="*/ 29631 h 64000"/>
                <a:gd name="T32" fmla="+- 0 12083 -32000"/>
                <a:gd name="T33" fmla="*/ T32 w 64000"/>
                <a:gd name="T34" fmla="+- 0 29632 -32000"/>
                <a:gd name="T35" fmla="*/ 29632 h 64000"/>
                <a:gd name="T36" fmla="+- 0 12083 -32000"/>
                <a:gd name="T37" fmla="*/ T36 w 64000"/>
                <a:gd name="T38" fmla="+- 0 -29632 -32000"/>
                <a:gd name="T39" fmla="*/ -29632 h 64000"/>
                <a:gd name="T40" fmla="+- 0 12082 -32000"/>
                <a:gd name="T41" fmla="*/ T40 w 64000"/>
                <a:gd name="T42" fmla="+- 0 -29632 -32000"/>
                <a:gd name="T43" fmla="*/ -29632 h 64000"/>
                <a:gd name="T44" fmla="+- 0 12083 -32000"/>
                <a:gd name="T45" fmla="*/ T44 w 64000"/>
                <a:gd name="T46" fmla="+- 0 -29632 -32000"/>
                <a:gd name="T47" fmla="*/ -29632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2400">
                <a:latin typeface="Times New Roman" panose="02020603050405020304" pitchFamily="18" charset="0"/>
              </a:endParaRPr>
            </a:p>
          </p:txBody>
        </p:sp>
        <p:sp>
          <p:nvSpPr>
            <p:cNvPr id="140293" name="AutoShape 5">
              <a:extLst>
                <a:ext uri="{FF2B5EF4-FFF2-40B4-BE49-F238E27FC236}">
                  <a16:creationId xmlns:a16="http://schemas.microsoft.com/office/drawing/2014/main" id="{1B61CFEE-2B60-43B6-A326-408C56754965}"/>
                </a:ext>
              </a:extLst>
            </p:cNvPr>
            <p:cNvSpPr>
              <a:spLocks noChangeArrowheads="1"/>
            </p:cNvSpPr>
            <p:nvPr/>
          </p:nvSpPr>
          <p:spPr bwMode="auto">
            <a:xfrm>
              <a:off x="-2030" y="192"/>
              <a:ext cx="2544" cy="2544"/>
            </a:xfrm>
            <a:custGeom>
              <a:avLst/>
              <a:gdLst>
                <a:gd name="G0" fmla="+- 18994 0 0"/>
                <a:gd name="G1" fmla="+- -3001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8994 -32000"/>
                <a:gd name="T13" fmla="*/ T12 w 64000"/>
                <a:gd name="T14" fmla="+- 0 -25754 -32000"/>
                <a:gd name="T15" fmla="*/ -25754 h 64000"/>
                <a:gd name="T16" fmla="+- 0 32000 -32000"/>
                <a:gd name="T17" fmla="*/ T16 w 64000"/>
                <a:gd name="T18" fmla="+- 0 0 -32000"/>
                <a:gd name="T19" fmla="*/ 0 h 64000"/>
                <a:gd name="T20" fmla="+- 0 18994 -32000"/>
                <a:gd name="T21" fmla="*/ T20 w 64000"/>
                <a:gd name="T22" fmla="+- 0 25753 -32000"/>
                <a:gd name="T23" fmla="*/ 25753 h 64000"/>
                <a:gd name="T24" fmla="+- 0 18994 -32000"/>
                <a:gd name="T25" fmla="*/ T24 w 64000"/>
                <a:gd name="T26" fmla="+- 0 25753 -32000"/>
                <a:gd name="T27" fmla="*/ 25753 h 64000"/>
                <a:gd name="T28" fmla="+- 0 18993 -32000"/>
                <a:gd name="T29" fmla="*/ T28 w 64000"/>
                <a:gd name="T30" fmla="+- 0 25753 -32000"/>
                <a:gd name="T31" fmla="*/ 25753 h 64000"/>
                <a:gd name="T32" fmla="+- 0 18994 -32000"/>
                <a:gd name="T33" fmla="*/ T32 w 64000"/>
                <a:gd name="T34" fmla="+- 0 25754 -32000"/>
                <a:gd name="T35" fmla="*/ 25754 h 64000"/>
                <a:gd name="T36" fmla="+- 0 18994 -32000"/>
                <a:gd name="T37" fmla="*/ T36 w 64000"/>
                <a:gd name="T38" fmla="+- 0 -25754 -32000"/>
                <a:gd name="T39" fmla="*/ -25754 h 64000"/>
                <a:gd name="T40" fmla="+- 0 18993 -32000"/>
                <a:gd name="T41" fmla="*/ T40 w 64000"/>
                <a:gd name="T42" fmla="+- 0 -25754 -32000"/>
                <a:gd name="T43" fmla="*/ -25754 h 64000"/>
                <a:gd name="T44" fmla="+- 0 18994 -32000"/>
                <a:gd name="T45" fmla="*/ T44 w 64000"/>
                <a:gd name="T46" fmla="+- 0 -25754 -32000"/>
                <a:gd name="T47" fmla="*/ -25754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grpSp>
      <p:sp>
        <p:nvSpPr>
          <p:cNvPr id="140294" name="Rectangle 6">
            <a:extLst>
              <a:ext uri="{FF2B5EF4-FFF2-40B4-BE49-F238E27FC236}">
                <a16:creationId xmlns:a16="http://schemas.microsoft.com/office/drawing/2014/main" id="{D557B560-9F85-4037-828B-17D1007EE902}"/>
              </a:ext>
            </a:extLst>
          </p:cNvPr>
          <p:cNvSpPr>
            <a:spLocks noGrp="1" noChangeArrowheads="1"/>
          </p:cNvSpPr>
          <p:nvPr>
            <p:ph type="ctrTitle"/>
          </p:nvPr>
        </p:nvSpPr>
        <p:spPr>
          <a:xfrm>
            <a:off x="1443038" y="985838"/>
            <a:ext cx="7239000" cy="1444625"/>
          </a:xfrm>
        </p:spPr>
        <p:txBody>
          <a:bodyPr/>
          <a:lstStyle>
            <a:lvl1pPr>
              <a:defRPr sz="4000"/>
            </a:lvl1pPr>
          </a:lstStyle>
          <a:p>
            <a:pPr lvl="0"/>
            <a:r>
              <a:rPr lang="en-US" altLang="en-US" noProof="0"/>
              <a:t>Click to edit Master title style</a:t>
            </a:r>
          </a:p>
        </p:txBody>
      </p:sp>
      <p:sp>
        <p:nvSpPr>
          <p:cNvPr id="140295" name="Rectangle 7">
            <a:extLst>
              <a:ext uri="{FF2B5EF4-FFF2-40B4-BE49-F238E27FC236}">
                <a16:creationId xmlns:a16="http://schemas.microsoft.com/office/drawing/2014/main" id="{36E8E8AA-EF5B-4553-9B6D-F83CAF5606FB}"/>
              </a:ext>
            </a:extLst>
          </p:cNvPr>
          <p:cNvSpPr>
            <a:spLocks noGrp="1" noChangeArrowheads="1"/>
          </p:cNvSpPr>
          <p:nvPr>
            <p:ph type="subTitle" idx="1"/>
          </p:nvPr>
        </p:nvSpPr>
        <p:spPr>
          <a:xfrm>
            <a:off x="1443038" y="3427413"/>
            <a:ext cx="7239000" cy="1752600"/>
          </a:xfrm>
        </p:spPr>
        <p:txBody>
          <a:bodyPr/>
          <a:lstStyle>
            <a:lvl1pPr marL="0" indent="0">
              <a:buFont typeface="Wingdings" panose="05000000000000000000" pitchFamily="2" charset="2"/>
              <a:buNone/>
              <a:defRPr/>
            </a:lvl1pPr>
          </a:lstStyle>
          <a:p>
            <a:pPr lvl="0"/>
            <a:r>
              <a:rPr lang="en-US" altLang="en-US" noProof="0"/>
              <a:t>Click to edit Master subtitle style</a:t>
            </a:r>
          </a:p>
        </p:txBody>
      </p:sp>
      <p:sp>
        <p:nvSpPr>
          <p:cNvPr id="140296" name="Rectangle 8">
            <a:extLst>
              <a:ext uri="{FF2B5EF4-FFF2-40B4-BE49-F238E27FC236}">
                <a16:creationId xmlns:a16="http://schemas.microsoft.com/office/drawing/2014/main" id="{185740A9-74F9-48BE-B906-2046FC87703D}"/>
              </a:ext>
            </a:extLst>
          </p:cNvPr>
          <p:cNvSpPr>
            <a:spLocks noGrp="1" noChangeArrowheads="1"/>
          </p:cNvSpPr>
          <p:nvPr>
            <p:ph type="dt" sz="half" idx="2"/>
          </p:nvPr>
        </p:nvSpPr>
        <p:spPr/>
        <p:txBody>
          <a:bodyPr/>
          <a:lstStyle>
            <a:lvl1pPr>
              <a:defRPr/>
            </a:lvl1pPr>
          </a:lstStyle>
          <a:p>
            <a:endParaRPr lang="en-US" altLang="en-US"/>
          </a:p>
        </p:txBody>
      </p:sp>
      <p:sp>
        <p:nvSpPr>
          <p:cNvPr id="140297" name="Rectangle 9">
            <a:extLst>
              <a:ext uri="{FF2B5EF4-FFF2-40B4-BE49-F238E27FC236}">
                <a16:creationId xmlns:a16="http://schemas.microsoft.com/office/drawing/2014/main" id="{6B4E27D8-6300-43C4-BC98-6478AE934E26}"/>
              </a:ext>
            </a:extLst>
          </p:cNvPr>
          <p:cNvSpPr>
            <a:spLocks noGrp="1" noChangeArrowheads="1"/>
          </p:cNvSpPr>
          <p:nvPr>
            <p:ph type="ftr" sz="quarter" idx="3"/>
          </p:nvPr>
        </p:nvSpPr>
        <p:spPr/>
        <p:txBody>
          <a:bodyPr/>
          <a:lstStyle>
            <a:lvl1pPr>
              <a:defRPr/>
            </a:lvl1pPr>
          </a:lstStyle>
          <a:p>
            <a:endParaRPr lang="en-US" altLang="en-US"/>
          </a:p>
        </p:txBody>
      </p:sp>
      <p:sp>
        <p:nvSpPr>
          <p:cNvPr id="140298" name="Rectangle 10">
            <a:extLst>
              <a:ext uri="{FF2B5EF4-FFF2-40B4-BE49-F238E27FC236}">
                <a16:creationId xmlns:a16="http://schemas.microsoft.com/office/drawing/2014/main" id="{FF252921-3FE6-49D3-8416-6A5C3CBEDEC3}"/>
              </a:ext>
            </a:extLst>
          </p:cNvPr>
          <p:cNvSpPr>
            <a:spLocks noGrp="1" noChangeArrowheads="1"/>
          </p:cNvSpPr>
          <p:nvPr>
            <p:ph type="sldNum" sz="quarter" idx="4"/>
          </p:nvPr>
        </p:nvSpPr>
        <p:spPr/>
        <p:txBody>
          <a:bodyPr/>
          <a:lstStyle>
            <a:lvl1pPr>
              <a:defRPr/>
            </a:lvl1pPr>
          </a:lstStyle>
          <a:p>
            <a:fld id="{8B86E482-65FA-4D17-9DD9-24261FA0F031}" type="slidenum">
              <a:rPr lang="en-US" altLang="en-US"/>
              <a:pPr/>
              <a:t>‹#›</a:t>
            </a:fld>
            <a:endParaRPr lang="en-US"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EBAD4-B88D-4F61-9711-E63482925F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AA44C7-9E71-4B26-B9BA-0EA65C1116E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43F2BE-E8F6-48C3-95A4-E683642411E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C4C2A0C-A776-4BC3-A1FD-45E9E21E2B9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36BF4BF-0B79-473F-A5B7-CCE6A5F7279F}"/>
              </a:ext>
            </a:extLst>
          </p:cNvPr>
          <p:cNvSpPr>
            <a:spLocks noGrp="1"/>
          </p:cNvSpPr>
          <p:nvPr>
            <p:ph type="sldNum" sz="quarter" idx="12"/>
          </p:nvPr>
        </p:nvSpPr>
        <p:spPr/>
        <p:txBody>
          <a:bodyPr/>
          <a:lstStyle>
            <a:lvl1pPr>
              <a:defRPr/>
            </a:lvl1pPr>
          </a:lstStyle>
          <a:p>
            <a:fld id="{59F0A37C-F4BF-465A-B010-FC7E0A058699}" type="slidenum">
              <a:rPr lang="en-US" altLang="en-US"/>
              <a:pPr/>
              <a:t>‹#›</a:t>
            </a:fld>
            <a:endParaRPr lang="en-US" altLang="en-US"/>
          </a:p>
        </p:txBody>
      </p:sp>
    </p:spTree>
    <p:extLst>
      <p:ext uri="{BB962C8B-B14F-4D97-AF65-F5344CB8AC3E}">
        <p14:creationId xmlns:p14="http://schemas.microsoft.com/office/powerpoint/2010/main" val="5661608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59AD3-244E-490F-B41E-AAF2F5200424}"/>
              </a:ext>
            </a:extLst>
          </p:cNvPr>
          <p:cNvSpPr>
            <a:spLocks noGrp="1"/>
          </p:cNvSpPr>
          <p:nvPr>
            <p:ph type="title"/>
          </p:nvPr>
        </p:nvSpPr>
        <p:spPr>
          <a:xfrm>
            <a:off x="623888" y="1709738"/>
            <a:ext cx="7886700" cy="2852737"/>
          </a:xfrm>
        </p:spPr>
        <p:txBody>
          <a:bodyPr/>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96D5D4-CFFA-47AD-B83C-05FBC3803E23}"/>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101C9830-6271-4949-A125-1F4E06579B2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E16EEF1-7C59-424C-8B92-72958AD18F6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8243AB0-34BC-430D-B82E-A10FE888C4D2}"/>
              </a:ext>
            </a:extLst>
          </p:cNvPr>
          <p:cNvSpPr>
            <a:spLocks noGrp="1"/>
          </p:cNvSpPr>
          <p:nvPr>
            <p:ph type="sldNum" sz="quarter" idx="12"/>
          </p:nvPr>
        </p:nvSpPr>
        <p:spPr/>
        <p:txBody>
          <a:bodyPr/>
          <a:lstStyle>
            <a:lvl1pPr>
              <a:defRPr/>
            </a:lvl1pPr>
          </a:lstStyle>
          <a:p>
            <a:fld id="{9C30484D-D4B2-431B-88DA-2F0A08E5F5A2}" type="slidenum">
              <a:rPr lang="en-US" altLang="en-US"/>
              <a:pPr/>
              <a:t>‹#›</a:t>
            </a:fld>
            <a:endParaRPr lang="en-US" altLang="en-US"/>
          </a:p>
        </p:txBody>
      </p:sp>
    </p:spTree>
    <p:extLst>
      <p:ext uri="{BB962C8B-B14F-4D97-AF65-F5344CB8AC3E}">
        <p14:creationId xmlns:p14="http://schemas.microsoft.com/office/powerpoint/2010/main" val="931390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A33F0-AC5C-4A9C-894B-5B130F861E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DEEEAB-11C2-4EFD-9AB5-327298AB9C12}"/>
              </a:ext>
            </a:extLst>
          </p:cNvPr>
          <p:cNvSpPr>
            <a:spLocks noGrp="1"/>
          </p:cNvSpPr>
          <p:nvPr>
            <p:ph sz="half" idx="1"/>
          </p:nvPr>
        </p:nvSpPr>
        <p:spPr>
          <a:xfrm>
            <a:off x="457200" y="1600200"/>
            <a:ext cx="40386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19538F-177F-45F4-9B53-D57851918BA4}"/>
              </a:ext>
            </a:extLst>
          </p:cNvPr>
          <p:cNvSpPr>
            <a:spLocks noGrp="1"/>
          </p:cNvSpPr>
          <p:nvPr>
            <p:ph sz="half" idx="2"/>
          </p:nvPr>
        </p:nvSpPr>
        <p:spPr>
          <a:xfrm>
            <a:off x="4648200" y="1600200"/>
            <a:ext cx="40386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D09E15-D259-4E52-9CD8-5D0351468A66}"/>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51FD9841-D658-4504-8C48-A991E55A379D}"/>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23839E29-32EA-4462-A8C9-7FDD10661023}"/>
              </a:ext>
            </a:extLst>
          </p:cNvPr>
          <p:cNvSpPr>
            <a:spLocks noGrp="1"/>
          </p:cNvSpPr>
          <p:nvPr>
            <p:ph type="sldNum" sz="quarter" idx="12"/>
          </p:nvPr>
        </p:nvSpPr>
        <p:spPr/>
        <p:txBody>
          <a:bodyPr/>
          <a:lstStyle>
            <a:lvl1pPr>
              <a:defRPr/>
            </a:lvl1pPr>
          </a:lstStyle>
          <a:p>
            <a:fld id="{38444E7A-9E3B-4394-B3D7-4EA520488824}" type="slidenum">
              <a:rPr lang="en-US" altLang="en-US"/>
              <a:pPr/>
              <a:t>‹#›</a:t>
            </a:fld>
            <a:endParaRPr lang="en-US" altLang="en-US"/>
          </a:p>
        </p:txBody>
      </p:sp>
    </p:spTree>
    <p:extLst>
      <p:ext uri="{BB962C8B-B14F-4D97-AF65-F5344CB8AC3E}">
        <p14:creationId xmlns:p14="http://schemas.microsoft.com/office/powerpoint/2010/main" val="11878353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EF3DA-9EBA-4A1E-8174-9C3C80593C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4FD0BF-8E75-4BDB-8940-F9BA1DB854FA}"/>
              </a:ext>
            </a:extLst>
          </p:cNvPr>
          <p:cNvSpPr>
            <a:spLocks noGrp="1"/>
          </p:cNvSpPr>
          <p:nvPr>
            <p:ph sz="half" idx="1"/>
          </p:nvPr>
        </p:nvSpPr>
        <p:spPr>
          <a:xfrm>
            <a:off x="1370013" y="1827213"/>
            <a:ext cx="3579812"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D8134D-135F-4741-B0CC-88DB99FD1D6C}"/>
              </a:ext>
            </a:extLst>
          </p:cNvPr>
          <p:cNvSpPr>
            <a:spLocks noGrp="1"/>
          </p:cNvSpPr>
          <p:nvPr>
            <p:ph sz="half" idx="2"/>
          </p:nvPr>
        </p:nvSpPr>
        <p:spPr>
          <a:xfrm>
            <a:off x="5102225" y="1827213"/>
            <a:ext cx="35814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8C3E21E-71C9-40AA-B4D4-D2574B6A1A39}"/>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0612D665-B262-4241-AE67-332B48F25E29}"/>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B5661B26-E25D-4686-98D6-24A42258D3F7}"/>
              </a:ext>
            </a:extLst>
          </p:cNvPr>
          <p:cNvSpPr>
            <a:spLocks noGrp="1"/>
          </p:cNvSpPr>
          <p:nvPr>
            <p:ph type="sldNum" sz="quarter" idx="12"/>
          </p:nvPr>
        </p:nvSpPr>
        <p:spPr/>
        <p:txBody>
          <a:bodyPr/>
          <a:lstStyle>
            <a:lvl1pPr>
              <a:defRPr/>
            </a:lvl1pPr>
          </a:lstStyle>
          <a:p>
            <a:fld id="{B6305C59-D7E2-49BF-A07E-FDE512153F77}" type="slidenum">
              <a:rPr lang="en-US" altLang="en-US"/>
              <a:pPr/>
              <a:t>‹#›</a:t>
            </a:fld>
            <a:endParaRPr lang="en-US" altLang="en-US"/>
          </a:p>
        </p:txBody>
      </p:sp>
    </p:spTree>
    <p:extLst>
      <p:ext uri="{BB962C8B-B14F-4D97-AF65-F5344CB8AC3E}">
        <p14:creationId xmlns:p14="http://schemas.microsoft.com/office/powerpoint/2010/main" val="15981785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8A1D8-21E4-43B3-81D7-33CDC5C264BA}"/>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096870-22D9-4F8B-A44F-609F78B2F19B}"/>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287688D-DA1A-43D9-BD57-9990370B7C66}"/>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AAD566-AA54-42F5-ABC9-BA22718FB527}"/>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D9CE32D-5D7D-44EC-86DB-DC1D8EFE1EB5}"/>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21F7FE-937E-427F-8A3A-EAC27E4B1BBA}"/>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67843DAD-B003-4C51-9F38-2D861A2DF823}"/>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A295AA91-FDF4-4123-952D-E5BE1A766726}"/>
              </a:ext>
            </a:extLst>
          </p:cNvPr>
          <p:cNvSpPr>
            <a:spLocks noGrp="1"/>
          </p:cNvSpPr>
          <p:nvPr>
            <p:ph type="sldNum" sz="quarter" idx="12"/>
          </p:nvPr>
        </p:nvSpPr>
        <p:spPr/>
        <p:txBody>
          <a:bodyPr/>
          <a:lstStyle>
            <a:lvl1pPr>
              <a:defRPr/>
            </a:lvl1pPr>
          </a:lstStyle>
          <a:p>
            <a:fld id="{9FB4A7B4-FD75-4F2B-9D96-C109963B30E1}" type="slidenum">
              <a:rPr lang="en-US" altLang="en-US"/>
              <a:pPr/>
              <a:t>‹#›</a:t>
            </a:fld>
            <a:endParaRPr lang="en-US" altLang="en-US"/>
          </a:p>
        </p:txBody>
      </p:sp>
    </p:spTree>
    <p:extLst>
      <p:ext uri="{BB962C8B-B14F-4D97-AF65-F5344CB8AC3E}">
        <p14:creationId xmlns:p14="http://schemas.microsoft.com/office/powerpoint/2010/main" val="20399191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5CD14-8D4F-4CC0-99AE-ADD654D46FE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5B0F54-EE24-487D-806B-2768B188DECF}"/>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24BA17C3-89C7-4DA9-8765-D1BC877BB1DF}"/>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D1A7378B-602D-414C-96DC-2CE9AE1EA7D4}"/>
              </a:ext>
            </a:extLst>
          </p:cNvPr>
          <p:cNvSpPr>
            <a:spLocks noGrp="1"/>
          </p:cNvSpPr>
          <p:nvPr>
            <p:ph type="sldNum" sz="quarter" idx="12"/>
          </p:nvPr>
        </p:nvSpPr>
        <p:spPr/>
        <p:txBody>
          <a:bodyPr/>
          <a:lstStyle>
            <a:lvl1pPr>
              <a:defRPr/>
            </a:lvl1pPr>
          </a:lstStyle>
          <a:p>
            <a:fld id="{D86946D2-70FA-41D4-B4C1-468427FDEE43}" type="slidenum">
              <a:rPr lang="en-US" altLang="en-US"/>
              <a:pPr/>
              <a:t>‹#›</a:t>
            </a:fld>
            <a:endParaRPr lang="en-US" altLang="en-US"/>
          </a:p>
        </p:txBody>
      </p:sp>
    </p:spTree>
    <p:extLst>
      <p:ext uri="{BB962C8B-B14F-4D97-AF65-F5344CB8AC3E}">
        <p14:creationId xmlns:p14="http://schemas.microsoft.com/office/powerpoint/2010/main" val="12401537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6FECFF-106A-44E5-AC8F-D8B2F32ABDC5}"/>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BD823AAE-AA89-4857-861D-B5D001F9BE92}"/>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679565C8-F0F7-4C10-B497-79501123689E}"/>
              </a:ext>
            </a:extLst>
          </p:cNvPr>
          <p:cNvSpPr>
            <a:spLocks noGrp="1"/>
          </p:cNvSpPr>
          <p:nvPr>
            <p:ph type="sldNum" sz="quarter" idx="12"/>
          </p:nvPr>
        </p:nvSpPr>
        <p:spPr/>
        <p:txBody>
          <a:bodyPr/>
          <a:lstStyle>
            <a:lvl1pPr>
              <a:defRPr/>
            </a:lvl1pPr>
          </a:lstStyle>
          <a:p>
            <a:fld id="{8D842166-6664-4BDF-80E2-00C6AAF20C8B}" type="slidenum">
              <a:rPr lang="en-US" altLang="en-US"/>
              <a:pPr/>
              <a:t>‹#›</a:t>
            </a:fld>
            <a:endParaRPr lang="en-US" altLang="en-US"/>
          </a:p>
        </p:txBody>
      </p:sp>
    </p:spTree>
    <p:extLst>
      <p:ext uri="{BB962C8B-B14F-4D97-AF65-F5344CB8AC3E}">
        <p14:creationId xmlns:p14="http://schemas.microsoft.com/office/powerpoint/2010/main" val="30644763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10811-218C-45F2-88C7-B66D334FF728}"/>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4622CE-F475-41E2-BEF7-CF67936FCB9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23FD994-A1DE-4DD2-8C17-51FCE2623DD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4BD9713-1B2D-47F9-88EA-79E9AABDB094}"/>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A0988BA4-0641-4E8D-BB61-A72647C18B7C}"/>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505D4A21-5701-4203-8C5D-419E53A8DA13}"/>
              </a:ext>
            </a:extLst>
          </p:cNvPr>
          <p:cNvSpPr>
            <a:spLocks noGrp="1"/>
          </p:cNvSpPr>
          <p:nvPr>
            <p:ph type="sldNum" sz="quarter" idx="12"/>
          </p:nvPr>
        </p:nvSpPr>
        <p:spPr/>
        <p:txBody>
          <a:bodyPr/>
          <a:lstStyle>
            <a:lvl1pPr>
              <a:defRPr/>
            </a:lvl1pPr>
          </a:lstStyle>
          <a:p>
            <a:fld id="{A064364C-82A2-4368-B9CD-4B483B53C959}" type="slidenum">
              <a:rPr lang="en-US" altLang="en-US"/>
              <a:pPr/>
              <a:t>‹#›</a:t>
            </a:fld>
            <a:endParaRPr lang="en-US" altLang="en-US"/>
          </a:p>
        </p:txBody>
      </p:sp>
    </p:spTree>
    <p:extLst>
      <p:ext uri="{BB962C8B-B14F-4D97-AF65-F5344CB8AC3E}">
        <p14:creationId xmlns:p14="http://schemas.microsoft.com/office/powerpoint/2010/main" val="29658823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C6F47-DD92-40C9-A48E-98691839F65F}"/>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DE1EC5-0533-467A-B50C-A8751362583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18B966C-5652-4DE5-B019-E49287E2816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FDB3968-E442-4850-88A7-DC30F8E7DD3D}"/>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534C3C3F-E923-4D70-98A9-13C9AF665FBE}"/>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B0B0738-79B1-451E-A55A-667B62CAECD3}"/>
              </a:ext>
            </a:extLst>
          </p:cNvPr>
          <p:cNvSpPr>
            <a:spLocks noGrp="1"/>
          </p:cNvSpPr>
          <p:nvPr>
            <p:ph type="sldNum" sz="quarter" idx="12"/>
          </p:nvPr>
        </p:nvSpPr>
        <p:spPr/>
        <p:txBody>
          <a:bodyPr/>
          <a:lstStyle>
            <a:lvl1pPr>
              <a:defRPr/>
            </a:lvl1pPr>
          </a:lstStyle>
          <a:p>
            <a:fld id="{4EAE0030-4EEB-45BF-BB2F-D575EB3EB5D2}" type="slidenum">
              <a:rPr lang="en-US" altLang="en-US"/>
              <a:pPr/>
              <a:t>‹#›</a:t>
            </a:fld>
            <a:endParaRPr lang="en-US" altLang="en-US"/>
          </a:p>
        </p:txBody>
      </p:sp>
    </p:spTree>
    <p:extLst>
      <p:ext uri="{BB962C8B-B14F-4D97-AF65-F5344CB8AC3E}">
        <p14:creationId xmlns:p14="http://schemas.microsoft.com/office/powerpoint/2010/main" val="12041052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86514-96A5-4D1B-A4C2-5882D11025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7FACEB-4312-4DE1-BAD8-E7C4F305580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1F7D62-6E4D-4C5D-B552-CCCCAA58C62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9DEBE68-9F42-4504-867B-2A204C4A0B4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8E62026-D143-4D1B-AF1B-0BEE2CA1E207}"/>
              </a:ext>
            </a:extLst>
          </p:cNvPr>
          <p:cNvSpPr>
            <a:spLocks noGrp="1"/>
          </p:cNvSpPr>
          <p:nvPr>
            <p:ph type="sldNum" sz="quarter" idx="12"/>
          </p:nvPr>
        </p:nvSpPr>
        <p:spPr/>
        <p:txBody>
          <a:bodyPr/>
          <a:lstStyle>
            <a:lvl1pPr>
              <a:defRPr/>
            </a:lvl1pPr>
          </a:lstStyle>
          <a:p>
            <a:fld id="{32403A67-DFE8-4547-9C60-EF48A6880C5A}" type="slidenum">
              <a:rPr lang="en-US" altLang="en-US"/>
              <a:pPr/>
              <a:t>‹#›</a:t>
            </a:fld>
            <a:endParaRPr lang="en-US" altLang="en-US"/>
          </a:p>
        </p:txBody>
      </p:sp>
    </p:spTree>
    <p:extLst>
      <p:ext uri="{BB962C8B-B14F-4D97-AF65-F5344CB8AC3E}">
        <p14:creationId xmlns:p14="http://schemas.microsoft.com/office/powerpoint/2010/main" val="10628138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071C24-3CA5-400B-8339-D16577685216}"/>
              </a:ext>
            </a:extLst>
          </p:cNvPr>
          <p:cNvSpPr>
            <a:spLocks noGrp="1"/>
          </p:cNvSpPr>
          <p:nvPr>
            <p:ph type="title" orient="vert"/>
          </p:nvPr>
        </p:nvSpPr>
        <p:spPr>
          <a:xfrm>
            <a:off x="6856413" y="301625"/>
            <a:ext cx="1827212" cy="564038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A0D9D8-3E6B-423A-942B-7AD7878213E4}"/>
              </a:ext>
            </a:extLst>
          </p:cNvPr>
          <p:cNvSpPr>
            <a:spLocks noGrp="1"/>
          </p:cNvSpPr>
          <p:nvPr>
            <p:ph type="body" orient="vert" idx="1"/>
          </p:nvPr>
        </p:nvSpPr>
        <p:spPr>
          <a:xfrm>
            <a:off x="1370013" y="301625"/>
            <a:ext cx="5334000" cy="564038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F5F05C-99A0-4233-902E-3C64661ECF7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CA78474-1DE8-461B-8585-E1790C26DAD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AAF77AC-3AC0-4E88-8D5F-62AADA39B6FC}"/>
              </a:ext>
            </a:extLst>
          </p:cNvPr>
          <p:cNvSpPr>
            <a:spLocks noGrp="1"/>
          </p:cNvSpPr>
          <p:nvPr>
            <p:ph type="sldNum" sz="quarter" idx="12"/>
          </p:nvPr>
        </p:nvSpPr>
        <p:spPr/>
        <p:txBody>
          <a:bodyPr/>
          <a:lstStyle>
            <a:lvl1pPr>
              <a:defRPr/>
            </a:lvl1pPr>
          </a:lstStyle>
          <a:p>
            <a:fld id="{05F74E65-FE26-47E4-9EA4-113CF4F07703}" type="slidenum">
              <a:rPr lang="en-US" altLang="en-US"/>
              <a:pPr/>
              <a:t>‹#›</a:t>
            </a:fld>
            <a:endParaRPr lang="en-US" altLang="en-US"/>
          </a:p>
        </p:txBody>
      </p:sp>
    </p:spTree>
    <p:extLst>
      <p:ext uri="{BB962C8B-B14F-4D97-AF65-F5344CB8AC3E}">
        <p14:creationId xmlns:p14="http://schemas.microsoft.com/office/powerpoint/2010/main" val="13593497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4386" name="Line 2">
            <a:extLst>
              <a:ext uri="{FF2B5EF4-FFF2-40B4-BE49-F238E27FC236}">
                <a16:creationId xmlns:a16="http://schemas.microsoft.com/office/drawing/2014/main" id="{01B05F3E-F0FF-4306-9149-4092ABF2D850}"/>
              </a:ext>
            </a:extLst>
          </p:cNvPr>
          <p:cNvSpPr>
            <a:spLocks noChangeShapeType="1"/>
          </p:cNvSpPr>
          <p:nvPr/>
        </p:nvSpPr>
        <p:spPr bwMode="auto">
          <a:xfrm>
            <a:off x="7315200" y="10668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387" name="Rectangle 3">
            <a:extLst>
              <a:ext uri="{FF2B5EF4-FFF2-40B4-BE49-F238E27FC236}">
                <a16:creationId xmlns:a16="http://schemas.microsoft.com/office/drawing/2014/main" id="{1A9DB43A-A860-46F4-972D-68DCD7E4AA6C}"/>
              </a:ext>
            </a:extLst>
          </p:cNvPr>
          <p:cNvSpPr>
            <a:spLocks noGrp="1" noChangeArrowheads="1"/>
          </p:cNvSpPr>
          <p:nvPr>
            <p:ph type="ctrTitle"/>
          </p:nvPr>
        </p:nvSpPr>
        <p:spPr>
          <a:xfrm>
            <a:off x="315913" y="466725"/>
            <a:ext cx="6781800" cy="2133600"/>
          </a:xfrm>
        </p:spPr>
        <p:txBody>
          <a:bodyPr/>
          <a:lstStyle>
            <a:lvl1pPr algn="r">
              <a:defRPr sz="4800"/>
            </a:lvl1pPr>
          </a:lstStyle>
          <a:p>
            <a:pPr lvl="0"/>
            <a:r>
              <a:rPr lang="en-US" altLang="en-US" noProof="0"/>
              <a:t>Click to edit Master title style</a:t>
            </a:r>
          </a:p>
        </p:txBody>
      </p:sp>
      <p:sp>
        <p:nvSpPr>
          <p:cNvPr id="144388" name="Rectangle 4">
            <a:extLst>
              <a:ext uri="{FF2B5EF4-FFF2-40B4-BE49-F238E27FC236}">
                <a16:creationId xmlns:a16="http://schemas.microsoft.com/office/drawing/2014/main" id="{2C501C9E-1F30-4E0C-90A5-593D5920AC52}"/>
              </a:ext>
            </a:extLst>
          </p:cNvPr>
          <p:cNvSpPr>
            <a:spLocks noGrp="1" noChangeArrowheads="1"/>
          </p:cNvSpPr>
          <p:nvPr>
            <p:ph type="subTitle" idx="1"/>
          </p:nvPr>
        </p:nvSpPr>
        <p:spPr>
          <a:xfrm>
            <a:off x="849313" y="3049588"/>
            <a:ext cx="6248400" cy="2362200"/>
          </a:xfrm>
        </p:spPr>
        <p:txBody>
          <a:bodyPr/>
          <a:lstStyle>
            <a:lvl1pPr marL="0" indent="0" algn="r">
              <a:buFont typeface="Wingdings" panose="05000000000000000000" pitchFamily="2" charset="2"/>
              <a:buNone/>
              <a:defRPr sz="3200"/>
            </a:lvl1pPr>
          </a:lstStyle>
          <a:p>
            <a:pPr lvl="0"/>
            <a:r>
              <a:rPr lang="en-US" altLang="en-US" noProof="0"/>
              <a:t>Click to edit Master subtitle style</a:t>
            </a:r>
          </a:p>
        </p:txBody>
      </p:sp>
      <p:sp>
        <p:nvSpPr>
          <p:cNvPr id="144389" name="Rectangle 5">
            <a:extLst>
              <a:ext uri="{FF2B5EF4-FFF2-40B4-BE49-F238E27FC236}">
                <a16:creationId xmlns:a16="http://schemas.microsoft.com/office/drawing/2014/main" id="{D62D2418-4C80-4AE8-B444-8864643CEC1E}"/>
              </a:ext>
            </a:extLst>
          </p:cNvPr>
          <p:cNvSpPr>
            <a:spLocks noGrp="1" noChangeArrowheads="1"/>
          </p:cNvSpPr>
          <p:nvPr>
            <p:ph type="dt" sz="half" idx="2"/>
          </p:nvPr>
        </p:nvSpPr>
        <p:spPr/>
        <p:txBody>
          <a:bodyPr/>
          <a:lstStyle>
            <a:lvl1pPr>
              <a:defRPr/>
            </a:lvl1pPr>
          </a:lstStyle>
          <a:p>
            <a:endParaRPr lang="en-US" altLang="en-US"/>
          </a:p>
        </p:txBody>
      </p:sp>
      <p:sp>
        <p:nvSpPr>
          <p:cNvPr id="144390" name="Rectangle 6">
            <a:extLst>
              <a:ext uri="{FF2B5EF4-FFF2-40B4-BE49-F238E27FC236}">
                <a16:creationId xmlns:a16="http://schemas.microsoft.com/office/drawing/2014/main" id="{BBC56C6E-CE17-4046-954D-C07E1FE162BE}"/>
              </a:ext>
            </a:extLst>
          </p:cNvPr>
          <p:cNvSpPr>
            <a:spLocks noGrp="1" noChangeArrowheads="1"/>
          </p:cNvSpPr>
          <p:nvPr>
            <p:ph type="ftr" sz="quarter" idx="3"/>
          </p:nvPr>
        </p:nvSpPr>
        <p:spPr/>
        <p:txBody>
          <a:bodyPr/>
          <a:lstStyle>
            <a:lvl1pPr>
              <a:defRPr/>
            </a:lvl1pPr>
          </a:lstStyle>
          <a:p>
            <a:endParaRPr lang="en-US" altLang="en-US"/>
          </a:p>
        </p:txBody>
      </p:sp>
      <p:sp>
        <p:nvSpPr>
          <p:cNvPr id="144391" name="Rectangle 7">
            <a:extLst>
              <a:ext uri="{FF2B5EF4-FFF2-40B4-BE49-F238E27FC236}">
                <a16:creationId xmlns:a16="http://schemas.microsoft.com/office/drawing/2014/main" id="{EBEDB926-7320-4007-B0AB-037ABBEBAFEB}"/>
              </a:ext>
            </a:extLst>
          </p:cNvPr>
          <p:cNvSpPr>
            <a:spLocks noGrp="1" noChangeArrowheads="1"/>
          </p:cNvSpPr>
          <p:nvPr>
            <p:ph type="sldNum" sz="quarter" idx="4"/>
          </p:nvPr>
        </p:nvSpPr>
        <p:spPr/>
        <p:txBody>
          <a:bodyPr/>
          <a:lstStyle>
            <a:lvl1pPr>
              <a:defRPr/>
            </a:lvl1pPr>
          </a:lstStyle>
          <a:p>
            <a:fld id="{670C33C9-F8CE-4F71-8EC3-7D7AF8D6E114}" type="slidenum">
              <a:rPr lang="en-US" altLang="en-US"/>
              <a:pPr/>
              <a:t>‹#›</a:t>
            </a:fld>
            <a:endParaRPr lang="en-US" altLang="en-US"/>
          </a:p>
        </p:txBody>
      </p:sp>
      <p:grpSp>
        <p:nvGrpSpPr>
          <p:cNvPr id="144392" name="Group 8">
            <a:extLst>
              <a:ext uri="{FF2B5EF4-FFF2-40B4-BE49-F238E27FC236}">
                <a16:creationId xmlns:a16="http://schemas.microsoft.com/office/drawing/2014/main" id="{173467FF-FE36-4D63-A095-7E9FBF3CDA15}"/>
              </a:ext>
            </a:extLst>
          </p:cNvPr>
          <p:cNvGrpSpPr>
            <a:grpSpLocks/>
          </p:cNvGrpSpPr>
          <p:nvPr/>
        </p:nvGrpSpPr>
        <p:grpSpPr bwMode="auto">
          <a:xfrm>
            <a:off x="7493000" y="2992438"/>
            <a:ext cx="1338263" cy="2189162"/>
            <a:chOff x="4704" y="1885"/>
            <a:chExt cx="843" cy="1379"/>
          </a:xfrm>
        </p:grpSpPr>
        <p:sp>
          <p:nvSpPr>
            <p:cNvPr id="144393" name="Oval 9">
              <a:extLst>
                <a:ext uri="{FF2B5EF4-FFF2-40B4-BE49-F238E27FC236}">
                  <a16:creationId xmlns:a16="http://schemas.microsoft.com/office/drawing/2014/main" id="{E16E72D1-7341-40A0-88F8-BC212E3E97A5}"/>
                </a:ext>
              </a:extLst>
            </p:cNvPr>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394" name="Oval 10">
              <a:extLst>
                <a:ext uri="{FF2B5EF4-FFF2-40B4-BE49-F238E27FC236}">
                  <a16:creationId xmlns:a16="http://schemas.microsoft.com/office/drawing/2014/main" id="{655870A9-A920-4E22-B4E4-664EDC77436E}"/>
                </a:ext>
              </a:extLst>
            </p:cNvPr>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395" name="Oval 11">
              <a:extLst>
                <a:ext uri="{FF2B5EF4-FFF2-40B4-BE49-F238E27FC236}">
                  <a16:creationId xmlns:a16="http://schemas.microsoft.com/office/drawing/2014/main" id="{B85D2AFB-F3FB-4162-9710-9A9ED8D2B0C5}"/>
                </a:ext>
              </a:extLst>
            </p:cNvPr>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396" name="Oval 12">
              <a:extLst>
                <a:ext uri="{FF2B5EF4-FFF2-40B4-BE49-F238E27FC236}">
                  <a16:creationId xmlns:a16="http://schemas.microsoft.com/office/drawing/2014/main" id="{04FADF2B-02FA-4E53-B4FC-7275151111EB}"/>
                </a:ext>
              </a:extLst>
            </p:cNvPr>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397" name="Oval 13">
              <a:extLst>
                <a:ext uri="{FF2B5EF4-FFF2-40B4-BE49-F238E27FC236}">
                  <a16:creationId xmlns:a16="http://schemas.microsoft.com/office/drawing/2014/main" id="{C50B8163-47B0-46A6-922F-24FB86EC713B}"/>
                </a:ext>
              </a:extLst>
            </p:cNvPr>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398" name="Oval 14">
              <a:extLst>
                <a:ext uri="{FF2B5EF4-FFF2-40B4-BE49-F238E27FC236}">
                  <a16:creationId xmlns:a16="http://schemas.microsoft.com/office/drawing/2014/main" id="{40469959-FC76-4BBB-BD11-74C6016C0A48}"/>
                </a:ext>
              </a:extLst>
            </p:cNvPr>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399" name="Oval 15">
              <a:extLst>
                <a:ext uri="{FF2B5EF4-FFF2-40B4-BE49-F238E27FC236}">
                  <a16:creationId xmlns:a16="http://schemas.microsoft.com/office/drawing/2014/main" id="{C12E7E4A-E1AD-4B14-8697-FBD293F91B2E}"/>
                </a:ext>
              </a:extLst>
            </p:cNvPr>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00" name="Oval 16">
              <a:extLst>
                <a:ext uri="{FF2B5EF4-FFF2-40B4-BE49-F238E27FC236}">
                  <a16:creationId xmlns:a16="http://schemas.microsoft.com/office/drawing/2014/main" id="{B3ED13EA-55FD-40B1-A5DC-7F3AE024AF68}"/>
                </a:ext>
              </a:extLst>
            </p:cNvPr>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01" name="Oval 17">
              <a:extLst>
                <a:ext uri="{FF2B5EF4-FFF2-40B4-BE49-F238E27FC236}">
                  <a16:creationId xmlns:a16="http://schemas.microsoft.com/office/drawing/2014/main" id="{146F7B85-1038-4761-A3B8-4BED83BBEE3F}"/>
                </a:ext>
              </a:extLst>
            </p:cNvPr>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02" name="Oval 18">
              <a:extLst>
                <a:ext uri="{FF2B5EF4-FFF2-40B4-BE49-F238E27FC236}">
                  <a16:creationId xmlns:a16="http://schemas.microsoft.com/office/drawing/2014/main" id="{EBBDFA20-F0D8-42B5-B2E4-3E48B329C32D}"/>
                </a:ext>
              </a:extLst>
            </p:cNvPr>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03" name="Oval 19">
              <a:extLst>
                <a:ext uri="{FF2B5EF4-FFF2-40B4-BE49-F238E27FC236}">
                  <a16:creationId xmlns:a16="http://schemas.microsoft.com/office/drawing/2014/main" id="{A77F1BE7-2124-443A-A6AB-922DF81AA0F8}"/>
                </a:ext>
              </a:extLst>
            </p:cNvPr>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04" name="Oval 20">
              <a:extLst>
                <a:ext uri="{FF2B5EF4-FFF2-40B4-BE49-F238E27FC236}">
                  <a16:creationId xmlns:a16="http://schemas.microsoft.com/office/drawing/2014/main" id="{85C57AA4-8E22-42DF-9992-2256859B0AB6}"/>
                </a:ext>
              </a:extLst>
            </p:cNvPr>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05" name="Oval 21">
              <a:extLst>
                <a:ext uri="{FF2B5EF4-FFF2-40B4-BE49-F238E27FC236}">
                  <a16:creationId xmlns:a16="http://schemas.microsoft.com/office/drawing/2014/main" id="{50DE2434-4C7B-4CCB-A94A-6D6C715E4146}"/>
                </a:ext>
              </a:extLst>
            </p:cNvPr>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06" name="Oval 22">
              <a:extLst>
                <a:ext uri="{FF2B5EF4-FFF2-40B4-BE49-F238E27FC236}">
                  <a16:creationId xmlns:a16="http://schemas.microsoft.com/office/drawing/2014/main" id="{D6F35C41-957D-4C9B-AC58-583FA34E7CB7}"/>
                </a:ext>
              </a:extLst>
            </p:cNvPr>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07" name="Oval 23">
              <a:extLst>
                <a:ext uri="{FF2B5EF4-FFF2-40B4-BE49-F238E27FC236}">
                  <a16:creationId xmlns:a16="http://schemas.microsoft.com/office/drawing/2014/main" id="{77691796-277F-4F57-A5F2-B4C466ACCE16}"/>
                </a:ext>
              </a:extLst>
            </p:cNvPr>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08" name="Oval 24">
              <a:extLst>
                <a:ext uri="{FF2B5EF4-FFF2-40B4-BE49-F238E27FC236}">
                  <a16:creationId xmlns:a16="http://schemas.microsoft.com/office/drawing/2014/main" id="{2CCBDBC3-85BE-4866-B89E-644EA09A998E}"/>
                </a:ext>
              </a:extLst>
            </p:cNvPr>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09" name="Oval 25">
              <a:extLst>
                <a:ext uri="{FF2B5EF4-FFF2-40B4-BE49-F238E27FC236}">
                  <a16:creationId xmlns:a16="http://schemas.microsoft.com/office/drawing/2014/main" id="{C14E779B-84DB-4FDF-AA9C-40B7E704505C}"/>
                </a:ext>
              </a:extLst>
            </p:cNvPr>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10" name="Oval 26">
              <a:extLst>
                <a:ext uri="{FF2B5EF4-FFF2-40B4-BE49-F238E27FC236}">
                  <a16:creationId xmlns:a16="http://schemas.microsoft.com/office/drawing/2014/main" id="{2B36BC14-5CBC-4304-ADB6-1570DD6E2037}"/>
                </a:ext>
              </a:extLst>
            </p:cNvPr>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11" name="Oval 27">
              <a:extLst>
                <a:ext uri="{FF2B5EF4-FFF2-40B4-BE49-F238E27FC236}">
                  <a16:creationId xmlns:a16="http://schemas.microsoft.com/office/drawing/2014/main" id="{94E0C878-7370-437C-A012-1AA9C7066DF1}"/>
                </a:ext>
              </a:extLst>
            </p:cNvPr>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12" name="Oval 28">
              <a:extLst>
                <a:ext uri="{FF2B5EF4-FFF2-40B4-BE49-F238E27FC236}">
                  <a16:creationId xmlns:a16="http://schemas.microsoft.com/office/drawing/2014/main" id="{6A31C792-5067-4AC8-9213-6A55725E957A}"/>
                </a:ext>
              </a:extLst>
            </p:cNvPr>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13" name="Oval 29">
              <a:extLst>
                <a:ext uri="{FF2B5EF4-FFF2-40B4-BE49-F238E27FC236}">
                  <a16:creationId xmlns:a16="http://schemas.microsoft.com/office/drawing/2014/main" id="{C40C0F91-674B-4E42-A3F0-D8C4EE705E93}"/>
                </a:ext>
              </a:extLst>
            </p:cNvPr>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14" name="Oval 30">
              <a:extLst>
                <a:ext uri="{FF2B5EF4-FFF2-40B4-BE49-F238E27FC236}">
                  <a16:creationId xmlns:a16="http://schemas.microsoft.com/office/drawing/2014/main" id="{45DE7D83-24C9-4CC7-BCD5-83318743D6F9}"/>
                </a:ext>
              </a:extLst>
            </p:cNvPr>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15" name="Oval 31">
              <a:extLst>
                <a:ext uri="{FF2B5EF4-FFF2-40B4-BE49-F238E27FC236}">
                  <a16:creationId xmlns:a16="http://schemas.microsoft.com/office/drawing/2014/main" id="{33203386-FAE3-4174-8B4B-8FD05B3801A7}"/>
                </a:ext>
              </a:extLst>
            </p:cNvPr>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16" name="Oval 32">
              <a:extLst>
                <a:ext uri="{FF2B5EF4-FFF2-40B4-BE49-F238E27FC236}">
                  <a16:creationId xmlns:a16="http://schemas.microsoft.com/office/drawing/2014/main" id="{6E6A9E19-1D72-41C9-B582-B3CA9805962C}"/>
                </a:ext>
              </a:extLst>
            </p:cNvPr>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17" name="Oval 33">
              <a:extLst>
                <a:ext uri="{FF2B5EF4-FFF2-40B4-BE49-F238E27FC236}">
                  <a16:creationId xmlns:a16="http://schemas.microsoft.com/office/drawing/2014/main" id="{BC522922-6ED1-44C4-85EA-0B4BF547B26F}"/>
                </a:ext>
              </a:extLst>
            </p:cNvPr>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18" name="Oval 34">
              <a:extLst>
                <a:ext uri="{FF2B5EF4-FFF2-40B4-BE49-F238E27FC236}">
                  <a16:creationId xmlns:a16="http://schemas.microsoft.com/office/drawing/2014/main" id="{E7AF8E8D-8EE5-4058-8F8C-8DE7E8856137}"/>
                </a:ext>
              </a:extLst>
            </p:cNvPr>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19" name="Oval 35">
              <a:extLst>
                <a:ext uri="{FF2B5EF4-FFF2-40B4-BE49-F238E27FC236}">
                  <a16:creationId xmlns:a16="http://schemas.microsoft.com/office/drawing/2014/main" id="{A2A1C33B-C3F4-4CB0-AC40-AF35C9083610}"/>
                </a:ext>
              </a:extLst>
            </p:cNvPr>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20" name="Oval 36">
              <a:extLst>
                <a:ext uri="{FF2B5EF4-FFF2-40B4-BE49-F238E27FC236}">
                  <a16:creationId xmlns:a16="http://schemas.microsoft.com/office/drawing/2014/main" id="{F8EFA138-7576-460B-8ED4-A1B9E613D2BC}"/>
                </a:ext>
              </a:extLst>
            </p:cNvPr>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21" name="Oval 37">
              <a:extLst>
                <a:ext uri="{FF2B5EF4-FFF2-40B4-BE49-F238E27FC236}">
                  <a16:creationId xmlns:a16="http://schemas.microsoft.com/office/drawing/2014/main" id="{07B1191B-4078-4858-9A4D-293DB9093559}"/>
                </a:ext>
              </a:extLst>
            </p:cNvPr>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22" name="Oval 38">
              <a:extLst>
                <a:ext uri="{FF2B5EF4-FFF2-40B4-BE49-F238E27FC236}">
                  <a16:creationId xmlns:a16="http://schemas.microsoft.com/office/drawing/2014/main" id="{86107142-350C-4B29-A58D-5F90811992A6}"/>
                </a:ext>
              </a:extLst>
            </p:cNvPr>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23" name="Oval 39">
              <a:extLst>
                <a:ext uri="{FF2B5EF4-FFF2-40B4-BE49-F238E27FC236}">
                  <a16:creationId xmlns:a16="http://schemas.microsoft.com/office/drawing/2014/main" id="{2B5D6C6F-A923-49BE-81DF-8F162F1E579C}"/>
                </a:ext>
              </a:extLst>
            </p:cNvPr>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44424" name="Line 40">
            <a:extLst>
              <a:ext uri="{FF2B5EF4-FFF2-40B4-BE49-F238E27FC236}">
                <a16:creationId xmlns:a16="http://schemas.microsoft.com/office/drawing/2014/main" id="{4B0DE96B-0C43-4DCD-869B-8EF92F7D38BF}"/>
              </a:ext>
            </a:extLst>
          </p:cNvPr>
          <p:cNvSpPr>
            <a:spLocks noChangeShapeType="1"/>
          </p:cNvSpPr>
          <p:nvPr/>
        </p:nvSpPr>
        <p:spPr bwMode="auto">
          <a:xfrm>
            <a:off x="304800" y="2819400"/>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245EB-DC3A-472F-989E-13EFBCFF22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590168-852B-44BE-A88B-86B569FADDE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72E27-3DCF-42D6-A8A6-BF57EC824D4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CFBB2D3-7B03-415D-B076-F4FF2C404B0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E543C2D-64D9-46BD-A096-4CB268710966}"/>
              </a:ext>
            </a:extLst>
          </p:cNvPr>
          <p:cNvSpPr>
            <a:spLocks noGrp="1"/>
          </p:cNvSpPr>
          <p:nvPr>
            <p:ph type="sldNum" sz="quarter" idx="12"/>
          </p:nvPr>
        </p:nvSpPr>
        <p:spPr/>
        <p:txBody>
          <a:bodyPr/>
          <a:lstStyle>
            <a:lvl1pPr>
              <a:defRPr/>
            </a:lvl1pPr>
          </a:lstStyle>
          <a:p>
            <a:fld id="{B59FCB4B-2E11-4950-8579-313F3096ACB5}" type="slidenum">
              <a:rPr lang="en-US" altLang="en-US"/>
              <a:pPr/>
              <a:t>‹#›</a:t>
            </a:fld>
            <a:endParaRPr lang="en-US" altLang="en-US"/>
          </a:p>
        </p:txBody>
      </p:sp>
    </p:spTree>
    <p:extLst>
      <p:ext uri="{BB962C8B-B14F-4D97-AF65-F5344CB8AC3E}">
        <p14:creationId xmlns:p14="http://schemas.microsoft.com/office/powerpoint/2010/main" val="447272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48428-59B2-465D-A5C4-A4E7FAF82663}"/>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BFD2FF4-3010-49E8-85C5-A92CF126AAC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317B30B-A890-43D2-B202-5E3EF501F01E}"/>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C9F5CA-3850-4BA8-BA1D-5632671E501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622C145-367F-4B02-9F44-7929BBC7C1A9}"/>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D4D107C-D6ED-47E8-9C03-8F1729C3A179}"/>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62BC2216-8106-49D2-B374-7EC6C5A2A6D6}"/>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2A99A2E2-9421-48E5-9C6B-03573611E9A9}"/>
              </a:ext>
            </a:extLst>
          </p:cNvPr>
          <p:cNvSpPr>
            <a:spLocks noGrp="1"/>
          </p:cNvSpPr>
          <p:nvPr>
            <p:ph type="sldNum" sz="quarter" idx="12"/>
          </p:nvPr>
        </p:nvSpPr>
        <p:spPr/>
        <p:txBody>
          <a:bodyPr/>
          <a:lstStyle>
            <a:lvl1pPr>
              <a:defRPr/>
            </a:lvl1pPr>
          </a:lstStyle>
          <a:p>
            <a:fld id="{5D99B73B-9CFD-478D-B9D0-C1270A5B0ABF}" type="slidenum">
              <a:rPr lang="en-US" altLang="en-US"/>
              <a:pPr/>
              <a:t>‹#›</a:t>
            </a:fld>
            <a:endParaRPr lang="en-US" altLang="en-US"/>
          </a:p>
        </p:txBody>
      </p:sp>
    </p:spTree>
    <p:extLst>
      <p:ext uri="{BB962C8B-B14F-4D97-AF65-F5344CB8AC3E}">
        <p14:creationId xmlns:p14="http://schemas.microsoft.com/office/powerpoint/2010/main" val="34795978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09AEA-E23F-4C3A-B7AC-7B33FCB1F227}"/>
              </a:ext>
            </a:extLst>
          </p:cNvPr>
          <p:cNvSpPr>
            <a:spLocks noGrp="1"/>
          </p:cNvSpPr>
          <p:nvPr>
            <p:ph type="title"/>
          </p:nvPr>
        </p:nvSpPr>
        <p:spPr>
          <a:xfrm>
            <a:off x="623888" y="1709738"/>
            <a:ext cx="7886700" cy="2852737"/>
          </a:xfrm>
        </p:spPr>
        <p:txBody>
          <a:bodyPr/>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78851CE-DAC6-4801-82A8-0769B7FF0F5E}"/>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5E890602-5938-4BE8-B3B5-413F6725C1D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2D32DF9-511D-443B-B4CD-4EC29A3260C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AF50FED-2B8B-4E6C-BC1F-9736DD55BBA8}"/>
              </a:ext>
            </a:extLst>
          </p:cNvPr>
          <p:cNvSpPr>
            <a:spLocks noGrp="1"/>
          </p:cNvSpPr>
          <p:nvPr>
            <p:ph type="sldNum" sz="quarter" idx="12"/>
          </p:nvPr>
        </p:nvSpPr>
        <p:spPr/>
        <p:txBody>
          <a:bodyPr/>
          <a:lstStyle>
            <a:lvl1pPr>
              <a:defRPr/>
            </a:lvl1pPr>
          </a:lstStyle>
          <a:p>
            <a:fld id="{488CCC63-24A0-4B34-8012-8AC0A1E2569B}" type="slidenum">
              <a:rPr lang="en-US" altLang="en-US"/>
              <a:pPr/>
              <a:t>‹#›</a:t>
            </a:fld>
            <a:endParaRPr lang="en-US" altLang="en-US"/>
          </a:p>
        </p:txBody>
      </p:sp>
    </p:spTree>
    <p:extLst>
      <p:ext uri="{BB962C8B-B14F-4D97-AF65-F5344CB8AC3E}">
        <p14:creationId xmlns:p14="http://schemas.microsoft.com/office/powerpoint/2010/main" val="3584995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12DA9-934B-4F22-81EB-2DE2BA8729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98F0CF-AFDD-4E33-B026-7E8FEC1F4FF9}"/>
              </a:ext>
            </a:extLst>
          </p:cNvPr>
          <p:cNvSpPr>
            <a:spLocks noGrp="1"/>
          </p:cNvSpPr>
          <p:nvPr>
            <p:ph sz="half" idx="1"/>
          </p:nvPr>
        </p:nvSpPr>
        <p:spPr>
          <a:xfrm>
            <a:off x="457200" y="1719263"/>
            <a:ext cx="4038600" cy="44116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B3F5E3-0280-461B-8F47-F82D7A564AEB}"/>
              </a:ext>
            </a:extLst>
          </p:cNvPr>
          <p:cNvSpPr>
            <a:spLocks noGrp="1"/>
          </p:cNvSpPr>
          <p:nvPr>
            <p:ph sz="half" idx="2"/>
          </p:nvPr>
        </p:nvSpPr>
        <p:spPr>
          <a:xfrm>
            <a:off x="4648200" y="1719263"/>
            <a:ext cx="4038600" cy="44116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4DC0041-9B5E-4A0B-9A20-83698CD7EB9E}"/>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CABF3D43-8AA2-4359-8520-FD865130987F}"/>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88AAF684-B572-46B3-BA6F-B99DDFD0197E}"/>
              </a:ext>
            </a:extLst>
          </p:cNvPr>
          <p:cNvSpPr>
            <a:spLocks noGrp="1"/>
          </p:cNvSpPr>
          <p:nvPr>
            <p:ph type="sldNum" sz="quarter" idx="12"/>
          </p:nvPr>
        </p:nvSpPr>
        <p:spPr/>
        <p:txBody>
          <a:bodyPr/>
          <a:lstStyle>
            <a:lvl1pPr>
              <a:defRPr/>
            </a:lvl1pPr>
          </a:lstStyle>
          <a:p>
            <a:fld id="{62EE8174-0B99-4070-93E0-CE633C66F335}" type="slidenum">
              <a:rPr lang="en-US" altLang="en-US"/>
              <a:pPr/>
              <a:t>‹#›</a:t>
            </a:fld>
            <a:endParaRPr lang="en-US" altLang="en-US"/>
          </a:p>
        </p:txBody>
      </p:sp>
    </p:spTree>
    <p:extLst>
      <p:ext uri="{BB962C8B-B14F-4D97-AF65-F5344CB8AC3E}">
        <p14:creationId xmlns:p14="http://schemas.microsoft.com/office/powerpoint/2010/main" val="18174236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47DD9-5519-4FAB-9BA6-0A10F86FCA3B}"/>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EADF478-91FC-47CC-895F-3123E4EA005A}"/>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D55A4D1-9F67-44DE-9215-B4B5A9E865F4}"/>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A6F2D2-BD43-432C-9085-7EED8E9C6FF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A1D3FE9-A931-459C-8E68-562AEFF6C59A}"/>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549A818-7D2C-40C9-A180-2D7340F2FBB1}"/>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7C1B3310-EB4D-4F9A-8B28-5C9A54770209}"/>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1681C44D-5E0F-4326-B51F-C7C598EF73EF}"/>
              </a:ext>
            </a:extLst>
          </p:cNvPr>
          <p:cNvSpPr>
            <a:spLocks noGrp="1"/>
          </p:cNvSpPr>
          <p:nvPr>
            <p:ph type="sldNum" sz="quarter" idx="12"/>
          </p:nvPr>
        </p:nvSpPr>
        <p:spPr/>
        <p:txBody>
          <a:bodyPr/>
          <a:lstStyle>
            <a:lvl1pPr>
              <a:defRPr/>
            </a:lvl1pPr>
          </a:lstStyle>
          <a:p>
            <a:fld id="{E2459111-11CA-4D9A-AE2A-3CC525720DDC}" type="slidenum">
              <a:rPr lang="en-US" altLang="en-US"/>
              <a:pPr/>
              <a:t>‹#›</a:t>
            </a:fld>
            <a:endParaRPr lang="en-US" altLang="en-US"/>
          </a:p>
        </p:txBody>
      </p:sp>
    </p:spTree>
    <p:extLst>
      <p:ext uri="{BB962C8B-B14F-4D97-AF65-F5344CB8AC3E}">
        <p14:creationId xmlns:p14="http://schemas.microsoft.com/office/powerpoint/2010/main" val="4653806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2AC59-7C3E-4848-AA01-7A9C546E18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D34387-1A26-4E02-9460-87A5B2221C29}"/>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F064A46A-998F-4597-B685-1B5A47163BBD}"/>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BC6B2FD5-B427-46EF-959A-B3B6D07E1DED}"/>
              </a:ext>
            </a:extLst>
          </p:cNvPr>
          <p:cNvSpPr>
            <a:spLocks noGrp="1"/>
          </p:cNvSpPr>
          <p:nvPr>
            <p:ph type="sldNum" sz="quarter" idx="12"/>
          </p:nvPr>
        </p:nvSpPr>
        <p:spPr/>
        <p:txBody>
          <a:bodyPr/>
          <a:lstStyle>
            <a:lvl1pPr>
              <a:defRPr/>
            </a:lvl1pPr>
          </a:lstStyle>
          <a:p>
            <a:fld id="{92AD1BEC-6A08-4C0B-B287-F1C336A0E2CC}" type="slidenum">
              <a:rPr lang="en-US" altLang="en-US"/>
              <a:pPr/>
              <a:t>‹#›</a:t>
            </a:fld>
            <a:endParaRPr lang="en-US" altLang="en-US"/>
          </a:p>
        </p:txBody>
      </p:sp>
    </p:spTree>
    <p:extLst>
      <p:ext uri="{BB962C8B-B14F-4D97-AF65-F5344CB8AC3E}">
        <p14:creationId xmlns:p14="http://schemas.microsoft.com/office/powerpoint/2010/main" val="22443022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453421-4867-45F9-9272-1E11E83456AF}"/>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47578C39-4EAB-45B2-9516-8CD5D0CB1EFC}"/>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45971BB5-85A4-4F0E-AD56-7D1352BCB0A8}"/>
              </a:ext>
            </a:extLst>
          </p:cNvPr>
          <p:cNvSpPr>
            <a:spLocks noGrp="1"/>
          </p:cNvSpPr>
          <p:nvPr>
            <p:ph type="sldNum" sz="quarter" idx="12"/>
          </p:nvPr>
        </p:nvSpPr>
        <p:spPr/>
        <p:txBody>
          <a:bodyPr/>
          <a:lstStyle>
            <a:lvl1pPr>
              <a:defRPr/>
            </a:lvl1pPr>
          </a:lstStyle>
          <a:p>
            <a:fld id="{EAC3D372-5358-4712-87CF-71DB2E970C5D}" type="slidenum">
              <a:rPr lang="en-US" altLang="en-US"/>
              <a:pPr/>
              <a:t>‹#›</a:t>
            </a:fld>
            <a:endParaRPr lang="en-US" altLang="en-US"/>
          </a:p>
        </p:txBody>
      </p:sp>
    </p:spTree>
    <p:extLst>
      <p:ext uri="{BB962C8B-B14F-4D97-AF65-F5344CB8AC3E}">
        <p14:creationId xmlns:p14="http://schemas.microsoft.com/office/powerpoint/2010/main" val="9117618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0F920-0C0F-4BF6-8BBE-CC7F6D93B803}"/>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6FA8EE-C046-4F4D-BFDD-309F9917037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82B201-AEB9-4930-BDF2-FC4B72F3A29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F31CE45-45D8-419B-8070-070EACDB51F8}"/>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5B48F4E8-70D8-412E-80F9-A6A221AA1FBC}"/>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C9D02A18-40B7-4748-9FF5-C01327BA12F8}"/>
              </a:ext>
            </a:extLst>
          </p:cNvPr>
          <p:cNvSpPr>
            <a:spLocks noGrp="1"/>
          </p:cNvSpPr>
          <p:nvPr>
            <p:ph type="sldNum" sz="quarter" idx="12"/>
          </p:nvPr>
        </p:nvSpPr>
        <p:spPr/>
        <p:txBody>
          <a:bodyPr/>
          <a:lstStyle>
            <a:lvl1pPr>
              <a:defRPr/>
            </a:lvl1pPr>
          </a:lstStyle>
          <a:p>
            <a:fld id="{3AB4A17F-88FF-47D1-8639-47EB278C2083}" type="slidenum">
              <a:rPr lang="en-US" altLang="en-US"/>
              <a:pPr/>
              <a:t>‹#›</a:t>
            </a:fld>
            <a:endParaRPr lang="en-US" altLang="en-US"/>
          </a:p>
        </p:txBody>
      </p:sp>
    </p:spTree>
    <p:extLst>
      <p:ext uri="{BB962C8B-B14F-4D97-AF65-F5344CB8AC3E}">
        <p14:creationId xmlns:p14="http://schemas.microsoft.com/office/powerpoint/2010/main" val="6336885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538F5-245C-4B2D-9D8C-09BAB205BE3C}"/>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E44D66-BCD4-4D4C-9269-4CF0E9457A56}"/>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70592E5-DE36-477C-B7DD-E34DF2A3579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E6E4F27-B63C-4FE5-8D1E-6ED82A68E839}"/>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B980F884-1E26-49ED-B118-018D6C94276D}"/>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9A00BC1E-3453-4172-BBF8-3497C165CCF1}"/>
              </a:ext>
            </a:extLst>
          </p:cNvPr>
          <p:cNvSpPr>
            <a:spLocks noGrp="1"/>
          </p:cNvSpPr>
          <p:nvPr>
            <p:ph type="sldNum" sz="quarter" idx="12"/>
          </p:nvPr>
        </p:nvSpPr>
        <p:spPr/>
        <p:txBody>
          <a:bodyPr/>
          <a:lstStyle>
            <a:lvl1pPr>
              <a:defRPr/>
            </a:lvl1pPr>
          </a:lstStyle>
          <a:p>
            <a:fld id="{12BD0374-5C24-4E9B-9C8F-794D58A32F3F}" type="slidenum">
              <a:rPr lang="en-US" altLang="en-US"/>
              <a:pPr/>
              <a:t>‹#›</a:t>
            </a:fld>
            <a:endParaRPr lang="en-US" altLang="en-US"/>
          </a:p>
        </p:txBody>
      </p:sp>
    </p:spTree>
    <p:extLst>
      <p:ext uri="{BB962C8B-B14F-4D97-AF65-F5344CB8AC3E}">
        <p14:creationId xmlns:p14="http://schemas.microsoft.com/office/powerpoint/2010/main" val="34043643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3B8AB-A022-4E0A-B025-21A7B5A191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71C8853-6222-4CDD-800B-D750266D58F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E328CD-C5DA-4C21-8341-7137FC27D24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B222ACB-7911-47A5-B52E-B07E008AF5FE}"/>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DAB7E19-76C4-4F62-AF5C-7349CC9ECF63}"/>
              </a:ext>
            </a:extLst>
          </p:cNvPr>
          <p:cNvSpPr>
            <a:spLocks noGrp="1"/>
          </p:cNvSpPr>
          <p:nvPr>
            <p:ph type="sldNum" sz="quarter" idx="12"/>
          </p:nvPr>
        </p:nvSpPr>
        <p:spPr/>
        <p:txBody>
          <a:bodyPr/>
          <a:lstStyle>
            <a:lvl1pPr>
              <a:defRPr/>
            </a:lvl1pPr>
          </a:lstStyle>
          <a:p>
            <a:fld id="{C0E851BC-3B42-4DCF-80B2-97A8DBBB29FC}" type="slidenum">
              <a:rPr lang="en-US" altLang="en-US"/>
              <a:pPr/>
              <a:t>‹#›</a:t>
            </a:fld>
            <a:endParaRPr lang="en-US" altLang="en-US"/>
          </a:p>
        </p:txBody>
      </p:sp>
    </p:spTree>
    <p:extLst>
      <p:ext uri="{BB962C8B-B14F-4D97-AF65-F5344CB8AC3E}">
        <p14:creationId xmlns:p14="http://schemas.microsoft.com/office/powerpoint/2010/main" val="38641105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87CFFF-D67A-46DD-ADC5-9DE3D1144954}"/>
              </a:ext>
            </a:extLst>
          </p:cNvPr>
          <p:cNvSpPr>
            <a:spLocks noGrp="1"/>
          </p:cNvSpPr>
          <p:nvPr>
            <p:ph type="title" orient="vert"/>
          </p:nvPr>
        </p:nvSpPr>
        <p:spPr>
          <a:xfrm>
            <a:off x="6629400" y="122238"/>
            <a:ext cx="2057400" cy="60086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AC2E3CA-9638-4AD5-8503-41235790D0F3}"/>
              </a:ext>
            </a:extLst>
          </p:cNvPr>
          <p:cNvSpPr>
            <a:spLocks noGrp="1"/>
          </p:cNvSpPr>
          <p:nvPr>
            <p:ph type="body" orient="vert" idx="1"/>
          </p:nvPr>
        </p:nvSpPr>
        <p:spPr>
          <a:xfrm>
            <a:off x="457200" y="122238"/>
            <a:ext cx="6019800" cy="60086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DDCD4A-1B2A-47E2-88B0-D5B7BB09558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37398A7-745E-4DFA-AA74-6EBEC469195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2B0BC14-73E3-4C84-B9BB-1A58FAD0FFE6}"/>
              </a:ext>
            </a:extLst>
          </p:cNvPr>
          <p:cNvSpPr>
            <a:spLocks noGrp="1"/>
          </p:cNvSpPr>
          <p:nvPr>
            <p:ph type="sldNum" sz="quarter" idx="12"/>
          </p:nvPr>
        </p:nvSpPr>
        <p:spPr/>
        <p:txBody>
          <a:bodyPr/>
          <a:lstStyle>
            <a:lvl1pPr>
              <a:defRPr/>
            </a:lvl1pPr>
          </a:lstStyle>
          <a:p>
            <a:fld id="{656B9D03-090C-4A3B-B2ED-124674ABDBC3}" type="slidenum">
              <a:rPr lang="en-US" altLang="en-US"/>
              <a:pPr/>
              <a:t>‹#›</a:t>
            </a:fld>
            <a:endParaRPr lang="en-US" altLang="en-US"/>
          </a:p>
        </p:txBody>
      </p:sp>
    </p:spTree>
    <p:extLst>
      <p:ext uri="{BB962C8B-B14F-4D97-AF65-F5344CB8AC3E}">
        <p14:creationId xmlns:p14="http://schemas.microsoft.com/office/powerpoint/2010/main" val="41182240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0530" name="Rectangle 2">
            <a:extLst>
              <a:ext uri="{FF2B5EF4-FFF2-40B4-BE49-F238E27FC236}">
                <a16:creationId xmlns:a16="http://schemas.microsoft.com/office/drawing/2014/main" id="{1A31C221-A0B1-4C1B-A35A-773B154A436C}"/>
              </a:ext>
            </a:extLst>
          </p:cNvPr>
          <p:cNvSpPr>
            <a:spLocks noGrp="1" noChangeArrowheads="1"/>
          </p:cNvSpPr>
          <p:nvPr>
            <p:ph type="subTitle" idx="1"/>
          </p:nvPr>
        </p:nvSpPr>
        <p:spPr>
          <a:xfrm>
            <a:off x="2286000" y="3581400"/>
            <a:ext cx="5638800" cy="1905000"/>
          </a:xfrm>
        </p:spPr>
        <p:txBody>
          <a:bodyPr/>
          <a:lstStyle>
            <a:lvl1pPr marL="0" indent="0">
              <a:buFont typeface="Wingdings" panose="05000000000000000000" pitchFamily="2" charset="2"/>
              <a:buNone/>
              <a:defRPr/>
            </a:lvl1pPr>
          </a:lstStyle>
          <a:p>
            <a:pPr lvl="0"/>
            <a:r>
              <a:rPr lang="en-US" altLang="en-US" noProof="0"/>
              <a:t>Click to edit Master subtitle style</a:t>
            </a:r>
          </a:p>
        </p:txBody>
      </p:sp>
      <p:sp>
        <p:nvSpPr>
          <p:cNvPr id="150531" name="Rectangle 3">
            <a:extLst>
              <a:ext uri="{FF2B5EF4-FFF2-40B4-BE49-F238E27FC236}">
                <a16:creationId xmlns:a16="http://schemas.microsoft.com/office/drawing/2014/main" id="{8BAD0BF9-4DA6-4D9C-BF60-6872D96B45BE}"/>
              </a:ext>
            </a:extLst>
          </p:cNvPr>
          <p:cNvSpPr>
            <a:spLocks noGrp="1" noChangeArrowheads="1"/>
          </p:cNvSpPr>
          <p:nvPr>
            <p:ph type="dt" sz="half" idx="2"/>
          </p:nvPr>
        </p:nvSpPr>
        <p:spPr>
          <a:xfrm>
            <a:off x="685800" y="6248400"/>
            <a:ext cx="1905000" cy="457200"/>
          </a:xfrm>
        </p:spPr>
        <p:txBody>
          <a:bodyPr/>
          <a:lstStyle>
            <a:lvl1pPr>
              <a:defRPr/>
            </a:lvl1pPr>
          </a:lstStyle>
          <a:p>
            <a:endParaRPr lang="en-US" altLang="en-US"/>
          </a:p>
        </p:txBody>
      </p:sp>
      <p:sp>
        <p:nvSpPr>
          <p:cNvPr id="150532" name="Rectangle 4">
            <a:extLst>
              <a:ext uri="{FF2B5EF4-FFF2-40B4-BE49-F238E27FC236}">
                <a16:creationId xmlns:a16="http://schemas.microsoft.com/office/drawing/2014/main" id="{8331C175-25C0-4C0D-8A5A-CDE452A5FD2B}"/>
              </a:ext>
            </a:extLst>
          </p:cNvPr>
          <p:cNvSpPr>
            <a:spLocks noGrp="1" noChangeArrowheads="1"/>
          </p:cNvSpPr>
          <p:nvPr>
            <p:ph type="ftr" sz="quarter" idx="3"/>
          </p:nvPr>
        </p:nvSpPr>
        <p:spPr>
          <a:xfrm>
            <a:off x="3124200" y="6248400"/>
            <a:ext cx="2895600" cy="457200"/>
          </a:xfrm>
        </p:spPr>
        <p:txBody>
          <a:bodyPr/>
          <a:lstStyle>
            <a:lvl1pPr>
              <a:defRPr/>
            </a:lvl1pPr>
          </a:lstStyle>
          <a:p>
            <a:endParaRPr lang="en-US" altLang="en-US"/>
          </a:p>
        </p:txBody>
      </p:sp>
      <p:sp>
        <p:nvSpPr>
          <p:cNvPr id="150533" name="Rectangle 5">
            <a:extLst>
              <a:ext uri="{FF2B5EF4-FFF2-40B4-BE49-F238E27FC236}">
                <a16:creationId xmlns:a16="http://schemas.microsoft.com/office/drawing/2014/main" id="{A874F2E0-CEFE-4CB6-A72D-1D69C45C70AE}"/>
              </a:ext>
            </a:extLst>
          </p:cNvPr>
          <p:cNvSpPr>
            <a:spLocks noGrp="1" noChangeArrowheads="1"/>
          </p:cNvSpPr>
          <p:nvPr>
            <p:ph type="sldNum" sz="quarter" idx="4"/>
          </p:nvPr>
        </p:nvSpPr>
        <p:spPr>
          <a:xfrm>
            <a:off x="6553200" y="6248400"/>
            <a:ext cx="1905000" cy="457200"/>
          </a:xfrm>
        </p:spPr>
        <p:txBody>
          <a:bodyPr/>
          <a:lstStyle>
            <a:lvl1pPr>
              <a:defRPr/>
            </a:lvl1pPr>
          </a:lstStyle>
          <a:p>
            <a:fld id="{3DD0FF0D-5A12-4DA5-876F-0ADD434F1FF9}" type="slidenum">
              <a:rPr lang="en-US" altLang="en-US"/>
              <a:pPr/>
              <a:t>‹#›</a:t>
            </a:fld>
            <a:endParaRPr lang="en-US" altLang="en-US"/>
          </a:p>
        </p:txBody>
      </p:sp>
      <p:grpSp>
        <p:nvGrpSpPr>
          <p:cNvPr id="150534" name="Group 6">
            <a:extLst>
              <a:ext uri="{FF2B5EF4-FFF2-40B4-BE49-F238E27FC236}">
                <a16:creationId xmlns:a16="http://schemas.microsoft.com/office/drawing/2014/main" id="{1E33D5B0-519A-485A-AE6B-FB945F4E8376}"/>
              </a:ext>
            </a:extLst>
          </p:cNvPr>
          <p:cNvGrpSpPr>
            <a:grpSpLocks/>
          </p:cNvGrpSpPr>
          <p:nvPr/>
        </p:nvGrpSpPr>
        <p:grpSpPr bwMode="auto">
          <a:xfrm>
            <a:off x="0" y="914400"/>
            <a:ext cx="8686800" cy="2514600"/>
            <a:chOff x="0" y="576"/>
            <a:chExt cx="5472" cy="1584"/>
          </a:xfrm>
        </p:grpSpPr>
        <p:sp>
          <p:nvSpPr>
            <p:cNvPr id="150535" name="Oval 7">
              <a:extLst>
                <a:ext uri="{FF2B5EF4-FFF2-40B4-BE49-F238E27FC236}">
                  <a16:creationId xmlns:a16="http://schemas.microsoft.com/office/drawing/2014/main" id="{3461ADAF-B0C5-4559-9E19-3EE4BF4B4BA7}"/>
                </a:ext>
              </a:extLst>
            </p:cNvPr>
            <p:cNvSpPr>
              <a:spLocks noChangeArrowheads="1"/>
            </p:cNvSpPr>
            <p:nvPr/>
          </p:nvSpPr>
          <p:spPr bwMode="auto">
            <a:xfrm>
              <a:off x="144" y="576"/>
              <a:ext cx="1584" cy="1584"/>
            </a:xfrm>
            <a:prstGeom prst="ellipse">
              <a:avLst/>
            </a:prstGeom>
            <a:noFill/>
            <a:ln w="127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150536" name="Rectangle 8">
              <a:extLst>
                <a:ext uri="{FF2B5EF4-FFF2-40B4-BE49-F238E27FC236}">
                  <a16:creationId xmlns:a16="http://schemas.microsoft.com/office/drawing/2014/main" id="{1C763DB9-437B-473C-8534-47E4A15FF59F}"/>
                </a:ext>
              </a:extLst>
            </p:cNvPr>
            <p:cNvSpPr>
              <a:spLocks noChangeArrowheads="1"/>
            </p:cNvSpPr>
            <p:nvPr/>
          </p:nvSpPr>
          <p:spPr bwMode="hidden">
            <a:xfrm>
              <a:off x="0" y="1056"/>
              <a:ext cx="2976" cy="7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sp>
          <p:nvSpPr>
            <p:cNvPr id="150537" name="Rectangle 9">
              <a:extLst>
                <a:ext uri="{FF2B5EF4-FFF2-40B4-BE49-F238E27FC236}">
                  <a16:creationId xmlns:a16="http://schemas.microsoft.com/office/drawing/2014/main" id="{A9083A53-A371-4DC0-BFE7-0EE307C39407}"/>
                </a:ext>
              </a:extLst>
            </p:cNvPr>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sp>
          <p:nvSpPr>
            <p:cNvPr id="150538" name="Freeform 10">
              <a:extLst>
                <a:ext uri="{FF2B5EF4-FFF2-40B4-BE49-F238E27FC236}">
                  <a16:creationId xmlns:a16="http://schemas.microsoft.com/office/drawing/2014/main" id="{96446426-8F38-43D3-9839-B3E9C946628D}"/>
                </a:ext>
              </a:extLst>
            </p:cNvPr>
            <p:cNvSpPr>
              <a:spLocks noChangeArrowheads="1"/>
            </p:cNvSpPr>
            <p:nvPr/>
          </p:nvSpPr>
          <p:spPr bwMode="auto">
            <a:xfrm>
              <a:off x="384" y="960"/>
              <a:ext cx="144" cy="913"/>
            </a:xfrm>
            <a:custGeom>
              <a:avLst/>
              <a:gdLst>
                <a:gd name="T0" fmla="*/ 1000 w 1000"/>
                <a:gd name="T1" fmla="*/ 1000 h 1000"/>
                <a:gd name="T2" fmla="*/ 0 w 1000"/>
                <a:gd name="T3" fmla="*/ 1000 h 1000"/>
                <a:gd name="T4" fmla="*/ 0 w 1000"/>
                <a:gd name="T5" fmla="*/ 0 h 1000"/>
                <a:gd name="T6" fmla="*/ 1000 w 1000"/>
                <a:gd name="T7" fmla="*/ 0 h 1000"/>
              </a:gdLst>
              <a:ahLst/>
              <a:cxnLst>
                <a:cxn ang="0">
                  <a:pos x="T0" y="T1"/>
                </a:cxn>
                <a:cxn ang="0">
                  <a:pos x="T2" y="T3"/>
                </a:cxn>
                <a:cxn ang="0">
                  <a:pos x="T4" y="T5"/>
                </a:cxn>
                <a:cxn ang="0">
                  <a:pos x="T6" y="T7"/>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0539" name="Freeform 11">
              <a:extLst>
                <a:ext uri="{FF2B5EF4-FFF2-40B4-BE49-F238E27FC236}">
                  <a16:creationId xmlns:a16="http://schemas.microsoft.com/office/drawing/2014/main" id="{156DA0C7-FADC-42ED-B7C0-1F0C704B9FE4}"/>
                </a:ext>
              </a:extLst>
            </p:cNvPr>
            <p:cNvSpPr>
              <a:spLocks noChangeArrowheads="1"/>
            </p:cNvSpPr>
            <p:nvPr/>
          </p:nvSpPr>
          <p:spPr bwMode="auto">
            <a:xfrm>
              <a:off x="4944" y="762"/>
              <a:ext cx="165" cy="864"/>
            </a:xfrm>
            <a:custGeom>
              <a:avLst/>
              <a:gdLst>
                <a:gd name="T0" fmla="*/ 0 w 1000"/>
                <a:gd name="T1" fmla="*/ 0 h 1000"/>
                <a:gd name="T2" fmla="*/ 1000 w 1000"/>
                <a:gd name="T3" fmla="*/ 0 h 1000"/>
                <a:gd name="T4" fmla="*/ 1000 w 1000"/>
                <a:gd name="T5" fmla="*/ 1000 h 1000"/>
                <a:gd name="T6" fmla="*/ 0 w 1000"/>
                <a:gd name="T7" fmla="*/ 1000 h 1000"/>
              </a:gdLst>
              <a:ahLst/>
              <a:cxnLst>
                <a:cxn ang="0">
                  <a:pos x="T0" y="T1"/>
                </a:cxn>
                <a:cxn ang="0">
                  <a:pos x="T2" y="T3"/>
                </a:cxn>
                <a:cxn ang="0">
                  <a:pos x="T4" y="T5"/>
                </a:cxn>
                <a:cxn ang="0">
                  <a:pos x="T6" y="T7"/>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50540" name="Rectangle 12">
            <a:extLst>
              <a:ext uri="{FF2B5EF4-FFF2-40B4-BE49-F238E27FC236}">
                <a16:creationId xmlns:a16="http://schemas.microsoft.com/office/drawing/2014/main" id="{0618667F-1DBD-4BA4-84A4-46A4AF9E11CD}"/>
              </a:ext>
            </a:extLst>
          </p:cNvPr>
          <p:cNvSpPr>
            <a:spLocks noGrp="1" noChangeArrowheads="1"/>
          </p:cNvSpPr>
          <p:nvPr>
            <p:ph type="ctrTitle"/>
          </p:nvPr>
        </p:nvSpPr>
        <p:spPr>
          <a:xfrm>
            <a:off x="838200" y="1443038"/>
            <a:ext cx="7086600" cy="1600200"/>
          </a:xfrm>
        </p:spPr>
        <p:txBody>
          <a:bodyPr anchor="ctr"/>
          <a:lstStyle>
            <a:lvl1pPr>
              <a:defRPr/>
            </a:lvl1pPr>
          </a:lstStyle>
          <a:p>
            <a:pPr lvl="0"/>
            <a:r>
              <a:rPr lang="en-US" altLang="en-US" noProof="0"/>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73B94-FA0B-4571-8849-12844DA51D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FCDC9FB-2F18-420E-8033-814131ADD33F}"/>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77EB9CAA-4AD9-4086-B98F-5FD555BC5782}"/>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5838874D-6ED5-4A75-A571-BD0DB6801EC4}"/>
              </a:ext>
            </a:extLst>
          </p:cNvPr>
          <p:cNvSpPr>
            <a:spLocks noGrp="1"/>
          </p:cNvSpPr>
          <p:nvPr>
            <p:ph type="sldNum" sz="quarter" idx="12"/>
          </p:nvPr>
        </p:nvSpPr>
        <p:spPr/>
        <p:txBody>
          <a:bodyPr/>
          <a:lstStyle>
            <a:lvl1pPr>
              <a:defRPr/>
            </a:lvl1pPr>
          </a:lstStyle>
          <a:p>
            <a:fld id="{916C0F42-E3BF-4DF8-8977-A3D0617CC46A}" type="slidenum">
              <a:rPr lang="en-US" altLang="en-US"/>
              <a:pPr/>
              <a:t>‹#›</a:t>
            </a:fld>
            <a:endParaRPr lang="en-US" altLang="en-US"/>
          </a:p>
        </p:txBody>
      </p:sp>
    </p:spTree>
    <p:extLst>
      <p:ext uri="{BB962C8B-B14F-4D97-AF65-F5344CB8AC3E}">
        <p14:creationId xmlns:p14="http://schemas.microsoft.com/office/powerpoint/2010/main" val="294285180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460DB-D665-4E17-B905-002654B3A2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0E4718-966E-4B8B-AEC5-D47F8FF633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59BEBF-A7AD-4003-B9ED-77EE5619AA8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802A91B-0569-4284-ABAF-DF005D48515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2B1B425-7C0F-4835-9A68-FFA02D0C5DE7}"/>
              </a:ext>
            </a:extLst>
          </p:cNvPr>
          <p:cNvSpPr>
            <a:spLocks noGrp="1"/>
          </p:cNvSpPr>
          <p:nvPr>
            <p:ph type="sldNum" sz="quarter" idx="12"/>
          </p:nvPr>
        </p:nvSpPr>
        <p:spPr/>
        <p:txBody>
          <a:bodyPr/>
          <a:lstStyle>
            <a:lvl1pPr>
              <a:defRPr/>
            </a:lvl1pPr>
          </a:lstStyle>
          <a:p>
            <a:fld id="{34C039CE-2FA6-47D0-93FD-6FE19777EE50}" type="slidenum">
              <a:rPr lang="en-US" altLang="en-US"/>
              <a:pPr/>
              <a:t>‹#›</a:t>
            </a:fld>
            <a:endParaRPr lang="en-US" altLang="en-US"/>
          </a:p>
        </p:txBody>
      </p:sp>
    </p:spTree>
    <p:extLst>
      <p:ext uri="{BB962C8B-B14F-4D97-AF65-F5344CB8AC3E}">
        <p14:creationId xmlns:p14="http://schemas.microsoft.com/office/powerpoint/2010/main" val="4800512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D1CB9-1B25-4930-955E-8C5A224AD59D}"/>
              </a:ext>
            </a:extLst>
          </p:cNvPr>
          <p:cNvSpPr>
            <a:spLocks noGrp="1"/>
          </p:cNvSpPr>
          <p:nvPr>
            <p:ph type="title"/>
          </p:nvPr>
        </p:nvSpPr>
        <p:spPr>
          <a:xfrm>
            <a:off x="623888" y="1709738"/>
            <a:ext cx="7886700" cy="2852737"/>
          </a:xfrm>
        </p:spPr>
        <p:txBody>
          <a:bodyPr/>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67179B-47BA-4109-A5F8-9CEFFA35B337}"/>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8F29A01D-9AD8-41F0-84A5-9DC26C5C58D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FB97F39-C69E-4B3E-88B4-BA87EB23FA7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814685F-E48A-4A29-A5B1-72BBD378FAF5}"/>
              </a:ext>
            </a:extLst>
          </p:cNvPr>
          <p:cNvSpPr>
            <a:spLocks noGrp="1"/>
          </p:cNvSpPr>
          <p:nvPr>
            <p:ph type="sldNum" sz="quarter" idx="12"/>
          </p:nvPr>
        </p:nvSpPr>
        <p:spPr/>
        <p:txBody>
          <a:bodyPr/>
          <a:lstStyle>
            <a:lvl1pPr>
              <a:defRPr/>
            </a:lvl1pPr>
          </a:lstStyle>
          <a:p>
            <a:fld id="{A1831574-8A5D-4806-886B-0F883F7403B9}" type="slidenum">
              <a:rPr lang="en-US" altLang="en-US"/>
              <a:pPr/>
              <a:t>‹#›</a:t>
            </a:fld>
            <a:endParaRPr lang="en-US" altLang="en-US"/>
          </a:p>
        </p:txBody>
      </p:sp>
    </p:spTree>
    <p:extLst>
      <p:ext uri="{BB962C8B-B14F-4D97-AF65-F5344CB8AC3E}">
        <p14:creationId xmlns:p14="http://schemas.microsoft.com/office/powerpoint/2010/main" val="22568650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A48BE-AEAA-4D08-8DD2-51F5E5B60E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2C676E-4CD9-4653-A9FA-1996F3869129}"/>
              </a:ext>
            </a:extLst>
          </p:cNvPr>
          <p:cNvSpPr>
            <a:spLocks noGrp="1"/>
          </p:cNvSpPr>
          <p:nvPr>
            <p:ph sz="half" idx="1"/>
          </p:nvPr>
        </p:nvSpPr>
        <p:spPr>
          <a:xfrm>
            <a:off x="949325" y="1981200"/>
            <a:ext cx="3754438"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E4B213-09BC-45E4-B8CF-AF3AEA07C7DF}"/>
              </a:ext>
            </a:extLst>
          </p:cNvPr>
          <p:cNvSpPr>
            <a:spLocks noGrp="1"/>
          </p:cNvSpPr>
          <p:nvPr>
            <p:ph sz="half" idx="2"/>
          </p:nvPr>
        </p:nvSpPr>
        <p:spPr>
          <a:xfrm>
            <a:off x="4856163" y="1981200"/>
            <a:ext cx="3754437"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BE5AA8-D92B-4113-8149-723DCEF3E7EC}"/>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4052DA0-DCCB-411C-A163-4C343E5245D8}"/>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08F07E15-5372-4C2B-9D0C-EC98096A6C91}"/>
              </a:ext>
            </a:extLst>
          </p:cNvPr>
          <p:cNvSpPr>
            <a:spLocks noGrp="1"/>
          </p:cNvSpPr>
          <p:nvPr>
            <p:ph type="sldNum" sz="quarter" idx="12"/>
          </p:nvPr>
        </p:nvSpPr>
        <p:spPr/>
        <p:txBody>
          <a:bodyPr/>
          <a:lstStyle>
            <a:lvl1pPr>
              <a:defRPr/>
            </a:lvl1pPr>
          </a:lstStyle>
          <a:p>
            <a:fld id="{734656F6-585A-41C2-BA2A-36351E068963}" type="slidenum">
              <a:rPr lang="en-US" altLang="en-US"/>
              <a:pPr/>
              <a:t>‹#›</a:t>
            </a:fld>
            <a:endParaRPr lang="en-US" altLang="en-US"/>
          </a:p>
        </p:txBody>
      </p:sp>
    </p:spTree>
    <p:extLst>
      <p:ext uri="{BB962C8B-B14F-4D97-AF65-F5344CB8AC3E}">
        <p14:creationId xmlns:p14="http://schemas.microsoft.com/office/powerpoint/2010/main" val="38136095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A2B83-5C44-4253-94D4-837926237C0C}"/>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B9523A-2662-41CD-A9EF-662D6BD7DAEA}"/>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2787053-0FAB-460C-BDCF-8C07E4DF4E0F}"/>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142C28-F3AF-4720-852F-BB7BC9FCFB5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CED53B5-3CAD-4510-9660-08612A0537A0}"/>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D101C7-9F68-4CF7-8891-E7097A34062B}"/>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696F2635-6947-483B-83F1-5624AC19083E}"/>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9AF2350A-2A1B-444A-881A-60882DDE38E3}"/>
              </a:ext>
            </a:extLst>
          </p:cNvPr>
          <p:cNvSpPr>
            <a:spLocks noGrp="1"/>
          </p:cNvSpPr>
          <p:nvPr>
            <p:ph type="sldNum" sz="quarter" idx="12"/>
          </p:nvPr>
        </p:nvSpPr>
        <p:spPr/>
        <p:txBody>
          <a:bodyPr/>
          <a:lstStyle>
            <a:lvl1pPr>
              <a:defRPr/>
            </a:lvl1pPr>
          </a:lstStyle>
          <a:p>
            <a:fld id="{67A10AB3-0B73-4997-83C2-461368627AD2}" type="slidenum">
              <a:rPr lang="en-US" altLang="en-US"/>
              <a:pPr/>
              <a:t>‹#›</a:t>
            </a:fld>
            <a:endParaRPr lang="en-US" altLang="en-US"/>
          </a:p>
        </p:txBody>
      </p:sp>
    </p:spTree>
    <p:extLst>
      <p:ext uri="{BB962C8B-B14F-4D97-AF65-F5344CB8AC3E}">
        <p14:creationId xmlns:p14="http://schemas.microsoft.com/office/powerpoint/2010/main" val="32982950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1154B-698D-4535-B48C-FA4A51848D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71B9C1-AD14-47A1-B22D-7D8770BD2E66}"/>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B296651D-C534-44FE-830B-D9761FE75C0B}"/>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46C60795-A6F4-4C54-8B18-4C7412986415}"/>
              </a:ext>
            </a:extLst>
          </p:cNvPr>
          <p:cNvSpPr>
            <a:spLocks noGrp="1"/>
          </p:cNvSpPr>
          <p:nvPr>
            <p:ph type="sldNum" sz="quarter" idx="12"/>
          </p:nvPr>
        </p:nvSpPr>
        <p:spPr/>
        <p:txBody>
          <a:bodyPr/>
          <a:lstStyle>
            <a:lvl1pPr>
              <a:defRPr/>
            </a:lvl1pPr>
          </a:lstStyle>
          <a:p>
            <a:fld id="{0B674E97-1617-4226-B7A8-F08BD6711D0D}" type="slidenum">
              <a:rPr lang="en-US" altLang="en-US"/>
              <a:pPr/>
              <a:t>‹#›</a:t>
            </a:fld>
            <a:endParaRPr lang="en-US" altLang="en-US"/>
          </a:p>
        </p:txBody>
      </p:sp>
    </p:spTree>
    <p:extLst>
      <p:ext uri="{BB962C8B-B14F-4D97-AF65-F5344CB8AC3E}">
        <p14:creationId xmlns:p14="http://schemas.microsoft.com/office/powerpoint/2010/main" val="309563753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389E47-03F1-405E-8246-EC735B1C9C59}"/>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B6C0B2BD-41CB-462A-B2BE-D67DC98A41F6}"/>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51AC0B5F-C10F-4EFD-A230-EF70CA36578F}"/>
              </a:ext>
            </a:extLst>
          </p:cNvPr>
          <p:cNvSpPr>
            <a:spLocks noGrp="1"/>
          </p:cNvSpPr>
          <p:nvPr>
            <p:ph type="sldNum" sz="quarter" idx="12"/>
          </p:nvPr>
        </p:nvSpPr>
        <p:spPr/>
        <p:txBody>
          <a:bodyPr/>
          <a:lstStyle>
            <a:lvl1pPr>
              <a:defRPr/>
            </a:lvl1pPr>
          </a:lstStyle>
          <a:p>
            <a:fld id="{C69EC503-2C59-48D8-A489-73EFE0BA2239}" type="slidenum">
              <a:rPr lang="en-US" altLang="en-US"/>
              <a:pPr/>
              <a:t>‹#›</a:t>
            </a:fld>
            <a:endParaRPr lang="en-US" altLang="en-US"/>
          </a:p>
        </p:txBody>
      </p:sp>
    </p:spTree>
    <p:extLst>
      <p:ext uri="{BB962C8B-B14F-4D97-AF65-F5344CB8AC3E}">
        <p14:creationId xmlns:p14="http://schemas.microsoft.com/office/powerpoint/2010/main" val="33921284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71860-6009-4FCB-B69F-EF3F1B5E31D5}"/>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0FC2F6-52AE-4723-A42B-6A442293CEF4}"/>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E5303D-DDD6-46A6-90C2-60FC4CDD539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6CC3EFD-EE9B-4D1D-AC34-41658F22DBF0}"/>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FCB1F27-9356-40D0-93BE-099BED8C5B20}"/>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56DBA63F-7350-4D71-9A28-0F11B67132A6}"/>
              </a:ext>
            </a:extLst>
          </p:cNvPr>
          <p:cNvSpPr>
            <a:spLocks noGrp="1"/>
          </p:cNvSpPr>
          <p:nvPr>
            <p:ph type="sldNum" sz="quarter" idx="12"/>
          </p:nvPr>
        </p:nvSpPr>
        <p:spPr/>
        <p:txBody>
          <a:bodyPr/>
          <a:lstStyle>
            <a:lvl1pPr>
              <a:defRPr/>
            </a:lvl1pPr>
          </a:lstStyle>
          <a:p>
            <a:fld id="{97139DB3-7DED-4E1A-A589-2F7D567B70D2}" type="slidenum">
              <a:rPr lang="en-US" altLang="en-US"/>
              <a:pPr/>
              <a:t>‹#›</a:t>
            </a:fld>
            <a:endParaRPr lang="en-US" altLang="en-US"/>
          </a:p>
        </p:txBody>
      </p:sp>
    </p:spTree>
    <p:extLst>
      <p:ext uri="{BB962C8B-B14F-4D97-AF65-F5344CB8AC3E}">
        <p14:creationId xmlns:p14="http://schemas.microsoft.com/office/powerpoint/2010/main" val="418676700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F3DE7-E7FA-45B5-BABE-0833F799F686}"/>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D6DF2D-5483-42C9-AA8B-C3E8693C0CB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B86F528-1FE8-49DC-98ED-C5AAD18BD17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6CE68C7-1AE8-4761-836F-D484D56218CC}"/>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6079C4AC-64BD-4520-B72E-81A3B926D1D2}"/>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50C71325-3EFB-4265-9D68-B1326EEB1ED0}"/>
              </a:ext>
            </a:extLst>
          </p:cNvPr>
          <p:cNvSpPr>
            <a:spLocks noGrp="1"/>
          </p:cNvSpPr>
          <p:nvPr>
            <p:ph type="sldNum" sz="quarter" idx="12"/>
          </p:nvPr>
        </p:nvSpPr>
        <p:spPr/>
        <p:txBody>
          <a:bodyPr/>
          <a:lstStyle>
            <a:lvl1pPr>
              <a:defRPr/>
            </a:lvl1pPr>
          </a:lstStyle>
          <a:p>
            <a:fld id="{F954A549-1614-4614-85D5-D6D51D8BAF95}" type="slidenum">
              <a:rPr lang="en-US" altLang="en-US"/>
              <a:pPr/>
              <a:t>‹#›</a:t>
            </a:fld>
            <a:endParaRPr lang="en-US" altLang="en-US"/>
          </a:p>
        </p:txBody>
      </p:sp>
    </p:spTree>
    <p:extLst>
      <p:ext uri="{BB962C8B-B14F-4D97-AF65-F5344CB8AC3E}">
        <p14:creationId xmlns:p14="http://schemas.microsoft.com/office/powerpoint/2010/main" val="20655314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B8A2A-9971-4A39-9193-1431D28A40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BE7128-E619-4B7F-B789-DC8DAE33F99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215728-EC32-4BBB-9056-04CCE61B843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5E6CD9C-5341-49B3-BCBA-7A59E6D0485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9ACFD5B-ACAC-4579-8A61-C64283A864F8}"/>
              </a:ext>
            </a:extLst>
          </p:cNvPr>
          <p:cNvSpPr>
            <a:spLocks noGrp="1"/>
          </p:cNvSpPr>
          <p:nvPr>
            <p:ph type="sldNum" sz="quarter" idx="12"/>
          </p:nvPr>
        </p:nvSpPr>
        <p:spPr/>
        <p:txBody>
          <a:bodyPr/>
          <a:lstStyle>
            <a:lvl1pPr>
              <a:defRPr/>
            </a:lvl1pPr>
          </a:lstStyle>
          <a:p>
            <a:fld id="{9B4000EE-ECD7-43A0-86B3-DB888A0E688C}" type="slidenum">
              <a:rPr lang="en-US" altLang="en-US"/>
              <a:pPr/>
              <a:t>‹#›</a:t>
            </a:fld>
            <a:endParaRPr lang="en-US" altLang="en-US"/>
          </a:p>
        </p:txBody>
      </p:sp>
    </p:spTree>
    <p:extLst>
      <p:ext uri="{BB962C8B-B14F-4D97-AF65-F5344CB8AC3E}">
        <p14:creationId xmlns:p14="http://schemas.microsoft.com/office/powerpoint/2010/main" val="15296332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41A864-951C-4206-9ACC-7A308433DA5D}"/>
              </a:ext>
            </a:extLst>
          </p:cNvPr>
          <p:cNvSpPr>
            <a:spLocks noGrp="1"/>
          </p:cNvSpPr>
          <p:nvPr>
            <p:ph type="title" orient="vert"/>
          </p:nvPr>
        </p:nvSpPr>
        <p:spPr>
          <a:xfrm>
            <a:off x="6691313" y="96838"/>
            <a:ext cx="1919287" cy="599916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EB3EF1-B254-4042-8BE2-158FADB48418}"/>
              </a:ext>
            </a:extLst>
          </p:cNvPr>
          <p:cNvSpPr>
            <a:spLocks noGrp="1"/>
          </p:cNvSpPr>
          <p:nvPr>
            <p:ph type="body" orient="vert" idx="1"/>
          </p:nvPr>
        </p:nvSpPr>
        <p:spPr>
          <a:xfrm>
            <a:off x="931863" y="96838"/>
            <a:ext cx="5607050" cy="59991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0C728C-53D7-4057-92DE-B638EC66C57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58143EF-2BB8-452E-843C-1132668D1F7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C4C15F6-8FF7-41D9-A29D-5CE8DB536013}"/>
              </a:ext>
            </a:extLst>
          </p:cNvPr>
          <p:cNvSpPr>
            <a:spLocks noGrp="1"/>
          </p:cNvSpPr>
          <p:nvPr>
            <p:ph type="sldNum" sz="quarter" idx="12"/>
          </p:nvPr>
        </p:nvSpPr>
        <p:spPr/>
        <p:txBody>
          <a:bodyPr/>
          <a:lstStyle>
            <a:lvl1pPr>
              <a:defRPr/>
            </a:lvl1pPr>
          </a:lstStyle>
          <a:p>
            <a:fld id="{4E1AE55A-0758-45A3-AC64-722FEDCFDED5}" type="slidenum">
              <a:rPr lang="en-US" altLang="en-US"/>
              <a:pPr/>
              <a:t>‹#›</a:t>
            </a:fld>
            <a:endParaRPr lang="en-US" altLang="en-US"/>
          </a:p>
        </p:txBody>
      </p:sp>
    </p:spTree>
    <p:extLst>
      <p:ext uri="{BB962C8B-B14F-4D97-AF65-F5344CB8AC3E}">
        <p14:creationId xmlns:p14="http://schemas.microsoft.com/office/powerpoint/2010/main" val="1786379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9F4CD5-531A-46C3-8215-E1E4332F8F5B}"/>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49AC80AB-B093-4708-ADCD-6293163309BD}"/>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FD8A2EBC-E5EF-4E48-8B94-78FEE7664D37}"/>
              </a:ext>
            </a:extLst>
          </p:cNvPr>
          <p:cNvSpPr>
            <a:spLocks noGrp="1"/>
          </p:cNvSpPr>
          <p:nvPr>
            <p:ph type="sldNum" sz="quarter" idx="12"/>
          </p:nvPr>
        </p:nvSpPr>
        <p:spPr/>
        <p:txBody>
          <a:bodyPr/>
          <a:lstStyle>
            <a:lvl1pPr>
              <a:defRPr/>
            </a:lvl1pPr>
          </a:lstStyle>
          <a:p>
            <a:fld id="{AADF11C9-2181-47B4-8288-C7BE742B46FD}" type="slidenum">
              <a:rPr lang="en-US" altLang="en-US"/>
              <a:pPr/>
              <a:t>‹#›</a:t>
            </a:fld>
            <a:endParaRPr lang="en-US" altLang="en-US"/>
          </a:p>
        </p:txBody>
      </p:sp>
    </p:spTree>
    <p:extLst>
      <p:ext uri="{BB962C8B-B14F-4D97-AF65-F5344CB8AC3E}">
        <p14:creationId xmlns:p14="http://schemas.microsoft.com/office/powerpoint/2010/main" val="56691696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89E44-C978-41D8-BADD-6D20C7458AD9}"/>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C4162F-2F74-48D7-BB1A-39C4A3B2AFA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6175B06-3795-428F-A2E7-33D308E3166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30F1CBC-4DFF-4DB7-A63B-12F8BEFF19CE}"/>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9643452-D709-4FFB-AD08-A8F9E094D9FA}"/>
              </a:ext>
            </a:extLst>
          </p:cNvPr>
          <p:cNvSpPr>
            <a:spLocks noGrp="1"/>
          </p:cNvSpPr>
          <p:nvPr>
            <p:ph type="sldNum" sz="quarter" idx="12"/>
          </p:nvPr>
        </p:nvSpPr>
        <p:spPr/>
        <p:txBody>
          <a:bodyPr/>
          <a:lstStyle>
            <a:lvl1pPr>
              <a:defRPr/>
            </a:lvl1pPr>
          </a:lstStyle>
          <a:p>
            <a:fld id="{D56CE014-15EF-4D36-8683-71C51857093B}" type="slidenum">
              <a:rPr lang="en-US" altLang="en-US"/>
              <a:pPr/>
              <a:t>‹#›</a:t>
            </a:fld>
            <a:endParaRPr lang="en-US" altLang="en-US"/>
          </a:p>
        </p:txBody>
      </p:sp>
    </p:spTree>
    <p:extLst>
      <p:ext uri="{BB962C8B-B14F-4D97-AF65-F5344CB8AC3E}">
        <p14:creationId xmlns:p14="http://schemas.microsoft.com/office/powerpoint/2010/main" val="17136941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96243-F770-4B6D-A48E-DC8506D467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527C6B-5492-48AD-8F08-3D835F2B2E6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A425F1-FA98-4377-9872-8E334DAA445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AD707D0-A3C7-4AA4-B2B0-6591781FBC8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E4ACA44-A2BD-41C6-95ED-996B6FE0FA04}"/>
              </a:ext>
            </a:extLst>
          </p:cNvPr>
          <p:cNvSpPr>
            <a:spLocks noGrp="1"/>
          </p:cNvSpPr>
          <p:nvPr>
            <p:ph type="sldNum" sz="quarter" idx="12"/>
          </p:nvPr>
        </p:nvSpPr>
        <p:spPr/>
        <p:txBody>
          <a:bodyPr/>
          <a:lstStyle>
            <a:lvl1pPr>
              <a:defRPr/>
            </a:lvl1pPr>
          </a:lstStyle>
          <a:p>
            <a:fld id="{B092D028-3AB1-4736-89BC-AFA6B87B2A17}" type="slidenum">
              <a:rPr lang="en-US" altLang="en-US"/>
              <a:pPr/>
              <a:t>‹#›</a:t>
            </a:fld>
            <a:endParaRPr lang="en-US" altLang="en-US"/>
          </a:p>
        </p:txBody>
      </p:sp>
    </p:spTree>
    <p:extLst>
      <p:ext uri="{BB962C8B-B14F-4D97-AF65-F5344CB8AC3E}">
        <p14:creationId xmlns:p14="http://schemas.microsoft.com/office/powerpoint/2010/main" val="251033061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4B8BE-7E8A-42B0-861A-EE2A07E8D922}"/>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BCA4F20-0CE7-4E31-8064-75E2BCB22AB1}"/>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A7B50198-F8E7-4E66-A522-D3C826C8351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61BEA66-631B-4C95-B904-45330578808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321837D-7498-47EF-9223-21EBB3FF9FB4}"/>
              </a:ext>
            </a:extLst>
          </p:cNvPr>
          <p:cNvSpPr>
            <a:spLocks noGrp="1"/>
          </p:cNvSpPr>
          <p:nvPr>
            <p:ph type="sldNum" sz="quarter" idx="12"/>
          </p:nvPr>
        </p:nvSpPr>
        <p:spPr/>
        <p:txBody>
          <a:bodyPr/>
          <a:lstStyle>
            <a:lvl1pPr>
              <a:defRPr/>
            </a:lvl1pPr>
          </a:lstStyle>
          <a:p>
            <a:fld id="{EFBFF9A5-1B5C-437B-930A-9E4472684522}" type="slidenum">
              <a:rPr lang="en-US" altLang="en-US"/>
              <a:pPr/>
              <a:t>‹#›</a:t>
            </a:fld>
            <a:endParaRPr lang="en-US" altLang="en-US"/>
          </a:p>
        </p:txBody>
      </p:sp>
    </p:spTree>
    <p:extLst>
      <p:ext uri="{BB962C8B-B14F-4D97-AF65-F5344CB8AC3E}">
        <p14:creationId xmlns:p14="http://schemas.microsoft.com/office/powerpoint/2010/main" val="171645167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4D87F-BD90-4534-A788-D8BBEAF53E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6354FE-01D6-4D81-80D4-C9DDED07C38C}"/>
              </a:ext>
            </a:extLst>
          </p:cNvPr>
          <p:cNvSpPr>
            <a:spLocks noGrp="1"/>
          </p:cNvSpPr>
          <p:nvPr>
            <p:ph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409854-4D9C-4CAD-91B4-6D1E9B09F718}"/>
              </a:ext>
            </a:extLst>
          </p:cNvPr>
          <p:cNvSpPr>
            <a:spLocks noGrp="1"/>
          </p:cNvSpPr>
          <p:nvPr>
            <p:ph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0D4756-429E-4C09-A2A8-7AD328FBA614}"/>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C9CAF64-ED73-4038-BD08-ECEAC583E767}"/>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4A96EC1-F90E-4435-B250-5B322846E26A}"/>
              </a:ext>
            </a:extLst>
          </p:cNvPr>
          <p:cNvSpPr>
            <a:spLocks noGrp="1"/>
          </p:cNvSpPr>
          <p:nvPr>
            <p:ph type="sldNum" sz="quarter" idx="12"/>
          </p:nvPr>
        </p:nvSpPr>
        <p:spPr/>
        <p:txBody>
          <a:bodyPr/>
          <a:lstStyle>
            <a:lvl1pPr>
              <a:defRPr/>
            </a:lvl1pPr>
          </a:lstStyle>
          <a:p>
            <a:fld id="{D0E00263-9904-4B1A-BA0A-D4CDA89659CF}" type="slidenum">
              <a:rPr lang="en-US" altLang="en-US"/>
              <a:pPr/>
              <a:t>‹#›</a:t>
            </a:fld>
            <a:endParaRPr lang="en-US" altLang="en-US"/>
          </a:p>
        </p:txBody>
      </p:sp>
    </p:spTree>
    <p:extLst>
      <p:ext uri="{BB962C8B-B14F-4D97-AF65-F5344CB8AC3E}">
        <p14:creationId xmlns:p14="http://schemas.microsoft.com/office/powerpoint/2010/main" val="1366988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DD947-71F3-4BA0-9C7E-28EC9E73A4A7}"/>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285EAF9-1940-47BF-95DB-80C7783D31A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AFBA045-C5DA-4330-B49C-F18C2941A6BC}"/>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52A8599-DC9C-4BC8-9A89-59C83B47C97E}"/>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17BD55B-37A1-4C29-8EC8-719BCA22ABF0}"/>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8277A4-B0F9-4BC3-9710-59A0F2B22A2A}"/>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F0D1A31E-7452-49BD-8541-5AE3727AE294}"/>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50ADA75B-90DC-4201-9AB2-4D3C377E095E}"/>
              </a:ext>
            </a:extLst>
          </p:cNvPr>
          <p:cNvSpPr>
            <a:spLocks noGrp="1"/>
          </p:cNvSpPr>
          <p:nvPr>
            <p:ph type="sldNum" sz="quarter" idx="12"/>
          </p:nvPr>
        </p:nvSpPr>
        <p:spPr/>
        <p:txBody>
          <a:bodyPr/>
          <a:lstStyle>
            <a:lvl1pPr>
              <a:defRPr/>
            </a:lvl1pPr>
          </a:lstStyle>
          <a:p>
            <a:fld id="{5D164F2E-EEB7-41C0-B8D2-953275C0C085}" type="slidenum">
              <a:rPr lang="en-US" altLang="en-US"/>
              <a:pPr/>
              <a:t>‹#›</a:t>
            </a:fld>
            <a:endParaRPr lang="en-US" altLang="en-US"/>
          </a:p>
        </p:txBody>
      </p:sp>
    </p:spTree>
    <p:extLst>
      <p:ext uri="{BB962C8B-B14F-4D97-AF65-F5344CB8AC3E}">
        <p14:creationId xmlns:p14="http://schemas.microsoft.com/office/powerpoint/2010/main" val="40885502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A3C14-8289-4CD9-981A-E63B86D40C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DA3C1F-9427-401B-B586-CCD6AA525439}"/>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1B9DB573-D7F0-4356-846C-6F47F4777C0B}"/>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35E5DA19-52D6-4ACC-B905-3B0B92D0134D}"/>
              </a:ext>
            </a:extLst>
          </p:cNvPr>
          <p:cNvSpPr>
            <a:spLocks noGrp="1"/>
          </p:cNvSpPr>
          <p:nvPr>
            <p:ph type="sldNum" sz="quarter" idx="12"/>
          </p:nvPr>
        </p:nvSpPr>
        <p:spPr/>
        <p:txBody>
          <a:bodyPr/>
          <a:lstStyle>
            <a:lvl1pPr>
              <a:defRPr/>
            </a:lvl1pPr>
          </a:lstStyle>
          <a:p>
            <a:fld id="{1B424598-D464-43FC-AA83-BE6DE92813FB}" type="slidenum">
              <a:rPr lang="en-US" altLang="en-US"/>
              <a:pPr/>
              <a:t>‹#›</a:t>
            </a:fld>
            <a:endParaRPr lang="en-US" altLang="en-US"/>
          </a:p>
        </p:txBody>
      </p:sp>
    </p:spTree>
    <p:extLst>
      <p:ext uri="{BB962C8B-B14F-4D97-AF65-F5344CB8AC3E}">
        <p14:creationId xmlns:p14="http://schemas.microsoft.com/office/powerpoint/2010/main" val="98246089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967B8C-C1A1-49AB-8F6B-DF7189426EB8}"/>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6CE40DC8-C6E6-4A34-A96E-04DE80BD5B2A}"/>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922B7563-06FB-4F8C-9D59-1B6C01FD01E6}"/>
              </a:ext>
            </a:extLst>
          </p:cNvPr>
          <p:cNvSpPr>
            <a:spLocks noGrp="1"/>
          </p:cNvSpPr>
          <p:nvPr>
            <p:ph type="sldNum" sz="quarter" idx="12"/>
          </p:nvPr>
        </p:nvSpPr>
        <p:spPr/>
        <p:txBody>
          <a:bodyPr/>
          <a:lstStyle>
            <a:lvl1pPr>
              <a:defRPr/>
            </a:lvl1pPr>
          </a:lstStyle>
          <a:p>
            <a:fld id="{0F21F70B-67C6-4D8E-B4B6-35537604509E}" type="slidenum">
              <a:rPr lang="en-US" altLang="en-US"/>
              <a:pPr/>
              <a:t>‹#›</a:t>
            </a:fld>
            <a:endParaRPr lang="en-US" altLang="en-US"/>
          </a:p>
        </p:txBody>
      </p:sp>
    </p:spTree>
    <p:extLst>
      <p:ext uri="{BB962C8B-B14F-4D97-AF65-F5344CB8AC3E}">
        <p14:creationId xmlns:p14="http://schemas.microsoft.com/office/powerpoint/2010/main" val="209526605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91FA8-786C-4EE3-AE34-4675D6548B8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AC4CB0-D8AD-49B2-AA05-D9AFA6D627D5}"/>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9E29B4-9728-4064-8DCD-5D2BEFA3755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19AAA82-8532-4A32-876F-F5F2BAB889D7}"/>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C51484E-3457-4382-9A9B-0EF78E686319}"/>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914831AB-707A-4DE2-9A20-1E79FCB489E3}"/>
              </a:ext>
            </a:extLst>
          </p:cNvPr>
          <p:cNvSpPr>
            <a:spLocks noGrp="1"/>
          </p:cNvSpPr>
          <p:nvPr>
            <p:ph type="sldNum" sz="quarter" idx="12"/>
          </p:nvPr>
        </p:nvSpPr>
        <p:spPr/>
        <p:txBody>
          <a:bodyPr/>
          <a:lstStyle>
            <a:lvl1pPr>
              <a:defRPr/>
            </a:lvl1pPr>
          </a:lstStyle>
          <a:p>
            <a:fld id="{587B78C7-D99B-4DED-89B8-AF31B9396836}" type="slidenum">
              <a:rPr lang="en-US" altLang="en-US"/>
              <a:pPr/>
              <a:t>‹#›</a:t>
            </a:fld>
            <a:endParaRPr lang="en-US" altLang="en-US"/>
          </a:p>
        </p:txBody>
      </p:sp>
    </p:spTree>
    <p:extLst>
      <p:ext uri="{BB962C8B-B14F-4D97-AF65-F5344CB8AC3E}">
        <p14:creationId xmlns:p14="http://schemas.microsoft.com/office/powerpoint/2010/main" val="177466328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01944-912E-4D30-A501-A5C37366749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35EC20-40D2-49D5-B246-221CFE22791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64E808D-FBE8-4E2A-A16E-2FC730760DC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C6248BC-2601-4492-A8B4-AC5976E28333}"/>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5148AA6C-CF78-4F71-BF70-3CB2124ABA26}"/>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59E02AFF-3BE0-4F49-A9D0-527F14309144}"/>
              </a:ext>
            </a:extLst>
          </p:cNvPr>
          <p:cNvSpPr>
            <a:spLocks noGrp="1"/>
          </p:cNvSpPr>
          <p:nvPr>
            <p:ph type="sldNum" sz="quarter" idx="12"/>
          </p:nvPr>
        </p:nvSpPr>
        <p:spPr/>
        <p:txBody>
          <a:bodyPr/>
          <a:lstStyle>
            <a:lvl1pPr>
              <a:defRPr/>
            </a:lvl1pPr>
          </a:lstStyle>
          <a:p>
            <a:fld id="{F2B2E9AE-227B-421C-837B-B1138D984695}" type="slidenum">
              <a:rPr lang="en-US" altLang="en-US"/>
              <a:pPr/>
              <a:t>‹#›</a:t>
            </a:fld>
            <a:endParaRPr lang="en-US" altLang="en-US"/>
          </a:p>
        </p:txBody>
      </p:sp>
    </p:spTree>
    <p:extLst>
      <p:ext uri="{BB962C8B-B14F-4D97-AF65-F5344CB8AC3E}">
        <p14:creationId xmlns:p14="http://schemas.microsoft.com/office/powerpoint/2010/main" val="5984606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3679D-14BA-4E17-B25A-9CDBFF8E9CC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CC5F226-B081-43E5-B2DB-B18EEEC53B2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DC61B3-FBAD-4422-8D7D-E6B185399E0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B6653E2-19BA-49EF-A744-B1821F7552F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2827DD9-56BD-446C-B789-755D606FC492}"/>
              </a:ext>
            </a:extLst>
          </p:cNvPr>
          <p:cNvSpPr>
            <a:spLocks noGrp="1"/>
          </p:cNvSpPr>
          <p:nvPr>
            <p:ph type="sldNum" sz="quarter" idx="12"/>
          </p:nvPr>
        </p:nvSpPr>
        <p:spPr/>
        <p:txBody>
          <a:bodyPr/>
          <a:lstStyle>
            <a:lvl1pPr>
              <a:defRPr/>
            </a:lvl1pPr>
          </a:lstStyle>
          <a:p>
            <a:fld id="{114447C7-B6AC-47D6-9821-8F0019E88FC2}" type="slidenum">
              <a:rPr lang="en-US" altLang="en-US"/>
              <a:pPr/>
              <a:t>‹#›</a:t>
            </a:fld>
            <a:endParaRPr lang="en-US" altLang="en-US"/>
          </a:p>
        </p:txBody>
      </p:sp>
    </p:spTree>
    <p:extLst>
      <p:ext uri="{BB962C8B-B14F-4D97-AF65-F5344CB8AC3E}">
        <p14:creationId xmlns:p14="http://schemas.microsoft.com/office/powerpoint/2010/main" val="1727739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6A41E-E87C-4D1D-B275-5D38A4AAB2F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8AFA21-382F-4E5F-A66E-E19B11FBB9F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148FEAD-859D-47EB-B89E-9EAEE5A7CA4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BB8D7C2-C8FE-4A40-A7CE-7CCD1AB6C50E}"/>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872C1098-9F80-44A4-80DE-80AEA04E4341}"/>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49B64F31-6018-4E33-88C2-22C92B7B48B2}"/>
              </a:ext>
            </a:extLst>
          </p:cNvPr>
          <p:cNvSpPr>
            <a:spLocks noGrp="1"/>
          </p:cNvSpPr>
          <p:nvPr>
            <p:ph type="sldNum" sz="quarter" idx="12"/>
          </p:nvPr>
        </p:nvSpPr>
        <p:spPr/>
        <p:txBody>
          <a:bodyPr/>
          <a:lstStyle>
            <a:lvl1pPr>
              <a:defRPr/>
            </a:lvl1pPr>
          </a:lstStyle>
          <a:p>
            <a:fld id="{7F0A59CA-0CE2-4B9C-9CA1-604E48721C53}" type="slidenum">
              <a:rPr lang="en-US" altLang="en-US"/>
              <a:pPr/>
              <a:t>‹#›</a:t>
            </a:fld>
            <a:endParaRPr lang="en-US" altLang="en-US"/>
          </a:p>
        </p:txBody>
      </p:sp>
    </p:spTree>
    <p:extLst>
      <p:ext uri="{BB962C8B-B14F-4D97-AF65-F5344CB8AC3E}">
        <p14:creationId xmlns:p14="http://schemas.microsoft.com/office/powerpoint/2010/main" val="335675537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5A9C93-47BB-46F0-B7CB-02524D2275A2}"/>
              </a:ext>
            </a:extLst>
          </p:cNvPr>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7CCBA8-DAF0-45A6-9E85-1849B92AEA92}"/>
              </a:ext>
            </a:extLst>
          </p:cNvPr>
          <p:cNvSpPr>
            <a:spLocks noGrp="1"/>
          </p:cNvSpPr>
          <p:nvPr>
            <p:ph type="body" orient="vert" idx="1"/>
          </p:nvPr>
        </p:nvSpPr>
        <p:spPr>
          <a:xfrm>
            <a:off x="685800" y="609600"/>
            <a:ext cx="56769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1CF47E-5AAE-49FC-A69B-0036A23DB28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39D488D-5227-4850-8394-9EC423C1112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AD102CC-49A9-4A65-86DF-D9D90AF058EE}"/>
              </a:ext>
            </a:extLst>
          </p:cNvPr>
          <p:cNvSpPr>
            <a:spLocks noGrp="1"/>
          </p:cNvSpPr>
          <p:nvPr>
            <p:ph type="sldNum" sz="quarter" idx="12"/>
          </p:nvPr>
        </p:nvSpPr>
        <p:spPr/>
        <p:txBody>
          <a:bodyPr/>
          <a:lstStyle>
            <a:lvl1pPr>
              <a:defRPr/>
            </a:lvl1pPr>
          </a:lstStyle>
          <a:p>
            <a:fld id="{2BAFFB25-C815-4A5E-8582-DC420B3D770B}" type="slidenum">
              <a:rPr lang="en-US" altLang="en-US"/>
              <a:pPr/>
              <a:t>‹#›</a:t>
            </a:fld>
            <a:endParaRPr lang="en-US" altLang="en-US"/>
          </a:p>
        </p:txBody>
      </p:sp>
    </p:spTree>
    <p:extLst>
      <p:ext uri="{BB962C8B-B14F-4D97-AF65-F5344CB8AC3E}">
        <p14:creationId xmlns:p14="http://schemas.microsoft.com/office/powerpoint/2010/main" val="3594373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21170-3D98-480C-9165-A25F2727E4B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406C298-D31D-4210-B18A-65A01D4CCD2B}"/>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AF52566-905E-4903-99C9-4BD86E2A4DC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AA2A791-2DCC-4E80-B248-174CC0E83CFA}"/>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5B9F0A07-2710-409C-96A4-775D305B2461}"/>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6FD03B21-5834-4540-AA8E-173954324DAE}"/>
              </a:ext>
            </a:extLst>
          </p:cNvPr>
          <p:cNvSpPr>
            <a:spLocks noGrp="1"/>
          </p:cNvSpPr>
          <p:nvPr>
            <p:ph type="sldNum" sz="quarter" idx="12"/>
          </p:nvPr>
        </p:nvSpPr>
        <p:spPr/>
        <p:txBody>
          <a:bodyPr/>
          <a:lstStyle>
            <a:lvl1pPr>
              <a:defRPr/>
            </a:lvl1pPr>
          </a:lstStyle>
          <a:p>
            <a:fld id="{E0E0B7AB-6457-49EA-8516-B0F186C9F794}" type="slidenum">
              <a:rPr lang="en-US" altLang="en-US"/>
              <a:pPr/>
              <a:t>‹#›</a:t>
            </a:fld>
            <a:endParaRPr lang="en-US" altLang="en-US"/>
          </a:p>
        </p:txBody>
      </p:sp>
    </p:spTree>
    <p:extLst>
      <p:ext uri="{BB962C8B-B14F-4D97-AF65-F5344CB8AC3E}">
        <p14:creationId xmlns:p14="http://schemas.microsoft.com/office/powerpoint/2010/main" val="1304591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266" name="Group 2">
            <a:extLst>
              <a:ext uri="{FF2B5EF4-FFF2-40B4-BE49-F238E27FC236}">
                <a16:creationId xmlns:a16="http://schemas.microsoft.com/office/drawing/2014/main" id="{2DDF2B42-E78F-4617-9867-93B2959E9DED}"/>
              </a:ext>
            </a:extLst>
          </p:cNvPr>
          <p:cNvGrpSpPr>
            <a:grpSpLocks/>
          </p:cNvGrpSpPr>
          <p:nvPr/>
        </p:nvGrpSpPr>
        <p:grpSpPr bwMode="auto">
          <a:xfrm>
            <a:off x="1071563" y="304800"/>
            <a:ext cx="7615237" cy="1106488"/>
            <a:chOff x="675" y="192"/>
            <a:chExt cx="4797" cy="697"/>
          </a:xfrm>
        </p:grpSpPr>
        <p:sp>
          <p:nvSpPr>
            <p:cNvPr id="11267" name="Oval 3">
              <a:extLst>
                <a:ext uri="{FF2B5EF4-FFF2-40B4-BE49-F238E27FC236}">
                  <a16:creationId xmlns:a16="http://schemas.microsoft.com/office/drawing/2014/main" id="{435E02BC-7627-4FF5-B5B4-6FA81D168E38}"/>
                </a:ext>
              </a:extLst>
            </p:cNvPr>
            <p:cNvSpPr>
              <a:spLocks noChangeArrowheads="1"/>
            </p:cNvSpPr>
            <p:nvPr/>
          </p:nvSpPr>
          <p:spPr bwMode="hidden">
            <a:xfrm flipH="1">
              <a:off x="3067" y="192"/>
              <a:ext cx="696"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sp>
          <p:nvSpPr>
            <p:cNvPr id="11268" name="Oval 4">
              <a:extLst>
                <a:ext uri="{FF2B5EF4-FFF2-40B4-BE49-F238E27FC236}">
                  <a16:creationId xmlns:a16="http://schemas.microsoft.com/office/drawing/2014/main" id="{69CED2F0-BC24-4128-BA06-6C7163E0C4ED}"/>
                </a:ext>
              </a:extLst>
            </p:cNvPr>
            <p:cNvSpPr>
              <a:spLocks noChangeArrowheads="1"/>
            </p:cNvSpPr>
            <p:nvPr/>
          </p:nvSpPr>
          <p:spPr bwMode="hidden">
            <a:xfrm flipH="1">
              <a:off x="4777" y="192"/>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sp>
          <p:nvSpPr>
            <p:cNvPr id="11269" name="Oval 5">
              <a:extLst>
                <a:ext uri="{FF2B5EF4-FFF2-40B4-BE49-F238E27FC236}">
                  <a16:creationId xmlns:a16="http://schemas.microsoft.com/office/drawing/2014/main" id="{8A051C32-ED98-4D73-B406-17BD7AFBD86C}"/>
                </a:ext>
              </a:extLst>
            </p:cNvPr>
            <p:cNvSpPr>
              <a:spLocks noChangeArrowheads="1"/>
            </p:cNvSpPr>
            <p:nvPr/>
          </p:nvSpPr>
          <p:spPr bwMode="hidden">
            <a:xfrm flipH="1">
              <a:off x="675" y="193"/>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sp>
          <p:nvSpPr>
            <p:cNvPr id="11270" name="Oval 6">
              <a:extLst>
                <a:ext uri="{FF2B5EF4-FFF2-40B4-BE49-F238E27FC236}">
                  <a16:creationId xmlns:a16="http://schemas.microsoft.com/office/drawing/2014/main" id="{F79F4C88-A11B-40AD-9326-8657B5A30886}"/>
                </a:ext>
              </a:extLst>
            </p:cNvPr>
            <p:cNvSpPr>
              <a:spLocks noChangeArrowheads="1"/>
            </p:cNvSpPr>
            <p:nvPr/>
          </p:nvSpPr>
          <p:spPr bwMode="hidden">
            <a:xfrm flipH="1">
              <a:off x="3984"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sp>
          <p:nvSpPr>
            <p:cNvPr id="11271" name="Oval 7">
              <a:extLst>
                <a:ext uri="{FF2B5EF4-FFF2-40B4-BE49-F238E27FC236}">
                  <a16:creationId xmlns:a16="http://schemas.microsoft.com/office/drawing/2014/main" id="{5ACC8AAE-B90B-426F-B717-8FECAE934C0B}"/>
                </a:ext>
              </a:extLst>
            </p:cNvPr>
            <p:cNvSpPr>
              <a:spLocks noChangeArrowheads="1"/>
            </p:cNvSpPr>
            <p:nvPr/>
          </p:nvSpPr>
          <p:spPr bwMode="hidden">
            <a:xfrm flipH="1">
              <a:off x="1486"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grpSp>
      <p:sp>
        <p:nvSpPr>
          <p:cNvPr id="11272" name="Rectangle 8">
            <a:extLst>
              <a:ext uri="{FF2B5EF4-FFF2-40B4-BE49-F238E27FC236}">
                <a16:creationId xmlns:a16="http://schemas.microsoft.com/office/drawing/2014/main" id="{5381F83A-2E36-4AF4-B307-E6FE5970199E}"/>
              </a:ext>
            </a:extLst>
          </p:cNvPr>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273" name="Rectangle 9">
            <a:extLst>
              <a:ext uri="{FF2B5EF4-FFF2-40B4-BE49-F238E27FC236}">
                <a16:creationId xmlns:a16="http://schemas.microsoft.com/office/drawing/2014/main" id="{20B415B1-B0DA-4A87-BB55-F9752DA3B6EA}"/>
              </a:ext>
            </a:extLst>
          </p:cNvPr>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endParaRPr lang="en-US" altLang="en-US"/>
          </a:p>
        </p:txBody>
      </p:sp>
      <p:sp>
        <p:nvSpPr>
          <p:cNvPr id="11274" name="Rectangle 10">
            <a:extLst>
              <a:ext uri="{FF2B5EF4-FFF2-40B4-BE49-F238E27FC236}">
                <a16:creationId xmlns:a16="http://schemas.microsoft.com/office/drawing/2014/main" id="{A47DE307-A7D9-449C-88DA-346F0DFFECCE}"/>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endParaRPr lang="en-US" altLang="en-US"/>
          </a:p>
        </p:txBody>
      </p:sp>
      <p:sp>
        <p:nvSpPr>
          <p:cNvPr id="11275" name="Rectangle 11">
            <a:extLst>
              <a:ext uri="{FF2B5EF4-FFF2-40B4-BE49-F238E27FC236}">
                <a16:creationId xmlns:a16="http://schemas.microsoft.com/office/drawing/2014/main" id="{BA192904-83D3-44CC-9F88-1C952E7BAA83}"/>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fld id="{E1E34CF5-BF7F-4117-AAE3-42990473B1C5}" type="slidenum">
              <a:rPr lang="en-US" altLang="en-US"/>
              <a:pPr/>
              <a:t>‹#›</a:t>
            </a:fld>
            <a:endParaRPr lang="en-US" altLang="en-US"/>
          </a:p>
        </p:txBody>
      </p:sp>
      <p:sp>
        <p:nvSpPr>
          <p:cNvPr id="11276" name="Rectangle 12">
            <a:extLst>
              <a:ext uri="{FF2B5EF4-FFF2-40B4-BE49-F238E27FC236}">
                <a16:creationId xmlns:a16="http://schemas.microsoft.com/office/drawing/2014/main" id="{8A2700AB-C663-4352-ACDD-A8CF75D809CE}"/>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3654"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rtl="0" fontAlgn="base">
        <a:spcBef>
          <a:spcPct val="0"/>
        </a:spcBef>
        <a:spcAft>
          <a:spcPct val="0"/>
        </a:spcAft>
        <a:defRPr sz="3800" kern="1200">
          <a:solidFill>
            <a:schemeClr val="tx2"/>
          </a:solidFill>
          <a:latin typeface="+mj-lt"/>
          <a:ea typeface="+mj-ea"/>
          <a:cs typeface="+mj-cs"/>
        </a:defRPr>
      </a:lvl1pPr>
      <a:lvl2pPr algn="l" rtl="0" fontAlgn="base">
        <a:spcBef>
          <a:spcPct val="0"/>
        </a:spcBef>
        <a:spcAft>
          <a:spcPct val="0"/>
        </a:spcAft>
        <a:defRPr sz="3800">
          <a:solidFill>
            <a:schemeClr val="tx2"/>
          </a:solidFill>
          <a:latin typeface="Arial" panose="020B0604020202020204" pitchFamily="34" charset="0"/>
          <a:cs typeface="Arial" panose="020B0604020202020204" pitchFamily="34" charset="0"/>
        </a:defRPr>
      </a:lvl2pPr>
      <a:lvl3pPr algn="l" rtl="0" fontAlgn="base">
        <a:spcBef>
          <a:spcPct val="0"/>
        </a:spcBef>
        <a:spcAft>
          <a:spcPct val="0"/>
        </a:spcAft>
        <a:defRPr sz="3800">
          <a:solidFill>
            <a:schemeClr val="tx2"/>
          </a:solidFill>
          <a:latin typeface="Arial" panose="020B0604020202020204" pitchFamily="34" charset="0"/>
          <a:cs typeface="Arial" panose="020B0604020202020204" pitchFamily="34" charset="0"/>
        </a:defRPr>
      </a:lvl3pPr>
      <a:lvl4pPr algn="l" rtl="0" fontAlgn="base">
        <a:spcBef>
          <a:spcPct val="0"/>
        </a:spcBef>
        <a:spcAft>
          <a:spcPct val="0"/>
        </a:spcAft>
        <a:defRPr sz="3800">
          <a:solidFill>
            <a:schemeClr val="tx2"/>
          </a:solidFill>
          <a:latin typeface="Arial" panose="020B0604020202020204" pitchFamily="34" charset="0"/>
          <a:cs typeface="Arial" panose="020B0604020202020204" pitchFamily="34" charset="0"/>
        </a:defRPr>
      </a:lvl4pPr>
      <a:lvl5pPr algn="l" rtl="0" fontAlgn="base">
        <a:spcBef>
          <a:spcPct val="0"/>
        </a:spcBef>
        <a:spcAft>
          <a:spcPct val="0"/>
        </a:spcAft>
        <a:defRPr sz="38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38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38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38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38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lr>
          <a:schemeClr val="accent1"/>
        </a:buClr>
        <a:buFont typeface="Wingdings" panose="05000000000000000000" pitchFamily="2" charset="2"/>
        <a:buChar char="l"/>
        <a:defRPr sz="3200" kern="1200">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anose="05000000000000000000" pitchFamily="2" charset="2"/>
        <a:buChar char="¡"/>
        <a:defRPr sz="2700" kern="1200">
          <a:solidFill>
            <a:schemeClr val="tx1"/>
          </a:solidFill>
          <a:latin typeface="+mn-lt"/>
          <a:ea typeface="+mn-ea"/>
          <a:cs typeface="+mn-cs"/>
        </a:defRPr>
      </a:lvl2pPr>
      <a:lvl3pPr marL="1143000" indent="-228600" algn="l" rtl="0" fontAlgn="base">
        <a:spcBef>
          <a:spcPct val="20000"/>
        </a:spcBef>
        <a:spcAft>
          <a:spcPct val="0"/>
        </a:spcAft>
        <a:buClr>
          <a:schemeClr val="accent1"/>
        </a:buClr>
        <a:buFont typeface="Wingdings" panose="05000000000000000000" pitchFamily="2" charset="2"/>
        <a:buChar char="l"/>
        <a:defRPr sz="2300" kern="1200">
          <a:solidFill>
            <a:schemeClr val="tx1"/>
          </a:solidFill>
          <a:latin typeface="+mn-lt"/>
          <a:ea typeface="+mn-ea"/>
          <a:cs typeface="+mn-cs"/>
        </a:defRPr>
      </a:lvl3pPr>
      <a:lvl4pPr marL="1600200" indent="-228600" algn="l" rtl="0" fontAlgn="base">
        <a:spcBef>
          <a:spcPct val="20000"/>
        </a:spcBef>
        <a:spcAft>
          <a:spcPct val="0"/>
        </a:spcAft>
        <a:buClr>
          <a:schemeClr val="accent1"/>
        </a:buClr>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accent1"/>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F2D0B840-8A92-4B59-AE91-8825888CA817}"/>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2531" name="Rectangle 3">
            <a:extLst>
              <a:ext uri="{FF2B5EF4-FFF2-40B4-BE49-F238E27FC236}">
                <a16:creationId xmlns:a16="http://schemas.microsoft.com/office/drawing/2014/main" id="{47AA08C6-9499-4F90-A45B-EF74C3F52E8B}"/>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2532" name="Rectangle 4">
            <a:extLst>
              <a:ext uri="{FF2B5EF4-FFF2-40B4-BE49-F238E27FC236}">
                <a16:creationId xmlns:a16="http://schemas.microsoft.com/office/drawing/2014/main" id="{CABC9F19-691F-4061-A612-4BD1477DF46C}"/>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22533" name="Rectangle 5">
            <a:extLst>
              <a:ext uri="{FF2B5EF4-FFF2-40B4-BE49-F238E27FC236}">
                <a16:creationId xmlns:a16="http://schemas.microsoft.com/office/drawing/2014/main" id="{24C7EAF9-32CD-43C8-97ED-69A30167E945}"/>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22534" name="Rectangle 6">
            <a:extLst>
              <a:ext uri="{FF2B5EF4-FFF2-40B4-BE49-F238E27FC236}">
                <a16:creationId xmlns:a16="http://schemas.microsoft.com/office/drawing/2014/main" id="{9DBE9A9F-4FF1-4D25-9A50-C8C87A6E694C}"/>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2C6D986-BE70-41A9-9042-0F3624C2B6A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739" r:id="rId12"/>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7EED2782-B2D0-40E4-8210-C26393B04AC0}"/>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427" name="Rectangle 3">
            <a:extLst>
              <a:ext uri="{FF2B5EF4-FFF2-40B4-BE49-F238E27FC236}">
                <a16:creationId xmlns:a16="http://schemas.microsoft.com/office/drawing/2014/main" id="{AC83836B-D968-4CCE-A5A1-9BB299A0EB93}"/>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428" name="Rectangle 4">
            <a:extLst>
              <a:ext uri="{FF2B5EF4-FFF2-40B4-BE49-F238E27FC236}">
                <a16:creationId xmlns:a16="http://schemas.microsoft.com/office/drawing/2014/main" id="{FF632F3E-544C-4531-9A20-26F14CE5F453}"/>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3429" name="Rectangle 5">
            <a:extLst>
              <a:ext uri="{FF2B5EF4-FFF2-40B4-BE49-F238E27FC236}">
                <a16:creationId xmlns:a16="http://schemas.microsoft.com/office/drawing/2014/main" id="{01D8C72B-9AB2-4C50-A6C8-7E33F12F280E}"/>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430" name="Rectangle 6">
            <a:extLst>
              <a:ext uri="{FF2B5EF4-FFF2-40B4-BE49-F238E27FC236}">
                <a16:creationId xmlns:a16="http://schemas.microsoft.com/office/drawing/2014/main" id="{4EC9C859-1283-4913-BC16-179B33B8DC2C}"/>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16F9CFB-3DCB-4143-9834-D5A1EA25413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737" r:id="rId12"/>
    <p:sldLayoutId id="2147483738" r:id="rId13"/>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9266" name="Group 2">
            <a:extLst>
              <a:ext uri="{FF2B5EF4-FFF2-40B4-BE49-F238E27FC236}">
                <a16:creationId xmlns:a16="http://schemas.microsoft.com/office/drawing/2014/main" id="{9F91D174-64EF-4E71-9550-5ECABDE469AF}"/>
              </a:ext>
            </a:extLst>
          </p:cNvPr>
          <p:cNvGrpSpPr>
            <a:grpSpLocks/>
          </p:cNvGrpSpPr>
          <p:nvPr/>
        </p:nvGrpSpPr>
        <p:grpSpPr bwMode="auto">
          <a:xfrm>
            <a:off x="-3238500" y="0"/>
            <a:ext cx="11925300" cy="3810000"/>
            <a:chOff x="-2040" y="0"/>
            <a:chExt cx="7512" cy="2400"/>
          </a:xfrm>
        </p:grpSpPr>
        <p:sp>
          <p:nvSpPr>
            <p:cNvPr id="139267" name="AutoShape 3">
              <a:extLst>
                <a:ext uri="{FF2B5EF4-FFF2-40B4-BE49-F238E27FC236}">
                  <a16:creationId xmlns:a16="http://schemas.microsoft.com/office/drawing/2014/main" id="{A3CAB5D6-4407-428E-BCF6-6A09888AC4DB}"/>
                </a:ext>
              </a:extLst>
            </p:cNvPr>
            <p:cNvSpPr>
              <a:spLocks noChangeArrowheads="1"/>
            </p:cNvSpPr>
            <p:nvPr/>
          </p:nvSpPr>
          <p:spPr bwMode="auto">
            <a:xfrm>
              <a:off x="-2040" y="432"/>
              <a:ext cx="2592" cy="1968"/>
            </a:xfrm>
            <a:custGeom>
              <a:avLst/>
              <a:gdLst>
                <a:gd name="G0" fmla="+- 18296 0 0"/>
                <a:gd name="G1" fmla="+- -30880 0 0"/>
                <a:gd name="G2" fmla="+- 31512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8296 -32000"/>
                <a:gd name="T13" fmla="*/ T12 w 64000"/>
                <a:gd name="T14" fmla="+- 0 -26254 -32000"/>
                <a:gd name="T15" fmla="*/ -26254 h 64000"/>
                <a:gd name="T16" fmla="+- 0 32000 -32000"/>
                <a:gd name="T17" fmla="*/ T16 w 64000"/>
                <a:gd name="T18" fmla="+- 0 0 -32000"/>
                <a:gd name="T19" fmla="*/ 0 h 64000"/>
                <a:gd name="T20" fmla="+- 0 18296 -32000"/>
                <a:gd name="T21" fmla="*/ T20 w 64000"/>
                <a:gd name="T22" fmla="+- 0 26253 -32000"/>
                <a:gd name="T23" fmla="*/ 26253 h 64000"/>
                <a:gd name="T24" fmla="+- 0 18296 -32000"/>
                <a:gd name="T25" fmla="*/ T24 w 64000"/>
                <a:gd name="T26" fmla="+- 0 26253 -32000"/>
                <a:gd name="T27" fmla="*/ 26253 h 64000"/>
                <a:gd name="T28" fmla="+- 0 18295 -32000"/>
                <a:gd name="T29" fmla="*/ T28 w 64000"/>
                <a:gd name="T30" fmla="+- 0 26253 -32000"/>
                <a:gd name="T31" fmla="*/ 26253 h 64000"/>
                <a:gd name="T32" fmla="+- 0 18296 -32000"/>
                <a:gd name="T33" fmla="*/ T32 w 64000"/>
                <a:gd name="T34" fmla="+- 0 26254 -32000"/>
                <a:gd name="T35" fmla="*/ 26254 h 64000"/>
                <a:gd name="T36" fmla="+- 0 18296 -32000"/>
                <a:gd name="T37" fmla="*/ T36 w 64000"/>
                <a:gd name="T38" fmla="+- 0 -26254 -32000"/>
                <a:gd name="T39" fmla="*/ -26254 h 64000"/>
                <a:gd name="T40" fmla="+- 0 18295 -32000"/>
                <a:gd name="T41" fmla="*/ T40 w 64000"/>
                <a:gd name="T42" fmla="+- 0 -26254 -32000"/>
                <a:gd name="T43" fmla="*/ -26254 h 64000"/>
                <a:gd name="T44" fmla="+- 0 18296 -32000"/>
                <a:gd name="T45" fmla="*/ T44 w 64000"/>
                <a:gd name="T46" fmla="+- 0 -26254 -32000"/>
                <a:gd name="T47" fmla="*/ -26254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2400">
                <a:latin typeface="Times New Roman" panose="02020603050405020304" pitchFamily="18" charset="0"/>
              </a:endParaRPr>
            </a:p>
          </p:txBody>
        </p:sp>
        <p:sp>
          <p:nvSpPr>
            <p:cNvPr id="139268" name="AutoShape 4">
              <a:extLst>
                <a:ext uri="{FF2B5EF4-FFF2-40B4-BE49-F238E27FC236}">
                  <a16:creationId xmlns:a16="http://schemas.microsoft.com/office/drawing/2014/main" id="{AE85D993-B5E8-40F3-974C-087FA4628B2E}"/>
                </a:ext>
              </a:extLst>
            </p:cNvPr>
            <p:cNvSpPr>
              <a:spLocks noChangeArrowheads="1"/>
            </p:cNvSpPr>
            <p:nvPr/>
          </p:nvSpPr>
          <p:spPr bwMode="auto">
            <a:xfrm>
              <a:off x="-1528" y="0"/>
              <a:ext cx="1949" cy="1987"/>
            </a:xfrm>
            <a:custGeom>
              <a:avLst/>
              <a:gdLst>
                <a:gd name="G0" fmla="+- 18077 0 0"/>
                <a:gd name="G1" fmla="+- -3088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8077 -32000"/>
                <a:gd name="T13" fmla="*/ T12 w 64000"/>
                <a:gd name="T14" fmla="+- 0 -26405 -32000"/>
                <a:gd name="T15" fmla="*/ -26405 h 64000"/>
                <a:gd name="T16" fmla="+- 0 32000 -32000"/>
                <a:gd name="T17" fmla="*/ T16 w 64000"/>
                <a:gd name="T18" fmla="+- 0 0 -32000"/>
                <a:gd name="T19" fmla="*/ 0 h 64000"/>
                <a:gd name="T20" fmla="+- 0 18077 -32000"/>
                <a:gd name="T21" fmla="*/ T20 w 64000"/>
                <a:gd name="T22" fmla="+- 0 26404 -32000"/>
                <a:gd name="T23" fmla="*/ 26404 h 64000"/>
                <a:gd name="T24" fmla="+- 0 18077 -32000"/>
                <a:gd name="T25" fmla="*/ T24 w 64000"/>
                <a:gd name="T26" fmla="+- 0 26404 -32000"/>
                <a:gd name="T27" fmla="*/ 26404 h 64000"/>
                <a:gd name="T28" fmla="+- 0 18076 -32000"/>
                <a:gd name="T29" fmla="*/ T28 w 64000"/>
                <a:gd name="T30" fmla="+- 0 26404 -32000"/>
                <a:gd name="T31" fmla="*/ 26404 h 64000"/>
                <a:gd name="T32" fmla="+- 0 18077 -32000"/>
                <a:gd name="T33" fmla="*/ T32 w 64000"/>
                <a:gd name="T34" fmla="+- 0 26405 -32000"/>
                <a:gd name="T35" fmla="*/ 26405 h 64000"/>
                <a:gd name="T36" fmla="+- 0 18077 -32000"/>
                <a:gd name="T37" fmla="*/ T36 w 64000"/>
                <a:gd name="T38" fmla="+- 0 -26405 -32000"/>
                <a:gd name="T39" fmla="*/ -26405 h 64000"/>
                <a:gd name="T40" fmla="+- 0 18076 -32000"/>
                <a:gd name="T41" fmla="*/ T40 w 64000"/>
                <a:gd name="T42" fmla="+- 0 -26405 -32000"/>
                <a:gd name="T43" fmla="*/ -26405 h 64000"/>
                <a:gd name="T44" fmla="+- 0 18077 -32000"/>
                <a:gd name="T45" fmla="*/ T44 w 64000"/>
                <a:gd name="T46" fmla="+- 0 -26405 -32000"/>
                <a:gd name="T47" fmla="*/ -26405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39269" name="Line 5">
              <a:extLst>
                <a:ext uri="{FF2B5EF4-FFF2-40B4-BE49-F238E27FC236}">
                  <a16:creationId xmlns:a16="http://schemas.microsoft.com/office/drawing/2014/main" id="{5F26E254-0700-432B-8307-49EBC002D986}"/>
                </a:ext>
              </a:extLst>
            </p:cNvPr>
            <p:cNvSpPr>
              <a:spLocks noChangeShapeType="1"/>
            </p:cNvSpPr>
            <p:nvPr/>
          </p:nvSpPr>
          <p:spPr bwMode="auto">
            <a:xfrm>
              <a:off x="864" y="960"/>
              <a:ext cx="460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39270" name="Rectangle 6">
            <a:extLst>
              <a:ext uri="{FF2B5EF4-FFF2-40B4-BE49-F238E27FC236}">
                <a16:creationId xmlns:a16="http://schemas.microsoft.com/office/drawing/2014/main" id="{EF641D9E-D775-4206-B96D-139B2A4F50D1}"/>
              </a:ext>
            </a:extLst>
          </p:cNvPr>
          <p:cNvSpPr>
            <a:spLocks noGrp="1" noChangeArrowheads="1"/>
          </p:cNvSpPr>
          <p:nvPr>
            <p:ph type="title"/>
          </p:nvPr>
        </p:nvSpPr>
        <p:spPr bwMode="auto">
          <a:xfrm>
            <a:off x="1370013" y="301625"/>
            <a:ext cx="731361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39271" name="Rectangle 7">
            <a:extLst>
              <a:ext uri="{FF2B5EF4-FFF2-40B4-BE49-F238E27FC236}">
                <a16:creationId xmlns:a16="http://schemas.microsoft.com/office/drawing/2014/main" id="{72582BCA-93E3-4FB2-95F7-4A262315811C}"/>
              </a:ext>
            </a:extLst>
          </p:cNvPr>
          <p:cNvSpPr>
            <a:spLocks noGrp="1" noChangeArrowheads="1"/>
          </p:cNvSpPr>
          <p:nvPr>
            <p:ph type="body" idx="1"/>
          </p:nvPr>
        </p:nvSpPr>
        <p:spPr bwMode="auto">
          <a:xfrm>
            <a:off x="1370013" y="1827213"/>
            <a:ext cx="731361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9272" name="Rectangle 8">
            <a:extLst>
              <a:ext uri="{FF2B5EF4-FFF2-40B4-BE49-F238E27FC236}">
                <a16:creationId xmlns:a16="http://schemas.microsoft.com/office/drawing/2014/main" id="{765EABDC-9043-46AF-8438-4B8A35EA0CF5}"/>
              </a:ext>
            </a:extLst>
          </p:cNvPr>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mn-lt"/>
              </a:defRPr>
            </a:lvl1pPr>
          </a:lstStyle>
          <a:p>
            <a:endParaRPr lang="en-US" altLang="en-US"/>
          </a:p>
        </p:txBody>
      </p:sp>
      <p:sp>
        <p:nvSpPr>
          <p:cNvPr id="139273" name="Rectangle 9">
            <a:extLst>
              <a:ext uri="{FF2B5EF4-FFF2-40B4-BE49-F238E27FC236}">
                <a16:creationId xmlns:a16="http://schemas.microsoft.com/office/drawing/2014/main" id="{1C1EB9B8-FA67-4B40-B0F8-AD1B47373AF6}"/>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mn-lt"/>
              </a:defRPr>
            </a:lvl1pPr>
          </a:lstStyle>
          <a:p>
            <a:endParaRPr lang="en-US" altLang="en-US"/>
          </a:p>
        </p:txBody>
      </p:sp>
      <p:sp>
        <p:nvSpPr>
          <p:cNvPr id="139274" name="Rectangle 10">
            <a:extLst>
              <a:ext uri="{FF2B5EF4-FFF2-40B4-BE49-F238E27FC236}">
                <a16:creationId xmlns:a16="http://schemas.microsoft.com/office/drawing/2014/main" id="{208F3EB0-C69D-4260-A930-380A03D0333A}"/>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mn-lt"/>
              </a:defRPr>
            </a:lvl1pPr>
          </a:lstStyle>
          <a:p>
            <a:fld id="{E917EF7D-2864-4032-AB26-6A1C8FF3E20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8"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rtl="0" fontAlgn="base">
        <a:spcBef>
          <a:spcPct val="0"/>
        </a:spcBef>
        <a:spcAft>
          <a:spcPct val="0"/>
        </a:spcAft>
        <a:defRPr sz="3600" kern="1200">
          <a:solidFill>
            <a:schemeClr val="tx2"/>
          </a:solidFill>
          <a:latin typeface="+mj-lt"/>
          <a:ea typeface="+mj-ea"/>
          <a:cs typeface="+mj-cs"/>
        </a:defRPr>
      </a:lvl1pPr>
      <a:lvl2pPr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2pPr>
      <a:lvl3pPr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3pPr>
      <a:lvl4pPr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4pPr>
      <a:lvl5pPr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lr>
          <a:schemeClr val="tx2"/>
        </a:buClr>
        <a:buSzPct val="70000"/>
        <a:buFont typeface="Wingdings" panose="05000000000000000000" pitchFamily="2" charset="2"/>
        <a:buChar char="¡"/>
        <a:defRPr sz="2900" kern="1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70000"/>
        <a:buFont typeface="Wingdings" panose="05000000000000000000" pitchFamily="2" charset="2"/>
        <a:buChar char="l"/>
        <a:defRPr sz="2500" kern="1200">
          <a:solidFill>
            <a:schemeClr val="tx1"/>
          </a:solidFill>
          <a:latin typeface="+mn-lt"/>
          <a:ea typeface="+mn-ea"/>
          <a:cs typeface="+mn-cs"/>
        </a:defRPr>
      </a:lvl2pPr>
      <a:lvl3pPr marL="1143000" indent="-228600" algn="l" rtl="0" fontAlgn="base">
        <a:spcBef>
          <a:spcPct val="20000"/>
        </a:spcBef>
        <a:spcAft>
          <a:spcPct val="0"/>
        </a:spcAft>
        <a:buClr>
          <a:schemeClr val="tx2"/>
        </a:buClr>
        <a:buSzPct val="65000"/>
        <a:buFont typeface="Wingdings" panose="05000000000000000000" pitchFamily="2" charset="2"/>
        <a:buChar char="¡"/>
        <a:defRPr sz="2200" kern="1200">
          <a:solidFill>
            <a:schemeClr val="tx1"/>
          </a:solidFill>
          <a:latin typeface="+mn-lt"/>
          <a:ea typeface="+mn-ea"/>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l"/>
        <a:defRPr sz="1900" kern="1200">
          <a:solidFill>
            <a:schemeClr val="tx1"/>
          </a:solidFill>
          <a:latin typeface="+mn-lt"/>
          <a:ea typeface="+mn-ea"/>
          <a:cs typeface="+mn-cs"/>
        </a:defRPr>
      </a:lvl4pPr>
      <a:lvl5pPr marL="2057400" indent="-228600" algn="l" rtl="0" fontAlgn="base">
        <a:spcBef>
          <a:spcPct val="20000"/>
        </a:spcBef>
        <a:spcAft>
          <a:spcPct val="0"/>
        </a:spcAft>
        <a:buClr>
          <a:schemeClr val="tx2"/>
        </a:buClr>
        <a:buSzPct val="60000"/>
        <a:buFont typeface="Wingdings" panose="05000000000000000000" pitchFamily="2" charset="2"/>
        <a:buChar char="¡"/>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62" name="Line 2">
            <a:extLst>
              <a:ext uri="{FF2B5EF4-FFF2-40B4-BE49-F238E27FC236}">
                <a16:creationId xmlns:a16="http://schemas.microsoft.com/office/drawing/2014/main" id="{0F5741F1-5F76-4B17-AA61-A7D3D1FBD813}"/>
              </a:ext>
            </a:extLst>
          </p:cNvPr>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363" name="Rectangle 3">
            <a:extLst>
              <a:ext uri="{FF2B5EF4-FFF2-40B4-BE49-F238E27FC236}">
                <a16:creationId xmlns:a16="http://schemas.microsoft.com/office/drawing/2014/main" id="{5BDE8F07-3BE3-4F97-A5DB-26B2A94AABE4}"/>
              </a:ext>
            </a:extLst>
          </p:cNvPr>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43364" name="Rectangle 4">
            <a:extLst>
              <a:ext uri="{FF2B5EF4-FFF2-40B4-BE49-F238E27FC236}">
                <a16:creationId xmlns:a16="http://schemas.microsoft.com/office/drawing/2014/main" id="{1C28FFDD-A069-4302-860E-7E7DFFE75D05}"/>
              </a:ext>
            </a:extLst>
          </p:cNvPr>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3365" name="Rectangle 5">
            <a:extLst>
              <a:ext uri="{FF2B5EF4-FFF2-40B4-BE49-F238E27FC236}">
                <a16:creationId xmlns:a16="http://schemas.microsoft.com/office/drawing/2014/main" id="{4E9A5B51-1AD3-4DB1-828E-B9127A8D6590}"/>
              </a:ext>
            </a:extLst>
          </p:cNvPr>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endParaRPr lang="en-US" altLang="en-US"/>
          </a:p>
        </p:txBody>
      </p:sp>
      <p:sp>
        <p:nvSpPr>
          <p:cNvPr id="143366" name="Rectangle 6">
            <a:extLst>
              <a:ext uri="{FF2B5EF4-FFF2-40B4-BE49-F238E27FC236}">
                <a16:creationId xmlns:a16="http://schemas.microsoft.com/office/drawing/2014/main" id="{62E46FD3-F13F-4E93-83B7-F9A04DDCF29B}"/>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endParaRPr lang="en-US" altLang="en-US"/>
          </a:p>
        </p:txBody>
      </p:sp>
      <p:sp>
        <p:nvSpPr>
          <p:cNvPr id="143367" name="Rectangle 7">
            <a:extLst>
              <a:ext uri="{FF2B5EF4-FFF2-40B4-BE49-F238E27FC236}">
                <a16:creationId xmlns:a16="http://schemas.microsoft.com/office/drawing/2014/main" id="{DA302AB5-F78D-411C-9428-B36C0DBDA904}"/>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fld id="{75FA8780-6013-4CBB-8973-8917313D19DB}" type="slidenum">
              <a:rPr lang="en-US" altLang="en-US"/>
              <a:pPr/>
              <a:t>‹#›</a:t>
            </a:fld>
            <a:endParaRPr lang="en-US" altLang="en-US"/>
          </a:p>
        </p:txBody>
      </p:sp>
      <p:grpSp>
        <p:nvGrpSpPr>
          <p:cNvPr id="143368" name="Group 8">
            <a:extLst>
              <a:ext uri="{FF2B5EF4-FFF2-40B4-BE49-F238E27FC236}">
                <a16:creationId xmlns:a16="http://schemas.microsoft.com/office/drawing/2014/main" id="{2C27E5C4-31B6-421E-A904-713EE270F2DC}"/>
              </a:ext>
            </a:extLst>
          </p:cNvPr>
          <p:cNvGrpSpPr>
            <a:grpSpLocks/>
          </p:cNvGrpSpPr>
          <p:nvPr/>
        </p:nvGrpSpPr>
        <p:grpSpPr bwMode="auto">
          <a:xfrm>
            <a:off x="8153400" y="152400"/>
            <a:ext cx="792163" cy="1295400"/>
            <a:chOff x="5136" y="960"/>
            <a:chExt cx="528" cy="864"/>
          </a:xfrm>
        </p:grpSpPr>
        <p:sp>
          <p:nvSpPr>
            <p:cNvPr id="143369" name="Oval 9">
              <a:extLst>
                <a:ext uri="{FF2B5EF4-FFF2-40B4-BE49-F238E27FC236}">
                  <a16:creationId xmlns:a16="http://schemas.microsoft.com/office/drawing/2014/main" id="{A357835A-91B6-491D-B5AD-E1EA4A0ED24C}"/>
                </a:ext>
              </a:extLst>
            </p:cNvPr>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70" name="Oval 10">
              <a:extLst>
                <a:ext uri="{FF2B5EF4-FFF2-40B4-BE49-F238E27FC236}">
                  <a16:creationId xmlns:a16="http://schemas.microsoft.com/office/drawing/2014/main" id="{10B7BE12-9769-4B40-ACE9-A44C64C585C6}"/>
                </a:ext>
              </a:extLst>
            </p:cNvPr>
            <p:cNvSpPr>
              <a:spLocks noChangeArrowheads="1"/>
            </p:cNvSpPr>
            <p:nvPr/>
          </p:nvSpPr>
          <p:spPr bwMode="auto">
            <a:xfrm>
              <a:off x="5248"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71" name="Oval 11">
              <a:extLst>
                <a:ext uri="{FF2B5EF4-FFF2-40B4-BE49-F238E27FC236}">
                  <a16:creationId xmlns:a16="http://schemas.microsoft.com/office/drawing/2014/main" id="{5DAC7FAF-33E6-42A0-B019-C7AE31260BC5}"/>
                </a:ext>
              </a:extLst>
            </p:cNvPr>
            <p:cNvSpPr>
              <a:spLocks noChangeArrowheads="1"/>
            </p:cNvSpPr>
            <p:nvPr/>
          </p:nvSpPr>
          <p:spPr bwMode="auto">
            <a:xfrm>
              <a:off x="5360"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72" name="Oval 12">
              <a:extLst>
                <a:ext uri="{FF2B5EF4-FFF2-40B4-BE49-F238E27FC236}">
                  <a16:creationId xmlns:a16="http://schemas.microsoft.com/office/drawing/2014/main" id="{56C09EB0-DEF4-4EFD-A56F-CA67B22D52C9}"/>
                </a:ext>
              </a:extLst>
            </p:cNvPr>
            <p:cNvSpPr>
              <a:spLocks noChangeArrowheads="1"/>
            </p:cNvSpPr>
            <p:nvPr/>
          </p:nvSpPr>
          <p:spPr bwMode="auto">
            <a:xfrm>
              <a:off x="5136"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73" name="Oval 13">
              <a:extLst>
                <a:ext uri="{FF2B5EF4-FFF2-40B4-BE49-F238E27FC236}">
                  <a16:creationId xmlns:a16="http://schemas.microsoft.com/office/drawing/2014/main" id="{869952BC-9E3D-45BA-B6A1-8928AD691634}"/>
                </a:ext>
              </a:extLst>
            </p:cNvPr>
            <p:cNvSpPr>
              <a:spLocks noChangeArrowheads="1"/>
            </p:cNvSpPr>
            <p:nvPr/>
          </p:nvSpPr>
          <p:spPr bwMode="auto">
            <a:xfrm>
              <a:off x="5248"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74" name="Oval 14">
              <a:extLst>
                <a:ext uri="{FF2B5EF4-FFF2-40B4-BE49-F238E27FC236}">
                  <a16:creationId xmlns:a16="http://schemas.microsoft.com/office/drawing/2014/main" id="{DC051469-EBE9-4B32-A07A-8B4F0BEBAC4B}"/>
                </a:ext>
              </a:extLst>
            </p:cNvPr>
            <p:cNvSpPr>
              <a:spLocks noChangeArrowheads="1"/>
            </p:cNvSpPr>
            <p:nvPr/>
          </p:nvSpPr>
          <p:spPr bwMode="auto">
            <a:xfrm>
              <a:off x="5360"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75" name="Oval 15">
              <a:extLst>
                <a:ext uri="{FF2B5EF4-FFF2-40B4-BE49-F238E27FC236}">
                  <a16:creationId xmlns:a16="http://schemas.microsoft.com/office/drawing/2014/main" id="{F90853F2-E538-4780-A7D4-DBDA76E2F66D}"/>
                </a:ext>
              </a:extLst>
            </p:cNvPr>
            <p:cNvSpPr>
              <a:spLocks noChangeArrowheads="1"/>
            </p:cNvSpPr>
            <p:nvPr/>
          </p:nvSpPr>
          <p:spPr bwMode="auto">
            <a:xfrm>
              <a:off x="5472" y="1072"/>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76" name="Oval 16">
              <a:extLst>
                <a:ext uri="{FF2B5EF4-FFF2-40B4-BE49-F238E27FC236}">
                  <a16:creationId xmlns:a16="http://schemas.microsoft.com/office/drawing/2014/main" id="{B4787780-B0ED-448C-822C-C80FF9D1FE65}"/>
                </a:ext>
              </a:extLst>
            </p:cNvPr>
            <p:cNvSpPr>
              <a:spLocks noChangeArrowheads="1"/>
            </p:cNvSpPr>
            <p:nvPr/>
          </p:nvSpPr>
          <p:spPr bwMode="auto">
            <a:xfrm>
              <a:off x="5136"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77" name="Oval 17">
              <a:extLst>
                <a:ext uri="{FF2B5EF4-FFF2-40B4-BE49-F238E27FC236}">
                  <a16:creationId xmlns:a16="http://schemas.microsoft.com/office/drawing/2014/main" id="{CD834191-2D8B-4E10-81F7-5D751D778918}"/>
                </a:ext>
              </a:extLst>
            </p:cNvPr>
            <p:cNvSpPr>
              <a:spLocks noChangeArrowheads="1"/>
            </p:cNvSpPr>
            <p:nvPr/>
          </p:nvSpPr>
          <p:spPr bwMode="auto">
            <a:xfrm>
              <a:off x="5248"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78" name="Oval 18">
              <a:extLst>
                <a:ext uri="{FF2B5EF4-FFF2-40B4-BE49-F238E27FC236}">
                  <a16:creationId xmlns:a16="http://schemas.microsoft.com/office/drawing/2014/main" id="{CDFB64BE-11DB-415D-BD28-75F51660862A}"/>
                </a:ext>
              </a:extLst>
            </p:cNvPr>
            <p:cNvSpPr>
              <a:spLocks noChangeArrowheads="1"/>
            </p:cNvSpPr>
            <p:nvPr/>
          </p:nvSpPr>
          <p:spPr bwMode="auto">
            <a:xfrm>
              <a:off x="5360"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79" name="Oval 19">
              <a:extLst>
                <a:ext uri="{FF2B5EF4-FFF2-40B4-BE49-F238E27FC236}">
                  <a16:creationId xmlns:a16="http://schemas.microsoft.com/office/drawing/2014/main" id="{3EE30FAE-5C0A-4B8C-BABF-0C3EE83C7F19}"/>
                </a:ext>
              </a:extLst>
            </p:cNvPr>
            <p:cNvSpPr>
              <a:spLocks noChangeArrowheads="1"/>
            </p:cNvSpPr>
            <p:nvPr/>
          </p:nvSpPr>
          <p:spPr bwMode="auto">
            <a:xfrm>
              <a:off x="5472"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80" name="Oval 20">
              <a:extLst>
                <a:ext uri="{FF2B5EF4-FFF2-40B4-BE49-F238E27FC236}">
                  <a16:creationId xmlns:a16="http://schemas.microsoft.com/office/drawing/2014/main" id="{0449DE16-A29F-4E07-919A-F74E8F6B5D91}"/>
                </a:ext>
              </a:extLst>
            </p:cNvPr>
            <p:cNvSpPr>
              <a:spLocks noChangeArrowheads="1"/>
            </p:cNvSpPr>
            <p:nvPr/>
          </p:nvSpPr>
          <p:spPr bwMode="auto">
            <a:xfrm>
              <a:off x="5584" y="1184"/>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81" name="Oval 21">
              <a:extLst>
                <a:ext uri="{FF2B5EF4-FFF2-40B4-BE49-F238E27FC236}">
                  <a16:creationId xmlns:a16="http://schemas.microsoft.com/office/drawing/2014/main" id="{97864417-9A14-4E0F-AD65-8C0AAAFF8208}"/>
                </a:ext>
              </a:extLst>
            </p:cNvPr>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82" name="Oval 22">
              <a:extLst>
                <a:ext uri="{FF2B5EF4-FFF2-40B4-BE49-F238E27FC236}">
                  <a16:creationId xmlns:a16="http://schemas.microsoft.com/office/drawing/2014/main" id="{3F771863-189A-4448-9A6E-EA6F95BC65A1}"/>
                </a:ext>
              </a:extLst>
            </p:cNvPr>
            <p:cNvSpPr>
              <a:spLocks noChangeArrowheads="1"/>
            </p:cNvSpPr>
            <p:nvPr/>
          </p:nvSpPr>
          <p:spPr bwMode="auto">
            <a:xfrm>
              <a:off x="5248"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83" name="Oval 23">
              <a:extLst>
                <a:ext uri="{FF2B5EF4-FFF2-40B4-BE49-F238E27FC236}">
                  <a16:creationId xmlns:a16="http://schemas.microsoft.com/office/drawing/2014/main" id="{DA9CBA67-25D9-4899-81A6-CA20EA43EEC6}"/>
                </a:ext>
              </a:extLst>
            </p:cNvPr>
            <p:cNvSpPr>
              <a:spLocks noChangeArrowheads="1"/>
            </p:cNvSpPr>
            <p:nvPr/>
          </p:nvSpPr>
          <p:spPr bwMode="auto">
            <a:xfrm>
              <a:off x="5360"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84" name="Oval 24">
              <a:extLst>
                <a:ext uri="{FF2B5EF4-FFF2-40B4-BE49-F238E27FC236}">
                  <a16:creationId xmlns:a16="http://schemas.microsoft.com/office/drawing/2014/main" id="{B1ACE708-DDCA-485D-B935-B1BBB7227EBA}"/>
                </a:ext>
              </a:extLst>
            </p:cNvPr>
            <p:cNvSpPr>
              <a:spLocks noChangeArrowheads="1"/>
            </p:cNvSpPr>
            <p:nvPr/>
          </p:nvSpPr>
          <p:spPr bwMode="auto">
            <a:xfrm>
              <a:off x="5472" y="1296"/>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85" name="Oval 25">
              <a:extLst>
                <a:ext uri="{FF2B5EF4-FFF2-40B4-BE49-F238E27FC236}">
                  <a16:creationId xmlns:a16="http://schemas.microsoft.com/office/drawing/2014/main" id="{7799CE38-FB40-4992-BE81-914DAD992492}"/>
                </a:ext>
              </a:extLst>
            </p:cNvPr>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86" name="Oval 26">
              <a:extLst>
                <a:ext uri="{FF2B5EF4-FFF2-40B4-BE49-F238E27FC236}">
                  <a16:creationId xmlns:a16="http://schemas.microsoft.com/office/drawing/2014/main" id="{E5ECE1BD-C66E-4A36-8847-A4E6560278A6}"/>
                </a:ext>
              </a:extLst>
            </p:cNvPr>
            <p:cNvSpPr>
              <a:spLocks noChangeArrowheads="1"/>
            </p:cNvSpPr>
            <p:nvPr/>
          </p:nvSpPr>
          <p:spPr bwMode="auto">
            <a:xfrm>
              <a:off x="5248"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87" name="Oval 27">
              <a:extLst>
                <a:ext uri="{FF2B5EF4-FFF2-40B4-BE49-F238E27FC236}">
                  <a16:creationId xmlns:a16="http://schemas.microsoft.com/office/drawing/2014/main" id="{AEDF0A5F-7E48-4CF1-8AE1-2B2CB708BF75}"/>
                </a:ext>
              </a:extLst>
            </p:cNvPr>
            <p:cNvSpPr>
              <a:spLocks noChangeArrowheads="1"/>
            </p:cNvSpPr>
            <p:nvPr/>
          </p:nvSpPr>
          <p:spPr bwMode="auto">
            <a:xfrm>
              <a:off x="5360"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88" name="Oval 28">
              <a:extLst>
                <a:ext uri="{FF2B5EF4-FFF2-40B4-BE49-F238E27FC236}">
                  <a16:creationId xmlns:a16="http://schemas.microsoft.com/office/drawing/2014/main" id="{230B7937-151A-4652-A9F7-5FEF4335B648}"/>
                </a:ext>
              </a:extLst>
            </p:cNvPr>
            <p:cNvSpPr>
              <a:spLocks noChangeArrowheads="1"/>
            </p:cNvSpPr>
            <p:nvPr/>
          </p:nvSpPr>
          <p:spPr bwMode="auto">
            <a:xfrm>
              <a:off x="5472"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89" name="Oval 29">
              <a:extLst>
                <a:ext uri="{FF2B5EF4-FFF2-40B4-BE49-F238E27FC236}">
                  <a16:creationId xmlns:a16="http://schemas.microsoft.com/office/drawing/2014/main" id="{646FCF51-050D-4A24-A098-2D7F79F23077}"/>
                </a:ext>
              </a:extLst>
            </p:cNvPr>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90" name="Oval 30">
              <a:extLst>
                <a:ext uri="{FF2B5EF4-FFF2-40B4-BE49-F238E27FC236}">
                  <a16:creationId xmlns:a16="http://schemas.microsoft.com/office/drawing/2014/main" id="{3C0BAB84-C18A-4AC3-8646-90AEB8E08BAC}"/>
                </a:ext>
              </a:extLst>
            </p:cNvPr>
            <p:cNvSpPr>
              <a:spLocks noChangeArrowheads="1"/>
            </p:cNvSpPr>
            <p:nvPr/>
          </p:nvSpPr>
          <p:spPr bwMode="auto">
            <a:xfrm>
              <a:off x="5136" y="1520"/>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91" name="Oval 31">
              <a:extLst>
                <a:ext uri="{FF2B5EF4-FFF2-40B4-BE49-F238E27FC236}">
                  <a16:creationId xmlns:a16="http://schemas.microsoft.com/office/drawing/2014/main" id="{42A53669-57CC-4C6E-874E-4255847EA158}"/>
                </a:ext>
              </a:extLst>
            </p:cNvPr>
            <p:cNvSpPr>
              <a:spLocks noChangeArrowheads="1"/>
            </p:cNvSpPr>
            <p:nvPr/>
          </p:nvSpPr>
          <p:spPr bwMode="auto">
            <a:xfrm>
              <a:off x="5248"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92" name="Oval 32">
              <a:extLst>
                <a:ext uri="{FF2B5EF4-FFF2-40B4-BE49-F238E27FC236}">
                  <a16:creationId xmlns:a16="http://schemas.microsoft.com/office/drawing/2014/main" id="{976F6FE5-1B40-4873-B1CD-38FE9187FDFF}"/>
                </a:ext>
              </a:extLst>
            </p:cNvPr>
            <p:cNvSpPr>
              <a:spLocks noChangeArrowheads="1"/>
            </p:cNvSpPr>
            <p:nvPr/>
          </p:nvSpPr>
          <p:spPr bwMode="auto">
            <a:xfrm>
              <a:off x="5360"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93" name="Oval 33">
              <a:extLst>
                <a:ext uri="{FF2B5EF4-FFF2-40B4-BE49-F238E27FC236}">
                  <a16:creationId xmlns:a16="http://schemas.microsoft.com/office/drawing/2014/main" id="{6CB005E9-3784-4EFA-A6A1-E98FC3D3DD37}"/>
                </a:ext>
              </a:extLst>
            </p:cNvPr>
            <p:cNvSpPr>
              <a:spLocks noChangeArrowheads="1"/>
            </p:cNvSpPr>
            <p:nvPr/>
          </p:nvSpPr>
          <p:spPr bwMode="auto">
            <a:xfrm>
              <a:off x="5472" y="1520"/>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94" name="Oval 34">
              <a:extLst>
                <a:ext uri="{FF2B5EF4-FFF2-40B4-BE49-F238E27FC236}">
                  <a16:creationId xmlns:a16="http://schemas.microsoft.com/office/drawing/2014/main" id="{90DD31B6-AA6F-49DD-9FF1-7B908FC115AA}"/>
                </a:ext>
              </a:extLst>
            </p:cNvPr>
            <p:cNvSpPr>
              <a:spLocks noChangeArrowheads="1"/>
            </p:cNvSpPr>
            <p:nvPr/>
          </p:nvSpPr>
          <p:spPr bwMode="auto">
            <a:xfrm>
              <a:off x="5136"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95" name="Oval 35">
              <a:extLst>
                <a:ext uri="{FF2B5EF4-FFF2-40B4-BE49-F238E27FC236}">
                  <a16:creationId xmlns:a16="http://schemas.microsoft.com/office/drawing/2014/main" id="{6234EB8F-DC89-41DC-9FDB-A630FD068476}"/>
                </a:ext>
              </a:extLst>
            </p:cNvPr>
            <p:cNvSpPr>
              <a:spLocks noChangeArrowheads="1"/>
            </p:cNvSpPr>
            <p:nvPr/>
          </p:nvSpPr>
          <p:spPr bwMode="auto">
            <a:xfrm>
              <a:off x="5248"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96" name="Oval 36">
              <a:extLst>
                <a:ext uri="{FF2B5EF4-FFF2-40B4-BE49-F238E27FC236}">
                  <a16:creationId xmlns:a16="http://schemas.microsoft.com/office/drawing/2014/main" id="{D88B0570-98BB-43AC-886A-EF2B063ABD3C}"/>
                </a:ext>
              </a:extLst>
            </p:cNvPr>
            <p:cNvSpPr>
              <a:spLocks noChangeArrowheads="1"/>
            </p:cNvSpPr>
            <p:nvPr/>
          </p:nvSpPr>
          <p:spPr bwMode="auto">
            <a:xfrm>
              <a:off x="5360"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97" name="Oval 37">
              <a:extLst>
                <a:ext uri="{FF2B5EF4-FFF2-40B4-BE49-F238E27FC236}">
                  <a16:creationId xmlns:a16="http://schemas.microsoft.com/office/drawing/2014/main" id="{F1CD8C4C-1193-4E18-BED1-CFD8FFB03FA3}"/>
                </a:ext>
              </a:extLst>
            </p:cNvPr>
            <p:cNvSpPr>
              <a:spLocks noChangeArrowheads="1"/>
            </p:cNvSpPr>
            <p:nvPr/>
          </p:nvSpPr>
          <p:spPr bwMode="auto">
            <a:xfrm>
              <a:off x="5472"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98" name="Oval 38">
              <a:extLst>
                <a:ext uri="{FF2B5EF4-FFF2-40B4-BE49-F238E27FC236}">
                  <a16:creationId xmlns:a16="http://schemas.microsoft.com/office/drawing/2014/main" id="{6818AE13-8563-4FEC-BB51-3D2764E3518F}"/>
                </a:ext>
              </a:extLst>
            </p:cNvPr>
            <p:cNvSpPr>
              <a:spLocks noChangeArrowheads="1"/>
            </p:cNvSpPr>
            <p:nvPr/>
          </p:nvSpPr>
          <p:spPr bwMode="auto">
            <a:xfrm>
              <a:off x="5248"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99" name="Oval 39">
              <a:extLst>
                <a:ext uri="{FF2B5EF4-FFF2-40B4-BE49-F238E27FC236}">
                  <a16:creationId xmlns:a16="http://schemas.microsoft.com/office/drawing/2014/main" id="{B6DEDBD4-A09F-4D86-858E-71D601AF1750}"/>
                </a:ext>
              </a:extLst>
            </p:cNvPr>
            <p:cNvSpPr>
              <a:spLocks noChangeArrowheads="1"/>
            </p:cNvSpPr>
            <p:nvPr/>
          </p:nvSpPr>
          <p:spPr bwMode="auto">
            <a:xfrm>
              <a:off x="5472"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 bg1="lt1" tx1="dk1" bg2="lt2" tx2="dk2" accent1="accent1" accent2="accent2" accent3="accent3" accent4="accent4" accent5="accent5" accent6="accent6" hlink="hlink" folHlink="folHlink"/>
  <p:sldLayoutIdLst>
    <p:sldLayoutId id="2147483660"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l" rtl="0" fontAlgn="base">
        <a:spcBef>
          <a:spcPct val="0"/>
        </a:spcBef>
        <a:spcAft>
          <a:spcPct val="0"/>
        </a:spcAft>
        <a:defRPr sz="3900" b="1" kern="1200">
          <a:solidFill>
            <a:schemeClr val="tx2"/>
          </a:solidFill>
          <a:latin typeface="+mj-lt"/>
          <a:ea typeface="+mj-ea"/>
          <a:cs typeface="+mj-cs"/>
        </a:defRPr>
      </a:lvl1pPr>
      <a:lvl2pPr algn="l" rtl="0" fontAlgn="base">
        <a:spcBef>
          <a:spcPct val="0"/>
        </a:spcBef>
        <a:spcAft>
          <a:spcPct val="0"/>
        </a:spcAft>
        <a:defRPr sz="3900" b="1">
          <a:solidFill>
            <a:schemeClr val="tx2"/>
          </a:solidFill>
          <a:latin typeface="Arial" panose="020B0604020202020204" pitchFamily="34" charset="0"/>
        </a:defRPr>
      </a:lvl2pPr>
      <a:lvl3pPr algn="l" rtl="0" fontAlgn="base">
        <a:spcBef>
          <a:spcPct val="0"/>
        </a:spcBef>
        <a:spcAft>
          <a:spcPct val="0"/>
        </a:spcAft>
        <a:defRPr sz="3900" b="1">
          <a:solidFill>
            <a:schemeClr val="tx2"/>
          </a:solidFill>
          <a:latin typeface="Arial" panose="020B0604020202020204" pitchFamily="34" charset="0"/>
        </a:defRPr>
      </a:lvl3pPr>
      <a:lvl4pPr algn="l" rtl="0" fontAlgn="base">
        <a:spcBef>
          <a:spcPct val="0"/>
        </a:spcBef>
        <a:spcAft>
          <a:spcPct val="0"/>
        </a:spcAft>
        <a:defRPr sz="3900" b="1">
          <a:solidFill>
            <a:schemeClr val="tx2"/>
          </a:solidFill>
          <a:latin typeface="Arial" panose="020B0604020202020204" pitchFamily="34" charset="0"/>
        </a:defRPr>
      </a:lvl4pPr>
      <a:lvl5pPr algn="l" rtl="0" fontAlgn="base">
        <a:spcBef>
          <a:spcPct val="0"/>
        </a:spcBef>
        <a:spcAft>
          <a:spcPct val="0"/>
        </a:spcAft>
        <a:defRPr sz="3900" b="1">
          <a:solidFill>
            <a:schemeClr val="tx2"/>
          </a:solidFill>
          <a:latin typeface="Arial" panose="020B0604020202020204" pitchFamily="34" charset="0"/>
        </a:defRPr>
      </a:lvl5pPr>
      <a:lvl6pPr marL="457200" algn="l" rtl="0" fontAlgn="base">
        <a:spcBef>
          <a:spcPct val="0"/>
        </a:spcBef>
        <a:spcAft>
          <a:spcPct val="0"/>
        </a:spcAft>
        <a:defRPr sz="3900" b="1">
          <a:solidFill>
            <a:schemeClr val="tx2"/>
          </a:solidFill>
          <a:latin typeface="Arial" panose="020B0604020202020204" pitchFamily="34" charset="0"/>
        </a:defRPr>
      </a:lvl6pPr>
      <a:lvl7pPr marL="914400" algn="l" rtl="0" fontAlgn="base">
        <a:spcBef>
          <a:spcPct val="0"/>
        </a:spcBef>
        <a:spcAft>
          <a:spcPct val="0"/>
        </a:spcAft>
        <a:defRPr sz="3900" b="1">
          <a:solidFill>
            <a:schemeClr val="tx2"/>
          </a:solidFill>
          <a:latin typeface="Arial" panose="020B0604020202020204" pitchFamily="34" charset="0"/>
        </a:defRPr>
      </a:lvl7pPr>
      <a:lvl8pPr marL="1371600" algn="l" rtl="0" fontAlgn="base">
        <a:spcBef>
          <a:spcPct val="0"/>
        </a:spcBef>
        <a:spcAft>
          <a:spcPct val="0"/>
        </a:spcAft>
        <a:defRPr sz="3900" b="1">
          <a:solidFill>
            <a:schemeClr val="tx2"/>
          </a:solidFill>
          <a:latin typeface="Arial" panose="020B0604020202020204" pitchFamily="34" charset="0"/>
        </a:defRPr>
      </a:lvl8pPr>
      <a:lvl9pPr marL="1828800" algn="l" rtl="0" fontAlgn="base">
        <a:spcBef>
          <a:spcPct val="0"/>
        </a:spcBef>
        <a:spcAft>
          <a:spcPct val="0"/>
        </a:spcAft>
        <a:defRPr sz="3900" b="1">
          <a:solidFill>
            <a:schemeClr val="tx2"/>
          </a:solidFill>
          <a:latin typeface="Arial" panose="020B0604020202020204" pitchFamily="34" charset="0"/>
        </a:defRPr>
      </a:lvl9pPr>
    </p:titleStyle>
    <p:bodyStyle>
      <a:lvl1pPr marL="342900" indent="-342900" algn="l" rtl="0" fontAlgn="base">
        <a:spcBef>
          <a:spcPct val="20000"/>
        </a:spcBef>
        <a:spcAft>
          <a:spcPct val="0"/>
        </a:spcAft>
        <a:buClr>
          <a:schemeClr val="tx2"/>
        </a:buClr>
        <a:buSzPct val="70000"/>
        <a:buFont typeface="Wingdings" panose="05000000000000000000" pitchFamily="2" charset="2"/>
        <a:buChar char="l"/>
        <a:defRPr sz="3000" kern="12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panose="05000000000000000000" pitchFamily="2" charset="2"/>
        <a:buChar char="l"/>
        <a:defRPr sz="2600" kern="1200">
          <a:solidFill>
            <a:schemeClr val="tx1"/>
          </a:solidFill>
          <a:latin typeface="+mn-lt"/>
          <a:ea typeface="+mn-ea"/>
          <a:cs typeface="+mn-cs"/>
        </a:defRPr>
      </a:lvl2pPr>
      <a:lvl3pPr marL="987425" indent="-293688" algn="l" rtl="0" fontAlgn="base">
        <a:spcBef>
          <a:spcPct val="20000"/>
        </a:spcBef>
        <a:spcAft>
          <a:spcPct val="0"/>
        </a:spcAft>
        <a:buClr>
          <a:schemeClr val="accent1"/>
        </a:buClr>
        <a:buSzPct val="70000"/>
        <a:buFont typeface="Wingdings" panose="05000000000000000000" pitchFamily="2" charset="2"/>
        <a:buChar char="l"/>
        <a:defRPr sz="2300" kern="1200">
          <a:solidFill>
            <a:schemeClr val="tx1"/>
          </a:solidFill>
          <a:latin typeface="+mn-lt"/>
          <a:ea typeface="+mn-ea"/>
          <a:cs typeface="+mn-cs"/>
        </a:defRPr>
      </a:lvl3pPr>
      <a:lvl4pPr marL="1281113" indent="-292100" algn="l" rtl="0" fontAlgn="base">
        <a:spcBef>
          <a:spcPct val="20000"/>
        </a:spcBef>
        <a:spcAft>
          <a:spcPct val="0"/>
        </a:spcAft>
        <a:buClr>
          <a:schemeClr val="tx2"/>
        </a:buClr>
        <a:buSzPct val="75000"/>
        <a:buFont typeface="Wingdings" panose="05000000000000000000" pitchFamily="2" charset="2"/>
        <a:buChar char="§"/>
        <a:defRPr sz="2000" kern="1200">
          <a:solidFill>
            <a:schemeClr val="tx1"/>
          </a:solidFill>
          <a:latin typeface="+mn-lt"/>
          <a:ea typeface="+mn-ea"/>
          <a:cs typeface="+mn-cs"/>
        </a:defRPr>
      </a:lvl4pPr>
      <a:lvl5pPr marL="1598613" indent="-315913" algn="l" rtl="0" fontAlgn="base">
        <a:spcBef>
          <a:spcPct val="20000"/>
        </a:spcBef>
        <a:spcAft>
          <a:spcPct val="0"/>
        </a:spcAft>
        <a:buClr>
          <a:schemeClr val="folHlink"/>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506" name="Rectangle 2">
            <a:extLst>
              <a:ext uri="{FF2B5EF4-FFF2-40B4-BE49-F238E27FC236}">
                <a16:creationId xmlns:a16="http://schemas.microsoft.com/office/drawing/2014/main" id="{2D416364-DB71-42EF-8995-6487D67C4B53}"/>
              </a:ext>
            </a:extLst>
          </p:cNvPr>
          <p:cNvSpPr>
            <a:spLocks noChangeArrowheads="1"/>
          </p:cNvSpPr>
          <p:nvPr/>
        </p:nvSpPr>
        <p:spPr bwMode="auto">
          <a:xfrm>
            <a:off x="0" y="1377950"/>
            <a:ext cx="2133600" cy="1016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sp>
        <p:nvSpPr>
          <p:cNvPr id="149507" name="Rectangle 3">
            <a:extLst>
              <a:ext uri="{FF2B5EF4-FFF2-40B4-BE49-F238E27FC236}">
                <a16:creationId xmlns:a16="http://schemas.microsoft.com/office/drawing/2014/main" id="{98DAF5C3-C58D-406A-BC52-7464752469AD}"/>
              </a:ext>
            </a:extLst>
          </p:cNvPr>
          <p:cNvSpPr>
            <a:spLocks noChangeArrowheads="1"/>
          </p:cNvSpPr>
          <p:nvPr/>
        </p:nvSpPr>
        <p:spPr bwMode="auto">
          <a:xfrm>
            <a:off x="1447800" y="1377950"/>
            <a:ext cx="7239000" cy="101600"/>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sp>
        <p:nvSpPr>
          <p:cNvPr id="149508" name="Rectangle 4">
            <a:extLst>
              <a:ext uri="{FF2B5EF4-FFF2-40B4-BE49-F238E27FC236}">
                <a16:creationId xmlns:a16="http://schemas.microsoft.com/office/drawing/2014/main" id="{B4E03007-5826-4A00-964D-D5AD9A5FA471}"/>
              </a:ext>
            </a:extLst>
          </p:cNvPr>
          <p:cNvSpPr>
            <a:spLocks noGrp="1" noChangeArrowheads="1"/>
          </p:cNvSpPr>
          <p:nvPr>
            <p:ph type="title"/>
          </p:nvPr>
        </p:nvSpPr>
        <p:spPr bwMode="auto">
          <a:xfrm>
            <a:off x="931863" y="96838"/>
            <a:ext cx="7158037" cy="141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49509" name="Rectangle 5">
            <a:extLst>
              <a:ext uri="{FF2B5EF4-FFF2-40B4-BE49-F238E27FC236}">
                <a16:creationId xmlns:a16="http://schemas.microsoft.com/office/drawing/2014/main" id="{021A31C2-3522-44D6-B896-66DD0BD0ADD7}"/>
              </a:ext>
            </a:extLst>
          </p:cNvPr>
          <p:cNvSpPr>
            <a:spLocks noGrp="1" noChangeArrowheads="1"/>
          </p:cNvSpPr>
          <p:nvPr>
            <p:ph type="body" idx="1"/>
          </p:nvPr>
        </p:nvSpPr>
        <p:spPr bwMode="auto">
          <a:xfrm>
            <a:off x="949325" y="1981200"/>
            <a:ext cx="76612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9510" name="Rectangle 6">
            <a:extLst>
              <a:ext uri="{FF2B5EF4-FFF2-40B4-BE49-F238E27FC236}">
                <a16:creationId xmlns:a16="http://schemas.microsoft.com/office/drawing/2014/main" id="{E0D03172-F270-4482-BBBF-01FEE31D8E48}"/>
              </a:ext>
            </a:extLst>
          </p:cNvPr>
          <p:cNvSpPr>
            <a:spLocks noGrp="1" noChangeArrowheads="1"/>
          </p:cNvSpPr>
          <p:nvPr>
            <p:ph type="dt" sz="half" idx="2"/>
          </p:nvPr>
        </p:nvSpPr>
        <p:spPr bwMode="auto">
          <a:xfrm>
            <a:off x="94615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endParaRPr lang="en-US" altLang="en-US"/>
          </a:p>
        </p:txBody>
      </p:sp>
      <p:sp>
        <p:nvSpPr>
          <p:cNvPr id="149511" name="Rectangle 7">
            <a:extLst>
              <a:ext uri="{FF2B5EF4-FFF2-40B4-BE49-F238E27FC236}">
                <a16:creationId xmlns:a16="http://schemas.microsoft.com/office/drawing/2014/main" id="{CCB26D21-DEC9-496D-9358-87290C51ABB6}"/>
              </a:ext>
            </a:extLst>
          </p:cNvPr>
          <p:cNvSpPr>
            <a:spLocks noGrp="1" noChangeArrowheads="1"/>
          </p:cNvSpPr>
          <p:nvPr>
            <p:ph type="ftr" sz="quarter" idx="3"/>
          </p:nvPr>
        </p:nvSpPr>
        <p:spPr bwMode="auto">
          <a:xfrm>
            <a:off x="33528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endParaRPr lang="en-US" altLang="en-US"/>
          </a:p>
        </p:txBody>
      </p:sp>
      <p:sp>
        <p:nvSpPr>
          <p:cNvPr id="149512" name="Rectangle 8">
            <a:extLst>
              <a:ext uri="{FF2B5EF4-FFF2-40B4-BE49-F238E27FC236}">
                <a16:creationId xmlns:a16="http://schemas.microsoft.com/office/drawing/2014/main" id="{9E5D2EF2-7E95-482E-BB78-E9F90C6DF083}"/>
              </a:ext>
            </a:extLst>
          </p:cNvPr>
          <p:cNvSpPr>
            <a:spLocks noGrp="1" noChangeArrowheads="1"/>
          </p:cNvSpPr>
          <p:nvPr>
            <p:ph type="sldNum" sz="quarter" idx="4"/>
          </p:nvPr>
        </p:nvSpPr>
        <p:spPr bwMode="auto">
          <a:xfrm>
            <a:off x="67056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fld id="{088D4F12-740E-4762-AEC5-14544CFFCDD5}" type="slidenum">
              <a:rPr lang="en-US" altLang="en-US"/>
              <a:pPr/>
              <a:t>‹#›</a:t>
            </a:fld>
            <a:endParaRPr lang="en-US" altLang="en-US"/>
          </a:p>
        </p:txBody>
      </p:sp>
      <p:sp>
        <p:nvSpPr>
          <p:cNvPr id="149513" name="Freeform 9">
            <a:extLst>
              <a:ext uri="{FF2B5EF4-FFF2-40B4-BE49-F238E27FC236}">
                <a16:creationId xmlns:a16="http://schemas.microsoft.com/office/drawing/2014/main" id="{2F99C1B6-796D-498E-A4A8-604C5FAB9A53}"/>
              </a:ext>
            </a:extLst>
          </p:cNvPr>
          <p:cNvSpPr>
            <a:spLocks noChangeArrowheads="1"/>
          </p:cNvSpPr>
          <p:nvPr/>
        </p:nvSpPr>
        <p:spPr bwMode="auto">
          <a:xfrm>
            <a:off x="838200" y="561975"/>
            <a:ext cx="152400" cy="1066800"/>
          </a:xfrm>
          <a:custGeom>
            <a:avLst/>
            <a:gdLst>
              <a:gd name="T0" fmla="*/ 1000 w 1000"/>
              <a:gd name="T1" fmla="*/ 1000 h 1000"/>
              <a:gd name="T2" fmla="*/ 0 w 1000"/>
              <a:gd name="T3" fmla="*/ 1000 h 1000"/>
              <a:gd name="T4" fmla="*/ 0 w 1000"/>
              <a:gd name="T5" fmla="*/ 0 h 1000"/>
              <a:gd name="T6" fmla="*/ 1000 w 1000"/>
              <a:gd name="T7" fmla="*/ 0 h 1000"/>
            </a:gdLst>
            <a:ahLst/>
            <a:cxnLst>
              <a:cxn ang="0">
                <a:pos x="T0" y="T1"/>
              </a:cxn>
              <a:cxn ang="0">
                <a:pos x="T2" y="T3"/>
              </a:cxn>
              <a:cxn ang="0">
                <a:pos x="T4" y="T5"/>
              </a:cxn>
              <a:cxn ang="0">
                <a:pos x="T6" y="T7"/>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514" name="Freeform 10">
            <a:extLst>
              <a:ext uri="{FF2B5EF4-FFF2-40B4-BE49-F238E27FC236}">
                <a16:creationId xmlns:a16="http://schemas.microsoft.com/office/drawing/2014/main" id="{962157FB-9E2B-4D80-BF30-4AD809FBF520}"/>
              </a:ext>
            </a:extLst>
          </p:cNvPr>
          <p:cNvSpPr>
            <a:spLocks noChangeArrowheads="1"/>
          </p:cNvSpPr>
          <p:nvPr/>
        </p:nvSpPr>
        <p:spPr bwMode="auto">
          <a:xfrm>
            <a:off x="8262938" y="269875"/>
            <a:ext cx="152400" cy="1073150"/>
          </a:xfrm>
          <a:custGeom>
            <a:avLst/>
            <a:gdLst>
              <a:gd name="T0" fmla="*/ 0 w 1000"/>
              <a:gd name="T1" fmla="*/ 0 h 1000"/>
              <a:gd name="T2" fmla="*/ 1000 w 1000"/>
              <a:gd name="T3" fmla="*/ 0 h 1000"/>
              <a:gd name="T4" fmla="*/ 1000 w 1000"/>
              <a:gd name="T5" fmla="*/ 1000 h 1000"/>
              <a:gd name="T6" fmla="*/ 0 w 1000"/>
              <a:gd name="T7" fmla="*/ 1000 h 1000"/>
            </a:gdLst>
            <a:ahLst/>
            <a:cxnLst>
              <a:cxn ang="0">
                <a:pos x="T0" y="T1"/>
              </a:cxn>
              <a:cxn ang="0">
                <a:pos x="T2" y="T3"/>
              </a:cxn>
              <a:cxn ang="0">
                <a:pos x="T4" y="T5"/>
              </a:cxn>
              <a:cxn ang="0">
                <a:pos x="T6" y="T7"/>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62"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panose="020B0604020202020204" pitchFamily="34" charset="0"/>
        </a:defRPr>
      </a:lvl2pPr>
      <a:lvl3pPr algn="l" rtl="0" fontAlgn="base">
        <a:spcBef>
          <a:spcPct val="0"/>
        </a:spcBef>
        <a:spcAft>
          <a:spcPct val="0"/>
        </a:spcAft>
        <a:defRPr sz="4000">
          <a:solidFill>
            <a:schemeClr val="tx2"/>
          </a:solidFill>
          <a:latin typeface="Arial" panose="020B0604020202020204" pitchFamily="34" charset="0"/>
        </a:defRPr>
      </a:lvl3pPr>
      <a:lvl4pPr algn="l" rtl="0" fontAlgn="base">
        <a:spcBef>
          <a:spcPct val="0"/>
        </a:spcBef>
        <a:spcAft>
          <a:spcPct val="0"/>
        </a:spcAft>
        <a:defRPr sz="4000">
          <a:solidFill>
            <a:schemeClr val="tx2"/>
          </a:solidFill>
          <a:latin typeface="Arial" panose="020B0604020202020204" pitchFamily="34" charset="0"/>
        </a:defRPr>
      </a:lvl4pPr>
      <a:lvl5pPr algn="l" rtl="0" fontAlgn="base">
        <a:spcBef>
          <a:spcPct val="0"/>
        </a:spcBef>
        <a:spcAft>
          <a:spcPct val="0"/>
        </a:spcAft>
        <a:defRPr sz="4000">
          <a:solidFill>
            <a:schemeClr val="tx2"/>
          </a:solidFill>
          <a:latin typeface="Arial" panose="020B0604020202020204" pitchFamily="34" charset="0"/>
        </a:defRPr>
      </a:lvl5pPr>
      <a:lvl6pPr marL="457200" algn="l" rtl="0" fontAlgn="base">
        <a:spcBef>
          <a:spcPct val="0"/>
        </a:spcBef>
        <a:spcAft>
          <a:spcPct val="0"/>
        </a:spcAft>
        <a:defRPr sz="4000">
          <a:solidFill>
            <a:schemeClr val="tx2"/>
          </a:solidFill>
          <a:latin typeface="Arial" panose="020B0604020202020204" pitchFamily="34" charset="0"/>
        </a:defRPr>
      </a:lvl6pPr>
      <a:lvl7pPr marL="914400" algn="l" rtl="0" fontAlgn="base">
        <a:spcBef>
          <a:spcPct val="0"/>
        </a:spcBef>
        <a:spcAft>
          <a:spcPct val="0"/>
        </a:spcAft>
        <a:defRPr sz="4000">
          <a:solidFill>
            <a:schemeClr val="tx2"/>
          </a:solidFill>
          <a:latin typeface="Arial" panose="020B0604020202020204" pitchFamily="34" charset="0"/>
        </a:defRPr>
      </a:lvl7pPr>
      <a:lvl8pPr marL="1371600" algn="l" rtl="0" fontAlgn="base">
        <a:spcBef>
          <a:spcPct val="0"/>
        </a:spcBef>
        <a:spcAft>
          <a:spcPct val="0"/>
        </a:spcAft>
        <a:defRPr sz="4000">
          <a:solidFill>
            <a:schemeClr val="tx2"/>
          </a:solidFill>
          <a:latin typeface="Arial" panose="020B0604020202020204" pitchFamily="34" charset="0"/>
        </a:defRPr>
      </a:lvl8pPr>
      <a:lvl9pPr marL="1828800" algn="l" rtl="0" fontAlgn="base">
        <a:spcBef>
          <a:spcPct val="0"/>
        </a:spcBef>
        <a:spcAft>
          <a:spcPct val="0"/>
        </a:spcAft>
        <a:defRPr sz="4000">
          <a:solidFill>
            <a:schemeClr val="tx2"/>
          </a:solidFill>
          <a:latin typeface="Arial" panose="020B0604020202020204" pitchFamily="34" charset="0"/>
        </a:defRPr>
      </a:lvl9pPr>
    </p:titleStyle>
    <p:bodyStyle>
      <a:lvl1pPr marL="447675" indent="-447675" algn="l" rtl="0" fontAlgn="base">
        <a:spcBef>
          <a:spcPct val="20000"/>
        </a:spcBef>
        <a:spcAft>
          <a:spcPct val="0"/>
        </a:spcAft>
        <a:buClr>
          <a:schemeClr val="accent1"/>
        </a:buClr>
        <a:buSzPct val="70000"/>
        <a:buFont typeface="Wingdings" panose="05000000000000000000" pitchFamily="2" charset="2"/>
        <a:buChar char="n"/>
        <a:defRPr sz="3200" kern="1200">
          <a:solidFill>
            <a:schemeClr val="tx1"/>
          </a:solidFill>
          <a:latin typeface="+mn-lt"/>
          <a:ea typeface="+mn-ea"/>
          <a:cs typeface="+mn-cs"/>
        </a:defRPr>
      </a:lvl1pPr>
      <a:lvl2pPr marL="889000" indent="-439738" algn="l" rtl="0" fontAlgn="base">
        <a:spcBef>
          <a:spcPct val="20000"/>
        </a:spcBef>
        <a:spcAft>
          <a:spcPct val="0"/>
        </a:spcAft>
        <a:buClr>
          <a:schemeClr val="hlink"/>
        </a:buClr>
        <a:buSzPct val="65000"/>
        <a:buFont typeface="Wingdings" panose="05000000000000000000" pitchFamily="2" charset="2"/>
        <a:buChar char="¡"/>
        <a:defRPr sz="2800" kern="1200">
          <a:solidFill>
            <a:schemeClr val="tx1"/>
          </a:solidFill>
          <a:latin typeface="+mn-lt"/>
          <a:ea typeface="+mn-ea"/>
          <a:cs typeface="+mn-cs"/>
        </a:defRPr>
      </a:lvl2pPr>
      <a:lvl3pPr marL="1293813" indent="-403225" algn="l" rtl="0" fontAlgn="base">
        <a:spcBef>
          <a:spcPct val="20000"/>
        </a:spcBef>
        <a:spcAft>
          <a:spcPct val="0"/>
        </a:spcAft>
        <a:buClr>
          <a:schemeClr val="accent1"/>
        </a:buClr>
        <a:buSzPct val="70000"/>
        <a:buFont typeface="Wingdings" panose="05000000000000000000" pitchFamily="2" charset="2"/>
        <a:buChar char="n"/>
        <a:defRPr sz="2400" kern="1200">
          <a:solidFill>
            <a:schemeClr val="tx1"/>
          </a:solidFill>
          <a:latin typeface="+mn-lt"/>
          <a:ea typeface="+mn-ea"/>
          <a:cs typeface="+mn-cs"/>
        </a:defRPr>
      </a:lvl3pPr>
      <a:lvl4pPr marL="1681163" indent="-385763" algn="l" rtl="0" fontAlgn="base">
        <a:spcBef>
          <a:spcPct val="20000"/>
        </a:spcBef>
        <a:spcAft>
          <a:spcPct val="0"/>
        </a:spcAft>
        <a:buClr>
          <a:schemeClr val="hlink"/>
        </a:buClr>
        <a:buSzPct val="75000"/>
        <a:buFont typeface="Wingdings" panose="05000000000000000000" pitchFamily="2" charset="2"/>
        <a:buChar char="¡"/>
        <a:defRPr sz="2000" kern="1200">
          <a:solidFill>
            <a:schemeClr val="tx1"/>
          </a:solidFill>
          <a:latin typeface="+mn-lt"/>
          <a:ea typeface="+mn-ea"/>
          <a:cs typeface="+mn-cs"/>
        </a:defRPr>
      </a:lvl4pPr>
      <a:lvl5pPr marL="2070100" indent="-387350" algn="l" rtl="0" fontAlgn="base">
        <a:spcBef>
          <a:spcPct val="20000"/>
        </a:spcBef>
        <a:spcAft>
          <a:spcPct val="0"/>
        </a:spcAft>
        <a:buClr>
          <a:schemeClr val="accent1"/>
        </a:buClr>
        <a:buSzPct val="70000"/>
        <a:buFont typeface="Wingdings" panose="05000000000000000000" pitchFamily="2" charset="2"/>
        <a:buChar char="n"/>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id="{F919CD4F-A84C-4A60-BBA1-14126DD812BF}"/>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53603" name="Rectangle 3">
            <a:extLst>
              <a:ext uri="{FF2B5EF4-FFF2-40B4-BE49-F238E27FC236}">
                <a16:creationId xmlns:a16="http://schemas.microsoft.com/office/drawing/2014/main" id="{EC9F41F5-A57D-4C1B-9DC8-D006065DFF0C}"/>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3604" name="Rectangle 4">
            <a:extLst>
              <a:ext uri="{FF2B5EF4-FFF2-40B4-BE49-F238E27FC236}">
                <a16:creationId xmlns:a16="http://schemas.microsoft.com/office/drawing/2014/main" id="{2AD5F560-AF44-4EA9-9A90-11123C907BD9}"/>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latin typeface="+mn-lt"/>
              </a:defRPr>
            </a:lvl1pPr>
          </a:lstStyle>
          <a:p>
            <a:endParaRPr lang="en-US" altLang="en-US"/>
          </a:p>
        </p:txBody>
      </p:sp>
      <p:sp>
        <p:nvSpPr>
          <p:cNvPr id="153605" name="Rectangle 5">
            <a:extLst>
              <a:ext uri="{FF2B5EF4-FFF2-40B4-BE49-F238E27FC236}">
                <a16:creationId xmlns:a16="http://schemas.microsoft.com/office/drawing/2014/main" id="{EC8A47DF-7F3A-4D73-88AD-4B9559690E00}"/>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a:latin typeface="+mn-lt"/>
              </a:defRPr>
            </a:lvl1pPr>
          </a:lstStyle>
          <a:p>
            <a:endParaRPr lang="en-US" altLang="en-US"/>
          </a:p>
        </p:txBody>
      </p:sp>
      <p:sp>
        <p:nvSpPr>
          <p:cNvPr id="153606" name="Rectangle 6">
            <a:extLst>
              <a:ext uri="{FF2B5EF4-FFF2-40B4-BE49-F238E27FC236}">
                <a16:creationId xmlns:a16="http://schemas.microsoft.com/office/drawing/2014/main" id="{E7BA1FC4-6BD8-47D3-909D-17FB3E368F13}"/>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a:latin typeface="+mn-lt"/>
              </a:defRPr>
            </a:lvl1pPr>
          </a:lstStyle>
          <a:p>
            <a:fld id="{8A178E8D-426A-4B97-BFB1-76688E361EE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24.wmf"/><Relationship Id="rId4" Type="http://schemas.openxmlformats.org/officeDocument/2006/relationships/oleObject" Target="../embeddings/oleObject2.bin"/></Relationships>
</file>

<file path=ppt/slides/_rels/slide25.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5.xml"/><Relationship Id="rId7" Type="http://schemas.openxmlformats.org/officeDocument/2006/relationships/image" Target="../media/image27.wmf"/><Relationship Id="rId2" Type="http://schemas.openxmlformats.org/officeDocument/2006/relationships/slideLayout" Target="../slideLayouts/slideLayout18.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26.wmf"/><Relationship Id="rId4" Type="http://schemas.openxmlformats.org/officeDocument/2006/relationships/oleObject" Target="../embeddings/oleObject3.bin"/><Relationship Id="rId9" Type="http://schemas.openxmlformats.org/officeDocument/2006/relationships/image" Target="../media/image28.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6.bin"/><Relationship Id="rId7" Type="http://schemas.openxmlformats.org/officeDocument/2006/relationships/image" Target="../media/image30.wmf"/><Relationship Id="rId2" Type="http://schemas.openxmlformats.org/officeDocument/2006/relationships/slideLayout" Target="../slideLayouts/slideLayout15.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oleObject" Target="../embeddings/oleObject7.bin"/><Relationship Id="rId4" Type="http://schemas.openxmlformats.org/officeDocument/2006/relationships/image" Target="../media/image29.wmf"/></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43.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oleObject" Target="../embeddings/oleObject1.bin"/><Relationship Id="rId4" Type="http://schemas.openxmlformats.org/officeDocument/2006/relationships/hyperlink" Target="http://www.doi.gov/water2025/index.html"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0.xml"/></Relationships>
</file>

<file path=ppt/slides/_rels/slide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BB521761-13FC-43FE-86CC-1BC724616524}"/>
              </a:ext>
            </a:extLst>
          </p:cNvPr>
          <p:cNvSpPr>
            <a:spLocks noGrp="1" noChangeArrowheads="1"/>
          </p:cNvSpPr>
          <p:nvPr>
            <p:ph type="ctrTitle"/>
          </p:nvPr>
        </p:nvSpPr>
        <p:spPr>
          <a:xfrm>
            <a:off x="914400" y="152400"/>
            <a:ext cx="7467600" cy="1981200"/>
          </a:xfrm>
        </p:spPr>
        <p:txBody>
          <a:bodyPr/>
          <a:lstStyle/>
          <a:p>
            <a:pPr algn="l"/>
            <a:r>
              <a:rPr lang="en-US" altLang="en-US" sz="4000" b="1" i="1"/>
              <a:t>Salinity, Evaporation and the Rise and Fall of the Great Salt Lake</a:t>
            </a:r>
          </a:p>
        </p:txBody>
      </p:sp>
      <p:sp>
        <p:nvSpPr>
          <p:cNvPr id="4099" name="Rectangle 3">
            <a:extLst>
              <a:ext uri="{FF2B5EF4-FFF2-40B4-BE49-F238E27FC236}">
                <a16:creationId xmlns:a16="http://schemas.microsoft.com/office/drawing/2014/main" id="{A16D4EFE-CA87-49E1-9436-113AA833D8F1}"/>
              </a:ext>
            </a:extLst>
          </p:cNvPr>
          <p:cNvSpPr>
            <a:spLocks noGrp="1" noChangeArrowheads="1"/>
          </p:cNvSpPr>
          <p:nvPr>
            <p:ph type="subTitle" idx="1"/>
          </p:nvPr>
        </p:nvSpPr>
        <p:spPr>
          <a:xfrm>
            <a:off x="0" y="5410200"/>
            <a:ext cx="6400800" cy="1447800"/>
          </a:xfrm>
        </p:spPr>
        <p:txBody>
          <a:bodyPr/>
          <a:lstStyle/>
          <a:p>
            <a:pPr algn="l"/>
            <a:r>
              <a:rPr lang="en-US" altLang="zh-CN" b="1" i="1">
                <a:effectLst>
                  <a:outerShdw blurRad="38100" dist="38100" dir="2700000" algn="tl">
                    <a:srgbClr val="C0C0C0"/>
                  </a:outerShdw>
                </a:effectLst>
                <a:latin typeface="Garamond" panose="02020404030301010803" pitchFamily="18" charset="0"/>
                <a:ea typeface="SimSun" panose="02010600030101010101" pitchFamily="2" charset="-122"/>
                <a:cs typeface="Courier New" panose="02070309020205020404" pitchFamily="49" charset="0"/>
              </a:rPr>
              <a:t>DAVID G. TARBOTON</a:t>
            </a:r>
            <a:r>
              <a:rPr lang="en-US" altLang="en-US" b="1" i="1">
                <a:effectLst>
                  <a:outerShdw blurRad="38100" dist="38100" dir="2700000" algn="tl">
                    <a:srgbClr val="C0C0C0"/>
                  </a:outerShdw>
                </a:effectLst>
                <a:latin typeface="Garamond" panose="02020404030301010803" pitchFamily="18" charset="0"/>
                <a:ea typeface="SimSun" panose="02010600030101010101" pitchFamily="2" charset="-122"/>
                <a:cs typeface="Courier New" panose="02070309020205020404" pitchFamily="49" charset="0"/>
              </a:rPr>
              <a:t> </a:t>
            </a:r>
          </a:p>
          <a:p>
            <a:pPr algn="l"/>
            <a:r>
              <a:rPr lang="en-US" altLang="en-US" b="1" i="1">
                <a:effectLst>
                  <a:outerShdw blurRad="38100" dist="38100" dir="2700000" algn="tl">
                    <a:srgbClr val="C0C0C0"/>
                  </a:outerShdw>
                </a:effectLst>
                <a:latin typeface="Garamond" panose="02020404030301010803" pitchFamily="18" charset="0"/>
                <a:ea typeface="SimSun" panose="02010600030101010101" pitchFamily="2" charset="-122"/>
                <a:cs typeface="Courier New" panose="02070309020205020404" pitchFamily="49" charset="0"/>
              </a:rPr>
              <a:t>IBRAHIM N. MOHAMMED</a:t>
            </a:r>
            <a:endParaRPr lang="en-US" altLang="en-US" sz="3600" i="1" u="sng">
              <a:latin typeface="Times New Roman" panose="02020603050405020304" pitchFamily="18" charset="0"/>
              <a:ea typeface="SimSun" panose="02010600030101010101" pitchFamily="2" charset="-122"/>
              <a:cs typeface="Times New Roman" panose="02020603050405020304" pitchFamily="18" charset="0"/>
            </a:endParaRPr>
          </a:p>
        </p:txBody>
      </p:sp>
      <p:pic>
        <p:nvPicPr>
          <p:cNvPr id="4101" name="Picture 5" descr="wordmark_pc">
            <a:extLst>
              <a:ext uri="{FF2B5EF4-FFF2-40B4-BE49-F238E27FC236}">
                <a16:creationId xmlns:a16="http://schemas.microsoft.com/office/drawing/2014/main" id="{60CB564E-23CF-43C3-A8FF-C72A173E3E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5486400"/>
            <a:ext cx="2819400" cy="898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FC5A08CE-3B0A-44DE-A7C7-1482980C067C}"/>
              </a:ext>
            </a:extLst>
          </p:cNvPr>
          <p:cNvSpPr>
            <a:spLocks noGrp="1" noChangeArrowheads="1"/>
          </p:cNvSpPr>
          <p:nvPr>
            <p:ph type="body" sz="half" idx="1"/>
          </p:nvPr>
        </p:nvSpPr>
        <p:spPr>
          <a:xfrm>
            <a:off x="457200" y="5791200"/>
            <a:ext cx="8229600" cy="990600"/>
          </a:xfrm>
        </p:spPr>
        <p:txBody>
          <a:bodyPr/>
          <a:lstStyle/>
          <a:p>
            <a:pPr>
              <a:lnSpc>
                <a:spcPct val="80000"/>
              </a:lnSpc>
            </a:pPr>
            <a:r>
              <a:rPr lang="en-US" altLang="zh-CN" sz="1400">
                <a:ea typeface="SimSun" panose="02010600030101010101" pitchFamily="2" charset="-122"/>
              </a:rPr>
              <a:t>GSL was at its lowest water-surface elevation in recent history at about 1,277.4 m (4,191 ft), it covered about 2,460.5 km</a:t>
            </a:r>
            <a:r>
              <a:rPr lang="en-US" altLang="zh-CN" sz="1400" baseline="30000">
                <a:ea typeface="SimSun" panose="02010600030101010101" pitchFamily="2" charset="-122"/>
              </a:rPr>
              <a:t>2</a:t>
            </a:r>
            <a:r>
              <a:rPr lang="en-US" altLang="zh-CN" sz="1400">
                <a:ea typeface="SimSun" panose="02010600030101010101" pitchFamily="2" charset="-122"/>
              </a:rPr>
              <a:t> (950 mi</a:t>
            </a:r>
            <a:r>
              <a:rPr lang="en-US" altLang="zh-CN" sz="1400" baseline="30000">
                <a:ea typeface="SimSun" panose="02010600030101010101" pitchFamily="2" charset="-122"/>
              </a:rPr>
              <a:t>2</a:t>
            </a:r>
            <a:r>
              <a:rPr lang="en-US" altLang="zh-CN" sz="1400">
                <a:ea typeface="SimSun" panose="02010600030101010101" pitchFamily="2" charset="-122"/>
              </a:rPr>
              <a:t>) and was about 7.6 m deep at its deepest point in 1963. </a:t>
            </a:r>
          </a:p>
          <a:p>
            <a:pPr>
              <a:lnSpc>
                <a:spcPct val="80000"/>
              </a:lnSpc>
            </a:pPr>
            <a:r>
              <a:rPr lang="en-US" altLang="zh-CN" sz="1400">
                <a:ea typeface="SimSun" panose="02010600030101010101" pitchFamily="2" charset="-122"/>
              </a:rPr>
              <a:t>1987, when Great Salt Lake was at its highest water-surface elevation at about 1,283.8 m (4,212 ft) on April 1st, 1987, it covered about 6,216 km</a:t>
            </a:r>
            <a:r>
              <a:rPr lang="en-US" altLang="zh-CN" sz="1400" baseline="30000">
                <a:ea typeface="SimSun" panose="02010600030101010101" pitchFamily="2" charset="-122"/>
              </a:rPr>
              <a:t>2</a:t>
            </a:r>
            <a:r>
              <a:rPr lang="en-US" altLang="zh-CN" sz="1400">
                <a:ea typeface="SimSun" panose="02010600030101010101" pitchFamily="2" charset="-122"/>
              </a:rPr>
              <a:t> (2,400 mi</a:t>
            </a:r>
            <a:r>
              <a:rPr lang="en-US" altLang="zh-CN" sz="1400" baseline="30000">
                <a:ea typeface="SimSun" panose="02010600030101010101" pitchFamily="2" charset="-122"/>
              </a:rPr>
              <a:t>2</a:t>
            </a:r>
            <a:r>
              <a:rPr lang="en-US" altLang="zh-CN" sz="1400">
                <a:ea typeface="SimSun" panose="02010600030101010101" pitchFamily="2" charset="-122"/>
              </a:rPr>
              <a:t>) and was about 13.7 m at its deepest point. </a:t>
            </a:r>
            <a:endParaRPr lang="en-US" altLang="en-US" sz="1400"/>
          </a:p>
        </p:txBody>
      </p:sp>
      <p:sp>
        <p:nvSpPr>
          <p:cNvPr id="107523" name="Rectangle 3">
            <a:extLst>
              <a:ext uri="{FF2B5EF4-FFF2-40B4-BE49-F238E27FC236}">
                <a16:creationId xmlns:a16="http://schemas.microsoft.com/office/drawing/2014/main" id="{78EDCDF0-FA9E-4336-98F4-6488FBCD7B55}"/>
              </a:ext>
            </a:extLst>
          </p:cNvPr>
          <p:cNvSpPr>
            <a:spLocks noGrp="1" noChangeArrowheads="1"/>
          </p:cNvSpPr>
          <p:nvPr>
            <p:ph type="title"/>
          </p:nvPr>
        </p:nvSpPr>
        <p:spPr>
          <a:xfrm>
            <a:off x="827088" y="0"/>
            <a:ext cx="6564312" cy="609600"/>
          </a:xfrm>
          <a:noFill/>
          <a:ln/>
        </p:spPr>
        <p:txBody>
          <a:bodyPr/>
          <a:lstStyle/>
          <a:p>
            <a:r>
              <a:rPr lang="en-US" altLang="en-US"/>
              <a:t>Great Salt Lake Volumes</a:t>
            </a:r>
          </a:p>
        </p:txBody>
      </p:sp>
      <p:sp>
        <p:nvSpPr>
          <p:cNvPr id="107524" name="Text Box 4">
            <a:extLst>
              <a:ext uri="{FF2B5EF4-FFF2-40B4-BE49-F238E27FC236}">
                <a16:creationId xmlns:a16="http://schemas.microsoft.com/office/drawing/2014/main" id="{66C64DB3-9B1C-44DD-BAA9-A20EE7CA310E}"/>
              </a:ext>
            </a:extLst>
          </p:cNvPr>
          <p:cNvSpPr txBox="1">
            <a:spLocks noChangeArrowheads="1"/>
          </p:cNvSpPr>
          <p:nvPr/>
        </p:nvSpPr>
        <p:spPr bwMode="auto">
          <a:xfrm rot="16200000">
            <a:off x="-1333500" y="2933700"/>
            <a:ext cx="327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2400" b="1"/>
              <a:t>Acre-Feet </a:t>
            </a:r>
            <a:r>
              <a:rPr lang="en-US" altLang="en-US" sz="2400" b="1">
                <a:sym typeface="Symbol" panose="05050102010706020507" pitchFamily="18" charset="2"/>
              </a:rPr>
              <a:t> 10</a:t>
            </a:r>
            <a:r>
              <a:rPr lang="en-US" altLang="en-US" sz="2400" b="1" baseline="30000">
                <a:sym typeface="Symbol" panose="05050102010706020507" pitchFamily="18" charset="2"/>
              </a:rPr>
              <a:t>7</a:t>
            </a:r>
          </a:p>
        </p:txBody>
      </p:sp>
      <p:sp>
        <p:nvSpPr>
          <p:cNvPr id="107525" name="Text Box 5">
            <a:extLst>
              <a:ext uri="{FF2B5EF4-FFF2-40B4-BE49-F238E27FC236}">
                <a16:creationId xmlns:a16="http://schemas.microsoft.com/office/drawing/2014/main" id="{FC0FF471-8504-40F3-B19A-5800A690D454}"/>
              </a:ext>
            </a:extLst>
          </p:cNvPr>
          <p:cNvSpPr txBox="1">
            <a:spLocks noChangeArrowheads="1"/>
          </p:cNvSpPr>
          <p:nvPr/>
        </p:nvSpPr>
        <p:spPr bwMode="auto">
          <a:xfrm rot="16200000">
            <a:off x="7200900" y="2932113"/>
            <a:ext cx="327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2400" b="1"/>
              <a:t>km</a:t>
            </a:r>
            <a:r>
              <a:rPr lang="en-US" altLang="en-US" sz="2400" b="1" baseline="30000"/>
              <a:t>3</a:t>
            </a:r>
            <a:endParaRPr lang="en-US" altLang="en-US" sz="2400" b="1" baseline="30000">
              <a:sym typeface="Symbol" panose="05050102010706020507" pitchFamily="18" charset="2"/>
            </a:endParaRPr>
          </a:p>
        </p:txBody>
      </p:sp>
      <p:pic>
        <p:nvPicPr>
          <p:cNvPr id="107528" name="Picture 8">
            <a:extLst>
              <a:ext uri="{FF2B5EF4-FFF2-40B4-BE49-F238E27FC236}">
                <a16:creationId xmlns:a16="http://schemas.microsoft.com/office/drawing/2014/main" id="{A39EB47B-9D65-4A78-BCE1-EEC7680D07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700" y="533400"/>
            <a:ext cx="8293100" cy="540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6738" name="Picture 2" descr="GSL">
            <a:extLst>
              <a:ext uri="{FF2B5EF4-FFF2-40B4-BE49-F238E27FC236}">
                <a16:creationId xmlns:a16="http://schemas.microsoft.com/office/drawing/2014/main" id="{2441AAD0-8AD1-4F3D-A3D2-55C5061C02C4}"/>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81200" y="3443288"/>
            <a:ext cx="4419600" cy="3414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6739" name="Rectangle 3">
            <a:extLst>
              <a:ext uri="{FF2B5EF4-FFF2-40B4-BE49-F238E27FC236}">
                <a16:creationId xmlns:a16="http://schemas.microsoft.com/office/drawing/2014/main" id="{B69BD1DC-29F0-4523-A1F1-379B4C979B2D}"/>
              </a:ext>
            </a:extLst>
          </p:cNvPr>
          <p:cNvSpPr>
            <a:spLocks noGrp="1" noChangeArrowheads="1"/>
          </p:cNvSpPr>
          <p:nvPr>
            <p:ph type="title"/>
          </p:nvPr>
        </p:nvSpPr>
        <p:spPr>
          <a:xfrm>
            <a:off x="0" y="-152400"/>
            <a:ext cx="4953000" cy="838200"/>
          </a:xfrm>
          <a:noFill/>
          <a:ln/>
        </p:spPr>
        <p:txBody>
          <a:bodyPr/>
          <a:lstStyle/>
          <a:p>
            <a:r>
              <a:rPr lang="en-US" altLang="en-US" sz="4000" i="1"/>
              <a:t>Conceptual Model</a:t>
            </a:r>
          </a:p>
        </p:txBody>
      </p:sp>
      <p:sp>
        <p:nvSpPr>
          <p:cNvPr id="116740" name="Rectangle 4">
            <a:extLst>
              <a:ext uri="{FF2B5EF4-FFF2-40B4-BE49-F238E27FC236}">
                <a16:creationId xmlns:a16="http://schemas.microsoft.com/office/drawing/2014/main" id="{25FA73E5-1020-42BA-B649-D77019A158E5}"/>
              </a:ext>
            </a:extLst>
          </p:cNvPr>
          <p:cNvSpPr>
            <a:spLocks noChangeArrowheads="1"/>
          </p:cNvSpPr>
          <p:nvPr/>
        </p:nvSpPr>
        <p:spPr bwMode="auto">
          <a:xfrm>
            <a:off x="533400" y="1752600"/>
            <a:ext cx="1752600" cy="838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41" name="Text Box 5">
            <a:extLst>
              <a:ext uri="{FF2B5EF4-FFF2-40B4-BE49-F238E27FC236}">
                <a16:creationId xmlns:a16="http://schemas.microsoft.com/office/drawing/2014/main" id="{DB964994-A09F-4F74-B215-A12EEC04E14C}"/>
              </a:ext>
            </a:extLst>
          </p:cNvPr>
          <p:cNvSpPr txBox="1">
            <a:spLocks noChangeArrowheads="1"/>
          </p:cNvSpPr>
          <p:nvPr/>
        </p:nvSpPr>
        <p:spPr bwMode="auto">
          <a:xfrm>
            <a:off x="685800" y="1981200"/>
            <a:ext cx="152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1600">
                <a:latin typeface="Tahoma" panose="020B0604030504040204" pitchFamily="34" charset="0"/>
              </a:rPr>
              <a:t>Air Humidity</a:t>
            </a:r>
          </a:p>
        </p:txBody>
      </p:sp>
      <p:sp>
        <p:nvSpPr>
          <p:cNvPr id="116742" name="Rectangle 6">
            <a:extLst>
              <a:ext uri="{FF2B5EF4-FFF2-40B4-BE49-F238E27FC236}">
                <a16:creationId xmlns:a16="http://schemas.microsoft.com/office/drawing/2014/main" id="{9F31A0EC-B79B-4C91-91E2-02EA823311C7}"/>
              </a:ext>
            </a:extLst>
          </p:cNvPr>
          <p:cNvSpPr>
            <a:spLocks noChangeArrowheads="1"/>
          </p:cNvSpPr>
          <p:nvPr/>
        </p:nvSpPr>
        <p:spPr bwMode="auto">
          <a:xfrm>
            <a:off x="5257800" y="3276600"/>
            <a:ext cx="1752600" cy="838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43" name="Rectangle 7">
            <a:extLst>
              <a:ext uri="{FF2B5EF4-FFF2-40B4-BE49-F238E27FC236}">
                <a16:creationId xmlns:a16="http://schemas.microsoft.com/office/drawing/2014/main" id="{77A6ABB7-D421-4C6E-AEFC-81513370D285}"/>
              </a:ext>
            </a:extLst>
          </p:cNvPr>
          <p:cNvSpPr>
            <a:spLocks noChangeArrowheads="1"/>
          </p:cNvSpPr>
          <p:nvPr/>
        </p:nvSpPr>
        <p:spPr bwMode="auto">
          <a:xfrm>
            <a:off x="4038600" y="838200"/>
            <a:ext cx="1752600" cy="838200"/>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44" name="Rectangle 8">
            <a:extLst>
              <a:ext uri="{FF2B5EF4-FFF2-40B4-BE49-F238E27FC236}">
                <a16:creationId xmlns:a16="http://schemas.microsoft.com/office/drawing/2014/main" id="{661BE88C-ADCC-4CE3-952C-2CC2ABBD2FB0}"/>
              </a:ext>
            </a:extLst>
          </p:cNvPr>
          <p:cNvSpPr>
            <a:spLocks noChangeArrowheads="1"/>
          </p:cNvSpPr>
          <p:nvPr/>
        </p:nvSpPr>
        <p:spPr bwMode="auto">
          <a:xfrm>
            <a:off x="381000" y="3429000"/>
            <a:ext cx="1752600" cy="838200"/>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45" name="Rectangle 9">
            <a:extLst>
              <a:ext uri="{FF2B5EF4-FFF2-40B4-BE49-F238E27FC236}">
                <a16:creationId xmlns:a16="http://schemas.microsoft.com/office/drawing/2014/main" id="{D5D3DEC2-D335-40FD-815C-BF690635006D}"/>
              </a:ext>
            </a:extLst>
          </p:cNvPr>
          <p:cNvSpPr>
            <a:spLocks noChangeArrowheads="1"/>
          </p:cNvSpPr>
          <p:nvPr/>
        </p:nvSpPr>
        <p:spPr bwMode="auto">
          <a:xfrm>
            <a:off x="4343400" y="1981200"/>
            <a:ext cx="1752600" cy="838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46" name="Rectangle 10">
            <a:extLst>
              <a:ext uri="{FF2B5EF4-FFF2-40B4-BE49-F238E27FC236}">
                <a16:creationId xmlns:a16="http://schemas.microsoft.com/office/drawing/2014/main" id="{99856600-2A43-45AA-A189-71A0CE1A5F91}"/>
              </a:ext>
            </a:extLst>
          </p:cNvPr>
          <p:cNvSpPr>
            <a:spLocks noChangeArrowheads="1"/>
          </p:cNvSpPr>
          <p:nvPr/>
        </p:nvSpPr>
        <p:spPr bwMode="auto">
          <a:xfrm>
            <a:off x="7315200" y="4572000"/>
            <a:ext cx="1752600" cy="838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47" name="Rectangle 11">
            <a:extLst>
              <a:ext uri="{FF2B5EF4-FFF2-40B4-BE49-F238E27FC236}">
                <a16:creationId xmlns:a16="http://schemas.microsoft.com/office/drawing/2014/main" id="{E4254728-CC21-4AE2-B002-972059FD053E}"/>
              </a:ext>
            </a:extLst>
          </p:cNvPr>
          <p:cNvSpPr>
            <a:spLocks noChangeArrowheads="1"/>
          </p:cNvSpPr>
          <p:nvPr/>
        </p:nvSpPr>
        <p:spPr bwMode="auto">
          <a:xfrm>
            <a:off x="7086600" y="1600200"/>
            <a:ext cx="1752600" cy="838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48" name="Rectangle 12">
            <a:extLst>
              <a:ext uri="{FF2B5EF4-FFF2-40B4-BE49-F238E27FC236}">
                <a16:creationId xmlns:a16="http://schemas.microsoft.com/office/drawing/2014/main" id="{A5121695-7664-4FA1-9582-679E5714FBF1}"/>
              </a:ext>
            </a:extLst>
          </p:cNvPr>
          <p:cNvSpPr>
            <a:spLocks noChangeArrowheads="1"/>
          </p:cNvSpPr>
          <p:nvPr/>
        </p:nvSpPr>
        <p:spPr bwMode="auto">
          <a:xfrm>
            <a:off x="5943600" y="5715000"/>
            <a:ext cx="1752600" cy="838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49" name="Rectangle 13">
            <a:extLst>
              <a:ext uri="{FF2B5EF4-FFF2-40B4-BE49-F238E27FC236}">
                <a16:creationId xmlns:a16="http://schemas.microsoft.com/office/drawing/2014/main" id="{92A0158B-80E1-481C-8F6E-B7141401CBE5}"/>
              </a:ext>
            </a:extLst>
          </p:cNvPr>
          <p:cNvSpPr>
            <a:spLocks noChangeArrowheads="1"/>
          </p:cNvSpPr>
          <p:nvPr/>
        </p:nvSpPr>
        <p:spPr bwMode="auto">
          <a:xfrm>
            <a:off x="457200" y="5257800"/>
            <a:ext cx="1752600" cy="838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50" name="Text Box 14">
            <a:extLst>
              <a:ext uri="{FF2B5EF4-FFF2-40B4-BE49-F238E27FC236}">
                <a16:creationId xmlns:a16="http://schemas.microsoft.com/office/drawing/2014/main" id="{EA47BFFB-CFC5-454A-AEC4-D35D77159681}"/>
              </a:ext>
            </a:extLst>
          </p:cNvPr>
          <p:cNvSpPr txBox="1">
            <a:spLocks noChangeArrowheads="1"/>
          </p:cNvSpPr>
          <p:nvPr/>
        </p:nvSpPr>
        <p:spPr bwMode="auto">
          <a:xfrm>
            <a:off x="6019800" y="5943600"/>
            <a:ext cx="152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1600">
                <a:latin typeface="Tahoma" panose="020B0604030504040204" pitchFamily="34" charset="0"/>
              </a:rPr>
              <a:t>Streamflow</a:t>
            </a:r>
          </a:p>
        </p:txBody>
      </p:sp>
      <p:sp>
        <p:nvSpPr>
          <p:cNvPr id="116751" name="Text Box 15">
            <a:extLst>
              <a:ext uri="{FF2B5EF4-FFF2-40B4-BE49-F238E27FC236}">
                <a16:creationId xmlns:a16="http://schemas.microsoft.com/office/drawing/2014/main" id="{FB8E108B-AF88-4414-A29B-732446E94F6F}"/>
              </a:ext>
            </a:extLst>
          </p:cNvPr>
          <p:cNvSpPr txBox="1">
            <a:spLocks noChangeArrowheads="1"/>
          </p:cNvSpPr>
          <p:nvPr/>
        </p:nvSpPr>
        <p:spPr bwMode="auto">
          <a:xfrm>
            <a:off x="7467600" y="4570413"/>
            <a:ext cx="15240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1600">
                <a:latin typeface="Tahoma" panose="020B0604030504040204" pitchFamily="34" charset="0"/>
              </a:rPr>
              <a:t>Soil Moisture And Groundwater</a:t>
            </a:r>
          </a:p>
        </p:txBody>
      </p:sp>
      <p:sp>
        <p:nvSpPr>
          <p:cNvPr id="116752" name="Text Box 16">
            <a:extLst>
              <a:ext uri="{FF2B5EF4-FFF2-40B4-BE49-F238E27FC236}">
                <a16:creationId xmlns:a16="http://schemas.microsoft.com/office/drawing/2014/main" id="{732768D0-D3BF-488A-9365-6219759AED20}"/>
              </a:ext>
            </a:extLst>
          </p:cNvPr>
          <p:cNvSpPr txBox="1">
            <a:spLocks noChangeArrowheads="1"/>
          </p:cNvSpPr>
          <p:nvPr/>
        </p:nvSpPr>
        <p:spPr bwMode="auto">
          <a:xfrm>
            <a:off x="5410200" y="3429000"/>
            <a:ext cx="1524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1600">
                <a:latin typeface="Tahoma" panose="020B0604030504040204" pitchFamily="34" charset="0"/>
              </a:rPr>
              <a:t>Mountain Snowpack</a:t>
            </a:r>
          </a:p>
        </p:txBody>
      </p:sp>
      <p:sp>
        <p:nvSpPr>
          <p:cNvPr id="116753" name="Text Box 17">
            <a:extLst>
              <a:ext uri="{FF2B5EF4-FFF2-40B4-BE49-F238E27FC236}">
                <a16:creationId xmlns:a16="http://schemas.microsoft.com/office/drawing/2014/main" id="{2F009E2C-961F-4AEA-8458-6123D65297F8}"/>
              </a:ext>
            </a:extLst>
          </p:cNvPr>
          <p:cNvSpPr txBox="1">
            <a:spLocks noChangeArrowheads="1"/>
          </p:cNvSpPr>
          <p:nvPr/>
        </p:nvSpPr>
        <p:spPr bwMode="auto">
          <a:xfrm>
            <a:off x="7239000" y="1828800"/>
            <a:ext cx="152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1600">
                <a:latin typeface="Tahoma" panose="020B0604030504040204" pitchFamily="34" charset="0"/>
              </a:rPr>
              <a:t>Precipitation</a:t>
            </a:r>
          </a:p>
        </p:txBody>
      </p:sp>
      <p:sp>
        <p:nvSpPr>
          <p:cNvPr id="116754" name="Text Box 18">
            <a:extLst>
              <a:ext uri="{FF2B5EF4-FFF2-40B4-BE49-F238E27FC236}">
                <a16:creationId xmlns:a16="http://schemas.microsoft.com/office/drawing/2014/main" id="{D3244A3A-A64A-4CB4-80DC-547608AE9D70}"/>
              </a:ext>
            </a:extLst>
          </p:cNvPr>
          <p:cNvSpPr txBox="1">
            <a:spLocks noChangeArrowheads="1"/>
          </p:cNvSpPr>
          <p:nvPr/>
        </p:nvSpPr>
        <p:spPr bwMode="auto">
          <a:xfrm>
            <a:off x="4419600" y="2209800"/>
            <a:ext cx="152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1600">
                <a:latin typeface="Tahoma" panose="020B0604030504040204" pitchFamily="34" charset="0"/>
              </a:rPr>
              <a:t>Air Temp.</a:t>
            </a:r>
          </a:p>
        </p:txBody>
      </p:sp>
      <p:sp>
        <p:nvSpPr>
          <p:cNvPr id="116755" name="Text Box 19">
            <a:extLst>
              <a:ext uri="{FF2B5EF4-FFF2-40B4-BE49-F238E27FC236}">
                <a16:creationId xmlns:a16="http://schemas.microsoft.com/office/drawing/2014/main" id="{9908569D-B353-4158-AF29-B211765B83B5}"/>
              </a:ext>
            </a:extLst>
          </p:cNvPr>
          <p:cNvSpPr txBox="1">
            <a:spLocks noChangeArrowheads="1"/>
          </p:cNvSpPr>
          <p:nvPr/>
        </p:nvSpPr>
        <p:spPr bwMode="auto">
          <a:xfrm>
            <a:off x="533400" y="3733800"/>
            <a:ext cx="152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1600">
                <a:latin typeface="Tahoma" panose="020B0604030504040204" pitchFamily="34" charset="0"/>
              </a:rPr>
              <a:t>Evaporation</a:t>
            </a:r>
          </a:p>
        </p:txBody>
      </p:sp>
      <p:sp>
        <p:nvSpPr>
          <p:cNvPr id="116756" name="Text Box 20">
            <a:extLst>
              <a:ext uri="{FF2B5EF4-FFF2-40B4-BE49-F238E27FC236}">
                <a16:creationId xmlns:a16="http://schemas.microsoft.com/office/drawing/2014/main" id="{0C93F388-F56B-4980-8CE3-C5E538D41DD7}"/>
              </a:ext>
            </a:extLst>
          </p:cNvPr>
          <p:cNvSpPr txBox="1">
            <a:spLocks noChangeArrowheads="1"/>
          </p:cNvSpPr>
          <p:nvPr/>
        </p:nvSpPr>
        <p:spPr bwMode="auto">
          <a:xfrm>
            <a:off x="4191000" y="914400"/>
            <a:ext cx="1524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1600">
                <a:latin typeface="Tahoma" panose="020B0604030504040204" pitchFamily="34" charset="0"/>
              </a:rPr>
              <a:t>Solar Radiation</a:t>
            </a:r>
          </a:p>
        </p:txBody>
      </p:sp>
      <p:sp>
        <p:nvSpPr>
          <p:cNvPr id="116757" name="Text Box 21">
            <a:extLst>
              <a:ext uri="{FF2B5EF4-FFF2-40B4-BE49-F238E27FC236}">
                <a16:creationId xmlns:a16="http://schemas.microsoft.com/office/drawing/2014/main" id="{CAD0EB10-352F-48C0-A2C9-1E225440C417}"/>
              </a:ext>
            </a:extLst>
          </p:cNvPr>
          <p:cNvSpPr txBox="1">
            <a:spLocks noChangeArrowheads="1"/>
          </p:cNvSpPr>
          <p:nvPr/>
        </p:nvSpPr>
        <p:spPr bwMode="auto">
          <a:xfrm>
            <a:off x="609600" y="5486400"/>
            <a:ext cx="152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1600">
                <a:latin typeface="Tahoma" panose="020B0604030504040204" pitchFamily="34" charset="0"/>
              </a:rPr>
              <a:t>Salinity</a:t>
            </a:r>
          </a:p>
        </p:txBody>
      </p:sp>
      <p:sp>
        <p:nvSpPr>
          <p:cNvPr id="116758" name="Line 22">
            <a:extLst>
              <a:ext uri="{FF2B5EF4-FFF2-40B4-BE49-F238E27FC236}">
                <a16:creationId xmlns:a16="http://schemas.microsoft.com/office/drawing/2014/main" id="{8884BD0C-969D-4E42-BCA0-1186EBCCC4C9}"/>
              </a:ext>
            </a:extLst>
          </p:cNvPr>
          <p:cNvSpPr>
            <a:spLocks noChangeShapeType="1"/>
          </p:cNvSpPr>
          <p:nvPr/>
        </p:nvSpPr>
        <p:spPr bwMode="auto">
          <a:xfrm flipH="1">
            <a:off x="3810000" y="5867400"/>
            <a:ext cx="2133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759" name="Line 23">
            <a:extLst>
              <a:ext uri="{FF2B5EF4-FFF2-40B4-BE49-F238E27FC236}">
                <a16:creationId xmlns:a16="http://schemas.microsoft.com/office/drawing/2014/main" id="{EC9A2B46-4BC5-446A-8050-66A701A635A0}"/>
              </a:ext>
            </a:extLst>
          </p:cNvPr>
          <p:cNvSpPr>
            <a:spLocks noChangeShapeType="1"/>
          </p:cNvSpPr>
          <p:nvPr/>
        </p:nvSpPr>
        <p:spPr bwMode="auto">
          <a:xfrm flipH="1">
            <a:off x="2209800" y="5638800"/>
            <a:ext cx="1143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760" name="Line 24">
            <a:extLst>
              <a:ext uri="{FF2B5EF4-FFF2-40B4-BE49-F238E27FC236}">
                <a16:creationId xmlns:a16="http://schemas.microsoft.com/office/drawing/2014/main" id="{9F2D43B8-D4C9-40E8-8CC7-5F9FA7E226B1}"/>
              </a:ext>
            </a:extLst>
          </p:cNvPr>
          <p:cNvSpPr>
            <a:spLocks noChangeShapeType="1"/>
          </p:cNvSpPr>
          <p:nvPr/>
        </p:nvSpPr>
        <p:spPr bwMode="auto">
          <a:xfrm flipV="1">
            <a:off x="1219200" y="4267200"/>
            <a:ext cx="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761" name="Line 25">
            <a:extLst>
              <a:ext uri="{FF2B5EF4-FFF2-40B4-BE49-F238E27FC236}">
                <a16:creationId xmlns:a16="http://schemas.microsoft.com/office/drawing/2014/main" id="{007936E8-83C2-45C4-B686-54617D13F9C4}"/>
              </a:ext>
            </a:extLst>
          </p:cNvPr>
          <p:cNvSpPr>
            <a:spLocks noChangeShapeType="1"/>
          </p:cNvSpPr>
          <p:nvPr/>
        </p:nvSpPr>
        <p:spPr bwMode="auto">
          <a:xfrm>
            <a:off x="2133600" y="3810000"/>
            <a:ext cx="1066800" cy="1447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762" name="Line 26">
            <a:extLst>
              <a:ext uri="{FF2B5EF4-FFF2-40B4-BE49-F238E27FC236}">
                <a16:creationId xmlns:a16="http://schemas.microsoft.com/office/drawing/2014/main" id="{6DBB74A8-D99A-422F-AB2E-6BD5C5579A6D}"/>
              </a:ext>
            </a:extLst>
          </p:cNvPr>
          <p:cNvSpPr>
            <a:spLocks noChangeShapeType="1"/>
          </p:cNvSpPr>
          <p:nvPr/>
        </p:nvSpPr>
        <p:spPr bwMode="auto">
          <a:xfrm flipH="1">
            <a:off x="1600200" y="1371600"/>
            <a:ext cx="2438400" cy="2057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763" name="Line 27">
            <a:extLst>
              <a:ext uri="{FF2B5EF4-FFF2-40B4-BE49-F238E27FC236}">
                <a16:creationId xmlns:a16="http://schemas.microsoft.com/office/drawing/2014/main" id="{33DA586E-961D-4BC6-8C88-4A7776CA223C}"/>
              </a:ext>
            </a:extLst>
          </p:cNvPr>
          <p:cNvSpPr>
            <a:spLocks noChangeShapeType="1"/>
          </p:cNvSpPr>
          <p:nvPr/>
        </p:nvSpPr>
        <p:spPr bwMode="auto">
          <a:xfrm>
            <a:off x="5029200" y="16764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764" name="Line 28">
            <a:extLst>
              <a:ext uri="{FF2B5EF4-FFF2-40B4-BE49-F238E27FC236}">
                <a16:creationId xmlns:a16="http://schemas.microsoft.com/office/drawing/2014/main" id="{6635D19B-37A9-4CAF-8299-D20202026161}"/>
              </a:ext>
            </a:extLst>
          </p:cNvPr>
          <p:cNvSpPr>
            <a:spLocks noChangeShapeType="1"/>
          </p:cNvSpPr>
          <p:nvPr/>
        </p:nvSpPr>
        <p:spPr bwMode="auto">
          <a:xfrm>
            <a:off x="1143000" y="2590800"/>
            <a:ext cx="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765" name="Line 29">
            <a:extLst>
              <a:ext uri="{FF2B5EF4-FFF2-40B4-BE49-F238E27FC236}">
                <a16:creationId xmlns:a16="http://schemas.microsoft.com/office/drawing/2014/main" id="{DC88ED25-ADD6-4202-AA23-CA36709BD17A}"/>
              </a:ext>
            </a:extLst>
          </p:cNvPr>
          <p:cNvSpPr>
            <a:spLocks noChangeShapeType="1"/>
          </p:cNvSpPr>
          <p:nvPr/>
        </p:nvSpPr>
        <p:spPr bwMode="auto">
          <a:xfrm flipH="1">
            <a:off x="2133600" y="2590800"/>
            <a:ext cx="22098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766" name="Line 30">
            <a:extLst>
              <a:ext uri="{FF2B5EF4-FFF2-40B4-BE49-F238E27FC236}">
                <a16:creationId xmlns:a16="http://schemas.microsoft.com/office/drawing/2014/main" id="{C5FA602E-6378-47DC-8AA5-444643196844}"/>
              </a:ext>
            </a:extLst>
          </p:cNvPr>
          <p:cNvSpPr>
            <a:spLocks noChangeShapeType="1"/>
          </p:cNvSpPr>
          <p:nvPr/>
        </p:nvSpPr>
        <p:spPr bwMode="auto">
          <a:xfrm>
            <a:off x="5943600" y="2819400"/>
            <a:ext cx="762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767" name="Line 31">
            <a:extLst>
              <a:ext uri="{FF2B5EF4-FFF2-40B4-BE49-F238E27FC236}">
                <a16:creationId xmlns:a16="http://schemas.microsoft.com/office/drawing/2014/main" id="{3AED2F68-0AE3-48FC-BB32-E5DB0D5F2715}"/>
              </a:ext>
            </a:extLst>
          </p:cNvPr>
          <p:cNvSpPr>
            <a:spLocks noChangeShapeType="1"/>
          </p:cNvSpPr>
          <p:nvPr/>
        </p:nvSpPr>
        <p:spPr bwMode="auto">
          <a:xfrm flipH="1">
            <a:off x="6858000" y="2438400"/>
            <a:ext cx="3048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768" name="Line 32">
            <a:extLst>
              <a:ext uri="{FF2B5EF4-FFF2-40B4-BE49-F238E27FC236}">
                <a16:creationId xmlns:a16="http://schemas.microsoft.com/office/drawing/2014/main" id="{5C1028D1-8264-40E0-AFA2-16BAE4C06A71}"/>
              </a:ext>
            </a:extLst>
          </p:cNvPr>
          <p:cNvSpPr>
            <a:spLocks noChangeShapeType="1"/>
          </p:cNvSpPr>
          <p:nvPr/>
        </p:nvSpPr>
        <p:spPr bwMode="auto">
          <a:xfrm>
            <a:off x="8610600" y="2438400"/>
            <a:ext cx="0" cy="2133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769" name="Line 33">
            <a:extLst>
              <a:ext uri="{FF2B5EF4-FFF2-40B4-BE49-F238E27FC236}">
                <a16:creationId xmlns:a16="http://schemas.microsoft.com/office/drawing/2014/main" id="{841DEB5A-B4ED-4F50-8BB3-E041C8566F35}"/>
              </a:ext>
            </a:extLst>
          </p:cNvPr>
          <p:cNvSpPr>
            <a:spLocks noChangeShapeType="1"/>
          </p:cNvSpPr>
          <p:nvPr/>
        </p:nvSpPr>
        <p:spPr bwMode="auto">
          <a:xfrm flipH="1">
            <a:off x="7086600" y="2438400"/>
            <a:ext cx="304800" cy="3276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770" name="Line 34">
            <a:extLst>
              <a:ext uri="{FF2B5EF4-FFF2-40B4-BE49-F238E27FC236}">
                <a16:creationId xmlns:a16="http://schemas.microsoft.com/office/drawing/2014/main" id="{3B14585D-B5CB-4466-9259-6E850079C419}"/>
              </a:ext>
            </a:extLst>
          </p:cNvPr>
          <p:cNvSpPr>
            <a:spLocks noChangeShapeType="1"/>
          </p:cNvSpPr>
          <p:nvPr/>
        </p:nvSpPr>
        <p:spPr bwMode="auto">
          <a:xfrm flipH="1">
            <a:off x="7391400" y="5410200"/>
            <a:ext cx="1524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771" name="Line 35">
            <a:extLst>
              <a:ext uri="{FF2B5EF4-FFF2-40B4-BE49-F238E27FC236}">
                <a16:creationId xmlns:a16="http://schemas.microsoft.com/office/drawing/2014/main" id="{13CA489A-C942-4B2A-B9CB-4C9E8AB9AA93}"/>
              </a:ext>
            </a:extLst>
          </p:cNvPr>
          <p:cNvSpPr>
            <a:spLocks noChangeShapeType="1"/>
          </p:cNvSpPr>
          <p:nvPr/>
        </p:nvSpPr>
        <p:spPr bwMode="auto">
          <a:xfrm flipH="1">
            <a:off x="3810000" y="6629400"/>
            <a:ext cx="4648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772" name="Line 36">
            <a:extLst>
              <a:ext uri="{FF2B5EF4-FFF2-40B4-BE49-F238E27FC236}">
                <a16:creationId xmlns:a16="http://schemas.microsoft.com/office/drawing/2014/main" id="{53170779-1D6B-484C-8085-C5F7734F1E8E}"/>
              </a:ext>
            </a:extLst>
          </p:cNvPr>
          <p:cNvSpPr>
            <a:spLocks noChangeShapeType="1"/>
          </p:cNvSpPr>
          <p:nvPr/>
        </p:nvSpPr>
        <p:spPr bwMode="auto">
          <a:xfrm flipV="1">
            <a:off x="3810000" y="6096000"/>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773" name="Line 37">
            <a:extLst>
              <a:ext uri="{FF2B5EF4-FFF2-40B4-BE49-F238E27FC236}">
                <a16:creationId xmlns:a16="http://schemas.microsoft.com/office/drawing/2014/main" id="{B001D656-6B07-4979-B907-2EB1F79878CD}"/>
              </a:ext>
            </a:extLst>
          </p:cNvPr>
          <p:cNvSpPr>
            <a:spLocks noChangeShapeType="1"/>
          </p:cNvSpPr>
          <p:nvPr/>
        </p:nvSpPr>
        <p:spPr bwMode="auto">
          <a:xfrm flipV="1">
            <a:off x="8458200" y="5410200"/>
            <a:ext cx="0" cy="1219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774" name="Line 38">
            <a:extLst>
              <a:ext uri="{FF2B5EF4-FFF2-40B4-BE49-F238E27FC236}">
                <a16:creationId xmlns:a16="http://schemas.microsoft.com/office/drawing/2014/main" id="{5CEF58A7-54E9-4BF5-8C4F-1D8E9D954A7B}"/>
              </a:ext>
            </a:extLst>
          </p:cNvPr>
          <p:cNvSpPr>
            <a:spLocks noChangeShapeType="1"/>
          </p:cNvSpPr>
          <p:nvPr/>
        </p:nvSpPr>
        <p:spPr bwMode="auto">
          <a:xfrm>
            <a:off x="6629400" y="4114800"/>
            <a:ext cx="0" cy="1600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775" name="Line 39">
            <a:extLst>
              <a:ext uri="{FF2B5EF4-FFF2-40B4-BE49-F238E27FC236}">
                <a16:creationId xmlns:a16="http://schemas.microsoft.com/office/drawing/2014/main" id="{340839D4-93F6-4C27-9003-379ACDBE4B35}"/>
              </a:ext>
            </a:extLst>
          </p:cNvPr>
          <p:cNvSpPr>
            <a:spLocks noChangeShapeType="1"/>
          </p:cNvSpPr>
          <p:nvPr/>
        </p:nvSpPr>
        <p:spPr bwMode="auto">
          <a:xfrm>
            <a:off x="5791200" y="990600"/>
            <a:ext cx="838200" cy="2286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776" name="Line 40">
            <a:extLst>
              <a:ext uri="{FF2B5EF4-FFF2-40B4-BE49-F238E27FC236}">
                <a16:creationId xmlns:a16="http://schemas.microsoft.com/office/drawing/2014/main" id="{81D54B04-735D-4D9B-A6CF-30A7F9DE1239}"/>
              </a:ext>
            </a:extLst>
          </p:cNvPr>
          <p:cNvSpPr>
            <a:spLocks noChangeShapeType="1"/>
          </p:cNvSpPr>
          <p:nvPr/>
        </p:nvSpPr>
        <p:spPr bwMode="auto">
          <a:xfrm>
            <a:off x="7010400" y="3657600"/>
            <a:ext cx="914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777" name="Line 41">
            <a:extLst>
              <a:ext uri="{FF2B5EF4-FFF2-40B4-BE49-F238E27FC236}">
                <a16:creationId xmlns:a16="http://schemas.microsoft.com/office/drawing/2014/main" id="{4E8FA6E6-8CD8-4CC9-945C-200F69799704}"/>
              </a:ext>
            </a:extLst>
          </p:cNvPr>
          <p:cNvSpPr>
            <a:spLocks noChangeShapeType="1"/>
          </p:cNvSpPr>
          <p:nvPr/>
        </p:nvSpPr>
        <p:spPr bwMode="auto">
          <a:xfrm>
            <a:off x="7924800" y="3657600"/>
            <a:ext cx="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778" name="Line 42">
            <a:extLst>
              <a:ext uri="{FF2B5EF4-FFF2-40B4-BE49-F238E27FC236}">
                <a16:creationId xmlns:a16="http://schemas.microsoft.com/office/drawing/2014/main" id="{4EB7B4C1-B29D-433C-A211-9064F0C88660}"/>
              </a:ext>
            </a:extLst>
          </p:cNvPr>
          <p:cNvSpPr>
            <a:spLocks noChangeShapeType="1"/>
          </p:cNvSpPr>
          <p:nvPr/>
        </p:nvSpPr>
        <p:spPr bwMode="auto">
          <a:xfrm flipH="1">
            <a:off x="6934200" y="2438400"/>
            <a:ext cx="381000" cy="2743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779" name="Line 43">
            <a:extLst>
              <a:ext uri="{FF2B5EF4-FFF2-40B4-BE49-F238E27FC236}">
                <a16:creationId xmlns:a16="http://schemas.microsoft.com/office/drawing/2014/main" id="{CE94E06C-DBE3-4D8D-AAC1-A0778109B9C6}"/>
              </a:ext>
            </a:extLst>
          </p:cNvPr>
          <p:cNvSpPr>
            <a:spLocks noChangeShapeType="1"/>
          </p:cNvSpPr>
          <p:nvPr/>
        </p:nvSpPr>
        <p:spPr bwMode="auto">
          <a:xfrm flipH="1">
            <a:off x="3810000" y="5181600"/>
            <a:ext cx="31242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16780" name="Group 44">
            <a:extLst>
              <a:ext uri="{FF2B5EF4-FFF2-40B4-BE49-F238E27FC236}">
                <a16:creationId xmlns:a16="http://schemas.microsoft.com/office/drawing/2014/main" id="{3772DB05-951C-4028-A35F-C7EC29AF3BDA}"/>
              </a:ext>
            </a:extLst>
          </p:cNvPr>
          <p:cNvGrpSpPr>
            <a:grpSpLocks/>
          </p:cNvGrpSpPr>
          <p:nvPr/>
        </p:nvGrpSpPr>
        <p:grpSpPr bwMode="auto">
          <a:xfrm>
            <a:off x="3475038" y="4271963"/>
            <a:ext cx="2324100" cy="1217612"/>
            <a:chOff x="2189" y="2691"/>
            <a:chExt cx="1464" cy="767"/>
          </a:xfrm>
        </p:grpSpPr>
        <p:sp>
          <p:nvSpPr>
            <p:cNvPr id="116781" name="Rectangle 45">
              <a:extLst>
                <a:ext uri="{FF2B5EF4-FFF2-40B4-BE49-F238E27FC236}">
                  <a16:creationId xmlns:a16="http://schemas.microsoft.com/office/drawing/2014/main" id="{A04FF42C-3759-4E9B-8402-73C01D0C3BB0}"/>
                </a:ext>
              </a:extLst>
            </p:cNvPr>
            <p:cNvSpPr>
              <a:spLocks noChangeArrowheads="1"/>
            </p:cNvSpPr>
            <p:nvPr/>
          </p:nvSpPr>
          <p:spPr bwMode="auto">
            <a:xfrm>
              <a:off x="2748" y="2691"/>
              <a:ext cx="905" cy="54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en-US"/>
                <a:t>GSL Level  Volume Area</a:t>
              </a:r>
            </a:p>
          </p:txBody>
        </p:sp>
        <p:sp>
          <p:nvSpPr>
            <p:cNvPr id="116782" name="Line 46">
              <a:extLst>
                <a:ext uri="{FF2B5EF4-FFF2-40B4-BE49-F238E27FC236}">
                  <a16:creationId xmlns:a16="http://schemas.microsoft.com/office/drawing/2014/main" id="{395596DC-B1CA-4A46-B4D7-550006B751B7}"/>
                </a:ext>
              </a:extLst>
            </p:cNvPr>
            <p:cNvSpPr>
              <a:spLocks noChangeShapeType="1"/>
            </p:cNvSpPr>
            <p:nvPr/>
          </p:nvSpPr>
          <p:spPr bwMode="auto">
            <a:xfrm flipH="1">
              <a:off x="2399" y="2924"/>
              <a:ext cx="34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783" name="Line 47">
              <a:extLst>
                <a:ext uri="{FF2B5EF4-FFF2-40B4-BE49-F238E27FC236}">
                  <a16:creationId xmlns:a16="http://schemas.microsoft.com/office/drawing/2014/main" id="{FEF0D3DD-A9DE-49FD-9735-E5F2B69DA56D}"/>
                </a:ext>
              </a:extLst>
            </p:cNvPr>
            <p:cNvSpPr>
              <a:spLocks noChangeShapeType="1"/>
            </p:cNvSpPr>
            <p:nvPr/>
          </p:nvSpPr>
          <p:spPr bwMode="auto">
            <a:xfrm flipH="1">
              <a:off x="2189" y="2931"/>
              <a:ext cx="211" cy="5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16784" name="Text Box 48">
            <a:extLst>
              <a:ext uri="{FF2B5EF4-FFF2-40B4-BE49-F238E27FC236}">
                <a16:creationId xmlns:a16="http://schemas.microsoft.com/office/drawing/2014/main" id="{F11DCB30-46CD-4623-AA8C-8CA62EA3AC51}"/>
              </a:ext>
            </a:extLst>
          </p:cNvPr>
          <p:cNvSpPr txBox="1">
            <a:spLocks noChangeArrowheads="1"/>
          </p:cNvSpPr>
          <p:nvPr/>
        </p:nvSpPr>
        <p:spPr bwMode="auto">
          <a:xfrm>
            <a:off x="304800" y="457200"/>
            <a:ext cx="594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Processes that drive the GSL Volume fluctuations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3666" name="Group 2">
            <a:extLst>
              <a:ext uri="{FF2B5EF4-FFF2-40B4-BE49-F238E27FC236}">
                <a16:creationId xmlns:a16="http://schemas.microsoft.com/office/drawing/2014/main" id="{8BB5989A-50A0-4A86-A11D-71341C145EFF}"/>
              </a:ext>
            </a:extLst>
          </p:cNvPr>
          <p:cNvGrpSpPr>
            <a:grpSpLocks/>
          </p:cNvGrpSpPr>
          <p:nvPr/>
        </p:nvGrpSpPr>
        <p:grpSpPr bwMode="auto">
          <a:xfrm>
            <a:off x="0" y="762000"/>
            <a:ext cx="9326563" cy="5884863"/>
            <a:chOff x="384" y="11184"/>
            <a:chExt cx="5875" cy="3707"/>
          </a:xfrm>
        </p:grpSpPr>
        <p:sp>
          <p:nvSpPr>
            <p:cNvPr id="113667" name="Text Box 3">
              <a:extLst>
                <a:ext uri="{FF2B5EF4-FFF2-40B4-BE49-F238E27FC236}">
                  <a16:creationId xmlns:a16="http://schemas.microsoft.com/office/drawing/2014/main" id="{9EF0DEB7-B057-4A6D-B941-BD9B8F64CEFC}"/>
                </a:ext>
              </a:extLst>
            </p:cNvPr>
            <p:cNvSpPr txBox="1">
              <a:spLocks noChangeArrowheads="1"/>
            </p:cNvSpPr>
            <p:nvPr/>
          </p:nvSpPr>
          <p:spPr bwMode="auto">
            <a:xfrm rot="16200000">
              <a:off x="-515" y="12881"/>
              <a:ext cx="208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sym typeface="Symbol" panose="05050102010706020507" pitchFamily="18" charset="2"/>
                </a:rPr>
                <a:t>V (+ or -)    </a:t>
              </a:r>
              <a:r>
                <a:rPr lang="en-US" altLang="en-US" sz="2400" b="1"/>
                <a:t>m</a:t>
              </a:r>
              <a:r>
                <a:rPr lang="en-US" altLang="en-US" sz="2400" b="1" baseline="30000"/>
                <a:t>3</a:t>
              </a:r>
            </a:p>
          </p:txBody>
        </p:sp>
        <p:sp>
          <p:nvSpPr>
            <p:cNvPr id="113668" name="Text Box 4">
              <a:extLst>
                <a:ext uri="{FF2B5EF4-FFF2-40B4-BE49-F238E27FC236}">
                  <a16:creationId xmlns:a16="http://schemas.microsoft.com/office/drawing/2014/main" id="{E7125007-881B-4357-BCF7-2E592A093662}"/>
                </a:ext>
              </a:extLst>
            </p:cNvPr>
            <p:cNvSpPr txBox="1">
              <a:spLocks noChangeArrowheads="1"/>
            </p:cNvSpPr>
            <p:nvPr/>
          </p:nvSpPr>
          <p:spPr bwMode="auto">
            <a:xfrm>
              <a:off x="1416" y="11832"/>
              <a:ext cx="246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rgbClr val="FF0000"/>
                  </a:solidFill>
                </a:rPr>
                <a:t>June 15 - Nov 1</a:t>
              </a:r>
            </a:p>
          </p:txBody>
        </p:sp>
        <p:sp>
          <p:nvSpPr>
            <p:cNvPr id="113669" name="Text Box 5">
              <a:extLst>
                <a:ext uri="{FF2B5EF4-FFF2-40B4-BE49-F238E27FC236}">
                  <a16:creationId xmlns:a16="http://schemas.microsoft.com/office/drawing/2014/main" id="{28CCE5DE-DF4A-4040-B9DC-024EE50E4A76}"/>
                </a:ext>
              </a:extLst>
            </p:cNvPr>
            <p:cNvSpPr txBox="1">
              <a:spLocks noChangeArrowheads="1"/>
            </p:cNvSpPr>
            <p:nvPr/>
          </p:nvSpPr>
          <p:spPr bwMode="auto">
            <a:xfrm>
              <a:off x="1414" y="12288"/>
              <a:ext cx="246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rgbClr val="FF0000"/>
                  </a:solidFill>
                </a:rPr>
                <a:t>Nov 1 - June 15</a:t>
              </a:r>
            </a:p>
          </p:txBody>
        </p:sp>
        <p:pic>
          <p:nvPicPr>
            <p:cNvPr id="113670" name="Picture 6">
              <a:extLst>
                <a:ext uri="{FF2B5EF4-FFF2-40B4-BE49-F238E27FC236}">
                  <a16:creationId xmlns:a16="http://schemas.microsoft.com/office/drawing/2014/main" id="{24C4CA85-D464-483F-9589-FE17565557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 y="11184"/>
              <a:ext cx="5539" cy="3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3671" name="Rectangle 7">
            <a:extLst>
              <a:ext uri="{FF2B5EF4-FFF2-40B4-BE49-F238E27FC236}">
                <a16:creationId xmlns:a16="http://schemas.microsoft.com/office/drawing/2014/main" id="{60D8348D-E034-4E96-AC6C-6FB60802C730}"/>
              </a:ext>
            </a:extLst>
          </p:cNvPr>
          <p:cNvSpPr>
            <a:spLocks noChangeArrowheads="1"/>
          </p:cNvSpPr>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a:r>
              <a:rPr lang="en-US" altLang="en-US" sz="3600" i="1">
                <a:effectLst>
                  <a:outerShdw blurRad="38100" dist="38100" dir="2700000" algn="tl">
                    <a:srgbClr val="C0C0C0"/>
                  </a:outerShdw>
                </a:effectLst>
              </a:rPr>
              <a:t>Volume Increase &amp; Decrease each Year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a:extLst>
              <a:ext uri="{FF2B5EF4-FFF2-40B4-BE49-F238E27FC236}">
                <a16:creationId xmlns:a16="http://schemas.microsoft.com/office/drawing/2014/main" id="{E8B99E52-9D4D-404F-A48D-9249E7C320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4875" y="168275"/>
            <a:ext cx="6030913"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4691" name="Text Box 3">
            <a:extLst>
              <a:ext uri="{FF2B5EF4-FFF2-40B4-BE49-F238E27FC236}">
                <a16:creationId xmlns:a16="http://schemas.microsoft.com/office/drawing/2014/main" id="{3A0B3650-F778-45EC-8715-97F2CB58A994}"/>
              </a:ext>
            </a:extLst>
          </p:cNvPr>
          <p:cNvSpPr txBox="1">
            <a:spLocks noChangeArrowheads="1"/>
          </p:cNvSpPr>
          <p:nvPr/>
        </p:nvSpPr>
        <p:spPr bwMode="auto">
          <a:xfrm>
            <a:off x="101600" y="2819400"/>
            <a:ext cx="2032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2800">
                <a:effectLst>
                  <a:outerShdw blurRad="38100" dist="38100" dir="2700000" algn="tl">
                    <a:srgbClr val="C0C0C0"/>
                  </a:outerShdw>
                </a:effectLst>
              </a:rPr>
              <a:t>Streamflow gages</a:t>
            </a:r>
          </a:p>
        </p:txBody>
      </p:sp>
      <p:sp>
        <p:nvSpPr>
          <p:cNvPr id="114692" name="AutoShape 4">
            <a:extLst>
              <a:ext uri="{FF2B5EF4-FFF2-40B4-BE49-F238E27FC236}">
                <a16:creationId xmlns:a16="http://schemas.microsoft.com/office/drawing/2014/main" id="{EE81BA48-C5DB-42DB-B7B3-955A03D35357}"/>
              </a:ext>
            </a:extLst>
          </p:cNvPr>
          <p:cNvSpPr>
            <a:spLocks/>
          </p:cNvSpPr>
          <p:nvPr/>
        </p:nvSpPr>
        <p:spPr bwMode="auto">
          <a:xfrm>
            <a:off x="284163" y="403225"/>
            <a:ext cx="1828800" cy="800100"/>
          </a:xfrm>
          <a:prstGeom prst="borderCallout2">
            <a:avLst>
              <a:gd name="adj1" fmla="val 14287"/>
              <a:gd name="adj2" fmla="val 104167"/>
              <a:gd name="adj3" fmla="val 14287"/>
              <a:gd name="adj4" fmla="val 226301"/>
              <a:gd name="adj5" fmla="val 287102"/>
              <a:gd name="adj6" fmla="val 262153"/>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r>
              <a:rPr lang="en-US" altLang="en-US" sz="1400">
                <a:latin typeface="Tahoma" panose="020B0604030504040204" pitchFamily="34" charset="0"/>
              </a:rPr>
              <a:t>Corrine, Bear River</a:t>
            </a:r>
          </a:p>
          <a:p>
            <a:pPr algn="ctr" eaLnBrk="0" hangingPunct="0"/>
            <a:r>
              <a:rPr lang="en-US" altLang="en-US" sz="1400">
                <a:latin typeface="Tahoma" panose="020B0604030504040204" pitchFamily="34" charset="0"/>
              </a:rPr>
              <a:t>Drainage area 18,205 km</a:t>
            </a:r>
            <a:r>
              <a:rPr lang="en-US" altLang="en-US" sz="1400" baseline="30000">
                <a:latin typeface="Tahoma" panose="020B0604030504040204" pitchFamily="34" charset="0"/>
              </a:rPr>
              <a:t>2</a:t>
            </a:r>
          </a:p>
        </p:txBody>
      </p:sp>
      <p:sp>
        <p:nvSpPr>
          <p:cNvPr id="114693" name="AutoShape 5">
            <a:extLst>
              <a:ext uri="{FF2B5EF4-FFF2-40B4-BE49-F238E27FC236}">
                <a16:creationId xmlns:a16="http://schemas.microsoft.com/office/drawing/2014/main" id="{3E0D388E-B8FA-4815-868C-7ED4E5D8E7F5}"/>
              </a:ext>
            </a:extLst>
          </p:cNvPr>
          <p:cNvSpPr>
            <a:spLocks/>
          </p:cNvSpPr>
          <p:nvPr/>
        </p:nvSpPr>
        <p:spPr bwMode="auto">
          <a:xfrm>
            <a:off x="0" y="5257800"/>
            <a:ext cx="2286000" cy="800100"/>
          </a:xfrm>
          <a:prstGeom prst="borderCallout2">
            <a:avLst>
              <a:gd name="adj1" fmla="val 14287"/>
              <a:gd name="adj2" fmla="val 103333"/>
              <a:gd name="adj3" fmla="val 14287"/>
              <a:gd name="adj4" fmla="val 161806"/>
              <a:gd name="adj5" fmla="val -241667"/>
              <a:gd name="adj6" fmla="val 222569"/>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r>
              <a:rPr lang="en-US" altLang="en-US" sz="1400">
                <a:latin typeface="Tahoma" panose="020B0604030504040204" pitchFamily="34" charset="0"/>
              </a:rPr>
              <a:t>Plain City, Weber River </a:t>
            </a:r>
          </a:p>
          <a:p>
            <a:pPr algn="ctr" eaLnBrk="0" hangingPunct="0"/>
            <a:r>
              <a:rPr lang="en-US" altLang="en-US" sz="1400">
                <a:latin typeface="Tahoma" panose="020B0604030504040204" pitchFamily="34" charset="0"/>
              </a:rPr>
              <a:t>Drainage area 5,390 km</a:t>
            </a:r>
            <a:r>
              <a:rPr lang="en-US" altLang="en-US" sz="1400" baseline="30000">
                <a:latin typeface="Tahoma" panose="020B0604030504040204" pitchFamily="34" charset="0"/>
              </a:rPr>
              <a:t>2</a:t>
            </a:r>
          </a:p>
        </p:txBody>
      </p:sp>
      <p:sp>
        <p:nvSpPr>
          <p:cNvPr id="114694" name="AutoShape 6">
            <a:extLst>
              <a:ext uri="{FF2B5EF4-FFF2-40B4-BE49-F238E27FC236}">
                <a16:creationId xmlns:a16="http://schemas.microsoft.com/office/drawing/2014/main" id="{50EABD23-4404-41D1-848C-D0FAC382B09C}"/>
              </a:ext>
            </a:extLst>
          </p:cNvPr>
          <p:cNvSpPr>
            <a:spLocks/>
          </p:cNvSpPr>
          <p:nvPr/>
        </p:nvSpPr>
        <p:spPr bwMode="auto">
          <a:xfrm>
            <a:off x="7086600" y="228600"/>
            <a:ext cx="1752600" cy="914400"/>
          </a:xfrm>
          <a:prstGeom prst="borderCallout2">
            <a:avLst>
              <a:gd name="adj1" fmla="val 12500"/>
              <a:gd name="adj2" fmla="val -4347"/>
              <a:gd name="adj3" fmla="val 12500"/>
              <a:gd name="adj4" fmla="val -51269"/>
              <a:gd name="adj5" fmla="val 451389"/>
              <a:gd name="adj6" fmla="val -100181"/>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r>
              <a:rPr lang="en-US" altLang="en-US" sz="1400">
                <a:latin typeface="Tahoma" panose="020B0604030504040204" pitchFamily="34" charset="0"/>
              </a:rPr>
              <a:t>SLC, Jordan/Provo River Drainage area 8,904 km</a:t>
            </a:r>
            <a:r>
              <a:rPr lang="en-US" altLang="en-US" sz="1400" baseline="30000">
                <a:latin typeface="Tahoma" panose="020B0604030504040204" pitchFamily="34" charset="0"/>
              </a:rPr>
              <a:t>2</a:t>
            </a:r>
          </a:p>
        </p:txBody>
      </p:sp>
      <p:sp>
        <p:nvSpPr>
          <p:cNvPr id="114695" name="AutoShape 7">
            <a:extLst>
              <a:ext uri="{FF2B5EF4-FFF2-40B4-BE49-F238E27FC236}">
                <a16:creationId xmlns:a16="http://schemas.microsoft.com/office/drawing/2014/main" id="{3568765D-3686-483E-AE9F-8638F33F42B3}"/>
              </a:ext>
            </a:extLst>
          </p:cNvPr>
          <p:cNvSpPr>
            <a:spLocks/>
          </p:cNvSpPr>
          <p:nvPr/>
        </p:nvSpPr>
        <p:spPr bwMode="auto">
          <a:xfrm>
            <a:off x="7467600" y="3733800"/>
            <a:ext cx="1447800" cy="990600"/>
          </a:xfrm>
          <a:prstGeom prst="borderCallout2">
            <a:avLst>
              <a:gd name="adj1" fmla="val 11537"/>
              <a:gd name="adj2" fmla="val -5264"/>
              <a:gd name="adj3" fmla="val 11537"/>
              <a:gd name="adj4" fmla="val -65023"/>
              <a:gd name="adj5" fmla="val 163782"/>
              <a:gd name="adj6" fmla="val -127194"/>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r>
              <a:rPr lang="en-US" altLang="en-US" sz="1400">
                <a:latin typeface="Tahoma" panose="020B0604030504040204" pitchFamily="34" charset="0"/>
              </a:rPr>
              <a:t>Provo, Provo River Drainage area 1,743 km</a:t>
            </a:r>
            <a:r>
              <a:rPr lang="en-US" altLang="en-US" sz="1400" baseline="30000">
                <a:latin typeface="Tahoma" panose="020B0604030504040204" pitchFamily="34" charset="0"/>
              </a:rPr>
              <a:t>2</a:t>
            </a:r>
          </a:p>
        </p:txBody>
      </p:sp>
      <p:sp>
        <p:nvSpPr>
          <p:cNvPr id="114696" name="AutoShape 8">
            <a:extLst>
              <a:ext uri="{FF2B5EF4-FFF2-40B4-BE49-F238E27FC236}">
                <a16:creationId xmlns:a16="http://schemas.microsoft.com/office/drawing/2014/main" id="{6DDF95E1-E159-46A9-BF51-96703C82A845}"/>
              </a:ext>
            </a:extLst>
          </p:cNvPr>
          <p:cNvSpPr>
            <a:spLocks/>
          </p:cNvSpPr>
          <p:nvPr/>
        </p:nvSpPr>
        <p:spPr bwMode="auto">
          <a:xfrm>
            <a:off x="2563813" y="5897563"/>
            <a:ext cx="1828800" cy="800100"/>
          </a:xfrm>
          <a:prstGeom prst="borderCallout2">
            <a:avLst>
              <a:gd name="adj1" fmla="val 14287"/>
              <a:gd name="adj2" fmla="val 104167"/>
              <a:gd name="adj3" fmla="val 14287"/>
              <a:gd name="adj4" fmla="val 140366"/>
              <a:gd name="adj5" fmla="val -14287"/>
              <a:gd name="adj6" fmla="val 178125"/>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r>
              <a:rPr lang="en-US" altLang="en-US" sz="1400">
                <a:latin typeface="Tahoma" panose="020B0604030504040204" pitchFamily="34" charset="0"/>
              </a:rPr>
              <a:t>Spanish, Jordan River Drainage area 1,689 km</a:t>
            </a:r>
            <a:r>
              <a:rPr lang="en-US" altLang="en-US" sz="1400" baseline="30000">
                <a:latin typeface="Tahoma" panose="020B0604030504040204" pitchFamily="34" charset="0"/>
              </a:rPr>
              <a:t>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8B002FA4-18AB-4107-8E75-84ED55BB9BA2}"/>
              </a:ext>
            </a:extLst>
          </p:cNvPr>
          <p:cNvSpPr>
            <a:spLocks noGrp="1" noChangeArrowheads="1"/>
          </p:cNvSpPr>
          <p:nvPr>
            <p:ph type="title"/>
          </p:nvPr>
        </p:nvSpPr>
        <p:spPr>
          <a:xfrm>
            <a:off x="723900" y="76200"/>
            <a:ext cx="7696200" cy="1143000"/>
          </a:xfrm>
        </p:spPr>
        <p:txBody>
          <a:bodyPr/>
          <a:lstStyle/>
          <a:p>
            <a:r>
              <a:rPr lang="en-US" altLang="en-US" i="1"/>
              <a:t>Annual Streamflows</a:t>
            </a:r>
          </a:p>
        </p:txBody>
      </p:sp>
      <p:grpSp>
        <p:nvGrpSpPr>
          <p:cNvPr id="115715" name="Group 3">
            <a:extLst>
              <a:ext uri="{FF2B5EF4-FFF2-40B4-BE49-F238E27FC236}">
                <a16:creationId xmlns:a16="http://schemas.microsoft.com/office/drawing/2014/main" id="{EC078373-4EA3-4497-9E59-055BBEF2AA28}"/>
              </a:ext>
            </a:extLst>
          </p:cNvPr>
          <p:cNvGrpSpPr>
            <a:grpSpLocks/>
          </p:cNvGrpSpPr>
          <p:nvPr/>
        </p:nvGrpSpPr>
        <p:grpSpPr bwMode="auto">
          <a:xfrm>
            <a:off x="381000" y="1371600"/>
            <a:ext cx="8305800" cy="5257800"/>
            <a:chOff x="15791" y="624"/>
            <a:chExt cx="4320" cy="3092"/>
          </a:xfrm>
        </p:grpSpPr>
        <p:pic>
          <p:nvPicPr>
            <p:cNvPr id="115716" name="Picture 4" descr="watershed_annual_streamflows">
              <a:extLst>
                <a:ext uri="{FF2B5EF4-FFF2-40B4-BE49-F238E27FC236}">
                  <a16:creationId xmlns:a16="http://schemas.microsoft.com/office/drawing/2014/main" id="{1B4D38F2-B063-417E-9FE8-584714D1547D}"/>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80" y="624"/>
              <a:ext cx="4031" cy="3092"/>
            </a:xfrm>
            <a:prstGeom prst="rect">
              <a:avLst/>
            </a:prstGeom>
            <a:noFill/>
            <a:extLst>
              <a:ext uri="{909E8E84-426E-40DD-AFC4-6F175D3DCCD1}">
                <a14:hiddenFill xmlns:a14="http://schemas.microsoft.com/office/drawing/2010/main">
                  <a:solidFill>
                    <a:srgbClr val="FFFFFF"/>
                  </a:solidFill>
                </a14:hiddenFill>
              </a:ext>
            </a:extLst>
          </p:spPr>
        </p:pic>
        <p:sp>
          <p:nvSpPr>
            <p:cNvPr id="115717" name="Text Box 5">
              <a:extLst>
                <a:ext uri="{FF2B5EF4-FFF2-40B4-BE49-F238E27FC236}">
                  <a16:creationId xmlns:a16="http://schemas.microsoft.com/office/drawing/2014/main" id="{33E14691-707D-4FAE-93B1-33390D546324}"/>
                </a:ext>
              </a:extLst>
            </p:cNvPr>
            <p:cNvSpPr txBox="1">
              <a:spLocks noChangeArrowheads="1"/>
            </p:cNvSpPr>
            <p:nvPr/>
          </p:nvSpPr>
          <p:spPr bwMode="auto">
            <a:xfrm rot="16200000">
              <a:off x="15547" y="1807"/>
              <a:ext cx="725" cy="238"/>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389438">
                <a:defRPr sz="2400">
                  <a:solidFill>
                    <a:schemeClr val="tx1"/>
                  </a:solidFill>
                  <a:latin typeface="Times New Roman" panose="02020603050405020304" pitchFamily="18" charset="0"/>
                  <a:cs typeface="Arial" panose="020B0604020202020204" pitchFamily="34" charset="0"/>
                </a:defRPr>
              </a:lvl1pPr>
              <a:lvl2pPr defTabSz="4389438">
                <a:defRPr sz="2400">
                  <a:solidFill>
                    <a:schemeClr val="tx1"/>
                  </a:solidFill>
                  <a:latin typeface="Times New Roman" panose="02020603050405020304" pitchFamily="18" charset="0"/>
                  <a:cs typeface="Arial" panose="020B0604020202020204" pitchFamily="34" charset="0"/>
                </a:defRPr>
              </a:lvl2pPr>
              <a:lvl3pPr defTabSz="4389438">
                <a:defRPr sz="2400">
                  <a:solidFill>
                    <a:schemeClr val="tx1"/>
                  </a:solidFill>
                  <a:latin typeface="Times New Roman" panose="02020603050405020304" pitchFamily="18" charset="0"/>
                  <a:cs typeface="Arial" panose="020B0604020202020204" pitchFamily="34" charset="0"/>
                </a:defRPr>
              </a:lvl3pPr>
              <a:lvl4pPr defTabSz="4389438">
                <a:defRPr sz="2400">
                  <a:solidFill>
                    <a:schemeClr val="tx1"/>
                  </a:solidFill>
                  <a:latin typeface="Times New Roman" panose="02020603050405020304" pitchFamily="18" charset="0"/>
                  <a:cs typeface="Arial" panose="020B0604020202020204" pitchFamily="34" charset="0"/>
                </a:defRPr>
              </a:lvl4pPr>
              <a:lvl5pPr defTabSz="4389438">
                <a:defRPr sz="2400">
                  <a:solidFill>
                    <a:schemeClr val="tx1"/>
                  </a:solidFill>
                  <a:latin typeface="Times New Roman" panose="02020603050405020304" pitchFamily="18" charset="0"/>
                  <a:cs typeface="Arial" panose="020B0604020202020204" pitchFamily="34" charset="0"/>
                </a:defRPr>
              </a:lvl5pPr>
              <a:lvl6pPr defTabSz="4389438"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defTabSz="4389438"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defTabSz="4389438"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defTabSz="4389438"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en-US" altLang="en-US" b="1">
                  <a:latin typeface="Arial" panose="020B0604020202020204" pitchFamily="34" charset="0"/>
                </a:rPr>
                <a:t>m</a:t>
              </a:r>
              <a:r>
                <a:rPr lang="en-US" altLang="en-US" b="1" baseline="30000">
                  <a:latin typeface="Arial" panose="020B0604020202020204" pitchFamily="34" charset="0"/>
                </a:rPr>
                <a:t>3</a:t>
              </a:r>
              <a:endParaRPr lang="en-US" altLang="en-US" b="1">
                <a:latin typeface="Arial" panose="020B0604020202020204" pitchFamily="34" charset="0"/>
              </a:endParaRPr>
            </a:p>
          </p:txBody>
        </p:sp>
      </p:grpSp>
      <p:sp>
        <p:nvSpPr>
          <p:cNvPr id="115718" name="Text Box 6">
            <a:extLst>
              <a:ext uri="{FF2B5EF4-FFF2-40B4-BE49-F238E27FC236}">
                <a16:creationId xmlns:a16="http://schemas.microsoft.com/office/drawing/2014/main" id="{AD9DAD33-A813-41FC-B238-ABAD007A4320}"/>
              </a:ext>
            </a:extLst>
          </p:cNvPr>
          <p:cNvSpPr txBox="1">
            <a:spLocks noChangeArrowheads="1"/>
          </p:cNvSpPr>
          <p:nvPr/>
        </p:nvSpPr>
        <p:spPr bwMode="auto">
          <a:xfrm>
            <a:off x="0" y="6461125"/>
            <a:ext cx="2971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i="1">
                <a:effectLst>
                  <a:outerShdw blurRad="38100" dist="38100" dir="2700000" algn="tl">
                    <a:srgbClr val="C0C0C0"/>
                  </a:outerShdw>
                </a:effectLst>
              </a:rPr>
              <a:t>USGS Data</a:t>
            </a:r>
          </a:p>
        </p:txBody>
      </p:sp>
      <p:sp>
        <p:nvSpPr>
          <p:cNvPr id="115719" name="AutoShape 7">
            <a:extLst>
              <a:ext uri="{FF2B5EF4-FFF2-40B4-BE49-F238E27FC236}">
                <a16:creationId xmlns:a16="http://schemas.microsoft.com/office/drawing/2014/main" id="{598464BD-FECB-411E-A570-8DF47188361D}"/>
              </a:ext>
            </a:extLst>
          </p:cNvPr>
          <p:cNvSpPr>
            <a:spLocks/>
          </p:cNvSpPr>
          <p:nvPr/>
        </p:nvSpPr>
        <p:spPr bwMode="auto">
          <a:xfrm>
            <a:off x="7239000" y="1181100"/>
            <a:ext cx="1752600" cy="419100"/>
          </a:xfrm>
          <a:prstGeom prst="borderCallout2">
            <a:avLst>
              <a:gd name="adj1" fmla="val 27273"/>
              <a:gd name="adj2" fmla="val -4347"/>
              <a:gd name="adj3" fmla="val 27273"/>
              <a:gd name="adj4" fmla="val -35144"/>
              <a:gd name="adj5" fmla="val 518181"/>
              <a:gd name="adj6" fmla="val -67394"/>
            </a:avLst>
          </a:prstGeom>
          <a:solidFill>
            <a:srgbClr val="FFFF99"/>
          </a:solidFill>
          <a:ln w="15875" algn="ctr">
            <a:solidFill>
              <a:schemeClr val="tx1"/>
            </a:solidFill>
            <a:miter lim="800000"/>
            <a:headEnd/>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600" b="1"/>
              <a:t>1600 Mm</a:t>
            </a:r>
            <a:r>
              <a:rPr lang="en-US" altLang="en-US" sz="1600" b="1" baseline="30000"/>
              <a:t>3</a:t>
            </a:r>
            <a:r>
              <a:rPr lang="en-US" altLang="en-US" sz="1600" b="1"/>
              <a:t>/year</a:t>
            </a:r>
            <a:endParaRPr lang="en-US" altLang="en-US" sz="1600" b="1" baseline="30000"/>
          </a:p>
        </p:txBody>
      </p:sp>
      <p:sp>
        <p:nvSpPr>
          <p:cNvPr id="115720" name="AutoShape 8">
            <a:extLst>
              <a:ext uri="{FF2B5EF4-FFF2-40B4-BE49-F238E27FC236}">
                <a16:creationId xmlns:a16="http://schemas.microsoft.com/office/drawing/2014/main" id="{686817F6-CF48-421C-A14F-840580EA620D}"/>
              </a:ext>
            </a:extLst>
          </p:cNvPr>
          <p:cNvSpPr>
            <a:spLocks/>
          </p:cNvSpPr>
          <p:nvPr/>
        </p:nvSpPr>
        <p:spPr bwMode="auto">
          <a:xfrm>
            <a:off x="7391400" y="2095500"/>
            <a:ext cx="1600200" cy="342900"/>
          </a:xfrm>
          <a:prstGeom prst="borderCallout2">
            <a:avLst>
              <a:gd name="adj1" fmla="val 33333"/>
              <a:gd name="adj2" fmla="val -4764"/>
              <a:gd name="adj3" fmla="val 33333"/>
              <a:gd name="adj4" fmla="val -46824"/>
              <a:gd name="adj5" fmla="val 877778"/>
              <a:gd name="adj6" fmla="val -90477"/>
            </a:avLst>
          </a:prstGeom>
          <a:solidFill>
            <a:srgbClr val="FFFF99"/>
          </a:solidFill>
          <a:ln w="15875" algn="ctr">
            <a:solidFill>
              <a:schemeClr val="tx1"/>
            </a:solidFill>
            <a:miter lim="800000"/>
            <a:headEnd/>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600" b="1"/>
              <a:t>520 Mm</a:t>
            </a:r>
            <a:r>
              <a:rPr lang="en-US" altLang="en-US" sz="1600" b="1" baseline="30000"/>
              <a:t>3</a:t>
            </a:r>
            <a:r>
              <a:rPr lang="en-US" altLang="en-US" sz="1600" b="1"/>
              <a:t>/year</a:t>
            </a:r>
            <a:endParaRPr lang="en-US" altLang="en-US" sz="1600" b="1" baseline="30000"/>
          </a:p>
        </p:txBody>
      </p:sp>
      <p:sp>
        <p:nvSpPr>
          <p:cNvPr id="115721" name="AutoShape 9">
            <a:extLst>
              <a:ext uri="{FF2B5EF4-FFF2-40B4-BE49-F238E27FC236}">
                <a16:creationId xmlns:a16="http://schemas.microsoft.com/office/drawing/2014/main" id="{10C117DC-5B6A-4352-8C68-6A11A5D2757B}"/>
              </a:ext>
            </a:extLst>
          </p:cNvPr>
          <p:cNvSpPr>
            <a:spLocks/>
          </p:cNvSpPr>
          <p:nvPr/>
        </p:nvSpPr>
        <p:spPr bwMode="auto">
          <a:xfrm>
            <a:off x="7391400" y="2705100"/>
            <a:ext cx="1524000" cy="342900"/>
          </a:xfrm>
          <a:prstGeom prst="borderCallout2">
            <a:avLst>
              <a:gd name="adj1" fmla="val 33333"/>
              <a:gd name="adj2" fmla="val -5000"/>
              <a:gd name="adj3" fmla="val 33333"/>
              <a:gd name="adj4" fmla="val -49065"/>
              <a:gd name="adj5" fmla="val 900000"/>
              <a:gd name="adj6" fmla="val -95000"/>
            </a:avLst>
          </a:prstGeom>
          <a:solidFill>
            <a:srgbClr val="FFFF99"/>
          </a:solidFill>
          <a:ln w="15875" algn="ctr">
            <a:solidFill>
              <a:schemeClr val="tx1"/>
            </a:solidFill>
            <a:miter lim="800000"/>
            <a:headEnd/>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600" b="1"/>
              <a:t>126 Mm</a:t>
            </a:r>
            <a:r>
              <a:rPr lang="en-US" altLang="en-US" sz="1600" b="1" baseline="30000"/>
              <a:t>3</a:t>
            </a:r>
            <a:r>
              <a:rPr lang="en-US" altLang="en-US" sz="1600" b="1"/>
              <a:t>/year</a:t>
            </a:r>
            <a:endParaRPr lang="en-US" altLang="en-US" sz="1600" b="1" baseline="300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a:extLst>
              <a:ext uri="{FF2B5EF4-FFF2-40B4-BE49-F238E27FC236}">
                <a16:creationId xmlns:a16="http://schemas.microsoft.com/office/drawing/2014/main" id="{503CE4AA-94F2-47A0-843B-8A0EC61617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678"/>
          <a:stretch>
            <a:fillRect/>
          </a:stretch>
        </p:blipFill>
        <p:spPr bwMode="auto">
          <a:xfrm>
            <a:off x="4575175" y="457200"/>
            <a:ext cx="4733925" cy="594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3907" name="Rectangle 3">
            <a:extLst>
              <a:ext uri="{FF2B5EF4-FFF2-40B4-BE49-F238E27FC236}">
                <a16:creationId xmlns:a16="http://schemas.microsoft.com/office/drawing/2014/main" id="{EE21CDDB-9733-473F-B605-27262EE4554F}"/>
              </a:ext>
            </a:extLst>
          </p:cNvPr>
          <p:cNvSpPr>
            <a:spLocks noChangeArrowheads="1"/>
          </p:cNvSpPr>
          <p:nvPr/>
        </p:nvSpPr>
        <p:spPr bwMode="auto">
          <a:xfrm>
            <a:off x="4329113" y="963613"/>
            <a:ext cx="495300" cy="47069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23908" name="Picture 4">
            <a:extLst>
              <a:ext uri="{FF2B5EF4-FFF2-40B4-BE49-F238E27FC236}">
                <a16:creationId xmlns:a16="http://schemas.microsoft.com/office/drawing/2014/main" id="{6C247A53-5CEE-45CA-8BF3-1881B66180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8" y="449263"/>
            <a:ext cx="5143500" cy="596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3909" name="Rectangle 5">
            <a:extLst>
              <a:ext uri="{FF2B5EF4-FFF2-40B4-BE49-F238E27FC236}">
                <a16:creationId xmlns:a16="http://schemas.microsoft.com/office/drawing/2014/main" id="{7D940602-9BB7-4625-8BCC-39B307FE8108}"/>
              </a:ext>
            </a:extLst>
          </p:cNvPr>
          <p:cNvSpPr>
            <a:spLocks noGrp="1" noChangeArrowheads="1"/>
          </p:cNvSpPr>
          <p:nvPr>
            <p:ph type="title"/>
          </p:nvPr>
        </p:nvSpPr>
        <p:spPr>
          <a:xfrm>
            <a:off x="0" y="146050"/>
            <a:ext cx="9144000" cy="766763"/>
          </a:xfrm>
        </p:spPr>
        <p:txBody>
          <a:bodyPr/>
          <a:lstStyle/>
          <a:p>
            <a:r>
              <a:rPr lang="en-US" altLang="en-US" sz="3600"/>
              <a:t>Nov 1 - June 15 lake volume increase</a:t>
            </a:r>
          </a:p>
        </p:txBody>
      </p:sp>
      <p:sp>
        <p:nvSpPr>
          <p:cNvPr id="123910" name="Text Box 6">
            <a:extLst>
              <a:ext uri="{FF2B5EF4-FFF2-40B4-BE49-F238E27FC236}">
                <a16:creationId xmlns:a16="http://schemas.microsoft.com/office/drawing/2014/main" id="{0148367C-37A3-4F6A-A6A5-D44FF933330B}"/>
              </a:ext>
            </a:extLst>
          </p:cNvPr>
          <p:cNvSpPr txBox="1">
            <a:spLocks noChangeArrowheads="1"/>
          </p:cNvSpPr>
          <p:nvPr/>
        </p:nvSpPr>
        <p:spPr bwMode="auto">
          <a:xfrm>
            <a:off x="1390650" y="5864225"/>
            <a:ext cx="2946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a:t>Annual total streamflow, Q (m</a:t>
            </a:r>
            <a:r>
              <a:rPr lang="en-US" altLang="en-US" sz="2000" baseline="30000"/>
              <a:t>3</a:t>
            </a:r>
            <a:r>
              <a:rPr lang="en-US" altLang="en-US" sz="2000"/>
              <a:t>) </a:t>
            </a:r>
          </a:p>
        </p:txBody>
      </p:sp>
      <p:sp>
        <p:nvSpPr>
          <p:cNvPr id="123911" name="Text Box 7">
            <a:extLst>
              <a:ext uri="{FF2B5EF4-FFF2-40B4-BE49-F238E27FC236}">
                <a16:creationId xmlns:a16="http://schemas.microsoft.com/office/drawing/2014/main" id="{0548C967-5D4F-4A53-8250-983146C57D1C}"/>
              </a:ext>
            </a:extLst>
          </p:cNvPr>
          <p:cNvSpPr txBox="1">
            <a:spLocks noChangeArrowheads="1"/>
          </p:cNvSpPr>
          <p:nvPr/>
        </p:nvSpPr>
        <p:spPr bwMode="auto">
          <a:xfrm rot="16200000">
            <a:off x="-1310481" y="3047207"/>
            <a:ext cx="3105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n-US" b="1">
                <a:latin typeface="Arial Unicode MS" pitchFamily="34" charset="-128"/>
                <a:ea typeface="Arial Unicode MS" pitchFamily="34" charset="-128"/>
              </a:rPr>
              <a:t>Δ</a:t>
            </a:r>
            <a:r>
              <a:rPr lang="en-US" altLang="en-US" b="1">
                <a:latin typeface="Arial Unicode MS" pitchFamily="34" charset="-128"/>
                <a:ea typeface="Arial Unicode MS" pitchFamily="34" charset="-128"/>
              </a:rPr>
              <a:t>V+ (m</a:t>
            </a:r>
            <a:r>
              <a:rPr lang="en-US" altLang="en-US" b="1" baseline="30000">
                <a:latin typeface="Arial Unicode MS" pitchFamily="34" charset="-128"/>
                <a:ea typeface="Arial Unicode MS" pitchFamily="34" charset="-128"/>
              </a:rPr>
              <a:t>3</a:t>
            </a:r>
            <a:r>
              <a:rPr lang="en-US" altLang="en-US" b="1">
                <a:latin typeface="Arial Unicode MS" pitchFamily="34" charset="-128"/>
                <a:ea typeface="Arial Unicode MS" pitchFamily="34" charset="-128"/>
              </a:rPr>
              <a:t>)   Nov 1 - June 15</a:t>
            </a:r>
            <a:endParaRPr lang="el-GR" altLang="en-US" b="1" baseline="30000">
              <a:latin typeface="Arial Unicode MS" pitchFamily="34" charset="-128"/>
              <a:ea typeface="Arial Unicode MS" pitchFamily="34" charset="-128"/>
            </a:endParaRPr>
          </a:p>
        </p:txBody>
      </p:sp>
      <p:sp>
        <p:nvSpPr>
          <p:cNvPr id="123912" name="Text Box 8">
            <a:extLst>
              <a:ext uri="{FF2B5EF4-FFF2-40B4-BE49-F238E27FC236}">
                <a16:creationId xmlns:a16="http://schemas.microsoft.com/office/drawing/2014/main" id="{5ECFF0EA-D9E1-4CD6-AF3F-8FE1E8350573}"/>
              </a:ext>
            </a:extLst>
          </p:cNvPr>
          <p:cNvSpPr txBox="1">
            <a:spLocks noChangeArrowheads="1"/>
          </p:cNvSpPr>
          <p:nvPr/>
        </p:nvSpPr>
        <p:spPr bwMode="auto">
          <a:xfrm rot="-2402304">
            <a:off x="3030538" y="1552575"/>
            <a:ext cx="1885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1:1 line</a:t>
            </a:r>
            <a:endParaRPr lang="en-US" altLang="en-US" baseline="30000"/>
          </a:p>
        </p:txBody>
      </p:sp>
      <p:sp>
        <p:nvSpPr>
          <p:cNvPr id="123913" name="Text Box 9">
            <a:extLst>
              <a:ext uri="{FF2B5EF4-FFF2-40B4-BE49-F238E27FC236}">
                <a16:creationId xmlns:a16="http://schemas.microsoft.com/office/drawing/2014/main" id="{2D8B0E7D-441C-4F4D-AF2A-BF360144AB25}"/>
              </a:ext>
            </a:extLst>
          </p:cNvPr>
          <p:cNvSpPr txBox="1">
            <a:spLocks noChangeArrowheads="1"/>
          </p:cNvSpPr>
          <p:nvPr/>
        </p:nvSpPr>
        <p:spPr bwMode="auto">
          <a:xfrm>
            <a:off x="5135563" y="5930900"/>
            <a:ext cx="39306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a:t>Lake annual precipitation volume, P (m</a:t>
            </a:r>
            <a:r>
              <a:rPr lang="en-US" altLang="en-US" sz="2000" baseline="30000"/>
              <a:t>3</a:t>
            </a:r>
            <a:r>
              <a:rPr lang="en-US" altLang="en-US" sz="2000"/>
              <a:t>) </a:t>
            </a:r>
          </a:p>
        </p:txBody>
      </p:sp>
      <p:sp>
        <p:nvSpPr>
          <p:cNvPr id="123914" name="Line 10">
            <a:extLst>
              <a:ext uri="{FF2B5EF4-FFF2-40B4-BE49-F238E27FC236}">
                <a16:creationId xmlns:a16="http://schemas.microsoft.com/office/drawing/2014/main" id="{93532578-A2D5-4A86-8843-111D00402A1E}"/>
              </a:ext>
            </a:extLst>
          </p:cNvPr>
          <p:cNvSpPr>
            <a:spLocks noChangeShapeType="1"/>
          </p:cNvSpPr>
          <p:nvPr/>
        </p:nvSpPr>
        <p:spPr bwMode="auto">
          <a:xfrm>
            <a:off x="5076825" y="1601788"/>
            <a:ext cx="377825"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915" name="Text Box 11">
            <a:extLst>
              <a:ext uri="{FF2B5EF4-FFF2-40B4-BE49-F238E27FC236}">
                <a16:creationId xmlns:a16="http://schemas.microsoft.com/office/drawing/2014/main" id="{42776333-A307-47DF-AC01-DD45775DB393}"/>
              </a:ext>
            </a:extLst>
          </p:cNvPr>
          <p:cNvSpPr txBox="1">
            <a:spLocks noChangeArrowheads="1"/>
          </p:cNvSpPr>
          <p:nvPr/>
        </p:nvSpPr>
        <p:spPr bwMode="auto">
          <a:xfrm>
            <a:off x="5334000" y="1296988"/>
            <a:ext cx="13795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t>LOWESS (R defaults)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B6A65A07-9C29-45B8-94B2-2A3AFD68B4C4}"/>
              </a:ext>
            </a:extLst>
          </p:cNvPr>
          <p:cNvSpPr>
            <a:spLocks noGrp="1" noChangeArrowheads="1"/>
          </p:cNvSpPr>
          <p:nvPr>
            <p:ph type="title"/>
          </p:nvPr>
        </p:nvSpPr>
        <p:spPr>
          <a:xfrm>
            <a:off x="468313" y="200025"/>
            <a:ext cx="8229600" cy="712788"/>
          </a:xfrm>
        </p:spPr>
        <p:txBody>
          <a:bodyPr/>
          <a:lstStyle/>
          <a:p>
            <a:r>
              <a:rPr lang="en-US" altLang="en-US" sz="4000"/>
              <a:t>Great Salt Lake Evaporation from annual mass balance E = P+Q-</a:t>
            </a:r>
            <a:r>
              <a:rPr lang="en-US" altLang="en-US" sz="4000">
                <a:sym typeface="Symbol" panose="05050102010706020507" pitchFamily="18" charset="2"/>
              </a:rPr>
              <a:t>V  </a:t>
            </a:r>
          </a:p>
        </p:txBody>
      </p:sp>
      <p:sp>
        <p:nvSpPr>
          <p:cNvPr id="126979" name="Text Box 3">
            <a:extLst>
              <a:ext uri="{FF2B5EF4-FFF2-40B4-BE49-F238E27FC236}">
                <a16:creationId xmlns:a16="http://schemas.microsoft.com/office/drawing/2014/main" id="{955F4657-2E72-42CE-A164-466AEC34CCDE}"/>
              </a:ext>
            </a:extLst>
          </p:cNvPr>
          <p:cNvSpPr txBox="1">
            <a:spLocks noChangeArrowheads="1"/>
          </p:cNvSpPr>
          <p:nvPr/>
        </p:nvSpPr>
        <p:spPr bwMode="auto">
          <a:xfrm>
            <a:off x="4140200" y="6324600"/>
            <a:ext cx="163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Area m</a:t>
            </a:r>
            <a:r>
              <a:rPr lang="en-US" altLang="en-US" sz="2400" baseline="30000"/>
              <a:t>2</a:t>
            </a:r>
          </a:p>
        </p:txBody>
      </p:sp>
      <p:sp>
        <p:nvSpPr>
          <p:cNvPr id="126980" name="Text Box 4">
            <a:extLst>
              <a:ext uri="{FF2B5EF4-FFF2-40B4-BE49-F238E27FC236}">
                <a16:creationId xmlns:a16="http://schemas.microsoft.com/office/drawing/2014/main" id="{464DCBA7-DC72-4BAC-B08D-1943E0F1B1AA}"/>
              </a:ext>
            </a:extLst>
          </p:cNvPr>
          <p:cNvSpPr txBox="1">
            <a:spLocks noChangeArrowheads="1"/>
          </p:cNvSpPr>
          <p:nvPr/>
        </p:nvSpPr>
        <p:spPr bwMode="auto">
          <a:xfrm rot="16200000">
            <a:off x="950913" y="3022600"/>
            <a:ext cx="1073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chemeClr val="tx2"/>
                </a:solidFill>
              </a:rPr>
              <a:t>E</a:t>
            </a:r>
            <a:r>
              <a:rPr lang="en-US" altLang="en-US" sz="2400"/>
              <a:t>   m</a:t>
            </a:r>
            <a:r>
              <a:rPr lang="en-US" altLang="en-US" sz="2400" baseline="30000"/>
              <a:t>3</a:t>
            </a:r>
          </a:p>
        </p:txBody>
      </p:sp>
      <p:grpSp>
        <p:nvGrpSpPr>
          <p:cNvPr id="126981" name="Group 5">
            <a:extLst>
              <a:ext uri="{FF2B5EF4-FFF2-40B4-BE49-F238E27FC236}">
                <a16:creationId xmlns:a16="http://schemas.microsoft.com/office/drawing/2014/main" id="{45637A50-5A2B-4D83-A336-08CC822F89A8}"/>
              </a:ext>
            </a:extLst>
          </p:cNvPr>
          <p:cNvGrpSpPr>
            <a:grpSpLocks/>
          </p:cNvGrpSpPr>
          <p:nvPr/>
        </p:nvGrpSpPr>
        <p:grpSpPr bwMode="auto">
          <a:xfrm>
            <a:off x="2546350" y="1457325"/>
            <a:ext cx="1636713" cy="641350"/>
            <a:chOff x="614" y="918"/>
            <a:chExt cx="1031" cy="404"/>
          </a:xfrm>
        </p:grpSpPr>
        <p:sp>
          <p:nvSpPr>
            <p:cNvPr id="126982" name="Line 6">
              <a:extLst>
                <a:ext uri="{FF2B5EF4-FFF2-40B4-BE49-F238E27FC236}">
                  <a16:creationId xmlns:a16="http://schemas.microsoft.com/office/drawing/2014/main" id="{49F06923-891A-4AF2-B32B-F16FBF055E5B}"/>
                </a:ext>
              </a:extLst>
            </p:cNvPr>
            <p:cNvSpPr>
              <a:spLocks noChangeShapeType="1"/>
            </p:cNvSpPr>
            <p:nvPr/>
          </p:nvSpPr>
          <p:spPr bwMode="auto">
            <a:xfrm>
              <a:off x="614" y="1110"/>
              <a:ext cx="238"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983" name="Text Box 7">
              <a:extLst>
                <a:ext uri="{FF2B5EF4-FFF2-40B4-BE49-F238E27FC236}">
                  <a16:creationId xmlns:a16="http://schemas.microsoft.com/office/drawing/2014/main" id="{A02DD13C-98F9-4B40-BE3E-071B60681BDF}"/>
                </a:ext>
              </a:extLst>
            </p:cNvPr>
            <p:cNvSpPr txBox="1">
              <a:spLocks noChangeArrowheads="1"/>
            </p:cNvSpPr>
            <p:nvPr/>
          </p:nvSpPr>
          <p:spPr bwMode="auto">
            <a:xfrm>
              <a:off x="776" y="918"/>
              <a:ext cx="869"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t>LOWESS (R defaults)</a:t>
              </a:r>
            </a:p>
          </p:txBody>
        </p:sp>
      </p:grpSp>
      <p:pic>
        <p:nvPicPr>
          <p:cNvPr id="126984" name="Picture 8">
            <a:extLst>
              <a:ext uri="{FF2B5EF4-FFF2-40B4-BE49-F238E27FC236}">
                <a16:creationId xmlns:a16="http://schemas.microsoft.com/office/drawing/2014/main" id="{B7323D31-78AC-44BA-989D-5C8ADF460D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1275" y="369888"/>
            <a:ext cx="6648450" cy="663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a:extLst>
              <a:ext uri="{FF2B5EF4-FFF2-40B4-BE49-F238E27FC236}">
                <a16:creationId xmlns:a16="http://schemas.microsoft.com/office/drawing/2014/main" id="{464530CC-6B5D-4982-B4D8-325435C155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8738"/>
            <a:ext cx="6777038" cy="698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1075" name="Rectangle 3">
            <a:extLst>
              <a:ext uri="{FF2B5EF4-FFF2-40B4-BE49-F238E27FC236}">
                <a16:creationId xmlns:a16="http://schemas.microsoft.com/office/drawing/2014/main" id="{609A20C7-CB33-4740-B45A-D14CFDD6BB60}"/>
              </a:ext>
            </a:extLst>
          </p:cNvPr>
          <p:cNvSpPr>
            <a:spLocks noGrp="1" noChangeArrowheads="1"/>
          </p:cNvSpPr>
          <p:nvPr>
            <p:ph type="title"/>
          </p:nvPr>
        </p:nvSpPr>
        <p:spPr>
          <a:xfrm>
            <a:off x="100013" y="144463"/>
            <a:ext cx="8736012" cy="809625"/>
          </a:xfrm>
        </p:spPr>
        <p:txBody>
          <a:bodyPr/>
          <a:lstStyle/>
          <a:p>
            <a:r>
              <a:rPr lang="en-US" altLang="en-US" sz="4000"/>
              <a:t>Evaporation vs Temperature (Annual)</a:t>
            </a:r>
          </a:p>
        </p:txBody>
      </p:sp>
      <p:sp>
        <p:nvSpPr>
          <p:cNvPr id="131076" name="Text Box 4">
            <a:extLst>
              <a:ext uri="{FF2B5EF4-FFF2-40B4-BE49-F238E27FC236}">
                <a16:creationId xmlns:a16="http://schemas.microsoft.com/office/drawing/2014/main" id="{039F688E-6640-4DEA-91B3-AC1C97FE5F45}"/>
              </a:ext>
            </a:extLst>
          </p:cNvPr>
          <p:cNvSpPr txBox="1">
            <a:spLocks noChangeArrowheads="1"/>
          </p:cNvSpPr>
          <p:nvPr/>
        </p:nvSpPr>
        <p:spPr bwMode="auto">
          <a:xfrm rot="16200000">
            <a:off x="470694" y="3163094"/>
            <a:ext cx="1116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E/A  m</a:t>
            </a:r>
            <a:endParaRPr lang="en-US" altLang="en-US" sz="2400" baseline="30000"/>
          </a:p>
        </p:txBody>
      </p:sp>
      <p:sp>
        <p:nvSpPr>
          <p:cNvPr id="131077" name="Text Box 5">
            <a:extLst>
              <a:ext uri="{FF2B5EF4-FFF2-40B4-BE49-F238E27FC236}">
                <a16:creationId xmlns:a16="http://schemas.microsoft.com/office/drawing/2014/main" id="{F46BDCCB-3AF3-4A2F-B022-DFA023FFB163}"/>
              </a:ext>
            </a:extLst>
          </p:cNvPr>
          <p:cNvSpPr txBox="1">
            <a:spLocks noChangeArrowheads="1"/>
          </p:cNvSpPr>
          <p:nvPr/>
        </p:nvSpPr>
        <p:spPr bwMode="auto">
          <a:xfrm>
            <a:off x="3217863" y="6367463"/>
            <a:ext cx="19224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Degrees C</a:t>
            </a:r>
            <a:endParaRPr lang="en-US" altLang="en-US" sz="2400" baseline="30000"/>
          </a:p>
        </p:txBody>
      </p:sp>
      <p:grpSp>
        <p:nvGrpSpPr>
          <p:cNvPr id="131078" name="Group 6">
            <a:extLst>
              <a:ext uri="{FF2B5EF4-FFF2-40B4-BE49-F238E27FC236}">
                <a16:creationId xmlns:a16="http://schemas.microsoft.com/office/drawing/2014/main" id="{E1FBD8B8-518C-4D01-AF79-4DED50DD333F}"/>
              </a:ext>
            </a:extLst>
          </p:cNvPr>
          <p:cNvGrpSpPr>
            <a:grpSpLocks/>
          </p:cNvGrpSpPr>
          <p:nvPr/>
        </p:nvGrpSpPr>
        <p:grpSpPr bwMode="auto">
          <a:xfrm>
            <a:off x="1908175" y="1190625"/>
            <a:ext cx="1636713" cy="641350"/>
            <a:chOff x="614" y="918"/>
            <a:chExt cx="1031" cy="404"/>
          </a:xfrm>
        </p:grpSpPr>
        <p:sp>
          <p:nvSpPr>
            <p:cNvPr id="131079" name="Line 7">
              <a:extLst>
                <a:ext uri="{FF2B5EF4-FFF2-40B4-BE49-F238E27FC236}">
                  <a16:creationId xmlns:a16="http://schemas.microsoft.com/office/drawing/2014/main" id="{7BFFA9D4-47C6-4A22-B02A-0FBC53956B32}"/>
                </a:ext>
              </a:extLst>
            </p:cNvPr>
            <p:cNvSpPr>
              <a:spLocks noChangeShapeType="1"/>
            </p:cNvSpPr>
            <p:nvPr/>
          </p:nvSpPr>
          <p:spPr bwMode="auto">
            <a:xfrm>
              <a:off x="614" y="1110"/>
              <a:ext cx="238"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1080" name="Text Box 8">
              <a:extLst>
                <a:ext uri="{FF2B5EF4-FFF2-40B4-BE49-F238E27FC236}">
                  <a16:creationId xmlns:a16="http://schemas.microsoft.com/office/drawing/2014/main" id="{C47C6AF5-B64E-42A3-81F3-34446C67F940}"/>
                </a:ext>
              </a:extLst>
            </p:cNvPr>
            <p:cNvSpPr txBox="1">
              <a:spLocks noChangeArrowheads="1"/>
            </p:cNvSpPr>
            <p:nvPr/>
          </p:nvSpPr>
          <p:spPr bwMode="auto">
            <a:xfrm>
              <a:off x="776" y="918"/>
              <a:ext cx="869"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t>LOWESS (R defaults)</a:t>
              </a: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2">
            <a:extLst>
              <a:ext uri="{FF2B5EF4-FFF2-40B4-BE49-F238E27FC236}">
                <a16:creationId xmlns:a16="http://schemas.microsoft.com/office/drawing/2014/main" id="{3EDA1FD6-86A3-4E41-A744-143CC91088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13" y="171450"/>
            <a:ext cx="6669087" cy="665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8003" name="Rectangle 3">
            <a:extLst>
              <a:ext uri="{FF2B5EF4-FFF2-40B4-BE49-F238E27FC236}">
                <a16:creationId xmlns:a16="http://schemas.microsoft.com/office/drawing/2014/main" id="{06909B6F-BBD8-4F93-A3E5-1B41646DC3B5}"/>
              </a:ext>
            </a:extLst>
          </p:cNvPr>
          <p:cNvSpPr>
            <a:spLocks noGrp="1" noChangeArrowheads="1"/>
          </p:cNvSpPr>
          <p:nvPr>
            <p:ph type="title"/>
          </p:nvPr>
        </p:nvSpPr>
        <p:spPr>
          <a:xfrm>
            <a:off x="479425" y="161925"/>
            <a:ext cx="8229600" cy="820738"/>
          </a:xfrm>
        </p:spPr>
        <p:txBody>
          <a:bodyPr/>
          <a:lstStyle/>
          <a:p>
            <a:r>
              <a:rPr lang="en-US" altLang="en-US"/>
              <a:t>Annual Evaporation Loss E/A</a:t>
            </a:r>
          </a:p>
        </p:txBody>
      </p:sp>
      <p:sp>
        <p:nvSpPr>
          <p:cNvPr id="128004" name="Text Box 4">
            <a:extLst>
              <a:ext uri="{FF2B5EF4-FFF2-40B4-BE49-F238E27FC236}">
                <a16:creationId xmlns:a16="http://schemas.microsoft.com/office/drawing/2014/main" id="{A00255EF-4626-4343-BBC8-DF870D551B45}"/>
              </a:ext>
            </a:extLst>
          </p:cNvPr>
          <p:cNvSpPr txBox="1">
            <a:spLocks noChangeArrowheads="1"/>
          </p:cNvSpPr>
          <p:nvPr/>
        </p:nvSpPr>
        <p:spPr bwMode="auto">
          <a:xfrm>
            <a:off x="2911475" y="6216650"/>
            <a:ext cx="1460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Area  m</a:t>
            </a:r>
            <a:r>
              <a:rPr lang="en-US" altLang="en-US" sz="2400" baseline="30000"/>
              <a:t>2</a:t>
            </a:r>
          </a:p>
        </p:txBody>
      </p:sp>
      <p:sp>
        <p:nvSpPr>
          <p:cNvPr id="128005" name="Text Box 5">
            <a:extLst>
              <a:ext uri="{FF2B5EF4-FFF2-40B4-BE49-F238E27FC236}">
                <a16:creationId xmlns:a16="http://schemas.microsoft.com/office/drawing/2014/main" id="{F25859B0-03D1-44AE-9E33-FBA831BB829D}"/>
              </a:ext>
            </a:extLst>
          </p:cNvPr>
          <p:cNvSpPr txBox="1">
            <a:spLocks noChangeArrowheads="1"/>
          </p:cNvSpPr>
          <p:nvPr/>
        </p:nvSpPr>
        <p:spPr bwMode="auto">
          <a:xfrm rot="16200000">
            <a:off x="-91282" y="2910682"/>
            <a:ext cx="1116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E/A  m</a:t>
            </a:r>
            <a:endParaRPr lang="en-US" altLang="en-US" sz="2400" baseline="30000"/>
          </a:p>
        </p:txBody>
      </p:sp>
      <p:sp>
        <p:nvSpPr>
          <p:cNvPr id="128006" name="Text Box 6">
            <a:extLst>
              <a:ext uri="{FF2B5EF4-FFF2-40B4-BE49-F238E27FC236}">
                <a16:creationId xmlns:a16="http://schemas.microsoft.com/office/drawing/2014/main" id="{37C264F3-9734-4778-8DCF-F88937CC4E16}"/>
              </a:ext>
            </a:extLst>
          </p:cNvPr>
          <p:cNvSpPr txBox="1">
            <a:spLocks noChangeArrowheads="1"/>
          </p:cNvSpPr>
          <p:nvPr/>
        </p:nvSpPr>
        <p:spPr bwMode="auto">
          <a:xfrm>
            <a:off x="6464300" y="2000250"/>
            <a:ext cx="2314575"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Salinity decreases as volume increases.  E increases as salinity decreases.</a:t>
            </a:r>
          </a:p>
        </p:txBody>
      </p:sp>
      <p:grpSp>
        <p:nvGrpSpPr>
          <p:cNvPr id="128007" name="Group 7">
            <a:extLst>
              <a:ext uri="{FF2B5EF4-FFF2-40B4-BE49-F238E27FC236}">
                <a16:creationId xmlns:a16="http://schemas.microsoft.com/office/drawing/2014/main" id="{6C54E469-D514-46A1-9346-C00971B4DFB5}"/>
              </a:ext>
            </a:extLst>
          </p:cNvPr>
          <p:cNvGrpSpPr>
            <a:grpSpLocks/>
          </p:cNvGrpSpPr>
          <p:nvPr/>
        </p:nvGrpSpPr>
        <p:grpSpPr bwMode="auto">
          <a:xfrm>
            <a:off x="1365250" y="1247775"/>
            <a:ext cx="1636713" cy="641350"/>
            <a:chOff x="614" y="918"/>
            <a:chExt cx="1031" cy="404"/>
          </a:xfrm>
        </p:grpSpPr>
        <p:sp>
          <p:nvSpPr>
            <p:cNvPr id="128008" name="Line 8">
              <a:extLst>
                <a:ext uri="{FF2B5EF4-FFF2-40B4-BE49-F238E27FC236}">
                  <a16:creationId xmlns:a16="http://schemas.microsoft.com/office/drawing/2014/main" id="{4EFF682C-250C-44F3-A143-0EA681E61A3F}"/>
                </a:ext>
              </a:extLst>
            </p:cNvPr>
            <p:cNvSpPr>
              <a:spLocks noChangeShapeType="1"/>
            </p:cNvSpPr>
            <p:nvPr/>
          </p:nvSpPr>
          <p:spPr bwMode="auto">
            <a:xfrm>
              <a:off x="614" y="1110"/>
              <a:ext cx="238"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09" name="Text Box 9">
              <a:extLst>
                <a:ext uri="{FF2B5EF4-FFF2-40B4-BE49-F238E27FC236}">
                  <a16:creationId xmlns:a16="http://schemas.microsoft.com/office/drawing/2014/main" id="{F19FCEC5-93EE-40F0-AF2A-0E93F1D82B1B}"/>
                </a:ext>
              </a:extLst>
            </p:cNvPr>
            <p:cNvSpPr txBox="1">
              <a:spLocks noChangeArrowheads="1"/>
            </p:cNvSpPr>
            <p:nvPr/>
          </p:nvSpPr>
          <p:spPr bwMode="auto">
            <a:xfrm>
              <a:off x="776" y="918"/>
              <a:ext cx="869"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t>LOWESS (R defaults)</a:t>
              </a: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E0B2808D-F0B3-4F77-A299-871055EF15F1}"/>
              </a:ext>
            </a:extLst>
          </p:cNvPr>
          <p:cNvSpPr>
            <a:spLocks noGrp="1" noChangeArrowheads="1"/>
          </p:cNvSpPr>
          <p:nvPr>
            <p:ph type="title"/>
          </p:nvPr>
        </p:nvSpPr>
        <p:spPr>
          <a:xfrm>
            <a:off x="0" y="144463"/>
            <a:ext cx="7648575" cy="809625"/>
          </a:xfrm>
        </p:spPr>
        <p:txBody>
          <a:bodyPr/>
          <a:lstStyle/>
          <a:p>
            <a:r>
              <a:rPr lang="en-US" altLang="en-US"/>
              <a:t>Evaporation vs Salinity</a:t>
            </a:r>
          </a:p>
        </p:txBody>
      </p:sp>
      <p:sp>
        <p:nvSpPr>
          <p:cNvPr id="130051" name="Text Box 3">
            <a:extLst>
              <a:ext uri="{FF2B5EF4-FFF2-40B4-BE49-F238E27FC236}">
                <a16:creationId xmlns:a16="http://schemas.microsoft.com/office/drawing/2014/main" id="{E8CD3F90-B9B3-4C5F-BA59-9DE294631711}"/>
              </a:ext>
            </a:extLst>
          </p:cNvPr>
          <p:cNvSpPr txBox="1">
            <a:spLocks noChangeArrowheads="1"/>
          </p:cNvSpPr>
          <p:nvPr/>
        </p:nvSpPr>
        <p:spPr bwMode="auto">
          <a:xfrm rot="16200000">
            <a:off x="281781" y="3196432"/>
            <a:ext cx="1116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E/A  m</a:t>
            </a:r>
            <a:endParaRPr lang="en-US" altLang="en-US" sz="2400" baseline="30000"/>
          </a:p>
        </p:txBody>
      </p:sp>
      <p:sp>
        <p:nvSpPr>
          <p:cNvPr id="130052" name="Text Box 4">
            <a:extLst>
              <a:ext uri="{FF2B5EF4-FFF2-40B4-BE49-F238E27FC236}">
                <a16:creationId xmlns:a16="http://schemas.microsoft.com/office/drawing/2014/main" id="{EBBCE700-6B69-4456-977E-EDF8C84B199B}"/>
              </a:ext>
            </a:extLst>
          </p:cNvPr>
          <p:cNvSpPr txBox="1">
            <a:spLocks noChangeArrowheads="1"/>
          </p:cNvSpPr>
          <p:nvPr/>
        </p:nvSpPr>
        <p:spPr bwMode="auto">
          <a:xfrm>
            <a:off x="1554163" y="6248400"/>
            <a:ext cx="5375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C =  3.5 x 10</a:t>
            </a:r>
            <a:r>
              <a:rPr lang="en-US" altLang="en-US" sz="2400" baseline="30000"/>
              <a:t>12</a:t>
            </a:r>
            <a:r>
              <a:rPr lang="en-US" altLang="en-US" sz="2400"/>
              <a:t> kg/(Volume)    g/l</a:t>
            </a:r>
            <a:endParaRPr lang="en-US" altLang="en-US" sz="2400" baseline="30000"/>
          </a:p>
        </p:txBody>
      </p:sp>
      <p:pic>
        <p:nvPicPr>
          <p:cNvPr id="130053" name="Picture 5">
            <a:extLst>
              <a:ext uri="{FF2B5EF4-FFF2-40B4-BE49-F238E27FC236}">
                <a16:creationId xmlns:a16="http://schemas.microsoft.com/office/drawing/2014/main" id="{B7929299-DC9F-4643-BEC6-033D16D139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9050" b="7941"/>
          <a:stretch>
            <a:fillRect/>
          </a:stretch>
        </p:blipFill>
        <p:spPr bwMode="auto">
          <a:xfrm>
            <a:off x="587375" y="741363"/>
            <a:ext cx="6488113" cy="554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0054" name="Text Box 6">
            <a:extLst>
              <a:ext uri="{FF2B5EF4-FFF2-40B4-BE49-F238E27FC236}">
                <a16:creationId xmlns:a16="http://schemas.microsoft.com/office/drawing/2014/main" id="{B4DA180A-6CCF-424A-884B-95F5E914A10F}"/>
              </a:ext>
            </a:extLst>
          </p:cNvPr>
          <p:cNvSpPr txBox="1">
            <a:spLocks noChangeArrowheads="1"/>
          </p:cNvSpPr>
          <p:nvPr/>
        </p:nvSpPr>
        <p:spPr bwMode="auto">
          <a:xfrm>
            <a:off x="6992938" y="1882775"/>
            <a:ext cx="1935162" cy="256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Salinity estimated from total load and volume related to decrease in E/A with decrease in lake volume and increase in C</a:t>
            </a:r>
          </a:p>
        </p:txBody>
      </p:sp>
      <p:grpSp>
        <p:nvGrpSpPr>
          <p:cNvPr id="130055" name="Group 7">
            <a:extLst>
              <a:ext uri="{FF2B5EF4-FFF2-40B4-BE49-F238E27FC236}">
                <a16:creationId xmlns:a16="http://schemas.microsoft.com/office/drawing/2014/main" id="{A1B2A14C-CAB6-47DD-A6B1-FDFE25F91A14}"/>
              </a:ext>
            </a:extLst>
          </p:cNvPr>
          <p:cNvGrpSpPr>
            <a:grpSpLocks/>
          </p:cNvGrpSpPr>
          <p:nvPr/>
        </p:nvGrpSpPr>
        <p:grpSpPr bwMode="auto">
          <a:xfrm>
            <a:off x="4562475" y="1320800"/>
            <a:ext cx="1636713" cy="641350"/>
            <a:chOff x="614" y="918"/>
            <a:chExt cx="1031" cy="404"/>
          </a:xfrm>
        </p:grpSpPr>
        <p:sp>
          <p:nvSpPr>
            <p:cNvPr id="130056" name="Line 8">
              <a:extLst>
                <a:ext uri="{FF2B5EF4-FFF2-40B4-BE49-F238E27FC236}">
                  <a16:creationId xmlns:a16="http://schemas.microsoft.com/office/drawing/2014/main" id="{61650FF9-997A-4642-8934-67906579D7FC}"/>
                </a:ext>
              </a:extLst>
            </p:cNvPr>
            <p:cNvSpPr>
              <a:spLocks noChangeShapeType="1"/>
            </p:cNvSpPr>
            <p:nvPr/>
          </p:nvSpPr>
          <p:spPr bwMode="auto">
            <a:xfrm>
              <a:off x="614" y="1110"/>
              <a:ext cx="238"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057" name="Text Box 9">
              <a:extLst>
                <a:ext uri="{FF2B5EF4-FFF2-40B4-BE49-F238E27FC236}">
                  <a16:creationId xmlns:a16="http://schemas.microsoft.com/office/drawing/2014/main" id="{536CBE30-C3F1-4AAF-AB63-0725D5BB2EAB}"/>
                </a:ext>
              </a:extLst>
            </p:cNvPr>
            <p:cNvSpPr txBox="1">
              <a:spLocks noChangeArrowheads="1"/>
            </p:cNvSpPr>
            <p:nvPr/>
          </p:nvSpPr>
          <p:spPr bwMode="auto">
            <a:xfrm>
              <a:off x="776" y="918"/>
              <a:ext cx="869"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t>LOWESS (R defaults)</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4452" name="Picture 4">
            <a:extLst>
              <a:ext uri="{FF2B5EF4-FFF2-40B4-BE49-F238E27FC236}">
                <a16:creationId xmlns:a16="http://schemas.microsoft.com/office/drawing/2014/main" id="{7FDF604D-AB59-4BAB-90AE-84F802338B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735"/>
          <a:stretch>
            <a:fillRect/>
          </a:stretch>
        </p:blipFill>
        <p:spPr bwMode="auto">
          <a:xfrm>
            <a:off x="4646613" y="0"/>
            <a:ext cx="449738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457" name="Rectangle 9">
            <a:extLst>
              <a:ext uri="{FF2B5EF4-FFF2-40B4-BE49-F238E27FC236}">
                <a16:creationId xmlns:a16="http://schemas.microsoft.com/office/drawing/2014/main" id="{773A1BAF-EDE2-4B2A-AA61-BB8096108D0A}"/>
              </a:ext>
            </a:extLst>
          </p:cNvPr>
          <p:cNvSpPr>
            <a:spLocks noGrp="1" noChangeArrowheads="1"/>
          </p:cNvSpPr>
          <p:nvPr>
            <p:ph type="title"/>
          </p:nvPr>
        </p:nvSpPr>
        <p:spPr>
          <a:xfrm>
            <a:off x="0" y="0"/>
            <a:ext cx="4572000" cy="1371600"/>
          </a:xfrm>
          <a:noFill/>
          <a:ln/>
        </p:spPr>
        <p:txBody>
          <a:bodyPr/>
          <a:lstStyle/>
          <a:p>
            <a:r>
              <a:rPr lang="en-US" altLang="en-US" sz="4800" i="1">
                <a:effectLst>
                  <a:outerShdw blurRad="38100" dist="38100" dir="2700000" algn="tl">
                    <a:srgbClr val="C0C0C0"/>
                  </a:outerShdw>
                </a:effectLst>
              </a:rPr>
              <a:t>Great Salt Lake Hydrology</a:t>
            </a:r>
          </a:p>
        </p:txBody>
      </p:sp>
      <p:sp>
        <p:nvSpPr>
          <p:cNvPr id="104458" name="Rectangle 10">
            <a:extLst>
              <a:ext uri="{FF2B5EF4-FFF2-40B4-BE49-F238E27FC236}">
                <a16:creationId xmlns:a16="http://schemas.microsoft.com/office/drawing/2014/main" id="{5A3F1FB0-62AE-47D7-804A-1B1DC3D0E744}"/>
              </a:ext>
            </a:extLst>
          </p:cNvPr>
          <p:cNvSpPr>
            <a:spLocks noGrp="1" noChangeArrowheads="1"/>
          </p:cNvSpPr>
          <p:nvPr>
            <p:ph type="body" sz="half" idx="1"/>
          </p:nvPr>
        </p:nvSpPr>
        <p:spPr>
          <a:xfrm>
            <a:off x="0" y="1600200"/>
            <a:ext cx="4419600" cy="5105400"/>
          </a:xfrm>
          <a:noFill/>
          <a:ln/>
        </p:spPr>
        <p:txBody>
          <a:bodyPr/>
          <a:lstStyle/>
          <a:p>
            <a:pPr>
              <a:lnSpc>
                <a:spcPct val="90000"/>
              </a:lnSpc>
            </a:pPr>
            <a:r>
              <a:rPr lang="en-US" altLang="en-US" sz="2400"/>
              <a:t>Terminal lake with inflow from 3 major rivers to east. </a:t>
            </a:r>
          </a:p>
          <a:p>
            <a:pPr>
              <a:lnSpc>
                <a:spcPct val="90000"/>
              </a:lnSpc>
            </a:pPr>
            <a:r>
              <a:rPr lang="en-US" altLang="en-US" sz="2400">
                <a:ea typeface="SimSun" panose="02010600030101010101" pitchFamily="2" charset="-122"/>
              </a:rPr>
              <a:t>Only outflow is evaporation.</a:t>
            </a:r>
          </a:p>
          <a:p>
            <a:pPr>
              <a:lnSpc>
                <a:spcPct val="90000"/>
              </a:lnSpc>
            </a:pPr>
            <a:r>
              <a:rPr lang="en-US" altLang="en-US" sz="2400">
                <a:ea typeface="SimSun" panose="02010600030101010101" pitchFamily="2" charset="-122"/>
              </a:rPr>
              <a:t>L</a:t>
            </a:r>
            <a:r>
              <a:rPr lang="en-US" altLang="zh-CN" sz="2400">
                <a:ea typeface="SimSun" panose="02010600030101010101" pitchFamily="2" charset="-122"/>
              </a:rPr>
              <a:t>ake level and area fluctuates dynamically to adjust outflow to inflow.</a:t>
            </a:r>
          </a:p>
          <a:p>
            <a:pPr>
              <a:lnSpc>
                <a:spcPct val="90000"/>
              </a:lnSpc>
            </a:pPr>
            <a:r>
              <a:rPr lang="en-US" altLang="en-US" sz="2400"/>
              <a:t>Lake volume impacts salinity (dilution).</a:t>
            </a:r>
          </a:p>
          <a:p>
            <a:pPr>
              <a:lnSpc>
                <a:spcPct val="90000"/>
              </a:lnSpc>
            </a:pPr>
            <a:r>
              <a:rPr lang="en-US" altLang="en-US" sz="2400"/>
              <a:t>Salinity impacts evaporation (saturation vapor pressure)</a:t>
            </a:r>
          </a:p>
          <a:p>
            <a:pPr>
              <a:lnSpc>
                <a:spcPct val="90000"/>
              </a:lnSpc>
            </a:pPr>
            <a:r>
              <a:rPr lang="en-US" altLang="en-US" sz="2400"/>
              <a:t>Lake levels are important for infrastructure, industry and commerce near and on the lake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2">
            <a:extLst>
              <a:ext uri="{FF2B5EF4-FFF2-40B4-BE49-F238E27FC236}">
                <a16:creationId xmlns:a16="http://schemas.microsoft.com/office/drawing/2014/main" id="{EDD5FEA4-9143-43B1-9A3F-B8332F223C94}"/>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b="7494"/>
          <a:stretch>
            <a:fillRect/>
          </a:stretch>
        </p:blipFill>
        <p:spPr>
          <a:xfrm>
            <a:off x="395288" y="147638"/>
            <a:ext cx="6681787" cy="6173787"/>
          </a:xfrm>
          <a:noFill/>
          <a:ln/>
        </p:spPr>
      </p:pic>
      <p:sp>
        <p:nvSpPr>
          <p:cNvPr id="129027" name="Rectangle 3">
            <a:extLst>
              <a:ext uri="{FF2B5EF4-FFF2-40B4-BE49-F238E27FC236}">
                <a16:creationId xmlns:a16="http://schemas.microsoft.com/office/drawing/2014/main" id="{C9ECC815-2AE0-4728-9DEC-FE2EF3253938}"/>
              </a:ext>
            </a:extLst>
          </p:cNvPr>
          <p:cNvSpPr>
            <a:spLocks noGrp="1" noChangeArrowheads="1"/>
          </p:cNvSpPr>
          <p:nvPr>
            <p:ph type="title"/>
          </p:nvPr>
        </p:nvSpPr>
        <p:spPr>
          <a:xfrm>
            <a:off x="220663" y="0"/>
            <a:ext cx="8616950" cy="1143000"/>
          </a:xfrm>
        </p:spPr>
        <p:txBody>
          <a:bodyPr/>
          <a:lstStyle/>
          <a:p>
            <a:r>
              <a:rPr lang="en-US" altLang="en-US" sz="4000"/>
              <a:t>Volume decrease versus E (annual)</a:t>
            </a:r>
            <a:endParaRPr lang="el-GR" altLang="en-US" sz="4000" baseline="30000">
              <a:latin typeface="Arial Unicode MS" pitchFamily="34" charset="-128"/>
              <a:ea typeface="Arial Unicode MS" pitchFamily="34" charset="-128"/>
            </a:endParaRPr>
          </a:p>
        </p:txBody>
      </p:sp>
      <p:sp>
        <p:nvSpPr>
          <p:cNvPr id="129028" name="Text Box 4">
            <a:extLst>
              <a:ext uri="{FF2B5EF4-FFF2-40B4-BE49-F238E27FC236}">
                <a16:creationId xmlns:a16="http://schemas.microsoft.com/office/drawing/2014/main" id="{A93EC1AB-3B6C-4AA0-ADC2-5EE6DBBD2EEF}"/>
              </a:ext>
            </a:extLst>
          </p:cNvPr>
          <p:cNvSpPr txBox="1">
            <a:spLocks noChangeArrowheads="1"/>
          </p:cNvSpPr>
          <p:nvPr/>
        </p:nvSpPr>
        <p:spPr bwMode="auto">
          <a:xfrm>
            <a:off x="1439863" y="6237288"/>
            <a:ext cx="16970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t>E  m</a:t>
            </a:r>
            <a:r>
              <a:rPr lang="en-US" altLang="en-US" sz="2400" b="1" baseline="30000"/>
              <a:t>3</a:t>
            </a:r>
          </a:p>
        </p:txBody>
      </p:sp>
      <p:sp>
        <p:nvSpPr>
          <p:cNvPr id="129029" name="Text Box 5">
            <a:extLst>
              <a:ext uri="{FF2B5EF4-FFF2-40B4-BE49-F238E27FC236}">
                <a16:creationId xmlns:a16="http://schemas.microsoft.com/office/drawing/2014/main" id="{8D48A70B-0C64-40B1-A23D-B773D981E1AC}"/>
              </a:ext>
            </a:extLst>
          </p:cNvPr>
          <p:cNvSpPr txBox="1">
            <a:spLocks noChangeArrowheads="1"/>
          </p:cNvSpPr>
          <p:nvPr/>
        </p:nvSpPr>
        <p:spPr bwMode="auto">
          <a:xfrm rot="16200000">
            <a:off x="-1357313" y="2955926"/>
            <a:ext cx="3952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ym typeface="Symbol" panose="05050102010706020507" pitchFamily="18" charset="2"/>
              </a:rPr>
              <a:t>V</a:t>
            </a:r>
            <a:r>
              <a:rPr lang="en-US" altLang="en-US" sz="2400" b="1" baseline="30000">
                <a:sym typeface="Symbol" panose="05050102010706020507" pitchFamily="18" charset="2"/>
              </a:rPr>
              <a:t>-</a:t>
            </a:r>
            <a:r>
              <a:rPr lang="en-US" altLang="en-US" sz="2400" b="1">
                <a:sym typeface="Symbol" panose="05050102010706020507" pitchFamily="18" charset="2"/>
              </a:rPr>
              <a:t>   </a:t>
            </a:r>
            <a:r>
              <a:rPr lang="en-US" altLang="en-US" sz="2400" b="1"/>
              <a:t>m</a:t>
            </a:r>
            <a:r>
              <a:rPr lang="en-US" altLang="en-US" sz="2400" b="1" baseline="30000"/>
              <a:t>3    </a:t>
            </a:r>
            <a:r>
              <a:rPr lang="en-US" altLang="en-US" sz="2400" b="1"/>
              <a:t>June 15 -Nov 1</a:t>
            </a:r>
            <a:endParaRPr lang="en-US" altLang="en-US" sz="2400" b="1" baseline="30000"/>
          </a:p>
        </p:txBody>
      </p:sp>
      <p:sp>
        <p:nvSpPr>
          <p:cNvPr id="129030" name="Text Box 6">
            <a:extLst>
              <a:ext uri="{FF2B5EF4-FFF2-40B4-BE49-F238E27FC236}">
                <a16:creationId xmlns:a16="http://schemas.microsoft.com/office/drawing/2014/main" id="{1531C4D6-F4A4-4BB9-9C4C-D657B3E7C476}"/>
              </a:ext>
            </a:extLst>
          </p:cNvPr>
          <p:cNvSpPr txBox="1">
            <a:spLocks noChangeArrowheads="1"/>
          </p:cNvSpPr>
          <p:nvPr/>
        </p:nvSpPr>
        <p:spPr bwMode="auto">
          <a:xfrm>
            <a:off x="6767513" y="2035175"/>
            <a:ext cx="2205037"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11125" indent="-111125">
              <a:defRPr sz="2400">
                <a:solidFill>
                  <a:schemeClr val="tx1"/>
                </a:solidFill>
                <a:latin typeface="Times New Roman" panose="02020603050405020304" pitchFamily="18" charset="0"/>
                <a:cs typeface="Arial" panose="020B0604020202020204" pitchFamily="34" charset="0"/>
              </a:defRPr>
            </a:lvl1pPr>
            <a:lvl2pPr>
              <a:defRPr sz="2400">
                <a:solidFill>
                  <a:schemeClr val="tx1"/>
                </a:solidFill>
                <a:latin typeface="Times New Roman" panose="02020603050405020304" pitchFamily="18" charset="0"/>
                <a:cs typeface="Arial" panose="020B0604020202020204" pitchFamily="34" charset="0"/>
              </a:defRPr>
            </a:lvl2pPr>
            <a:lvl3pPr>
              <a:defRPr sz="2400">
                <a:solidFill>
                  <a:schemeClr val="tx1"/>
                </a:solidFill>
                <a:latin typeface="Times New Roman" panose="02020603050405020304" pitchFamily="18" charset="0"/>
                <a:cs typeface="Arial" panose="020B0604020202020204" pitchFamily="34" charset="0"/>
              </a:defRPr>
            </a:lvl3pPr>
            <a:lvl4pPr>
              <a:defRPr sz="2400">
                <a:solidFill>
                  <a:schemeClr val="tx1"/>
                </a:solidFill>
                <a:latin typeface="Times New Roman" panose="02020603050405020304" pitchFamily="18" charset="0"/>
                <a:cs typeface="Arial" panose="020B0604020202020204" pitchFamily="34" charset="0"/>
              </a:defRPr>
            </a:lvl4pPr>
            <a:lvl5pPr>
              <a:defRPr sz="2400">
                <a:solidFill>
                  <a:schemeClr val="tx1"/>
                </a:solidFill>
                <a:latin typeface="Times New Roman" panose="02020603050405020304" pitchFamily="18" charset="0"/>
                <a:cs typeface="Arial" panose="020B0604020202020204" pitchFamily="34" charset="0"/>
              </a:defRPr>
            </a:lvl5pPr>
            <a:lvl6pPr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000">
                <a:latin typeface="Arial" panose="020B0604020202020204" pitchFamily="34" charset="0"/>
              </a:rPr>
              <a:t>Significant E in excess of </a:t>
            </a:r>
            <a:r>
              <a:rPr lang="en-US" altLang="en-US" sz="2000">
                <a:latin typeface="Arial" panose="020B0604020202020204" pitchFamily="34" charset="0"/>
                <a:sym typeface="Symbol" panose="05050102010706020507" pitchFamily="18" charset="2"/>
              </a:rPr>
              <a:t>V</a:t>
            </a:r>
            <a:r>
              <a:rPr lang="en-US" altLang="en-US" sz="2000" baseline="30000">
                <a:latin typeface="Arial" panose="020B0604020202020204" pitchFamily="34" charset="0"/>
                <a:sym typeface="Symbol" panose="05050102010706020507" pitchFamily="18" charset="2"/>
              </a:rPr>
              <a:t>-</a:t>
            </a:r>
            <a:r>
              <a:rPr lang="en-US" altLang="en-US" sz="2000">
                <a:latin typeface="Arial" panose="020B0604020202020204" pitchFamily="34" charset="0"/>
              </a:rPr>
              <a:t>.</a:t>
            </a:r>
          </a:p>
          <a:p>
            <a:pPr>
              <a:spcBef>
                <a:spcPct val="50000"/>
              </a:spcBef>
              <a:buFontTx/>
              <a:buChar char="•"/>
            </a:pPr>
            <a:r>
              <a:rPr lang="en-US" altLang="en-US" sz="2000">
                <a:latin typeface="Arial" panose="020B0604020202020204" pitchFamily="34" charset="0"/>
              </a:rPr>
              <a:t>Evaporation not negligible when lake is rising (Nov 1 - June 15)</a:t>
            </a:r>
          </a:p>
          <a:p>
            <a:pPr>
              <a:spcBef>
                <a:spcPct val="50000"/>
              </a:spcBef>
              <a:buFontTx/>
              <a:buChar char="•"/>
            </a:pPr>
            <a:r>
              <a:rPr lang="en-US" altLang="en-US" sz="2000">
                <a:latin typeface="Arial" panose="020B0604020202020204" pitchFamily="34" charset="0"/>
              </a:rPr>
              <a:t>Streamflow input when lake is falling not negligible</a:t>
            </a:r>
          </a:p>
        </p:txBody>
      </p:sp>
      <p:sp>
        <p:nvSpPr>
          <p:cNvPr id="129031" name="Text Box 7">
            <a:extLst>
              <a:ext uri="{FF2B5EF4-FFF2-40B4-BE49-F238E27FC236}">
                <a16:creationId xmlns:a16="http://schemas.microsoft.com/office/drawing/2014/main" id="{155C288C-F387-47B7-A864-582023F00622}"/>
              </a:ext>
            </a:extLst>
          </p:cNvPr>
          <p:cNvSpPr txBox="1">
            <a:spLocks noChangeArrowheads="1"/>
          </p:cNvSpPr>
          <p:nvPr/>
        </p:nvSpPr>
        <p:spPr bwMode="auto">
          <a:xfrm rot="-45814567">
            <a:off x="1652588" y="2016125"/>
            <a:ext cx="1885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t>1:1 line</a:t>
            </a:r>
            <a:endParaRPr lang="en-US" altLang="en-US" baseline="30000"/>
          </a:p>
        </p:txBody>
      </p:sp>
      <p:sp>
        <p:nvSpPr>
          <p:cNvPr id="129032" name="Rectangle 8">
            <a:extLst>
              <a:ext uri="{FF2B5EF4-FFF2-40B4-BE49-F238E27FC236}">
                <a16:creationId xmlns:a16="http://schemas.microsoft.com/office/drawing/2014/main" id="{C76EF71E-42C4-4071-AF81-DAA18FD5C459}"/>
              </a:ext>
            </a:extLst>
          </p:cNvPr>
          <p:cNvSpPr>
            <a:spLocks noChangeArrowheads="1"/>
          </p:cNvSpPr>
          <p:nvPr/>
        </p:nvSpPr>
        <p:spPr bwMode="auto">
          <a:xfrm>
            <a:off x="2357438" y="6238875"/>
            <a:ext cx="5707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chemeClr val="tx2"/>
                </a:solidFill>
              </a:rPr>
              <a:t>(from annual mass balance E = P+Q-</a:t>
            </a:r>
            <a:r>
              <a:rPr lang="en-US" altLang="en-US" sz="2400">
                <a:solidFill>
                  <a:schemeClr val="tx2"/>
                </a:solidFill>
                <a:sym typeface="Symbol" panose="05050102010706020507" pitchFamily="18" charset="2"/>
              </a:rPr>
              <a:t>V)</a:t>
            </a:r>
          </a:p>
        </p:txBody>
      </p:sp>
      <p:grpSp>
        <p:nvGrpSpPr>
          <p:cNvPr id="129033" name="Group 9">
            <a:extLst>
              <a:ext uri="{FF2B5EF4-FFF2-40B4-BE49-F238E27FC236}">
                <a16:creationId xmlns:a16="http://schemas.microsoft.com/office/drawing/2014/main" id="{A9FC5589-73A7-4050-9FE2-DA5B822722BB}"/>
              </a:ext>
            </a:extLst>
          </p:cNvPr>
          <p:cNvGrpSpPr>
            <a:grpSpLocks/>
          </p:cNvGrpSpPr>
          <p:nvPr/>
        </p:nvGrpSpPr>
        <p:grpSpPr bwMode="auto">
          <a:xfrm>
            <a:off x="4386263" y="4464050"/>
            <a:ext cx="1636712" cy="641350"/>
            <a:chOff x="614" y="918"/>
            <a:chExt cx="1031" cy="404"/>
          </a:xfrm>
        </p:grpSpPr>
        <p:sp>
          <p:nvSpPr>
            <p:cNvPr id="129034" name="Line 10">
              <a:extLst>
                <a:ext uri="{FF2B5EF4-FFF2-40B4-BE49-F238E27FC236}">
                  <a16:creationId xmlns:a16="http://schemas.microsoft.com/office/drawing/2014/main" id="{3656E939-66DD-4E90-9F10-33736BC8EDA9}"/>
                </a:ext>
              </a:extLst>
            </p:cNvPr>
            <p:cNvSpPr>
              <a:spLocks noChangeShapeType="1"/>
            </p:cNvSpPr>
            <p:nvPr/>
          </p:nvSpPr>
          <p:spPr bwMode="auto">
            <a:xfrm>
              <a:off x="614" y="1110"/>
              <a:ext cx="238"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035" name="Text Box 11">
              <a:extLst>
                <a:ext uri="{FF2B5EF4-FFF2-40B4-BE49-F238E27FC236}">
                  <a16:creationId xmlns:a16="http://schemas.microsoft.com/office/drawing/2014/main" id="{B8990C5C-7CDA-4A9E-AFDF-1A01DAAC635C}"/>
                </a:ext>
              </a:extLst>
            </p:cNvPr>
            <p:cNvSpPr txBox="1">
              <a:spLocks noChangeArrowheads="1"/>
            </p:cNvSpPr>
            <p:nvPr/>
          </p:nvSpPr>
          <p:spPr bwMode="auto">
            <a:xfrm>
              <a:off x="776" y="918"/>
              <a:ext cx="869"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t>LOWESS (R defaults)</a:t>
              </a:r>
            </a:p>
          </p:txBody>
        </p:sp>
      </p:gr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studyarea2_figure3_1">
            <a:extLst>
              <a:ext uri="{FF2B5EF4-FFF2-40B4-BE49-F238E27FC236}">
                <a16:creationId xmlns:a16="http://schemas.microsoft.com/office/drawing/2014/main" id="{CA84D568-71C3-46F1-8E7C-D9F53241A384}"/>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l="1755" t="3375" r="1579" b="1125"/>
          <a:stretch>
            <a:fillRect/>
          </a:stretch>
        </p:blipFill>
        <p:spPr>
          <a:xfrm>
            <a:off x="4651375" y="0"/>
            <a:ext cx="4519613" cy="6858000"/>
          </a:xfrm>
          <a:solidFill>
            <a:srgbClr val="FFCC00"/>
          </a:solidFill>
          <a:ln/>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8851" name="Rectangle 3">
            <a:extLst>
              <a:ext uri="{FF2B5EF4-FFF2-40B4-BE49-F238E27FC236}">
                <a16:creationId xmlns:a16="http://schemas.microsoft.com/office/drawing/2014/main" id="{A19FC282-046C-4D16-A913-EEE8578010D9}"/>
              </a:ext>
            </a:extLst>
          </p:cNvPr>
          <p:cNvSpPr>
            <a:spLocks noGrp="1" noChangeArrowheads="1"/>
          </p:cNvSpPr>
          <p:nvPr>
            <p:ph type="title"/>
          </p:nvPr>
        </p:nvSpPr>
        <p:spPr>
          <a:xfrm>
            <a:off x="0" y="0"/>
            <a:ext cx="4419600" cy="1143000"/>
          </a:xfrm>
        </p:spPr>
        <p:txBody>
          <a:bodyPr/>
          <a:lstStyle/>
          <a:p>
            <a:r>
              <a:rPr lang="en-US" altLang="en-US" i="1"/>
              <a:t>Evaporation...</a:t>
            </a:r>
          </a:p>
        </p:txBody>
      </p:sp>
      <p:sp>
        <p:nvSpPr>
          <p:cNvPr id="78852" name="Rectangle 4">
            <a:extLst>
              <a:ext uri="{FF2B5EF4-FFF2-40B4-BE49-F238E27FC236}">
                <a16:creationId xmlns:a16="http://schemas.microsoft.com/office/drawing/2014/main" id="{ABAB0BD8-CA97-4108-9B5A-366CDFD39AFD}"/>
              </a:ext>
            </a:extLst>
          </p:cNvPr>
          <p:cNvSpPr>
            <a:spLocks noGrp="1" noChangeArrowheads="1"/>
          </p:cNvSpPr>
          <p:nvPr>
            <p:ph type="body" sz="half" idx="1"/>
          </p:nvPr>
        </p:nvSpPr>
        <p:spPr>
          <a:xfrm>
            <a:off x="152400" y="1219200"/>
            <a:ext cx="4495800" cy="5410200"/>
          </a:xfrm>
        </p:spPr>
        <p:txBody>
          <a:bodyPr/>
          <a:lstStyle/>
          <a:p>
            <a:pPr>
              <a:lnSpc>
                <a:spcPct val="110000"/>
              </a:lnSpc>
            </a:pPr>
            <a:r>
              <a:rPr lang="en-US" altLang="zh-CN" sz="2400">
                <a:ea typeface="SimSun" panose="02010600030101010101" pitchFamily="2" charset="-122"/>
              </a:rPr>
              <a:t>Evaporation is the only outflow from the GSL, </a:t>
            </a:r>
          </a:p>
          <a:p>
            <a:pPr>
              <a:lnSpc>
                <a:spcPct val="110000"/>
              </a:lnSpc>
            </a:pPr>
            <a:r>
              <a:rPr lang="en-US" altLang="en-US" sz="2400"/>
              <a:t>Lake volume impacts salinity (dilution).</a:t>
            </a:r>
          </a:p>
          <a:p>
            <a:pPr>
              <a:lnSpc>
                <a:spcPct val="110000"/>
              </a:lnSpc>
            </a:pPr>
            <a:r>
              <a:rPr lang="en-US" altLang="zh-CN" sz="2400">
                <a:ea typeface="SimSun" panose="02010600030101010101" pitchFamily="2" charset="-122"/>
              </a:rPr>
              <a:t>Evaporation from the GSL is sensitive to salinity which changes the saturation vapor pressure above the lake’s surface,</a:t>
            </a:r>
          </a:p>
          <a:p>
            <a:pPr>
              <a:lnSpc>
                <a:spcPct val="110000"/>
              </a:lnSpc>
            </a:pPr>
            <a:r>
              <a:rPr lang="en-US" altLang="zh-CN" sz="2400">
                <a:ea typeface="SimSun" panose="02010600030101010101" pitchFamily="2" charset="-122"/>
              </a:rPr>
              <a:t>Salinity decreases as volume increases and visa versa. </a:t>
            </a:r>
            <a:endParaRPr lang="en-US" altLang="en-US" sz="2400">
              <a:ea typeface="SimSun" panose="02010600030101010101" pitchFamily="2" charset="-122"/>
            </a:endParaRPr>
          </a:p>
        </p:txBody>
      </p:sp>
      <p:sp>
        <p:nvSpPr>
          <p:cNvPr id="78853" name="Oval 5">
            <a:extLst>
              <a:ext uri="{FF2B5EF4-FFF2-40B4-BE49-F238E27FC236}">
                <a16:creationId xmlns:a16="http://schemas.microsoft.com/office/drawing/2014/main" id="{0958B7E1-3559-4728-8617-A99FC57FB10A}"/>
              </a:ext>
            </a:extLst>
          </p:cNvPr>
          <p:cNvSpPr>
            <a:spLocks noChangeArrowheads="1"/>
          </p:cNvSpPr>
          <p:nvPr/>
        </p:nvSpPr>
        <p:spPr bwMode="auto">
          <a:xfrm>
            <a:off x="5638800" y="2895600"/>
            <a:ext cx="228600" cy="152400"/>
          </a:xfrm>
          <a:prstGeom prst="ellipse">
            <a:avLst/>
          </a:prstGeom>
          <a:solidFill>
            <a:srgbClr val="FF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54" name="Oval 6">
            <a:extLst>
              <a:ext uri="{FF2B5EF4-FFF2-40B4-BE49-F238E27FC236}">
                <a16:creationId xmlns:a16="http://schemas.microsoft.com/office/drawing/2014/main" id="{2BABDCD4-DED8-4E24-BA85-D900112A31C3}"/>
              </a:ext>
            </a:extLst>
          </p:cNvPr>
          <p:cNvSpPr>
            <a:spLocks noChangeArrowheads="1"/>
          </p:cNvSpPr>
          <p:nvPr/>
        </p:nvSpPr>
        <p:spPr bwMode="auto">
          <a:xfrm>
            <a:off x="5638800" y="3124200"/>
            <a:ext cx="228600" cy="152400"/>
          </a:xfrm>
          <a:prstGeom prst="ellipse">
            <a:avLst/>
          </a:prstGeom>
          <a:solidFill>
            <a:srgbClr val="FF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55" name="Oval 7">
            <a:extLst>
              <a:ext uri="{FF2B5EF4-FFF2-40B4-BE49-F238E27FC236}">
                <a16:creationId xmlns:a16="http://schemas.microsoft.com/office/drawing/2014/main" id="{203DE094-3F5B-4982-B983-3686E6254B7E}"/>
              </a:ext>
            </a:extLst>
          </p:cNvPr>
          <p:cNvSpPr>
            <a:spLocks noChangeArrowheads="1"/>
          </p:cNvSpPr>
          <p:nvPr/>
        </p:nvSpPr>
        <p:spPr bwMode="auto">
          <a:xfrm>
            <a:off x="6019800" y="3505200"/>
            <a:ext cx="228600" cy="152400"/>
          </a:xfrm>
          <a:prstGeom prst="ellipse">
            <a:avLst/>
          </a:prstGeom>
          <a:solidFill>
            <a:srgbClr val="FF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56" name="Oval 8">
            <a:extLst>
              <a:ext uri="{FF2B5EF4-FFF2-40B4-BE49-F238E27FC236}">
                <a16:creationId xmlns:a16="http://schemas.microsoft.com/office/drawing/2014/main" id="{E83F55B2-22D9-424C-BE43-A40BE292B931}"/>
              </a:ext>
            </a:extLst>
          </p:cNvPr>
          <p:cNvSpPr>
            <a:spLocks noChangeArrowheads="1"/>
          </p:cNvSpPr>
          <p:nvPr/>
        </p:nvSpPr>
        <p:spPr bwMode="auto">
          <a:xfrm>
            <a:off x="6248400" y="4114800"/>
            <a:ext cx="228600" cy="152400"/>
          </a:xfrm>
          <a:prstGeom prst="ellipse">
            <a:avLst/>
          </a:prstGeom>
          <a:solidFill>
            <a:srgbClr val="FF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57" name="AutoShape 9">
            <a:extLst>
              <a:ext uri="{FF2B5EF4-FFF2-40B4-BE49-F238E27FC236}">
                <a16:creationId xmlns:a16="http://schemas.microsoft.com/office/drawing/2014/main" id="{A88107D6-C358-4E86-BBE1-17CA9B2463EE}"/>
              </a:ext>
            </a:extLst>
          </p:cNvPr>
          <p:cNvSpPr>
            <a:spLocks noChangeArrowheads="1"/>
          </p:cNvSpPr>
          <p:nvPr/>
        </p:nvSpPr>
        <p:spPr bwMode="auto">
          <a:xfrm rot="10800000">
            <a:off x="6553200" y="838200"/>
            <a:ext cx="1295400" cy="685800"/>
          </a:xfrm>
          <a:prstGeom prst="wedgeRectCallout">
            <a:avLst>
              <a:gd name="adj1" fmla="val 110046"/>
              <a:gd name="adj2" fmla="val -256019"/>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p>
            <a:pPr algn="ctr"/>
            <a:r>
              <a:rPr lang="en-US" altLang="en-US" sz="1600"/>
              <a:t>RD2 </a:t>
            </a:r>
          </a:p>
          <a:p>
            <a:pPr algn="ctr"/>
            <a:r>
              <a:rPr lang="en-US" altLang="en-US" sz="1600"/>
              <a:t>(North Arm)</a:t>
            </a:r>
          </a:p>
        </p:txBody>
      </p:sp>
      <p:sp>
        <p:nvSpPr>
          <p:cNvPr id="78858" name="AutoShape 10">
            <a:extLst>
              <a:ext uri="{FF2B5EF4-FFF2-40B4-BE49-F238E27FC236}">
                <a16:creationId xmlns:a16="http://schemas.microsoft.com/office/drawing/2014/main" id="{AD4ABBF7-D219-4A83-B044-5C2EE8754681}"/>
              </a:ext>
            </a:extLst>
          </p:cNvPr>
          <p:cNvSpPr>
            <a:spLocks noChangeArrowheads="1"/>
          </p:cNvSpPr>
          <p:nvPr/>
        </p:nvSpPr>
        <p:spPr bwMode="auto">
          <a:xfrm rot="10800000">
            <a:off x="4800600" y="838200"/>
            <a:ext cx="1295400" cy="609600"/>
          </a:xfrm>
          <a:prstGeom prst="wedgeRectCallout">
            <a:avLst>
              <a:gd name="adj1" fmla="val -20102"/>
              <a:gd name="adj2" fmla="val -331773"/>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p>
            <a:pPr algn="ctr"/>
            <a:r>
              <a:rPr lang="en-US" altLang="en-US" sz="1600"/>
              <a:t>LVG4</a:t>
            </a:r>
          </a:p>
          <a:p>
            <a:pPr algn="ctr"/>
            <a:r>
              <a:rPr lang="en-US" altLang="en-US" sz="1600"/>
              <a:t>(North Arm)</a:t>
            </a:r>
          </a:p>
        </p:txBody>
      </p:sp>
      <p:sp>
        <p:nvSpPr>
          <p:cNvPr id="78859" name="AutoShape 11">
            <a:extLst>
              <a:ext uri="{FF2B5EF4-FFF2-40B4-BE49-F238E27FC236}">
                <a16:creationId xmlns:a16="http://schemas.microsoft.com/office/drawing/2014/main" id="{6DD2A745-63C3-4765-B719-FFA48B1B0AC4}"/>
              </a:ext>
            </a:extLst>
          </p:cNvPr>
          <p:cNvSpPr>
            <a:spLocks noChangeArrowheads="1"/>
          </p:cNvSpPr>
          <p:nvPr/>
        </p:nvSpPr>
        <p:spPr bwMode="auto">
          <a:xfrm rot="10800000">
            <a:off x="4800600" y="4724400"/>
            <a:ext cx="1295400" cy="685800"/>
          </a:xfrm>
          <a:prstGeom prst="wedgeRectCallout">
            <a:avLst>
              <a:gd name="adj1" fmla="val -52454"/>
              <a:gd name="adj2" fmla="val 223144"/>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p>
            <a:pPr algn="ctr"/>
            <a:r>
              <a:rPr lang="en-US" altLang="en-US" sz="1600"/>
              <a:t>FB2</a:t>
            </a:r>
          </a:p>
          <a:p>
            <a:pPr algn="ctr"/>
            <a:r>
              <a:rPr lang="en-US" altLang="en-US" sz="1600"/>
              <a:t>(South Arm)</a:t>
            </a:r>
          </a:p>
        </p:txBody>
      </p:sp>
      <p:sp>
        <p:nvSpPr>
          <p:cNvPr id="78860" name="AutoShape 12">
            <a:extLst>
              <a:ext uri="{FF2B5EF4-FFF2-40B4-BE49-F238E27FC236}">
                <a16:creationId xmlns:a16="http://schemas.microsoft.com/office/drawing/2014/main" id="{A32F7A97-646B-443B-B440-C8E55F84A709}"/>
              </a:ext>
            </a:extLst>
          </p:cNvPr>
          <p:cNvSpPr>
            <a:spLocks noChangeArrowheads="1"/>
          </p:cNvSpPr>
          <p:nvPr/>
        </p:nvSpPr>
        <p:spPr bwMode="auto">
          <a:xfrm rot="10800000">
            <a:off x="7467600" y="3200400"/>
            <a:ext cx="1295400" cy="685800"/>
          </a:xfrm>
          <a:prstGeom prst="wedgeRectCallout">
            <a:avLst>
              <a:gd name="adj1" fmla="val 132843"/>
              <a:gd name="adj2" fmla="val -95370"/>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p>
            <a:pPr algn="ctr"/>
            <a:r>
              <a:rPr lang="en-US" altLang="en-US" sz="1600"/>
              <a:t>AS2</a:t>
            </a:r>
          </a:p>
          <a:p>
            <a:pPr algn="ctr"/>
            <a:r>
              <a:rPr lang="en-US" altLang="en-US" sz="1600"/>
              <a:t>(South Arm)</a:t>
            </a:r>
          </a:p>
        </p:txBody>
      </p:sp>
      <p:sp>
        <p:nvSpPr>
          <p:cNvPr id="78861" name="Text Box 13">
            <a:extLst>
              <a:ext uri="{FF2B5EF4-FFF2-40B4-BE49-F238E27FC236}">
                <a16:creationId xmlns:a16="http://schemas.microsoft.com/office/drawing/2014/main" id="{B7956D1B-380A-4805-BD2E-3B495E08E828}"/>
              </a:ext>
            </a:extLst>
          </p:cNvPr>
          <p:cNvSpPr txBox="1">
            <a:spLocks noChangeArrowheads="1"/>
          </p:cNvSpPr>
          <p:nvPr/>
        </p:nvSpPr>
        <p:spPr bwMode="auto">
          <a:xfrm>
            <a:off x="5394325" y="112713"/>
            <a:ext cx="3346450" cy="36671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UGS Salinity Observation Sites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22" name="Picture 2" descr="GSL">
            <a:extLst>
              <a:ext uri="{FF2B5EF4-FFF2-40B4-BE49-F238E27FC236}">
                <a16:creationId xmlns:a16="http://schemas.microsoft.com/office/drawing/2014/main" id="{A2FC0B22-87D2-40DF-958A-04A58649C7CD}"/>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81200" y="3443288"/>
            <a:ext cx="4419600" cy="3414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23" name="Rectangle 3">
            <a:extLst>
              <a:ext uri="{FF2B5EF4-FFF2-40B4-BE49-F238E27FC236}">
                <a16:creationId xmlns:a16="http://schemas.microsoft.com/office/drawing/2014/main" id="{CD0C52F8-1875-46FA-9B3C-E73C8FA0A24A}"/>
              </a:ext>
            </a:extLst>
          </p:cNvPr>
          <p:cNvSpPr>
            <a:spLocks noGrp="1" noChangeArrowheads="1"/>
          </p:cNvSpPr>
          <p:nvPr>
            <p:ph type="title"/>
          </p:nvPr>
        </p:nvSpPr>
        <p:spPr>
          <a:xfrm>
            <a:off x="76200" y="76200"/>
            <a:ext cx="8686800" cy="762000"/>
          </a:xfrm>
          <a:noFill/>
          <a:ln/>
        </p:spPr>
        <p:txBody>
          <a:bodyPr/>
          <a:lstStyle/>
          <a:p>
            <a:r>
              <a:rPr lang="en-US" altLang="en-US" sz="3200" i="1">
                <a:effectLst>
                  <a:outerShdw blurRad="38100" dist="38100" dir="2700000" algn="tl">
                    <a:srgbClr val="C0C0C0"/>
                  </a:outerShdw>
                </a:effectLst>
              </a:rPr>
              <a:t>Salinity &amp; Evaporation within Overall System</a:t>
            </a:r>
          </a:p>
        </p:txBody>
      </p:sp>
      <p:sp>
        <p:nvSpPr>
          <p:cNvPr id="30724" name="Rectangle 4">
            <a:extLst>
              <a:ext uri="{FF2B5EF4-FFF2-40B4-BE49-F238E27FC236}">
                <a16:creationId xmlns:a16="http://schemas.microsoft.com/office/drawing/2014/main" id="{CFF8E941-FA80-46A9-A178-8398E54617F1}"/>
              </a:ext>
            </a:extLst>
          </p:cNvPr>
          <p:cNvSpPr>
            <a:spLocks noChangeArrowheads="1"/>
          </p:cNvSpPr>
          <p:nvPr/>
        </p:nvSpPr>
        <p:spPr bwMode="auto">
          <a:xfrm>
            <a:off x="533400" y="1752600"/>
            <a:ext cx="1752600" cy="838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5" name="Text Box 5">
            <a:extLst>
              <a:ext uri="{FF2B5EF4-FFF2-40B4-BE49-F238E27FC236}">
                <a16:creationId xmlns:a16="http://schemas.microsoft.com/office/drawing/2014/main" id="{59753885-DAC2-45DD-96FC-B535BFE461D5}"/>
              </a:ext>
            </a:extLst>
          </p:cNvPr>
          <p:cNvSpPr txBox="1">
            <a:spLocks noChangeArrowheads="1"/>
          </p:cNvSpPr>
          <p:nvPr/>
        </p:nvSpPr>
        <p:spPr bwMode="auto">
          <a:xfrm>
            <a:off x="685800" y="1981200"/>
            <a:ext cx="152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1600">
                <a:latin typeface="Tahoma" panose="020B0604030504040204" pitchFamily="34" charset="0"/>
              </a:rPr>
              <a:t>Air Humidity</a:t>
            </a:r>
          </a:p>
        </p:txBody>
      </p:sp>
      <p:sp>
        <p:nvSpPr>
          <p:cNvPr id="30726" name="Rectangle 6">
            <a:extLst>
              <a:ext uri="{FF2B5EF4-FFF2-40B4-BE49-F238E27FC236}">
                <a16:creationId xmlns:a16="http://schemas.microsoft.com/office/drawing/2014/main" id="{999A6CDB-B08D-499B-A714-B077D84C5428}"/>
              </a:ext>
            </a:extLst>
          </p:cNvPr>
          <p:cNvSpPr>
            <a:spLocks noChangeArrowheads="1"/>
          </p:cNvSpPr>
          <p:nvPr/>
        </p:nvSpPr>
        <p:spPr bwMode="auto">
          <a:xfrm>
            <a:off x="5257800" y="3276600"/>
            <a:ext cx="1752600" cy="838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7" name="Rectangle 7">
            <a:extLst>
              <a:ext uri="{FF2B5EF4-FFF2-40B4-BE49-F238E27FC236}">
                <a16:creationId xmlns:a16="http://schemas.microsoft.com/office/drawing/2014/main" id="{D7B3C157-3410-45E0-84B2-3CF86481ED85}"/>
              </a:ext>
            </a:extLst>
          </p:cNvPr>
          <p:cNvSpPr>
            <a:spLocks noChangeArrowheads="1"/>
          </p:cNvSpPr>
          <p:nvPr/>
        </p:nvSpPr>
        <p:spPr bwMode="auto">
          <a:xfrm>
            <a:off x="4038600" y="838200"/>
            <a:ext cx="1752600" cy="838200"/>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8" name="Rectangle 8">
            <a:extLst>
              <a:ext uri="{FF2B5EF4-FFF2-40B4-BE49-F238E27FC236}">
                <a16:creationId xmlns:a16="http://schemas.microsoft.com/office/drawing/2014/main" id="{D7CAD3C6-D078-484F-B313-EC12898ED8EE}"/>
              </a:ext>
            </a:extLst>
          </p:cNvPr>
          <p:cNvSpPr>
            <a:spLocks noChangeArrowheads="1"/>
          </p:cNvSpPr>
          <p:nvPr/>
        </p:nvSpPr>
        <p:spPr bwMode="auto">
          <a:xfrm>
            <a:off x="381000" y="3429000"/>
            <a:ext cx="1752600" cy="838200"/>
          </a:xfrm>
          <a:prstGeom prst="rect">
            <a:avLst/>
          </a:prstGeom>
          <a:solidFill>
            <a:srgbClr val="FF99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9" name="Rectangle 9">
            <a:extLst>
              <a:ext uri="{FF2B5EF4-FFF2-40B4-BE49-F238E27FC236}">
                <a16:creationId xmlns:a16="http://schemas.microsoft.com/office/drawing/2014/main" id="{89DC76D1-01DB-4D7F-8E5A-AC006A030D48}"/>
              </a:ext>
            </a:extLst>
          </p:cNvPr>
          <p:cNvSpPr>
            <a:spLocks noChangeArrowheads="1"/>
          </p:cNvSpPr>
          <p:nvPr/>
        </p:nvSpPr>
        <p:spPr bwMode="auto">
          <a:xfrm>
            <a:off x="4343400" y="1981200"/>
            <a:ext cx="1752600" cy="838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30" name="Rectangle 10">
            <a:extLst>
              <a:ext uri="{FF2B5EF4-FFF2-40B4-BE49-F238E27FC236}">
                <a16:creationId xmlns:a16="http://schemas.microsoft.com/office/drawing/2014/main" id="{3DD5CEE1-A488-403E-8ACB-FB53DE86393B}"/>
              </a:ext>
            </a:extLst>
          </p:cNvPr>
          <p:cNvSpPr>
            <a:spLocks noChangeArrowheads="1"/>
          </p:cNvSpPr>
          <p:nvPr/>
        </p:nvSpPr>
        <p:spPr bwMode="auto">
          <a:xfrm>
            <a:off x="7315200" y="4572000"/>
            <a:ext cx="1752600" cy="838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31" name="Rectangle 11">
            <a:extLst>
              <a:ext uri="{FF2B5EF4-FFF2-40B4-BE49-F238E27FC236}">
                <a16:creationId xmlns:a16="http://schemas.microsoft.com/office/drawing/2014/main" id="{C58FF379-FE6F-474E-AF6A-BDB80A46BE49}"/>
              </a:ext>
            </a:extLst>
          </p:cNvPr>
          <p:cNvSpPr>
            <a:spLocks noChangeArrowheads="1"/>
          </p:cNvSpPr>
          <p:nvPr/>
        </p:nvSpPr>
        <p:spPr bwMode="auto">
          <a:xfrm>
            <a:off x="7086600" y="1600200"/>
            <a:ext cx="1752600" cy="838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32" name="Rectangle 12">
            <a:extLst>
              <a:ext uri="{FF2B5EF4-FFF2-40B4-BE49-F238E27FC236}">
                <a16:creationId xmlns:a16="http://schemas.microsoft.com/office/drawing/2014/main" id="{44F18CB4-B4C2-4258-AC0A-473E17E126C0}"/>
              </a:ext>
            </a:extLst>
          </p:cNvPr>
          <p:cNvSpPr>
            <a:spLocks noChangeArrowheads="1"/>
          </p:cNvSpPr>
          <p:nvPr/>
        </p:nvSpPr>
        <p:spPr bwMode="auto">
          <a:xfrm>
            <a:off x="5943600" y="5715000"/>
            <a:ext cx="1752600" cy="838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33" name="Rectangle 13">
            <a:extLst>
              <a:ext uri="{FF2B5EF4-FFF2-40B4-BE49-F238E27FC236}">
                <a16:creationId xmlns:a16="http://schemas.microsoft.com/office/drawing/2014/main" id="{B0FC7915-A8A7-4DAA-AD10-6B4ECD927956}"/>
              </a:ext>
            </a:extLst>
          </p:cNvPr>
          <p:cNvSpPr>
            <a:spLocks noChangeArrowheads="1"/>
          </p:cNvSpPr>
          <p:nvPr/>
        </p:nvSpPr>
        <p:spPr bwMode="auto">
          <a:xfrm>
            <a:off x="457200" y="5257800"/>
            <a:ext cx="1752600" cy="838200"/>
          </a:xfrm>
          <a:prstGeom prst="rect">
            <a:avLst/>
          </a:prstGeom>
          <a:solidFill>
            <a:srgbClr val="FF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34" name="Text Box 14">
            <a:extLst>
              <a:ext uri="{FF2B5EF4-FFF2-40B4-BE49-F238E27FC236}">
                <a16:creationId xmlns:a16="http://schemas.microsoft.com/office/drawing/2014/main" id="{3E643F19-89CA-4060-93CD-91C193CC485E}"/>
              </a:ext>
            </a:extLst>
          </p:cNvPr>
          <p:cNvSpPr txBox="1">
            <a:spLocks noChangeArrowheads="1"/>
          </p:cNvSpPr>
          <p:nvPr/>
        </p:nvSpPr>
        <p:spPr bwMode="auto">
          <a:xfrm>
            <a:off x="6019800" y="5943600"/>
            <a:ext cx="152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1600">
                <a:latin typeface="Tahoma" panose="020B0604030504040204" pitchFamily="34" charset="0"/>
              </a:rPr>
              <a:t>Streamflow</a:t>
            </a:r>
          </a:p>
        </p:txBody>
      </p:sp>
      <p:sp>
        <p:nvSpPr>
          <p:cNvPr id="30735" name="Text Box 15">
            <a:extLst>
              <a:ext uri="{FF2B5EF4-FFF2-40B4-BE49-F238E27FC236}">
                <a16:creationId xmlns:a16="http://schemas.microsoft.com/office/drawing/2014/main" id="{E32FD40C-F4A6-4747-9ABE-693A7E5C535B}"/>
              </a:ext>
            </a:extLst>
          </p:cNvPr>
          <p:cNvSpPr txBox="1">
            <a:spLocks noChangeArrowheads="1"/>
          </p:cNvSpPr>
          <p:nvPr/>
        </p:nvSpPr>
        <p:spPr bwMode="auto">
          <a:xfrm>
            <a:off x="7467600" y="4570413"/>
            <a:ext cx="15240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1600">
                <a:latin typeface="Tahoma" panose="020B0604030504040204" pitchFamily="34" charset="0"/>
              </a:rPr>
              <a:t>Soil Moisture And Groundwater</a:t>
            </a:r>
          </a:p>
        </p:txBody>
      </p:sp>
      <p:sp>
        <p:nvSpPr>
          <p:cNvPr id="30736" name="Text Box 16">
            <a:extLst>
              <a:ext uri="{FF2B5EF4-FFF2-40B4-BE49-F238E27FC236}">
                <a16:creationId xmlns:a16="http://schemas.microsoft.com/office/drawing/2014/main" id="{5C20677C-C1AB-4A11-9ED9-7CDE35FA0022}"/>
              </a:ext>
            </a:extLst>
          </p:cNvPr>
          <p:cNvSpPr txBox="1">
            <a:spLocks noChangeArrowheads="1"/>
          </p:cNvSpPr>
          <p:nvPr/>
        </p:nvSpPr>
        <p:spPr bwMode="auto">
          <a:xfrm>
            <a:off x="5410200" y="3429000"/>
            <a:ext cx="1524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1600">
                <a:latin typeface="Tahoma" panose="020B0604030504040204" pitchFamily="34" charset="0"/>
              </a:rPr>
              <a:t>Mountain Snowpack</a:t>
            </a:r>
          </a:p>
        </p:txBody>
      </p:sp>
      <p:sp>
        <p:nvSpPr>
          <p:cNvPr id="30737" name="Text Box 17">
            <a:extLst>
              <a:ext uri="{FF2B5EF4-FFF2-40B4-BE49-F238E27FC236}">
                <a16:creationId xmlns:a16="http://schemas.microsoft.com/office/drawing/2014/main" id="{A2F25E43-2EDA-41E4-AF9A-FA1DEF6B12BD}"/>
              </a:ext>
            </a:extLst>
          </p:cNvPr>
          <p:cNvSpPr txBox="1">
            <a:spLocks noChangeArrowheads="1"/>
          </p:cNvSpPr>
          <p:nvPr/>
        </p:nvSpPr>
        <p:spPr bwMode="auto">
          <a:xfrm>
            <a:off x="7239000" y="1828800"/>
            <a:ext cx="152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1600">
                <a:latin typeface="Tahoma" panose="020B0604030504040204" pitchFamily="34" charset="0"/>
              </a:rPr>
              <a:t>Precipitation</a:t>
            </a:r>
          </a:p>
        </p:txBody>
      </p:sp>
      <p:sp>
        <p:nvSpPr>
          <p:cNvPr id="30738" name="Text Box 18">
            <a:extLst>
              <a:ext uri="{FF2B5EF4-FFF2-40B4-BE49-F238E27FC236}">
                <a16:creationId xmlns:a16="http://schemas.microsoft.com/office/drawing/2014/main" id="{C684F5DC-C99D-446D-8F03-769DAB936CA3}"/>
              </a:ext>
            </a:extLst>
          </p:cNvPr>
          <p:cNvSpPr txBox="1">
            <a:spLocks noChangeArrowheads="1"/>
          </p:cNvSpPr>
          <p:nvPr/>
        </p:nvSpPr>
        <p:spPr bwMode="auto">
          <a:xfrm>
            <a:off x="4419600" y="2209800"/>
            <a:ext cx="152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1600">
                <a:latin typeface="Tahoma" panose="020B0604030504040204" pitchFamily="34" charset="0"/>
              </a:rPr>
              <a:t>Air Temp.</a:t>
            </a:r>
          </a:p>
        </p:txBody>
      </p:sp>
      <p:sp>
        <p:nvSpPr>
          <p:cNvPr id="30739" name="Text Box 19">
            <a:extLst>
              <a:ext uri="{FF2B5EF4-FFF2-40B4-BE49-F238E27FC236}">
                <a16:creationId xmlns:a16="http://schemas.microsoft.com/office/drawing/2014/main" id="{40F2936F-39F7-4FD7-978D-C41646CF8135}"/>
              </a:ext>
            </a:extLst>
          </p:cNvPr>
          <p:cNvSpPr txBox="1">
            <a:spLocks noChangeArrowheads="1"/>
          </p:cNvSpPr>
          <p:nvPr/>
        </p:nvSpPr>
        <p:spPr bwMode="auto">
          <a:xfrm>
            <a:off x="533400" y="3733800"/>
            <a:ext cx="152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1600" b="1">
                <a:latin typeface="Tahoma" panose="020B0604030504040204" pitchFamily="34" charset="0"/>
              </a:rPr>
              <a:t>Evaporation</a:t>
            </a:r>
          </a:p>
        </p:txBody>
      </p:sp>
      <p:sp>
        <p:nvSpPr>
          <p:cNvPr id="30740" name="Text Box 20">
            <a:extLst>
              <a:ext uri="{FF2B5EF4-FFF2-40B4-BE49-F238E27FC236}">
                <a16:creationId xmlns:a16="http://schemas.microsoft.com/office/drawing/2014/main" id="{21CB793B-56E6-418B-9BB5-C166182EC23C}"/>
              </a:ext>
            </a:extLst>
          </p:cNvPr>
          <p:cNvSpPr txBox="1">
            <a:spLocks noChangeArrowheads="1"/>
          </p:cNvSpPr>
          <p:nvPr/>
        </p:nvSpPr>
        <p:spPr bwMode="auto">
          <a:xfrm>
            <a:off x="4191000" y="914400"/>
            <a:ext cx="1524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1600">
                <a:latin typeface="Tahoma" panose="020B0604030504040204" pitchFamily="34" charset="0"/>
              </a:rPr>
              <a:t>Solar Radiation</a:t>
            </a:r>
          </a:p>
        </p:txBody>
      </p:sp>
      <p:sp>
        <p:nvSpPr>
          <p:cNvPr id="30741" name="Text Box 21">
            <a:extLst>
              <a:ext uri="{FF2B5EF4-FFF2-40B4-BE49-F238E27FC236}">
                <a16:creationId xmlns:a16="http://schemas.microsoft.com/office/drawing/2014/main" id="{ACD58590-6844-43C1-982A-958598AB1FF4}"/>
              </a:ext>
            </a:extLst>
          </p:cNvPr>
          <p:cNvSpPr txBox="1">
            <a:spLocks noChangeArrowheads="1"/>
          </p:cNvSpPr>
          <p:nvPr/>
        </p:nvSpPr>
        <p:spPr bwMode="auto">
          <a:xfrm>
            <a:off x="609600" y="5486400"/>
            <a:ext cx="152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1600" b="1">
                <a:latin typeface="Tahoma" panose="020B0604030504040204" pitchFamily="34" charset="0"/>
              </a:rPr>
              <a:t>Salinity</a:t>
            </a:r>
          </a:p>
        </p:txBody>
      </p:sp>
      <p:sp>
        <p:nvSpPr>
          <p:cNvPr id="30742" name="Line 22">
            <a:extLst>
              <a:ext uri="{FF2B5EF4-FFF2-40B4-BE49-F238E27FC236}">
                <a16:creationId xmlns:a16="http://schemas.microsoft.com/office/drawing/2014/main" id="{BB0435D6-E092-4502-9B42-6C4E070DAC0C}"/>
              </a:ext>
            </a:extLst>
          </p:cNvPr>
          <p:cNvSpPr>
            <a:spLocks noChangeShapeType="1"/>
          </p:cNvSpPr>
          <p:nvPr/>
        </p:nvSpPr>
        <p:spPr bwMode="auto">
          <a:xfrm flipH="1">
            <a:off x="3810000" y="5867400"/>
            <a:ext cx="2133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43" name="Line 23">
            <a:extLst>
              <a:ext uri="{FF2B5EF4-FFF2-40B4-BE49-F238E27FC236}">
                <a16:creationId xmlns:a16="http://schemas.microsoft.com/office/drawing/2014/main" id="{5A9FE272-D646-4460-AE95-D07925F6A3D2}"/>
              </a:ext>
            </a:extLst>
          </p:cNvPr>
          <p:cNvSpPr>
            <a:spLocks noChangeShapeType="1"/>
          </p:cNvSpPr>
          <p:nvPr/>
        </p:nvSpPr>
        <p:spPr bwMode="auto">
          <a:xfrm flipH="1">
            <a:off x="2209800" y="5638800"/>
            <a:ext cx="1143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44" name="Line 24">
            <a:extLst>
              <a:ext uri="{FF2B5EF4-FFF2-40B4-BE49-F238E27FC236}">
                <a16:creationId xmlns:a16="http://schemas.microsoft.com/office/drawing/2014/main" id="{EC01FCBB-8A50-4F0D-A4E0-CB6460F0FDDD}"/>
              </a:ext>
            </a:extLst>
          </p:cNvPr>
          <p:cNvSpPr>
            <a:spLocks noChangeShapeType="1"/>
          </p:cNvSpPr>
          <p:nvPr/>
        </p:nvSpPr>
        <p:spPr bwMode="auto">
          <a:xfrm flipV="1">
            <a:off x="1219200" y="4267200"/>
            <a:ext cx="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45" name="Line 25">
            <a:extLst>
              <a:ext uri="{FF2B5EF4-FFF2-40B4-BE49-F238E27FC236}">
                <a16:creationId xmlns:a16="http://schemas.microsoft.com/office/drawing/2014/main" id="{57757AD8-1EB2-4AAA-8BFD-DCB1CDDA0A03}"/>
              </a:ext>
            </a:extLst>
          </p:cNvPr>
          <p:cNvSpPr>
            <a:spLocks noChangeShapeType="1"/>
          </p:cNvSpPr>
          <p:nvPr/>
        </p:nvSpPr>
        <p:spPr bwMode="auto">
          <a:xfrm>
            <a:off x="2133600" y="3810000"/>
            <a:ext cx="1066800" cy="1447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46" name="Line 26">
            <a:extLst>
              <a:ext uri="{FF2B5EF4-FFF2-40B4-BE49-F238E27FC236}">
                <a16:creationId xmlns:a16="http://schemas.microsoft.com/office/drawing/2014/main" id="{AB51ABF2-C4DD-465E-9406-B24BA94F1DCB}"/>
              </a:ext>
            </a:extLst>
          </p:cNvPr>
          <p:cNvSpPr>
            <a:spLocks noChangeShapeType="1"/>
          </p:cNvSpPr>
          <p:nvPr/>
        </p:nvSpPr>
        <p:spPr bwMode="auto">
          <a:xfrm flipH="1">
            <a:off x="1600200" y="1371600"/>
            <a:ext cx="2438400" cy="2057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47" name="Line 27">
            <a:extLst>
              <a:ext uri="{FF2B5EF4-FFF2-40B4-BE49-F238E27FC236}">
                <a16:creationId xmlns:a16="http://schemas.microsoft.com/office/drawing/2014/main" id="{4B8A360B-BE85-47F4-AA94-ACBA3A351678}"/>
              </a:ext>
            </a:extLst>
          </p:cNvPr>
          <p:cNvSpPr>
            <a:spLocks noChangeShapeType="1"/>
          </p:cNvSpPr>
          <p:nvPr/>
        </p:nvSpPr>
        <p:spPr bwMode="auto">
          <a:xfrm>
            <a:off x="5029200" y="16764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48" name="Line 28">
            <a:extLst>
              <a:ext uri="{FF2B5EF4-FFF2-40B4-BE49-F238E27FC236}">
                <a16:creationId xmlns:a16="http://schemas.microsoft.com/office/drawing/2014/main" id="{41D50108-F39A-42FB-854B-F3C51DD20913}"/>
              </a:ext>
            </a:extLst>
          </p:cNvPr>
          <p:cNvSpPr>
            <a:spLocks noChangeShapeType="1"/>
          </p:cNvSpPr>
          <p:nvPr/>
        </p:nvSpPr>
        <p:spPr bwMode="auto">
          <a:xfrm>
            <a:off x="1143000" y="2590800"/>
            <a:ext cx="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49" name="Line 29">
            <a:extLst>
              <a:ext uri="{FF2B5EF4-FFF2-40B4-BE49-F238E27FC236}">
                <a16:creationId xmlns:a16="http://schemas.microsoft.com/office/drawing/2014/main" id="{38179B81-0C1C-4D75-93D5-767700DCE868}"/>
              </a:ext>
            </a:extLst>
          </p:cNvPr>
          <p:cNvSpPr>
            <a:spLocks noChangeShapeType="1"/>
          </p:cNvSpPr>
          <p:nvPr/>
        </p:nvSpPr>
        <p:spPr bwMode="auto">
          <a:xfrm flipH="1">
            <a:off x="2133600" y="2590800"/>
            <a:ext cx="22098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50" name="Line 30">
            <a:extLst>
              <a:ext uri="{FF2B5EF4-FFF2-40B4-BE49-F238E27FC236}">
                <a16:creationId xmlns:a16="http://schemas.microsoft.com/office/drawing/2014/main" id="{01F2E9A4-B12A-48EF-9A6A-9636D4CE1C69}"/>
              </a:ext>
            </a:extLst>
          </p:cNvPr>
          <p:cNvSpPr>
            <a:spLocks noChangeShapeType="1"/>
          </p:cNvSpPr>
          <p:nvPr/>
        </p:nvSpPr>
        <p:spPr bwMode="auto">
          <a:xfrm>
            <a:off x="5943600" y="2819400"/>
            <a:ext cx="762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51" name="Line 31">
            <a:extLst>
              <a:ext uri="{FF2B5EF4-FFF2-40B4-BE49-F238E27FC236}">
                <a16:creationId xmlns:a16="http://schemas.microsoft.com/office/drawing/2014/main" id="{B8AA676A-94AC-4D0E-8F2A-39AEEBA15781}"/>
              </a:ext>
            </a:extLst>
          </p:cNvPr>
          <p:cNvSpPr>
            <a:spLocks noChangeShapeType="1"/>
          </p:cNvSpPr>
          <p:nvPr/>
        </p:nvSpPr>
        <p:spPr bwMode="auto">
          <a:xfrm flipH="1">
            <a:off x="6858000" y="2438400"/>
            <a:ext cx="3048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52" name="Line 32">
            <a:extLst>
              <a:ext uri="{FF2B5EF4-FFF2-40B4-BE49-F238E27FC236}">
                <a16:creationId xmlns:a16="http://schemas.microsoft.com/office/drawing/2014/main" id="{21B94E18-E6EB-4807-9171-ADD201A74228}"/>
              </a:ext>
            </a:extLst>
          </p:cNvPr>
          <p:cNvSpPr>
            <a:spLocks noChangeShapeType="1"/>
          </p:cNvSpPr>
          <p:nvPr/>
        </p:nvSpPr>
        <p:spPr bwMode="auto">
          <a:xfrm>
            <a:off x="8610600" y="2438400"/>
            <a:ext cx="0" cy="2133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53" name="Line 33">
            <a:extLst>
              <a:ext uri="{FF2B5EF4-FFF2-40B4-BE49-F238E27FC236}">
                <a16:creationId xmlns:a16="http://schemas.microsoft.com/office/drawing/2014/main" id="{0A88A66E-4136-463F-A04A-0EC4F03211A2}"/>
              </a:ext>
            </a:extLst>
          </p:cNvPr>
          <p:cNvSpPr>
            <a:spLocks noChangeShapeType="1"/>
          </p:cNvSpPr>
          <p:nvPr/>
        </p:nvSpPr>
        <p:spPr bwMode="auto">
          <a:xfrm flipH="1">
            <a:off x="7086600" y="2438400"/>
            <a:ext cx="304800" cy="3276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54" name="Line 34">
            <a:extLst>
              <a:ext uri="{FF2B5EF4-FFF2-40B4-BE49-F238E27FC236}">
                <a16:creationId xmlns:a16="http://schemas.microsoft.com/office/drawing/2014/main" id="{604BF66C-6D63-482C-9893-4BAC12A15FC9}"/>
              </a:ext>
            </a:extLst>
          </p:cNvPr>
          <p:cNvSpPr>
            <a:spLocks noChangeShapeType="1"/>
          </p:cNvSpPr>
          <p:nvPr/>
        </p:nvSpPr>
        <p:spPr bwMode="auto">
          <a:xfrm flipH="1">
            <a:off x="7391400" y="5410200"/>
            <a:ext cx="1524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55" name="Line 35">
            <a:extLst>
              <a:ext uri="{FF2B5EF4-FFF2-40B4-BE49-F238E27FC236}">
                <a16:creationId xmlns:a16="http://schemas.microsoft.com/office/drawing/2014/main" id="{DBD72081-8EE7-4D78-9FB0-CC0748CD104A}"/>
              </a:ext>
            </a:extLst>
          </p:cNvPr>
          <p:cNvSpPr>
            <a:spLocks noChangeShapeType="1"/>
          </p:cNvSpPr>
          <p:nvPr/>
        </p:nvSpPr>
        <p:spPr bwMode="auto">
          <a:xfrm flipH="1">
            <a:off x="3810000" y="6629400"/>
            <a:ext cx="4648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56" name="Line 36">
            <a:extLst>
              <a:ext uri="{FF2B5EF4-FFF2-40B4-BE49-F238E27FC236}">
                <a16:creationId xmlns:a16="http://schemas.microsoft.com/office/drawing/2014/main" id="{F988C61D-4E19-4214-9781-AF773BC97C63}"/>
              </a:ext>
            </a:extLst>
          </p:cNvPr>
          <p:cNvSpPr>
            <a:spLocks noChangeShapeType="1"/>
          </p:cNvSpPr>
          <p:nvPr/>
        </p:nvSpPr>
        <p:spPr bwMode="auto">
          <a:xfrm flipV="1">
            <a:off x="3810000" y="6096000"/>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57" name="Line 37">
            <a:extLst>
              <a:ext uri="{FF2B5EF4-FFF2-40B4-BE49-F238E27FC236}">
                <a16:creationId xmlns:a16="http://schemas.microsoft.com/office/drawing/2014/main" id="{D59554F7-CFEE-4238-99CB-DDDE5E690391}"/>
              </a:ext>
            </a:extLst>
          </p:cNvPr>
          <p:cNvSpPr>
            <a:spLocks noChangeShapeType="1"/>
          </p:cNvSpPr>
          <p:nvPr/>
        </p:nvSpPr>
        <p:spPr bwMode="auto">
          <a:xfrm flipV="1">
            <a:off x="8458200" y="5410200"/>
            <a:ext cx="0" cy="1219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58" name="Line 38">
            <a:extLst>
              <a:ext uri="{FF2B5EF4-FFF2-40B4-BE49-F238E27FC236}">
                <a16:creationId xmlns:a16="http://schemas.microsoft.com/office/drawing/2014/main" id="{57322940-ADE8-458A-BA0B-8D6123BBD882}"/>
              </a:ext>
            </a:extLst>
          </p:cNvPr>
          <p:cNvSpPr>
            <a:spLocks noChangeShapeType="1"/>
          </p:cNvSpPr>
          <p:nvPr/>
        </p:nvSpPr>
        <p:spPr bwMode="auto">
          <a:xfrm>
            <a:off x="6629400" y="4114800"/>
            <a:ext cx="0" cy="1600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59" name="Line 39">
            <a:extLst>
              <a:ext uri="{FF2B5EF4-FFF2-40B4-BE49-F238E27FC236}">
                <a16:creationId xmlns:a16="http://schemas.microsoft.com/office/drawing/2014/main" id="{FBF5A91F-F4CD-4A5F-9236-18E6D860035B}"/>
              </a:ext>
            </a:extLst>
          </p:cNvPr>
          <p:cNvSpPr>
            <a:spLocks noChangeShapeType="1"/>
          </p:cNvSpPr>
          <p:nvPr/>
        </p:nvSpPr>
        <p:spPr bwMode="auto">
          <a:xfrm>
            <a:off x="5791200" y="990600"/>
            <a:ext cx="838200" cy="2286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60" name="Line 40">
            <a:extLst>
              <a:ext uri="{FF2B5EF4-FFF2-40B4-BE49-F238E27FC236}">
                <a16:creationId xmlns:a16="http://schemas.microsoft.com/office/drawing/2014/main" id="{3FF07D53-EA89-4A54-A6B9-01DFA04AB264}"/>
              </a:ext>
            </a:extLst>
          </p:cNvPr>
          <p:cNvSpPr>
            <a:spLocks noChangeShapeType="1"/>
          </p:cNvSpPr>
          <p:nvPr/>
        </p:nvSpPr>
        <p:spPr bwMode="auto">
          <a:xfrm>
            <a:off x="7010400" y="3657600"/>
            <a:ext cx="914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61" name="Line 41">
            <a:extLst>
              <a:ext uri="{FF2B5EF4-FFF2-40B4-BE49-F238E27FC236}">
                <a16:creationId xmlns:a16="http://schemas.microsoft.com/office/drawing/2014/main" id="{769EE20B-D49C-4FB7-94E9-2B4B894EEB3D}"/>
              </a:ext>
            </a:extLst>
          </p:cNvPr>
          <p:cNvSpPr>
            <a:spLocks noChangeShapeType="1"/>
          </p:cNvSpPr>
          <p:nvPr/>
        </p:nvSpPr>
        <p:spPr bwMode="auto">
          <a:xfrm>
            <a:off x="7924800" y="3657600"/>
            <a:ext cx="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62" name="Line 42">
            <a:extLst>
              <a:ext uri="{FF2B5EF4-FFF2-40B4-BE49-F238E27FC236}">
                <a16:creationId xmlns:a16="http://schemas.microsoft.com/office/drawing/2014/main" id="{3EACF9AD-BC61-4593-A74B-CF0EAD945811}"/>
              </a:ext>
            </a:extLst>
          </p:cNvPr>
          <p:cNvSpPr>
            <a:spLocks noChangeShapeType="1"/>
          </p:cNvSpPr>
          <p:nvPr/>
        </p:nvSpPr>
        <p:spPr bwMode="auto">
          <a:xfrm flipH="1">
            <a:off x="6934200" y="2438400"/>
            <a:ext cx="381000" cy="2743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63" name="Line 43">
            <a:extLst>
              <a:ext uri="{FF2B5EF4-FFF2-40B4-BE49-F238E27FC236}">
                <a16:creationId xmlns:a16="http://schemas.microsoft.com/office/drawing/2014/main" id="{9E93E90E-1FBD-44F0-8676-D3B4628D37C6}"/>
              </a:ext>
            </a:extLst>
          </p:cNvPr>
          <p:cNvSpPr>
            <a:spLocks noChangeShapeType="1"/>
          </p:cNvSpPr>
          <p:nvPr/>
        </p:nvSpPr>
        <p:spPr bwMode="auto">
          <a:xfrm flipH="1">
            <a:off x="3810000" y="5181600"/>
            <a:ext cx="31242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0764" name="Group 44">
            <a:extLst>
              <a:ext uri="{FF2B5EF4-FFF2-40B4-BE49-F238E27FC236}">
                <a16:creationId xmlns:a16="http://schemas.microsoft.com/office/drawing/2014/main" id="{6BC33EC4-7B34-4ADD-B4B7-2CB047FE2F18}"/>
              </a:ext>
            </a:extLst>
          </p:cNvPr>
          <p:cNvGrpSpPr>
            <a:grpSpLocks/>
          </p:cNvGrpSpPr>
          <p:nvPr/>
        </p:nvGrpSpPr>
        <p:grpSpPr bwMode="auto">
          <a:xfrm>
            <a:off x="3475038" y="4271963"/>
            <a:ext cx="2324100" cy="1217612"/>
            <a:chOff x="2189" y="2691"/>
            <a:chExt cx="1464" cy="767"/>
          </a:xfrm>
        </p:grpSpPr>
        <p:sp>
          <p:nvSpPr>
            <p:cNvPr id="30765" name="Rectangle 45">
              <a:extLst>
                <a:ext uri="{FF2B5EF4-FFF2-40B4-BE49-F238E27FC236}">
                  <a16:creationId xmlns:a16="http://schemas.microsoft.com/office/drawing/2014/main" id="{015C6622-E4E6-4353-9A01-DA0B210FE59F}"/>
                </a:ext>
              </a:extLst>
            </p:cNvPr>
            <p:cNvSpPr>
              <a:spLocks noChangeArrowheads="1"/>
            </p:cNvSpPr>
            <p:nvPr/>
          </p:nvSpPr>
          <p:spPr bwMode="auto">
            <a:xfrm>
              <a:off x="2748" y="2691"/>
              <a:ext cx="905" cy="546"/>
            </a:xfrm>
            <a:prstGeom prst="rect">
              <a:avLst/>
            </a:prstGeom>
            <a:solidFill>
              <a:srgbClr val="FF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en-US" b="1"/>
                <a:t>GSL Level  Volume Area</a:t>
              </a:r>
            </a:p>
          </p:txBody>
        </p:sp>
        <p:sp>
          <p:nvSpPr>
            <p:cNvPr id="30766" name="Line 46">
              <a:extLst>
                <a:ext uri="{FF2B5EF4-FFF2-40B4-BE49-F238E27FC236}">
                  <a16:creationId xmlns:a16="http://schemas.microsoft.com/office/drawing/2014/main" id="{F3B36366-6885-4915-83ED-A508BC3CC6F7}"/>
                </a:ext>
              </a:extLst>
            </p:cNvPr>
            <p:cNvSpPr>
              <a:spLocks noChangeShapeType="1"/>
            </p:cNvSpPr>
            <p:nvPr/>
          </p:nvSpPr>
          <p:spPr bwMode="auto">
            <a:xfrm flipH="1">
              <a:off x="2399" y="2924"/>
              <a:ext cx="34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67" name="Line 47">
              <a:extLst>
                <a:ext uri="{FF2B5EF4-FFF2-40B4-BE49-F238E27FC236}">
                  <a16:creationId xmlns:a16="http://schemas.microsoft.com/office/drawing/2014/main" id="{05F7738B-7074-4C4B-942A-3CBF043A2DB7}"/>
                </a:ext>
              </a:extLst>
            </p:cNvPr>
            <p:cNvSpPr>
              <a:spLocks noChangeShapeType="1"/>
            </p:cNvSpPr>
            <p:nvPr/>
          </p:nvSpPr>
          <p:spPr bwMode="auto">
            <a:xfrm flipH="1">
              <a:off x="2189" y="2931"/>
              <a:ext cx="211" cy="5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a:extLst>
              <a:ext uri="{FF2B5EF4-FFF2-40B4-BE49-F238E27FC236}">
                <a16:creationId xmlns:a16="http://schemas.microsoft.com/office/drawing/2014/main" id="{BA7E1177-C445-4B9C-8F3C-8BE2083FFC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200" b="6548"/>
          <a:stretch>
            <a:fillRect/>
          </a:stretch>
        </p:blipFill>
        <p:spPr bwMode="auto">
          <a:xfrm>
            <a:off x="671513" y="228600"/>
            <a:ext cx="6076950" cy="598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9875" name="Rectangle 3">
            <a:extLst>
              <a:ext uri="{FF2B5EF4-FFF2-40B4-BE49-F238E27FC236}">
                <a16:creationId xmlns:a16="http://schemas.microsoft.com/office/drawing/2014/main" id="{6684D18D-CBDE-48E3-8A69-30422D251B51}"/>
              </a:ext>
            </a:extLst>
          </p:cNvPr>
          <p:cNvSpPr>
            <a:spLocks noGrp="1" noChangeArrowheads="1"/>
          </p:cNvSpPr>
          <p:nvPr>
            <p:ph type="title"/>
          </p:nvPr>
        </p:nvSpPr>
        <p:spPr>
          <a:xfrm>
            <a:off x="0" y="200025"/>
            <a:ext cx="5791200" cy="790575"/>
          </a:xfrm>
        </p:spPr>
        <p:txBody>
          <a:bodyPr/>
          <a:lstStyle/>
          <a:p>
            <a:r>
              <a:rPr lang="en-US" altLang="en-US" i="1"/>
              <a:t>Lake Surface Salinity</a:t>
            </a:r>
          </a:p>
        </p:txBody>
      </p:sp>
      <p:sp>
        <p:nvSpPr>
          <p:cNvPr id="79876" name="Text Box 4">
            <a:extLst>
              <a:ext uri="{FF2B5EF4-FFF2-40B4-BE49-F238E27FC236}">
                <a16:creationId xmlns:a16="http://schemas.microsoft.com/office/drawing/2014/main" id="{DE62B7AC-B250-489D-A040-7AFE3953F23E}"/>
              </a:ext>
            </a:extLst>
          </p:cNvPr>
          <p:cNvSpPr txBox="1">
            <a:spLocks noChangeArrowheads="1"/>
          </p:cNvSpPr>
          <p:nvPr/>
        </p:nvSpPr>
        <p:spPr bwMode="auto">
          <a:xfrm>
            <a:off x="2617788" y="6132513"/>
            <a:ext cx="16970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Level  (m)</a:t>
            </a:r>
            <a:endParaRPr lang="en-US" altLang="en-US" sz="2000" baseline="30000"/>
          </a:p>
        </p:txBody>
      </p:sp>
      <p:sp>
        <p:nvSpPr>
          <p:cNvPr id="79877" name="Text Box 5">
            <a:extLst>
              <a:ext uri="{FF2B5EF4-FFF2-40B4-BE49-F238E27FC236}">
                <a16:creationId xmlns:a16="http://schemas.microsoft.com/office/drawing/2014/main" id="{AF9394F7-5D2C-4F44-A32D-C693A30063FF}"/>
              </a:ext>
            </a:extLst>
          </p:cNvPr>
          <p:cNvSpPr txBox="1">
            <a:spLocks noChangeArrowheads="1"/>
          </p:cNvSpPr>
          <p:nvPr/>
        </p:nvSpPr>
        <p:spPr bwMode="auto">
          <a:xfrm rot="16200000">
            <a:off x="-625475" y="2862263"/>
            <a:ext cx="2105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TDS  (g/l)</a:t>
            </a:r>
            <a:endParaRPr lang="en-US" altLang="en-US" sz="2000" baseline="30000"/>
          </a:p>
        </p:txBody>
      </p:sp>
      <p:sp>
        <p:nvSpPr>
          <p:cNvPr id="79878" name="Oval 6">
            <a:extLst>
              <a:ext uri="{FF2B5EF4-FFF2-40B4-BE49-F238E27FC236}">
                <a16:creationId xmlns:a16="http://schemas.microsoft.com/office/drawing/2014/main" id="{2682D190-5587-46BF-8018-1031DF22D69F}"/>
              </a:ext>
            </a:extLst>
          </p:cNvPr>
          <p:cNvSpPr>
            <a:spLocks noChangeArrowheads="1"/>
          </p:cNvSpPr>
          <p:nvPr/>
        </p:nvSpPr>
        <p:spPr bwMode="auto">
          <a:xfrm>
            <a:off x="7056438" y="3235325"/>
            <a:ext cx="88900" cy="889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79" name="Text Box 7">
            <a:extLst>
              <a:ext uri="{FF2B5EF4-FFF2-40B4-BE49-F238E27FC236}">
                <a16:creationId xmlns:a16="http://schemas.microsoft.com/office/drawing/2014/main" id="{ADC9675E-0E31-4DDE-85E7-A551AA9149AA}"/>
              </a:ext>
            </a:extLst>
          </p:cNvPr>
          <p:cNvSpPr txBox="1">
            <a:spLocks noChangeArrowheads="1"/>
          </p:cNvSpPr>
          <p:nvPr/>
        </p:nvSpPr>
        <p:spPr bwMode="auto">
          <a:xfrm>
            <a:off x="7335838" y="3106738"/>
            <a:ext cx="14636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Pre 1986</a:t>
            </a:r>
          </a:p>
        </p:txBody>
      </p:sp>
      <p:sp>
        <p:nvSpPr>
          <p:cNvPr id="79880" name="Oval 8">
            <a:extLst>
              <a:ext uri="{FF2B5EF4-FFF2-40B4-BE49-F238E27FC236}">
                <a16:creationId xmlns:a16="http://schemas.microsoft.com/office/drawing/2014/main" id="{FAE2105F-EE38-4110-9F94-C4F63393E4CB}"/>
              </a:ext>
            </a:extLst>
          </p:cNvPr>
          <p:cNvSpPr>
            <a:spLocks noChangeArrowheads="1"/>
          </p:cNvSpPr>
          <p:nvPr/>
        </p:nvSpPr>
        <p:spPr bwMode="auto">
          <a:xfrm>
            <a:off x="7069138" y="3763963"/>
            <a:ext cx="88900" cy="88900"/>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81" name="Text Box 9">
            <a:extLst>
              <a:ext uri="{FF2B5EF4-FFF2-40B4-BE49-F238E27FC236}">
                <a16:creationId xmlns:a16="http://schemas.microsoft.com/office/drawing/2014/main" id="{C3DDFE1F-BE20-4CF4-B464-8123D422769F}"/>
              </a:ext>
            </a:extLst>
          </p:cNvPr>
          <p:cNvSpPr txBox="1">
            <a:spLocks noChangeArrowheads="1"/>
          </p:cNvSpPr>
          <p:nvPr/>
        </p:nvSpPr>
        <p:spPr bwMode="auto">
          <a:xfrm>
            <a:off x="7348538" y="3635375"/>
            <a:ext cx="14636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Post 1987</a:t>
            </a:r>
          </a:p>
        </p:txBody>
      </p:sp>
      <p:sp>
        <p:nvSpPr>
          <p:cNvPr id="79882" name="Text Box 10">
            <a:extLst>
              <a:ext uri="{FF2B5EF4-FFF2-40B4-BE49-F238E27FC236}">
                <a16:creationId xmlns:a16="http://schemas.microsoft.com/office/drawing/2014/main" id="{C654B7DC-88AA-403C-8C3F-45B229F4CAF2}"/>
              </a:ext>
            </a:extLst>
          </p:cNvPr>
          <p:cNvSpPr txBox="1">
            <a:spLocks noChangeArrowheads="1"/>
          </p:cNvSpPr>
          <p:nvPr/>
        </p:nvSpPr>
        <p:spPr bwMode="auto">
          <a:xfrm rot="1992291">
            <a:off x="4038600" y="1981200"/>
            <a:ext cx="1947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t>North Arm</a:t>
            </a:r>
          </a:p>
        </p:txBody>
      </p:sp>
      <p:sp>
        <p:nvSpPr>
          <p:cNvPr id="79883" name="Text Box 11">
            <a:extLst>
              <a:ext uri="{FF2B5EF4-FFF2-40B4-BE49-F238E27FC236}">
                <a16:creationId xmlns:a16="http://schemas.microsoft.com/office/drawing/2014/main" id="{FB506DAA-7A03-4C22-A525-BB9178986CB8}"/>
              </a:ext>
            </a:extLst>
          </p:cNvPr>
          <p:cNvSpPr txBox="1">
            <a:spLocks noChangeArrowheads="1"/>
          </p:cNvSpPr>
          <p:nvPr/>
        </p:nvSpPr>
        <p:spPr bwMode="auto">
          <a:xfrm rot="1560258">
            <a:off x="3048000" y="3733800"/>
            <a:ext cx="1947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t>South Arm</a:t>
            </a:r>
          </a:p>
        </p:txBody>
      </p:sp>
      <p:sp>
        <p:nvSpPr>
          <p:cNvPr id="79884" name="Line 12">
            <a:extLst>
              <a:ext uri="{FF2B5EF4-FFF2-40B4-BE49-F238E27FC236}">
                <a16:creationId xmlns:a16="http://schemas.microsoft.com/office/drawing/2014/main" id="{7B990D7E-F9E5-4410-9BA6-DA6FDE4ABB52}"/>
              </a:ext>
            </a:extLst>
          </p:cNvPr>
          <p:cNvSpPr>
            <a:spLocks noChangeShapeType="1"/>
          </p:cNvSpPr>
          <p:nvPr/>
        </p:nvSpPr>
        <p:spPr bwMode="auto">
          <a:xfrm>
            <a:off x="6913563" y="4289425"/>
            <a:ext cx="376237" cy="0"/>
          </a:xfrm>
          <a:prstGeom prst="line">
            <a:avLst/>
          </a:prstGeom>
          <a:noFill/>
          <a:ln w="28575">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85" name="Text Box 13">
            <a:extLst>
              <a:ext uri="{FF2B5EF4-FFF2-40B4-BE49-F238E27FC236}">
                <a16:creationId xmlns:a16="http://schemas.microsoft.com/office/drawing/2014/main" id="{FC4E313D-AC7B-4F05-B54F-776009E66EF2}"/>
              </a:ext>
            </a:extLst>
          </p:cNvPr>
          <p:cNvSpPr txBox="1">
            <a:spLocks noChangeArrowheads="1"/>
          </p:cNvSpPr>
          <p:nvPr/>
        </p:nvSpPr>
        <p:spPr bwMode="auto">
          <a:xfrm>
            <a:off x="7358063" y="4098925"/>
            <a:ext cx="14636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LOWESS</a:t>
            </a:r>
          </a:p>
        </p:txBody>
      </p:sp>
      <p:sp>
        <p:nvSpPr>
          <p:cNvPr id="79886" name="Rectangle 14">
            <a:extLst>
              <a:ext uri="{FF2B5EF4-FFF2-40B4-BE49-F238E27FC236}">
                <a16:creationId xmlns:a16="http://schemas.microsoft.com/office/drawing/2014/main" id="{F0D46936-ED63-42E5-9D47-5351421E4AD9}"/>
              </a:ext>
            </a:extLst>
          </p:cNvPr>
          <p:cNvSpPr>
            <a:spLocks noChangeArrowheads="1"/>
          </p:cNvSpPr>
          <p:nvPr/>
        </p:nvSpPr>
        <p:spPr bwMode="auto">
          <a:xfrm>
            <a:off x="0" y="32432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9887" name="Text Box 15">
            <a:extLst>
              <a:ext uri="{FF2B5EF4-FFF2-40B4-BE49-F238E27FC236}">
                <a16:creationId xmlns:a16="http://schemas.microsoft.com/office/drawing/2014/main" id="{10E8C81C-3AF2-4AA0-B973-3930DE5768BE}"/>
              </a:ext>
            </a:extLst>
          </p:cNvPr>
          <p:cNvSpPr txBox="1">
            <a:spLocks noChangeArrowheads="1"/>
          </p:cNvSpPr>
          <p:nvPr/>
        </p:nvSpPr>
        <p:spPr bwMode="auto">
          <a:xfrm>
            <a:off x="6324600" y="1524000"/>
            <a:ext cx="2819400" cy="1158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a:t>West Desert Pumping Project </a:t>
            </a:r>
          </a:p>
          <a:p>
            <a:pPr algn="ctr">
              <a:spcBef>
                <a:spcPct val="50000"/>
              </a:spcBef>
            </a:pPr>
            <a:r>
              <a:rPr lang="en-US" altLang="en-US" sz="2000"/>
              <a:t>(Apr 1987 - Jun 1989)</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Freeform 2">
            <a:extLst>
              <a:ext uri="{FF2B5EF4-FFF2-40B4-BE49-F238E27FC236}">
                <a16:creationId xmlns:a16="http://schemas.microsoft.com/office/drawing/2014/main" id="{33ACE449-AE77-4D3C-ADBC-4D78459889AB}"/>
              </a:ext>
            </a:extLst>
          </p:cNvPr>
          <p:cNvSpPr>
            <a:spLocks/>
          </p:cNvSpPr>
          <p:nvPr/>
        </p:nvSpPr>
        <p:spPr bwMode="auto">
          <a:xfrm>
            <a:off x="228600" y="2400300"/>
            <a:ext cx="7416800" cy="3725863"/>
          </a:xfrm>
          <a:custGeom>
            <a:avLst/>
            <a:gdLst>
              <a:gd name="T0" fmla="*/ 0 w 4672"/>
              <a:gd name="T1" fmla="*/ 8 h 2347"/>
              <a:gd name="T2" fmla="*/ 896 w 4672"/>
              <a:gd name="T3" fmla="*/ 544 h 2347"/>
              <a:gd name="T4" fmla="*/ 1449 w 4672"/>
              <a:gd name="T5" fmla="*/ 1557 h 2347"/>
              <a:gd name="T6" fmla="*/ 1504 w 4672"/>
              <a:gd name="T7" fmla="*/ 1664 h 2347"/>
              <a:gd name="T8" fmla="*/ 1698 w 4672"/>
              <a:gd name="T9" fmla="*/ 1902 h 2347"/>
              <a:gd name="T10" fmla="*/ 1936 w 4672"/>
              <a:gd name="T11" fmla="*/ 2136 h 2347"/>
              <a:gd name="T12" fmla="*/ 2088 w 4672"/>
              <a:gd name="T13" fmla="*/ 2232 h 2347"/>
              <a:gd name="T14" fmla="*/ 2585 w 4672"/>
              <a:gd name="T15" fmla="*/ 2319 h 2347"/>
              <a:gd name="T16" fmla="*/ 2744 w 4672"/>
              <a:gd name="T17" fmla="*/ 2064 h 2347"/>
              <a:gd name="T18" fmla="*/ 2920 w 4672"/>
              <a:gd name="T19" fmla="*/ 1728 h 2347"/>
              <a:gd name="T20" fmla="*/ 3168 w 4672"/>
              <a:gd name="T21" fmla="*/ 1392 h 2347"/>
              <a:gd name="T22" fmla="*/ 3728 w 4672"/>
              <a:gd name="T23" fmla="*/ 432 h 2347"/>
              <a:gd name="T24" fmla="*/ 4672 w 4672"/>
              <a:gd name="T25" fmla="*/ 0 h 2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72" h="2347">
                <a:moveTo>
                  <a:pt x="0" y="8"/>
                </a:moveTo>
                <a:cubicBezTo>
                  <a:pt x="149" y="97"/>
                  <a:pt x="654" y="286"/>
                  <a:pt x="896" y="544"/>
                </a:cubicBezTo>
                <a:cubicBezTo>
                  <a:pt x="1138" y="802"/>
                  <a:pt x="1348" y="1370"/>
                  <a:pt x="1449" y="1557"/>
                </a:cubicBezTo>
                <a:cubicBezTo>
                  <a:pt x="1550" y="1744"/>
                  <a:pt x="1462" y="1606"/>
                  <a:pt x="1504" y="1664"/>
                </a:cubicBezTo>
                <a:cubicBezTo>
                  <a:pt x="1546" y="1722"/>
                  <a:pt x="1626" y="1824"/>
                  <a:pt x="1698" y="1902"/>
                </a:cubicBezTo>
                <a:cubicBezTo>
                  <a:pt x="1770" y="1980"/>
                  <a:pt x="1871" y="2081"/>
                  <a:pt x="1936" y="2136"/>
                </a:cubicBezTo>
                <a:cubicBezTo>
                  <a:pt x="2001" y="2191"/>
                  <a:pt x="1980" y="2201"/>
                  <a:pt x="2088" y="2232"/>
                </a:cubicBezTo>
                <a:cubicBezTo>
                  <a:pt x="2196" y="2263"/>
                  <a:pt x="2476" y="2347"/>
                  <a:pt x="2585" y="2319"/>
                </a:cubicBezTo>
                <a:cubicBezTo>
                  <a:pt x="2694" y="2291"/>
                  <a:pt x="2688" y="2162"/>
                  <a:pt x="2744" y="2064"/>
                </a:cubicBezTo>
                <a:cubicBezTo>
                  <a:pt x="2800" y="1966"/>
                  <a:pt x="2849" y="1840"/>
                  <a:pt x="2920" y="1728"/>
                </a:cubicBezTo>
                <a:cubicBezTo>
                  <a:pt x="2991" y="1616"/>
                  <a:pt x="3033" y="1608"/>
                  <a:pt x="3168" y="1392"/>
                </a:cubicBezTo>
                <a:cubicBezTo>
                  <a:pt x="3303" y="1176"/>
                  <a:pt x="3477" y="664"/>
                  <a:pt x="3728" y="432"/>
                </a:cubicBezTo>
                <a:cubicBezTo>
                  <a:pt x="3979" y="200"/>
                  <a:pt x="4475" y="90"/>
                  <a:pt x="4672"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899" name="Line 3">
            <a:extLst>
              <a:ext uri="{FF2B5EF4-FFF2-40B4-BE49-F238E27FC236}">
                <a16:creationId xmlns:a16="http://schemas.microsoft.com/office/drawing/2014/main" id="{CF5B02FE-7302-4376-A0AC-4194C831BF13}"/>
              </a:ext>
            </a:extLst>
          </p:cNvPr>
          <p:cNvSpPr>
            <a:spLocks noChangeShapeType="1"/>
          </p:cNvSpPr>
          <p:nvPr/>
        </p:nvSpPr>
        <p:spPr bwMode="auto">
          <a:xfrm>
            <a:off x="1828800" y="3429000"/>
            <a:ext cx="40386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00" name="Line 4">
            <a:extLst>
              <a:ext uri="{FF2B5EF4-FFF2-40B4-BE49-F238E27FC236}">
                <a16:creationId xmlns:a16="http://schemas.microsoft.com/office/drawing/2014/main" id="{FD5669BE-C54F-4A0A-B76D-AE4CE3ED6101}"/>
              </a:ext>
            </a:extLst>
          </p:cNvPr>
          <p:cNvSpPr>
            <a:spLocks noChangeShapeType="1"/>
          </p:cNvSpPr>
          <p:nvPr/>
        </p:nvSpPr>
        <p:spPr bwMode="auto">
          <a:xfrm>
            <a:off x="2133600" y="4038600"/>
            <a:ext cx="33528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01" name="Line 5">
            <a:extLst>
              <a:ext uri="{FF2B5EF4-FFF2-40B4-BE49-F238E27FC236}">
                <a16:creationId xmlns:a16="http://schemas.microsoft.com/office/drawing/2014/main" id="{FFBFAADF-F6F6-4B4C-B37F-1E376AE874E0}"/>
              </a:ext>
            </a:extLst>
          </p:cNvPr>
          <p:cNvSpPr>
            <a:spLocks noChangeShapeType="1"/>
          </p:cNvSpPr>
          <p:nvPr/>
        </p:nvSpPr>
        <p:spPr bwMode="auto">
          <a:xfrm>
            <a:off x="2438400" y="4724400"/>
            <a:ext cx="27432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02" name="Line 6">
            <a:extLst>
              <a:ext uri="{FF2B5EF4-FFF2-40B4-BE49-F238E27FC236}">
                <a16:creationId xmlns:a16="http://schemas.microsoft.com/office/drawing/2014/main" id="{29881CED-46EA-4CCA-9208-41CD6FA71B3D}"/>
              </a:ext>
            </a:extLst>
          </p:cNvPr>
          <p:cNvSpPr>
            <a:spLocks noChangeShapeType="1"/>
          </p:cNvSpPr>
          <p:nvPr/>
        </p:nvSpPr>
        <p:spPr bwMode="auto">
          <a:xfrm>
            <a:off x="2895600" y="5410200"/>
            <a:ext cx="18288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03" name="Line 7">
            <a:extLst>
              <a:ext uri="{FF2B5EF4-FFF2-40B4-BE49-F238E27FC236}">
                <a16:creationId xmlns:a16="http://schemas.microsoft.com/office/drawing/2014/main" id="{2F4506DF-FE40-4508-8406-EB881CF48CF2}"/>
              </a:ext>
            </a:extLst>
          </p:cNvPr>
          <p:cNvSpPr>
            <a:spLocks noChangeShapeType="1"/>
          </p:cNvSpPr>
          <p:nvPr/>
        </p:nvSpPr>
        <p:spPr bwMode="auto">
          <a:xfrm>
            <a:off x="2362200" y="6096000"/>
            <a:ext cx="3276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04" name="AutoShape 8">
            <a:extLst>
              <a:ext uri="{FF2B5EF4-FFF2-40B4-BE49-F238E27FC236}">
                <a16:creationId xmlns:a16="http://schemas.microsoft.com/office/drawing/2014/main" id="{EF7704E3-331E-4ED8-ACBD-47FA259D791C}"/>
              </a:ext>
            </a:extLst>
          </p:cNvPr>
          <p:cNvSpPr>
            <a:spLocks noChangeArrowheads="1"/>
          </p:cNvSpPr>
          <p:nvPr/>
        </p:nvSpPr>
        <p:spPr bwMode="auto">
          <a:xfrm rot="10800000">
            <a:off x="2057400" y="2514600"/>
            <a:ext cx="228600" cy="304800"/>
          </a:xfrm>
          <a:prstGeom prst="triangle">
            <a:avLst>
              <a:gd name="adj" fmla="val 50694"/>
            </a:avLst>
          </a:prstGeom>
          <a:solidFill>
            <a:schemeClr val="tx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05" name="Line 9">
            <a:extLst>
              <a:ext uri="{FF2B5EF4-FFF2-40B4-BE49-F238E27FC236}">
                <a16:creationId xmlns:a16="http://schemas.microsoft.com/office/drawing/2014/main" id="{FE1FA41F-9E6C-420D-B059-440CAC7FA0B6}"/>
              </a:ext>
            </a:extLst>
          </p:cNvPr>
          <p:cNvSpPr>
            <a:spLocks noChangeShapeType="1"/>
          </p:cNvSpPr>
          <p:nvPr/>
        </p:nvSpPr>
        <p:spPr bwMode="auto">
          <a:xfrm>
            <a:off x="4038600" y="2209800"/>
            <a:ext cx="0" cy="419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06" name="Freeform 10">
            <a:extLst>
              <a:ext uri="{FF2B5EF4-FFF2-40B4-BE49-F238E27FC236}">
                <a16:creationId xmlns:a16="http://schemas.microsoft.com/office/drawing/2014/main" id="{1F70AFE8-274C-4D98-A13F-B9D08C96A8B5}"/>
              </a:ext>
            </a:extLst>
          </p:cNvPr>
          <p:cNvSpPr>
            <a:spLocks/>
          </p:cNvSpPr>
          <p:nvPr/>
        </p:nvSpPr>
        <p:spPr bwMode="auto">
          <a:xfrm>
            <a:off x="3886200" y="2667000"/>
            <a:ext cx="304800" cy="304800"/>
          </a:xfrm>
          <a:custGeom>
            <a:avLst/>
            <a:gdLst>
              <a:gd name="T0" fmla="*/ 192 w 192"/>
              <a:gd name="T1" fmla="*/ 0 h 192"/>
              <a:gd name="T2" fmla="*/ 0 w 192"/>
              <a:gd name="T3" fmla="*/ 192 h 192"/>
            </a:gdLst>
            <a:ahLst/>
            <a:cxnLst>
              <a:cxn ang="0">
                <a:pos x="T0" y="T1"/>
              </a:cxn>
              <a:cxn ang="0">
                <a:pos x="T2" y="T3"/>
              </a:cxn>
            </a:cxnLst>
            <a:rect l="0" t="0" r="r" b="b"/>
            <a:pathLst>
              <a:path w="192" h="192">
                <a:moveTo>
                  <a:pt x="192" y="0"/>
                </a:moveTo>
                <a:cubicBezTo>
                  <a:pt x="112" y="80"/>
                  <a:pt x="32" y="160"/>
                  <a:pt x="0" y="192"/>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07" name="Freeform 11">
            <a:extLst>
              <a:ext uri="{FF2B5EF4-FFF2-40B4-BE49-F238E27FC236}">
                <a16:creationId xmlns:a16="http://schemas.microsoft.com/office/drawing/2014/main" id="{648D3273-002C-43C6-9570-15072B0C54FA}"/>
              </a:ext>
            </a:extLst>
          </p:cNvPr>
          <p:cNvSpPr>
            <a:spLocks/>
          </p:cNvSpPr>
          <p:nvPr/>
        </p:nvSpPr>
        <p:spPr bwMode="auto">
          <a:xfrm>
            <a:off x="3886200" y="3886200"/>
            <a:ext cx="304800" cy="304800"/>
          </a:xfrm>
          <a:custGeom>
            <a:avLst/>
            <a:gdLst>
              <a:gd name="T0" fmla="*/ 192 w 192"/>
              <a:gd name="T1" fmla="*/ 0 h 192"/>
              <a:gd name="T2" fmla="*/ 0 w 192"/>
              <a:gd name="T3" fmla="*/ 192 h 192"/>
            </a:gdLst>
            <a:ahLst/>
            <a:cxnLst>
              <a:cxn ang="0">
                <a:pos x="T0" y="T1"/>
              </a:cxn>
              <a:cxn ang="0">
                <a:pos x="T2" y="T3"/>
              </a:cxn>
            </a:cxnLst>
            <a:rect l="0" t="0" r="r" b="b"/>
            <a:pathLst>
              <a:path w="192" h="192">
                <a:moveTo>
                  <a:pt x="192" y="0"/>
                </a:moveTo>
                <a:cubicBezTo>
                  <a:pt x="112" y="80"/>
                  <a:pt x="32" y="160"/>
                  <a:pt x="0" y="192"/>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08" name="Freeform 12">
            <a:extLst>
              <a:ext uri="{FF2B5EF4-FFF2-40B4-BE49-F238E27FC236}">
                <a16:creationId xmlns:a16="http://schemas.microsoft.com/office/drawing/2014/main" id="{7285ACBC-0EA9-498F-B3A3-E2C76AE975A0}"/>
              </a:ext>
            </a:extLst>
          </p:cNvPr>
          <p:cNvSpPr>
            <a:spLocks/>
          </p:cNvSpPr>
          <p:nvPr/>
        </p:nvSpPr>
        <p:spPr bwMode="auto">
          <a:xfrm>
            <a:off x="3886200" y="3276600"/>
            <a:ext cx="304800" cy="304800"/>
          </a:xfrm>
          <a:custGeom>
            <a:avLst/>
            <a:gdLst>
              <a:gd name="T0" fmla="*/ 192 w 192"/>
              <a:gd name="T1" fmla="*/ 0 h 192"/>
              <a:gd name="T2" fmla="*/ 0 w 192"/>
              <a:gd name="T3" fmla="*/ 192 h 192"/>
            </a:gdLst>
            <a:ahLst/>
            <a:cxnLst>
              <a:cxn ang="0">
                <a:pos x="T0" y="T1"/>
              </a:cxn>
              <a:cxn ang="0">
                <a:pos x="T2" y="T3"/>
              </a:cxn>
            </a:cxnLst>
            <a:rect l="0" t="0" r="r" b="b"/>
            <a:pathLst>
              <a:path w="192" h="192">
                <a:moveTo>
                  <a:pt x="192" y="0"/>
                </a:moveTo>
                <a:cubicBezTo>
                  <a:pt x="112" y="80"/>
                  <a:pt x="32" y="160"/>
                  <a:pt x="0" y="192"/>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09" name="Freeform 13">
            <a:extLst>
              <a:ext uri="{FF2B5EF4-FFF2-40B4-BE49-F238E27FC236}">
                <a16:creationId xmlns:a16="http://schemas.microsoft.com/office/drawing/2014/main" id="{CBC1F0E5-CBFF-42D4-A871-61E4F245D30C}"/>
              </a:ext>
            </a:extLst>
          </p:cNvPr>
          <p:cNvSpPr>
            <a:spLocks/>
          </p:cNvSpPr>
          <p:nvPr/>
        </p:nvSpPr>
        <p:spPr bwMode="auto">
          <a:xfrm>
            <a:off x="3886200" y="5943600"/>
            <a:ext cx="304800" cy="304800"/>
          </a:xfrm>
          <a:custGeom>
            <a:avLst/>
            <a:gdLst>
              <a:gd name="T0" fmla="*/ 192 w 192"/>
              <a:gd name="T1" fmla="*/ 0 h 192"/>
              <a:gd name="T2" fmla="*/ 0 w 192"/>
              <a:gd name="T3" fmla="*/ 192 h 192"/>
            </a:gdLst>
            <a:ahLst/>
            <a:cxnLst>
              <a:cxn ang="0">
                <a:pos x="T0" y="T1"/>
              </a:cxn>
              <a:cxn ang="0">
                <a:pos x="T2" y="T3"/>
              </a:cxn>
            </a:cxnLst>
            <a:rect l="0" t="0" r="r" b="b"/>
            <a:pathLst>
              <a:path w="192" h="192">
                <a:moveTo>
                  <a:pt x="192" y="0"/>
                </a:moveTo>
                <a:cubicBezTo>
                  <a:pt x="112" y="80"/>
                  <a:pt x="32" y="160"/>
                  <a:pt x="0" y="192"/>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0" name="Freeform 14">
            <a:extLst>
              <a:ext uri="{FF2B5EF4-FFF2-40B4-BE49-F238E27FC236}">
                <a16:creationId xmlns:a16="http://schemas.microsoft.com/office/drawing/2014/main" id="{97FCAF4C-98AF-48DD-8410-5D96AC7EA217}"/>
              </a:ext>
            </a:extLst>
          </p:cNvPr>
          <p:cNvSpPr>
            <a:spLocks/>
          </p:cNvSpPr>
          <p:nvPr/>
        </p:nvSpPr>
        <p:spPr bwMode="auto">
          <a:xfrm>
            <a:off x="3886200" y="5257800"/>
            <a:ext cx="304800" cy="304800"/>
          </a:xfrm>
          <a:custGeom>
            <a:avLst/>
            <a:gdLst>
              <a:gd name="T0" fmla="*/ 192 w 192"/>
              <a:gd name="T1" fmla="*/ 0 h 192"/>
              <a:gd name="T2" fmla="*/ 0 w 192"/>
              <a:gd name="T3" fmla="*/ 192 h 192"/>
            </a:gdLst>
            <a:ahLst/>
            <a:cxnLst>
              <a:cxn ang="0">
                <a:pos x="T0" y="T1"/>
              </a:cxn>
              <a:cxn ang="0">
                <a:pos x="T2" y="T3"/>
              </a:cxn>
            </a:cxnLst>
            <a:rect l="0" t="0" r="r" b="b"/>
            <a:pathLst>
              <a:path w="192" h="192">
                <a:moveTo>
                  <a:pt x="192" y="0"/>
                </a:moveTo>
                <a:cubicBezTo>
                  <a:pt x="112" y="80"/>
                  <a:pt x="32" y="160"/>
                  <a:pt x="0" y="192"/>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1" name="Freeform 15">
            <a:extLst>
              <a:ext uri="{FF2B5EF4-FFF2-40B4-BE49-F238E27FC236}">
                <a16:creationId xmlns:a16="http://schemas.microsoft.com/office/drawing/2014/main" id="{AA46F94F-E110-48F2-B45A-63803EBB7A84}"/>
              </a:ext>
            </a:extLst>
          </p:cNvPr>
          <p:cNvSpPr>
            <a:spLocks/>
          </p:cNvSpPr>
          <p:nvPr/>
        </p:nvSpPr>
        <p:spPr bwMode="auto">
          <a:xfrm>
            <a:off x="3886200" y="4572000"/>
            <a:ext cx="304800" cy="304800"/>
          </a:xfrm>
          <a:custGeom>
            <a:avLst/>
            <a:gdLst>
              <a:gd name="T0" fmla="*/ 192 w 192"/>
              <a:gd name="T1" fmla="*/ 0 h 192"/>
              <a:gd name="T2" fmla="*/ 0 w 192"/>
              <a:gd name="T3" fmla="*/ 192 h 192"/>
            </a:gdLst>
            <a:ahLst/>
            <a:cxnLst>
              <a:cxn ang="0">
                <a:pos x="T0" y="T1"/>
              </a:cxn>
              <a:cxn ang="0">
                <a:pos x="T2" y="T3"/>
              </a:cxn>
            </a:cxnLst>
            <a:rect l="0" t="0" r="r" b="b"/>
            <a:pathLst>
              <a:path w="192" h="192">
                <a:moveTo>
                  <a:pt x="192" y="0"/>
                </a:moveTo>
                <a:cubicBezTo>
                  <a:pt x="112" y="80"/>
                  <a:pt x="32" y="160"/>
                  <a:pt x="0" y="192"/>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2" name="AutoShape 16">
            <a:extLst>
              <a:ext uri="{FF2B5EF4-FFF2-40B4-BE49-F238E27FC236}">
                <a16:creationId xmlns:a16="http://schemas.microsoft.com/office/drawing/2014/main" id="{BF5060C3-FC04-43E3-A30A-C4D5A0E61FAB}"/>
              </a:ext>
            </a:extLst>
          </p:cNvPr>
          <p:cNvSpPr>
            <a:spLocks/>
          </p:cNvSpPr>
          <p:nvPr/>
        </p:nvSpPr>
        <p:spPr bwMode="auto">
          <a:xfrm>
            <a:off x="2209800" y="1600200"/>
            <a:ext cx="1219200" cy="609600"/>
          </a:xfrm>
          <a:prstGeom prst="borderCallout1">
            <a:avLst>
              <a:gd name="adj1" fmla="val 18750"/>
              <a:gd name="adj2" fmla="val 106250"/>
              <a:gd name="adj3" fmla="val 262500"/>
              <a:gd name="adj4" fmla="val 150782"/>
            </a:avLst>
          </a:prstGeom>
          <a:solidFill>
            <a:srgbClr val="FFFFFF"/>
          </a:solidFill>
          <a:ln w="9525" algn="ctr">
            <a:solidFill>
              <a:schemeClr val="tx1"/>
            </a:solidFill>
            <a:miter lim="800000"/>
            <a:headEn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2000"/>
              <a:t>0.152 m</a:t>
            </a:r>
          </a:p>
        </p:txBody>
      </p:sp>
      <p:sp>
        <p:nvSpPr>
          <p:cNvPr id="80913" name="AutoShape 17">
            <a:extLst>
              <a:ext uri="{FF2B5EF4-FFF2-40B4-BE49-F238E27FC236}">
                <a16:creationId xmlns:a16="http://schemas.microsoft.com/office/drawing/2014/main" id="{11F82831-F08B-4896-A354-08E48049D365}"/>
              </a:ext>
            </a:extLst>
          </p:cNvPr>
          <p:cNvSpPr>
            <a:spLocks/>
          </p:cNvSpPr>
          <p:nvPr/>
        </p:nvSpPr>
        <p:spPr bwMode="auto">
          <a:xfrm>
            <a:off x="228600" y="3200400"/>
            <a:ext cx="1219200" cy="609600"/>
          </a:xfrm>
          <a:prstGeom prst="borderCallout1">
            <a:avLst>
              <a:gd name="adj1" fmla="val 18750"/>
              <a:gd name="adj2" fmla="val 106250"/>
              <a:gd name="adj3" fmla="val 89065"/>
              <a:gd name="adj4" fmla="val 311718"/>
            </a:avLst>
          </a:prstGeom>
          <a:solidFill>
            <a:srgbClr val="FFFFFF"/>
          </a:solidFill>
          <a:ln w="9525" algn="ctr">
            <a:solidFill>
              <a:schemeClr val="tx1"/>
            </a:solidFill>
            <a:miter lim="800000"/>
            <a:headEn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2000"/>
              <a:t>1.524 m</a:t>
            </a:r>
          </a:p>
        </p:txBody>
      </p:sp>
      <p:sp>
        <p:nvSpPr>
          <p:cNvPr id="80914" name="AutoShape 18">
            <a:extLst>
              <a:ext uri="{FF2B5EF4-FFF2-40B4-BE49-F238E27FC236}">
                <a16:creationId xmlns:a16="http://schemas.microsoft.com/office/drawing/2014/main" id="{D6F8D016-12DA-457E-9BEA-F358DA78FF9B}"/>
              </a:ext>
            </a:extLst>
          </p:cNvPr>
          <p:cNvSpPr>
            <a:spLocks/>
          </p:cNvSpPr>
          <p:nvPr/>
        </p:nvSpPr>
        <p:spPr bwMode="auto">
          <a:xfrm>
            <a:off x="6096000" y="3962400"/>
            <a:ext cx="1295400" cy="609600"/>
          </a:xfrm>
          <a:prstGeom prst="borderCallout1">
            <a:avLst>
              <a:gd name="adj1" fmla="val 18750"/>
              <a:gd name="adj2" fmla="val -5884"/>
              <a:gd name="adj3" fmla="val 71875"/>
              <a:gd name="adj4" fmla="val -156616"/>
            </a:avLst>
          </a:prstGeom>
          <a:solidFill>
            <a:srgbClr val="FFFFFF"/>
          </a:solidFill>
          <a:ln w="9525" algn="ctr">
            <a:solidFill>
              <a:schemeClr val="tx1"/>
            </a:solidFill>
            <a:miter lim="800000"/>
            <a:headEn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2000"/>
              <a:t>3.048 m</a:t>
            </a:r>
          </a:p>
        </p:txBody>
      </p:sp>
      <p:sp>
        <p:nvSpPr>
          <p:cNvPr id="80915" name="AutoShape 19">
            <a:extLst>
              <a:ext uri="{FF2B5EF4-FFF2-40B4-BE49-F238E27FC236}">
                <a16:creationId xmlns:a16="http://schemas.microsoft.com/office/drawing/2014/main" id="{2E5FDBD2-8F03-42BC-A31F-F806931422C8}"/>
              </a:ext>
            </a:extLst>
          </p:cNvPr>
          <p:cNvSpPr>
            <a:spLocks/>
          </p:cNvSpPr>
          <p:nvPr/>
        </p:nvSpPr>
        <p:spPr bwMode="auto">
          <a:xfrm>
            <a:off x="533400" y="4572000"/>
            <a:ext cx="1219200" cy="609600"/>
          </a:xfrm>
          <a:prstGeom prst="borderCallout1">
            <a:avLst>
              <a:gd name="adj1" fmla="val 18750"/>
              <a:gd name="adj2" fmla="val 106250"/>
              <a:gd name="adj3" fmla="val 82815"/>
              <a:gd name="adj4" fmla="val 286718"/>
            </a:avLst>
          </a:prstGeom>
          <a:solidFill>
            <a:srgbClr val="FFFFFF"/>
          </a:solidFill>
          <a:ln w="9525" algn="ctr">
            <a:solidFill>
              <a:schemeClr val="tx1"/>
            </a:solidFill>
            <a:miter lim="800000"/>
            <a:headEn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2000"/>
              <a:t>6.096 m</a:t>
            </a:r>
          </a:p>
        </p:txBody>
      </p:sp>
      <p:sp>
        <p:nvSpPr>
          <p:cNvPr id="80916" name="AutoShape 20">
            <a:extLst>
              <a:ext uri="{FF2B5EF4-FFF2-40B4-BE49-F238E27FC236}">
                <a16:creationId xmlns:a16="http://schemas.microsoft.com/office/drawing/2014/main" id="{A936830D-0C2C-49EC-9CD8-087180AE8052}"/>
              </a:ext>
            </a:extLst>
          </p:cNvPr>
          <p:cNvSpPr>
            <a:spLocks/>
          </p:cNvSpPr>
          <p:nvPr/>
        </p:nvSpPr>
        <p:spPr bwMode="auto">
          <a:xfrm>
            <a:off x="6172200" y="5410200"/>
            <a:ext cx="1219200" cy="609600"/>
          </a:xfrm>
          <a:prstGeom prst="borderCallout1">
            <a:avLst>
              <a:gd name="adj1" fmla="val 18750"/>
              <a:gd name="adj2" fmla="val -6250"/>
              <a:gd name="adj3" fmla="val 58856"/>
              <a:gd name="adj4" fmla="val -175259"/>
            </a:avLst>
          </a:prstGeom>
          <a:solidFill>
            <a:srgbClr val="FFFFFF"/>
          </a:solidFill>
          <a:ln w="9525" algn="ctr">
            <a:solidFill>
              <a:schemeClr val="tx1"/>
            </a:solidFill>
            <a:miter lim="800000"/>
            <a:headEn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2000"/>
              <a:t>9.144 m</a:t>
            </a:r>
          </a:p>
        </p:txBody>
      </p:sp>
      <p:sp>
        <p:nvSpPr>
          <p:cNvPr id="80917" name="Freeform 21">
            <a:extLst>
              <a:ext uri="{FF2B5EF4-FFF2-40B4-BE49-F238E27FC236}">
                <a16:creationId xmlns:a16="http://schemas.microsoft.com/office/drawing/2014/main" id="{79A3AB9B-3224-4ABE-8C89-A985553531F2}"/>
              </a:ext>
            </a:extLst>
          </p:cNvPr>
          <p:cNvSpPr>
            <a:spLocks/>
          </p:cNvSpPr>
          <p:nvPr/>
        </p:nvSpPr>
        <p:spPr bwMode="auto">
          <a:xfrm>
            <a:off x="228600" y="2565400"/>
            <a:ext cx="317500" cy="177800"/>
          </a:xfrm>
          <a:custGeom>
            <a:avLst/>
            <a:gdLst>
              <a:gd name="T0" fmla="*/ 200 w 200"/>
              <a:gd name="T1" fmla="*/ 0 h 112"/>
              <a:gd name="T2" fmla="*/ 0 w 200"/>
              <a:gd name="T3" fmla="*/ 112 h 112"/>
            </a:gdLst>
            <a:ahLst/>
            <a:cxnLst>
              <a:cxn ang="0">
                <a:pos x="T0" y="T1"/>
              </a:cxn>
              <a:cxn ang="0">
                <a:pos x="T2" y="T3"/>
              </a:cxn>
            </a:cxnLst>
            <a:rect l="0" t="0" r="r" b="b"/>
            <a:pathLst>
              <a:path w="200" h="112">
                <a:moveTo>
                  <a:pt x="200" y="0"/>
                </a:moveTo>
                <a:cubicBezTo>
                  <a:pt x="167" y="19"/>
                  <a:pt x="42" y="89"/>
                  <a:pt x="0" y="112"/>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8" name="Freeform 22">
            <a:extLst>
              <a:ext uri="{FF2B5EF4-FFF2-40B4-BE49-F238E27FC236}">
                <a16:creationId xmlns:a16="http://schemas.microsoft.com/office/drawing/2014/main" id="{2BD3FF7B-7E93-49CE-8A82-5CC61611D01E}"/>
              </a:ext>
            </a:extLst>
          </p:cNvPr>
          <p:cNvSpPr>
            <a:spLocks/>
          </p:cNvSpPr>
          <p:nvPr/>
        </p:nvSpPr>
        <p:spPr bwMode="auto">
          <a:xfrm>
            <a:off x="304800" y="2609850"/>
            <a:ext cx="336550" cy="209550"/>
          </a:xfrm>
          <a:custGeom>
            <a:avLst/>
            <a:gdLst>
              <a:gd name="T0" fmla="*/ 212 w 212"/>
              <a:gd name="T1" fmla="*/ 0 h 132"/>
              <a:gd name="T2" fmla="*/ 0 w 212"/>
              <a:gd name="T3" fmla="*/ 132 h 132"/>
            </a:gdLst>
            <a:ahLst/>
            <a:cxnLst>
              <a:cxn ang="0">
                <a:pos x="T0" y="T1"/>
              </a:cxn>
              <a:cxn ang="0">
                <a:pos x="T2" y="T3"/>
              </a:cxn>
            </a:cxnLst>
            <a:rect l="0" t="0" r="r" b="b"/>
            <a:pathLst>
              <a:path w="212" h="132">
                <a:moveTo>
                  <a:pt x="212" y="0"/>
                </a:moveTo>
                <a:cubicBezTo>
                  <a:pt x="177" y="22"/>
                  <a:pt x="44" y="105"/>
                  <a:pt x="0" y="132"/>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9" name="Freeform 23">
            <a:extLst>
              <a:ext uri="{FF2B5EF4-FFF2-40B4-BE49-F238E27FC236}">
                <a16:creationId xmlns:a16="http://schemas.microsoft.com/office/drawing/2014/main" id="{4BAE9054-D6C7-4772-A444-B7BCDE5104AC}"/>
              </a:ext>
            </a:extLst>
          </p:cNvPr>
          <p:cNvSpPr>
            <a:spLocks/>
          </p:cNvSpPr>
          <p:nvPr/>
        </p:nvSpPr>
        <p:spPr bwMode="auto">
          <a:xfrm>
            <a:off x="381000" y="2667000"/>
            <a:ext cx="333375" cy="190500"/>
          </a:xfrm>
          <a:custGeom>
            <a:avLst/>
            <a:gdLst>
              <a:gd name="T0" fmla="*/ 210 w 210"/>
              <a:gd name="T1" fmla="*/ 0 h 120"/>
              <a:gd name="T2" fmla="*/ 0 w 210"/>
              <a:gd name="T3" fmla="*/ 120 h 120"/>
            </a:gdLst>
            <a:ahLst/>
            <a:cxnLst>
              <a:cxn ang="0">
                <a:pos x="T0" y="T1"/>
              </a:cxn>
              <a:cxn ang="0">
                <a:pos x="T2" y="T3"/>
              </a:cxn>
            </a:cxnLst>
            <a:rect l="0" t="0" r="r" b="b"/>
            <a:pathLst>
              <a:path w="210" h="120">
                <a:moveTo>
                  <a:pt x="210" y="0"/>
                </a:moveTo>
                <a:cubicBezTo>
                  <a:pt x="175" y="20"/>
                  <a:pt x="44" y="95"/>
                  <a:pt x="0" y="120"/>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20" name="Freeform 24">
            <a:extLst>
              <a:ext uri="{FF2B5EF4-FFF2-40B4-BE49-F238E27FC236}">
                <a16:creationId xmlns:a16="http://schemas.microsoft.com/office/drawing/2014/main" id="{6871CD99-05A4-4A5E-A405-C16E3C46A5CA}"/>
              </a:ext>
            </a:extLst>
          </p:cNvPr>
          <p:cNvSpPr>
            <a:spLocks/>
          </p:cNvSpPr>
          <p:nvPr/>
        </p:nvSpPr>
        <p:spPr bwMode="auto">
          <a:xfrm>
            <a:off x="304800" y="2590800"/>
            <a:ext cx="457200" cy="152400"/>
          </a:xfrm>
          <a:custGeom>
            <a:avLst/>
            <a:gdLst>
              <a:gd name="T0" fmla="*/ 0 w 288"/>
              <a:gd name="T1" fmla="*/ 0 h 96"/>
              <a:gd name="T2" fmla="*/ 288 w 288"/>
              <a:gd name="T3" fmla="*/ 96 h 96"/>
            </a:gdLst>
            <a:ahLst/>
            <a:cxnLst>
              <a:cxn ang="0">
                <a:pos x="T0" y="T1"/>
              </a:cxn>
              <a:cxn ang="0">
                <a:pos x="T2" y="T3"/>
              </a:cxn>
            </a:cxnLst>
            <a:rect l="0" t="0" r="r" b="b"/>
            <a:pathLst>
              <a:path w="288" h="96">
                <a:moveTo>
                  <a:pt x="0" y="0"/>
                </a:moveTo>
                <a:cubicBezTo>
                  <a:pt x="120" y="40"/>
                  <a:pt x="240" y="80"/>
                  <a:pt x="288" y="96"/>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21" name="Freeform 25">
            <a:extLst>
              <a:ext uri="{FF2B5EF4-FFF2-40B4-BE49-F238E27FC236}">
                <a16:creationId xmlns:a16="http://schemas.microsoft.com/office/drawing/2014/main" id="{3046ED6B-1CAC-4BE8-A618-286DE9B00B50}"/>
              </a:ext>
            </a:extLst>
          </p:cNvPr>
          <p:cNvSpPr>
            <a:spLocks/>
          </p:cNvSpPr>
          <p:nvPr/>
        </p:nvSpPr>
        <p:spPr bwMode="auto">
          <a:xfrm>
            <a:off x="228600" y="2667000"/>
            <a:ext cx="457200" cy="152400"/>
          </a:xfrm>
          <a:custGeom>
            <a:avLst/>
            <a:gdLst>
              <a:gd name="T0" fmla="*/ 0 w 288"/>
              <a:gd name="T1" fmla="*/ 0 h 96"/>
              <a:gd name="T2" fmla="*/ 288 w 288"/>
              <a:gd name="T3" fmla="*/ 96 h 96"/>
            </a:gdLst>
            <a:ahLst/>
            <a:cxnLst>
              <a:cxn ang="0">
                <a:pos x="T0" y="T1"/>
              </a:cxn>
              <a:cxn ang="0">
                <a:pos x="T2" y="T3"/>
              </a:cxn>
            </a:cxnLst>
            <a:rect l="0" t="0" r="r" b="b"/>
            <a:pathLst>
              <a:path w="288" h="96">
                <a:moveTo>
                  <a:pt x="0" y="0"/>
                </a:moveTo>
                <a:cubicBezTo>
                  <a:pt x="120" y="40"/>
                  <a:pt x="240" y="80"/>
                  <a:pt x="288" y="96"/>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22" name="Freeform 26">
            <a:extLst>
              <a:ext uri="{FF2B5EF4-FFF2-40B4-BE49-F238E27FC236}">
                <a16:creationId xmlns:a16="http://schemas.microsoft.com/office/drawing/2014/main" id="{4DEEABBD-2D2E-4EE6-834C-2EA7023DBAA0}"/>
              </a:ext>
            </a:extLst>
          </p:cNvPr>
          <p:cNvSpPr>
            <a:spLocks/>
          </p:cNvSpPr>
          <p:nvPr/>
        </p:nvSpPr>
        <p:spPr bwMode="auto">
          <a:xfrm>
            <a:off x="7442200" y="2476500"/>
            <a:ext cx="254000" cy="342900"/>
          </a:xfrm>
          <a:custGeom>
            <a:avLst/>
            <a:gdLst>
              <a:gd name="T0" fmla="*/ 0 w 160"/>
              <a:gd name="T1" fmla="*/ 0 h 216"/>
              <a:gd name="T2" fmla="*/ 160 w 160"/>
              <a:gd name="T3" fmla="*/ 216 h 216"/>
            </a:gdLst>
            <a:ahLst/>
            <a:cxnLst>
              <a:cxn ang="0">
                <a:pos x="T0" y="T1"/>
              </a:cxn>
              <a:cxn ang="0">
                <a:pos x="T2" y="T3"/>
              </a:cxn>
            </a:cxnLst>
            <a:rect l="0" t="0" r="r" b="b"/>
            <a:pathLst>
              <a:path w="160" h="216">
                <a:moveTo>
                  <a:pt x="0" y="0"/>
                </a:moveTo>
                <a:cubicBezTo>
                  <a:pt x="27" y="36"/>
                  <a:pt x="127" y="171"/>
                  <a:pt x="160" y="216"/>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23" name="Freeform 27">
            <a:extLst>
              <a:ext uri="{FF2B5EF4-FFF2-40B4-BE49-F238E27FC236}">
                <a16:creationId xmlns:a16="http://schemas.microsoft.com/office/drawing/2014/main" id="{09E2E0E7-3AAF-489E-907E-C00F9F30E43B}"/>
              </a:ext>
            </a:extLst>
          </p:cNvPr>
          <p:cNvSpPr>
            <a:spLocks/>
          </p:cNvSpPr>
          <p:nvPr/>
        </p:nvSpPr>
        <p:spPr bwMode="auto">
          <a:xfrm>
            <a:off x="7086600" y="2590800"/>
            <a:ext cx="228600" cy="381000"/>
          </a:xfrm>
          <a:custGeom>
            <a:avLst/>
            <a:gdLst>
              <a:gd name="T0" fmla="*/ 0 w 144"/>
              <a:gd name="T1" fmla="*/ 0 h 240"/>
              <a:gd name="T2" fmla="*/ 96 w 144"/>
              <a:gd name="T3" fmla="*/ 144 h 240"/>
              <a:gd name="T4" fmla="*/ 144 w 144"/>
              <a:gd name="T5" fmla="*/ 240 h 240"/>
            </a:gdLst>
            <a:ahLst/>
            <a:cxnLst>
              <a:cxn ang="0">
                <a:pos x="T0" y="T1"/>
              </a:cxn>
              <a:cxn ang="0">
                <a:pos x="T2" y="T3"/>
              </a:cxn>
              <a:cxn ang="0">
                <a:pos x="T4" y="T5"/>
              </a:cxn>
            </a:cxnLst>
            <a:rect l="0" t="0" r="r" b="b"/>
            <a:pathLst>
              <a:path w="144" h="240">
                <a:moveTo>
                  <a:pt x="0" y="0"/>
                </a:moveTo>
                <a:cubicBezTo>
                  <a:pt x="36" y="52"/>
                  <a:pt x="72" y="104"/>
                  <a:pt x="96" y="144"/>
                </a:cubicBezTo>
                <a:cubicBezTo>
                  <a:pt x="120" y="184"/>
                  <a:pt x="132" y="212"/>
                  <a:pt x="144" y="240"/>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24" name="Freeform 28">
            <a:extLst>
              <a:ext uri="{FF2B5EF4-FFF2-40B4-BE49-F238E27FC236}">
                <a16:creationId xmlns:a16="http://schemas.microsoft.com/office/drawing/2014/main" id="{4E3D3FB3-4FC7-417C-9819-71CE58A7BB82}"/>
              </a:ext>
            </a:extLst>
          </p:cNvPr>
          <p:cNvSpPr>
            <a:spLocks/>
          </p:cNvSpPr>
          <p:nvPr/>
        </p:nvSpPr>
        <p:spPr bwMode="auto">
          <a:xfrm>
            <a:off x="6934200" y="2514600"/>
            <a:ext cx="838200" cy="304800"/>
          </a:xfrm>
          <a:custGeom>
            <a:avLst/>
            <a:gdLst>
              <a:gd name="T0" fmla="*/ 0 w 528"/>
              <a:gd name="T1" fmla="*/ 144 h 144"/>
              <a:gd name="T2" fmla="*/ 528 w 528"/>
              <a:gd name="T3" fmla="*/ 0 h 144"/>
            </a:gdLst>
            <a:ahLst/>
            <a:cxnLst>
              <a:cxn ang="0">
                <a:pos x="T0" y="T1"/>
              </a:cxn>
              <a:cxn ang="0">
                <a:pos x="T2" y="T3"/>
              </a:cxn>
            </a:cxnLst>
            <a:rect l="0" t="0" r="r" b="b"/>
            <a:pathLst>
              <a:path w="528" h="144">
                <a:moveTo>
                  <a:pt x="0" y="144"/>
                </a:moveTo>
                <a:cubicBezTo>
                  <a:pt x="220" y="84"/>
                  <a:pt x="440" y="24"/>
                  <a:pt x="528" y="0"/>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25" name="Freeform 29">
            <a:extLst>
              <a:ext uri="{FF2B5EF4-FFF2-40B4-BE49-F238E27FC236}">
                <a16:creationId xmlns:a16="http://schemas.microsoft.com/office/drawing/2014/main" id="{FFF79A79-AB5D-4FC4-B4B6-532B53CD9872}"/>
              </a:ext>
            </a:extLst>
          </p:cNvPr>
          <p:cNvSpPr>
            <a:spLocks/>
          </p:cNvSpPr>
          <p:nvPr/>
        </p:nvSpPr>
        <p:spPr bwMode="auto">
          <a:xfrm>
            <a:off x="6934200" y="2590800"/>
            <a:ext cx="914400" cy="381000"/>
          </a:xfrm>
          <a:custGeom>
            <a:avLst/>
            <a:gdLst>
              <a:gd name="T0" fmla="*/ 0 w 624"/>
              <a:gd name="T1" fmla="*/ 192 h 192"/>
              <a:gd name="T2" fmla="*/ 624 w 624"/>
              <a:gd name="T3" fmla="*/ 0 h 192"/>
            </a:gdLst>
            <a:ahLst/>
            <a:cxnLst>
              <a:cxn ang="0">
                <a:pos x="T0" y="T1"/>
              </a:cxn>
              <a:cxn ang="0">
                <a:pos x="T2" y="T3"/>
              </a:cxn>
            </a:cxnLst>
            <a:rect l="0" t="0" r="r" b="b"/>
            <a:pathLst>
              <a:path w="624" h="192">
                <a:moveTo>
                  <a:pt x="0" y="192"/>
                </a:moveTo>
                <a:cubicBezTo>
                  <a:pt x="260" y="112"/>
                  <a:pt x="520" y="32"/>
                  <a:pt x="624" y="0"/>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26" name="Freeform 30">
            <a:extLst>
              <a:ext uri="{FF2B5EF4-FFF2-40B4-BE49-F238E27FC236}">
                <a16:creationId xmlns:a16="http://schemas.microsoft.com/office/drawing/2014/main" id="{A6BE676C-0A31-44AC-8339-60D3697E4AED}"/>
              </a:ext>
            </a:extLst>
          </p:cNvPr>
          <p:cNvSpPr>
            <a:spLocks/>
          </p:cNvSpPr>
          <p:nvPr/>
        </p:nvSpPr>
        <p:spPr bwMode="auto">
          <a:xfrm>
            <a:off x="7270750" y="2546350"/>
            <a:ext cx="273050" cy="425450"/>
          </a:xfrm>
          <a:custGeom>
            <a:avLst/>
            <a:gdLst>
              <a:gd name="T0" fmla="*/ 0 w 172"/>
              <a:gd name="T1" fmla="*/ 0 h 268"/>
              <a:gd name="T2" fmla="*/ 172 w 172"/>
              <a:gd name="T3" fmla="*/ 268 h 268"/>
            </a:gdLst>
            <a:ahLst/>
            <a:cxnLst>
              <a:cxn ang="0">
                <a:pos x="T0" y="T1"/>
              </a:cxn>
              <a:cxn ang="0">
                <a:pos x="T2" y="T3"/>
              </a:cxn>
            </a:cxnLst>
            <a:rect l="0" t="0" r="r" b="b"/>
            <a:pathLst>
              <a:path w="172" h="268">
                <a:moveTo>
                  <a:pt x="0" y="0"/>
                </a:moveTo>
                <a:cubicBezTo>
                  <a:pt x="29" y="45"/>
                  <a:pt x="136" y="212"/>
                  <a:pt x="172" y="268"/>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27" name="Text Box 31">
            <a:extLst>
              <a:ext uri="{FF2B5EF4-FFF2-40B4-BE49-F238E27FC236}">
                <a16:creationId xmlns:a16="http://schemas.microsoft.com/office/drawing/2014/main" id="{21A5F471-7E17-43DA-ACF9-3530FAB7A7FA}"/>
              </a:ext>
            </a:extLst>
          </p:cNvPr>
          <p:cNvSpPr txBox="1">
            <a:spLocks noChangeArrowheads="1"/>
          </p:cNvSpPr>
          <p:nvPr/>
        </p:nvSpPr>
        <p:spPr bwMode="auto">
          <a:xfrm>
            <a:off x="0" y="5638800"/>
            <a:ext cx="15240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altLang="en-US"/>
          </a:p>
        </p:txBody>
      </p:sp>
      <p:sp>
        <p:nvSpPr>
          <p:cNvPr id="80928" name="Text Box 32">
            <a:extLst>
              <a:ext uri="{FF2B5EF4-FFF2-40B4-BE49-F238E27FC236}">
                <a16:creationId xmlns:a16="http://schemas.microsoft.com/office/drawing/2014/main" id="{E1589CA2-DCCC-4888-BBD0-61C44E6F5084}"/>
              </a:ext>
            </a:extLst>
          </p:cNvPr>
          <p:cNvSpPr txBox="1">
            <a:spLocks noChangeArrowheads="1"/>
          </p:cNvSpPr>
          <p:nvPr/>
        </p:nvSpPr>
        <p:spPr bwMode="auto">
          <a:xfrm>
            <a:off x="4191000" y="2514600"/>
            <a:ext cx="762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t>0.0m</a:t>
            </a:r>
          </a:p>
        </p:txBody>
      </p:sp>
      <p:sp>
        <p:nvSpPr>
          <p:cNvPr id="80929" name="Text Box 33">
            <a:extLst>
              <a:ext uri="{FF2B5EF4-FFF2-40B4-BE49-F238E27FC236}">
                <a16:creationId xmlns:a16="http://schemas.microsoft.com/office/drawing/2014/main" id="{55BCB4EF-57E9-4CE6-8DC9-9CF5CC440924}"/>
              </a:ext>
            </a:extLst>
          </p:cNvPr>
          <p:cNvSpPr txBox="1">
            <a:spLocks noChangeArrowheads="1"/>
          </p:cNvSpPr>
          <p:nvPr/>
        </p:nvSpPr>
        <p:spPr bwMode="auto">
          <a:xfrm>
            <a:off x="2971800" y="4419600"/>
            <a:ext cx="914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t>3.810m</a:t>
            </a:r>
          </a:p>
        </p:txBody>
      </p:sp>
      <p:sp>
        <p:nvSpPr>
          <p:cNvPr id="80930" name="Text Box 34">
            <a:extLst>
              <a:ext uri="{FF2B5EF4-FFF2-40B4-BE49-F238E27FC236}">
                <a16:creationId xmlns:a16="http://schemas.microsoft.com/office/drawing/2014/main" id="{97BEE28F-66B5-494A-97D3-E07EE356B747}"/>
              </a:ext>
            </a:extLst>
          </p:cNvPr>
          <p:cNvSpPr txBox="1">
            <a:spLocks noChangeArrowheads="1"/>
          </p:cNvSpPr>
          <p:nvPr/>
        </p:nvSpPr>
        <p:spPr bwMode="auto">
          <a:xfrm>
            <a:off x="4724400" y="3733800"/>
            <a:ext cx="990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t>2.286m</a:t>
            </a:r>
          </a:p>
        </p:txBody>
      </p:sp>
      <p:sp>
        <p:nvSpPr>
          <p:cNvPr id="80931" name="Text Box 35">
            <a:extLst>
              <a:ext uri="{FF2B5EF4-FFF2-40B4-BE49-F238E27FC236}">
                <a16:creationId xmlns:a16="http://schemas.microsoft.com/office/drawing/2014/main" id="{36BEEC31-A127-4ECE-8DAC-8C5120CF7745}"/>
              </a:ext>
            </a:extLst>
          </p:cNvPr>
          <p:cNvSpPr txBox="1">
            <a:spLocks noChangeArrowheads="1"/>
          </p:cNvSpPr>
          <p:nvPr/>
        </p:nvSpPr>
        <p:spPr bwMode="auto">
          <a:xfrm>
            <a:off x="5029200" y="3124200"/>
            <a:ext cx="990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t>0.762m</a:t>
            </a:r>
          </a:p>
        </p:txBody>
      </p:sp>
      <p:sp>
        <p:nvSpPr>
          <p:cNvPr id="80932" name="Text Box 36">
            <a:extLst>
              <a:ext uri="{FF2B5EF4-FFF2-40B4-BE49-F238E27FC236}">
                <a16:creationId xmlns:a16="http://schemas.microsoft.com/office/drawing/2014/main" id="{5A347EF5-0F81-465F-921D-329A4DAF26A3}"/>
              </a:ext>
            </a:extLst>
          </p:cNvPr>
          <p:cNvSpPr txBox="1">
            <a:spLocks noChangeArrowheads="1"/>
          </p:cNvSpPr>
          <p:nvPr/>
        </p:nvSpPr>
        <p:spPr bwMode="auto">
          <a:xfrm>
            <a:off x="2971800" y="5105400"/>
            <a:ext cx="914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t>6.858m</a:t>
            </a:r>
          </a:p>
        </p:txBody>
      </p:sp>
      <p:sp>
        <p:nvSpPr>
          <p:cNvPr id="80933" name="Text Box 37">
            <a:extLst>
              <a:ext uri="{FF2B5EF4-FFF2-40B4-BE49-F238E27FC236}">
                <a16:creationId xmlns:a16="http://schemas.microsoft.com/office/drawing/2014/main" id="{27B9B428-F369-494E-94C0-DE8E0C9D17A3}"/>
              </a:ext>
            </a:extLst>
          </p:cNvPr>
          <p:cNvSpPr txBox="1">
            <a:spLocks noChangeArrowheads="1"/>
          </p:cNvSpPr>
          <p:nvPr/>
        </p:nvSpPr>
        <p:spPr bwMode="auto">
          <a:xfrm>
            <a:off x="2667000" y="5805488"/>
            <a:ext cx="1066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bottom</a:t>
            </a:r>
          </a:p>
        </p:txBody>
      </p:sp>
      <p:graphicFrame>
        <p:nvGraphicFramePr>
          <p:cNvPr id="80934" name="Object 38">
            <a:extLst>
              <a:ext uri="{FF2B5EF4-FFF2-40B4-BE49-F238E27FC236}">
                <a16:creationId xmlns:a16="http://schemas.microsoft.com/office/drawing/2014/main" id="{752F5C3E-15FF-440C-9726-C421709F4B25}"/>
              </a:ext>
            </a:extLst>
          </p:cNvPr>
          <p:cNvGraphicFramePr>
            <a:graphicFrameLocks noChangeAspect="1"/>
          </p:cNvGraphicFramePr>
          <p:nvPr>
            <p:ph idx="1"/>
          </p:nvPr>
        </p:nvGraphicFramePr>
        <p:xfrm>
          <a:off x="5486400" y="1108075"/>
          <a:ext cx="3657600" cy="1177925"/>
        </p:xfrm>
        <a:graphic>
          <a:graphicData uri="http://schemas.openxmlformats.org/presentationml/2006/ole">
            <mc:AlternateContent xmlns:mc="http://schemas.openxmlformats.org/markup-compatibility/2006">
              <mc:Choice xmlns:v="urn:schemas-microsoft-com:vml" Requires="v">
                <p:oleObj spid="_x0000_s80938" name="Equation" r:id="rId4" imgW="1143000" imgH="368280" progId="Equation.3">
                  <p:embed/>
                </p:oleObj>
              </mc:Choice>
              <mc:Fallback>
                <p:oleObj name="Equation" r:id="rId4" imgW="1143000" imgH="368280" progId="Equation.3">
                  <p:embed/>
                  <p:pic>
                    <p:nvPicPr>
                      <p:cNvPr id="0" name="Object 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1108075"/>
                        <a:ext cx="3657600" cy="1177925"/>
                      </a:xfrm>
                      <a:prstGeom prst="rect">
                        <a:avLst/>
                      </a:prstGeom>
                      <a:solidFill>
                        <a:srgbClr val="CC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0935" name="Rectangle 39">
            <a:extLst>
              <a:ext uri="{FF2B5EF4-FFF2-40B4-BE49-F238E27FC236}">
                <a16:creationId xmlns:a16="http://schemas.microsoft.com/office/drawing/2014/main" id="{6CBFD591-E0EF-4ECB-9DFC-46B0ED979051}"/>
              </a:ext>
            </a:extLst>
          </p:cNvPr>
          <p:cNvSpPr>
            <a:spLocks noGrp="1" noChangeArrowheads="1"/>
          </p:cNvSpPr>
          <p:nvPr>
            <p:ph type="title"/>
          </p:nvPr>
        </p:nvSpPr>
        <p:spPr>
          <a:xfrm>
            <a:off x="76200" y="152400"/>
            <a:ext cx="8458200" cy="914400"/>
          </a:xfrm>
          <a:noFill/>
          <a:ln/>
        </p:spPr>
        <p:txBody>
          <a:bodyPr/>
          <a:lstStyle/>
          <a:p>
            <a:r>
              <a:rPr lang="en-US" altLang="en-US" i="1"/>
              <a:t>Total Salt Load Calculations</a:t>
            </a:r>
          </a:p>
        </p:txBody>
      </p:sp>
      <p:sp>
        <p:nvSpPr>
          <p:cNvPr id="80936" name="Text Box 40">
            <a:extLst>
              <a:ext uri="{FF2B5EF4-FFF2-40B4-BE49-F238E27FC236}">
                <a16:creationId xmlns:a16="http://schemas.microsoft.com/office/drawing/2014/main" id="{2146DA72-73EB-4B36-96ED-D84F2B4E6A2E}"/>
              </a:ext>
            </a:extLst>
          </p:cNvPr>
          <p:cNvSpPr txBox="1">
            <a:spLocks noChangeArrowheads="1"/>
          </p:cNvSpPr>
          <p:nvPr/>
        </p:nvSpPr>
        <p:spPr bwMode="auto">
          <a:xfrm>
            <a:off x="3200400" y="6461125"/>
            <a:ext cx="59436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a:t>Salinity recorded with multiple depths at one site </a:t>
            </a:r>
          </a:p>
        </p:txBody>
      </p:sp>
      <p:sp>
        <p:nvSpPr>
          <p:cNvPr id="80937" name="Line 41">
            <a:extLst>
              <a:ext uri="{FF2B5EF4-FFF2-40B4-BE49-F238E27FC236}">
                <a16:creationId xmlns:a16="http://schemas.microsoft.com/office/drawing/2014/main" id="{387A80B7-6E6B-4426-8DD3-D23C57A48C27}"/>
              </a:ext>
            </a:extLst>
          </p:cNvPr>
          <p:cNvSpPr>
            <a:spLocks noChangeShapeType="1"/>
          </p:cNvSpPr>
          <p:nvPr/>
        </p:nvSpPr>
        <p:spPr bwMode="auto">
          <a:xfrm>
            <a:off x="1066800" y="2819400"/>
            <a:ext cx="5486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946" name="Group 2">
            <a:extLst>
              <a:ext uri="{FF2B5EF4-FFF2-40B4-BE49-F238E27FC236}">
                <a16:creationId xmlns:a16="http://schemas.microsoft.com/office/drawing/2014/main" id="{36049FE7-8456-4DF5-8E33-099E55D0C8D1}"/>
              </a:ext>
            </a:extLst>
          </p:cNvPr>
          <p:cNvGrpSpPr>
            <a:grpSpLocks/>
          </p:cNvGrpSpPr>
          <p:nvPr/>
        </p:nvGrpSpPr>
        <p:grpSpPr bwMode="auto">
          <a:xfrm>
            <a:off x="7391400" y="3200400"/>
            <a:ext cx="685800" cy="336550"/>
            <a:chOff x="4176" y="2016"/>
            <a:chExt cx="432" cy="212"/>
          </a:xfrm>
        </p:grpSpPr>
        <p:sp>
          <p:nvSpPr>
            <p:cNvPr id="82947" name="Oval 3">
              <a:extLst>
                <a:ext uri="{FF2B5EF4-FFF2-40B4-BE49-F238E27FC236}">
                  <a16:creationId xmlns:a16="http://schemas.microsoft.com/office/drawing/2014/main" id="{8861F740-E314-40F2-B19C-23363A800113}"/>
                </a:ext>
              </a:extLst>
            </p:cNvPr>
            <p:cNvSpPr>
              <a:spLocks noChangeArrowheads="1"/>
            </p:cNvSpPr>
            <p:nvPr/>
          </p:nvSpPr>
          <p:spPr bwMode="auto">
            <a:xfrm>
              <a:off x="4176" y="2088"/>
              <a:ext cx="48" cy="4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48" name="Text Box 4">
              <a:extLst>
                <a:ext uri="{FF2B5EF4-FFF2-40B4-BE49-F238E27FC236}">
                  <a16:creationId xmlns:a16="http://schemas.microsoft.com/office/drawing/2014/main" id="{8A27B207-06DE-4133-BA50-BEC429A65E98}"/>
                </a:ext>
              </a:extLst>
            </p:cNvPr>
            <p:cNvSpPr txBox="1">
              <a:spLocks noChangeArrowheads="1"/>
            </p:cNvSpPr>
            <p:nvPr/>
          </p:nvSpPr>
          <p:spPr bwMode="auto">
            <a:xfrm>
              <a:off x="4224" y="2016"/>
              <a:ext cx="38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t>RD2</a:t>
              </a:r>
            </a:p>
          </p:txBody>
        </p:sp>
      </p:grpSp>
      <p:pic>
        <p:nvPicPr>
          <p:cNvPr id="82949" name="Picture 5">
            <a:extLst>
              <a:ext uri="{FF2B5EF4-FFF2-40B4-BE49-F238E27FC236}">
                <a16:creationId xmlns:a16="http://schemas.microsoft.com/office/drawing/2014/main" id="{3AD5D3F7-E61F-45B5-AAF8-B652053545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113" y="1189038"/>
            <a:ext cx="6389687" cy="5211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2950" name="Group 6">
            <a:extLst>
              <a:ext uri="{FF2B5EF4-FFF2-40B4-BE49-F238E27FC236}">
                <a16:creationId xmlns:a16="http://schemas.microsoft.com/office/drawing/2014/main" id="{466DA7CD-835C-4320-A339-BF98B29A194C}"/>
              </a:ext>
            </a:extLst>
          </p:cNvPr>
          <p:cNvGrpSpPr>
            <a:grpSpLocks/>
          </p:cNvGrpSpPr>
          <p:nvPr/>
        </p:nvGrpSpPr>
        <p:grpSpPr bwMode="auto">
          <a:xfrm>
            <a:off x="7391400" y="3581400"/>
            <a:ext cx="838200" cy="336550"/>
            <a:chOff x="3504" y="2400"/>
            <a:chExt cx="528" cy="212"/>
          </a:xfrm>
        </p:grpSpPr>
        <p:sp>
          <p:nvSpPr>
            <p:cNvPr id="82951" name="Oval 7">
              <a:extLst>
                <a:ext uri="{FF2B5EF4-FFF2-40B4-BE49-F238E27FC236}">
                  <a16:creationId xmlns:a16="http://schemas.microsoft.com/office/drawing/2014/main" id="{23EC66AD-6A27-4A20-B976-D0347DBEC8A2}"/>
                </a:ext>
              </a:extLst>
            </p:cNvPr>
            <p:cNvSpPr>
              <a:spLocks noChangeArrowheads="1"/>
            </p:cNvSpPr>
            <p:nvPr/>
          </p:nvSpPr>
          <p:spPr bwMode="auto">
            <a:xfrm>
              <a:off x="3504" y="2472"/>
              <a:ext cx="48" cy="48"/>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52" name="Text Box 8">
              <a:extLst>
                <a:ext uri="{FF2B5EF4-FFF2-40B4-BE49-F238E27FC236}">
                  <a16:creationId xmlns:a16="http://schemas.microsoft.com/office/drawing/2014/main" id="{E1D08621-9B1F-48F3-95D2-A579BC2C5877}"/>
                </a:ext>
              </a:extLst>
            </p:cNvPr>
            <p:cNvSpPr txBox="1">
              <a:spLocks noChangeArrowheads="1"/>
            </p:cNvSpPr>
            <p:nvPr/>
          </p:nvSpPr>
          <p:spPr bwMode="auto">
            <a:xfrm>
              <a:off x="3552" y="2400"/>
              <a:ext cx="4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t>LVG4</a:t>
              </a:r>
            </a:p>
          </p:txBody>
        </p:sp>
      </p:grpSp>
      <p:sp>
        <p:nvSpPr>
          <p:cNvPr id="82953" name="Text Box 9">
            <a:extLst>
              <a:ext uri="{FF2B5EF4-FFF2-40B4-BE49-F238E27FC236}">
                <a16:creationId xmlns:a16="http://schemas.microsoft.com/office/drawing/2014/main" id="{C5EC3D1F-EB1B-42C7-8A11-AFA7317418D4}"/>
              </a:ext>
            </a:extLst>
          </p:cNvPr>
          <p:cNvSpPr txBox="1">
            <a:spLocks noChangeArrowheads="1"/>
          </p:cNvSpPr>
          <p:nvPr/>
        </p:nvSpPr>
        <p:spPr bwMode="auto">
          <a:xfrm>
            <a:off x="1981200" y="1995488"/>
            <a:ext cx="251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Load = 3,620 M ton</a:t>
            </a:r>
          </a:p>
        </p:txBody>
      </p:sp>
      <p:sp>
        <p:nvSpPr>
          <p:cNvPr id="82954" name="Text Box 10">
            <a:extLst>
              <a:ext uri="{FF2B5EF4-FFF2-40B4-BE49-F238E27FC236}">
                <a16:creationId xmlns:a16="http://schemas.microsoft.com/office/drawing/2014/main" id="{A946307B-1620-40E5-9C2C-BE73FCEE5695}"/>
              </a:ext>
            </a:extLst>
          </p:cNvPr>
          <p:cNvSpPr txBox="1">
            <a:spLocks noChangeArrowheads="1"/>
          </p:cNvSpPr>
          <p:nvPr/>
        </p:nvSpPr>
        <p:spPr bwMode="auto">
          <a:xfrm>
            <a:off x="4495800" y="2286000"/>
            <a:ext cx="251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Load = 3,200 M ton</a:t>
            </a:r>
          </a:p>
        </p:txBody>
      </p:sp>
      <p:grpSp>
        <p:nvGrpSpPr>
          <p:cNvPr id="82955" name="Group 11">
            <a:extLst>
              <a:ext uri="{FF2B5EF4-FFF2-40B4-BE49-F238E27FC236}">
                <a16:creationId xmlns:a16="http://schemas.microsoft.com/office/drawing/2014/main" id="{44AA439D-3CC6-43F0-88D0-59A0514E6BE0}"/>
              </a:ext>
            </a:extLst>
          </p:cNvPr>
          <p:cNvGrpSpPr>
            <a:grpSpLocks/>
          </p:cNvGrpSpPr>
          <p:nvPr/>
        </p:nvGrpSpPr>
        <p:grpSpPr bwMode="auto">
          <a:xfrm>
            <a:off x="3962400" y="3200400"/>
            <a:ext cx="1295400" cy="304800"/>
            <a:chOff x="2112" y="1824"/>
            <a:chExt cx="816" cy="192"/>
          </a:xfrm>
        </p:grpSpPr>
        <p:sp>
          <p:nvSpPr>
            <p:cNvPr id="82956" name="Line 12">
              <a:extLst>
                <a:ext uri="{FF2B5EF4-FFF2-40B4-BE49-F238E27FC236}">
                  <a16:creationId xmlns:a16="http://schemas.microsoft.com/office/drawing/2014/main" id="{F0A6062C-1086-4F5A-B168-446ADBEF9B3A}"/>
                </a:ext>
              </a:extLst>
            </p:cNvPr>
            <p:cNvSpPr>
              <a:spLocks noChangeShapeType="1"/>
            </p:cNvSpPr>
            <p:nvPr/>
          </p:nvSpPr>
          <p:spPr bwMode="auto">
            <a:xfrm>
              <a:off x="2112" y="1920"/>
              <a:ext cx="144" cy="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57" name="Text Box 13">
              <a:extLst>
                <a:ext uri="{FF2B5EF4-FFF2-40B4-BE49-F238E27FC236}">
                  <a16:creationId xmlns:a16="http://schemas.microsoft.com/office/drawing/2014/main" id="{2714B45E-8DCE-4171-B24F-A3E37FB7D388}"/>
                </a:ext>
              </a:extLst>
            </p:cNvPr>
            <p:cNvSpPr txBox="1">
              <a:spLocks noChangeArrowheads="1"/>
            </p:cNvSpPr>
            <p:nvPr/>
          </p:nvSpPr>
          <p:spPr bwMode="auto">
            <a:xfrm>
              <a:off x="2256" y="1824"/>
              <a:ext cx="67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t>Total Load</a:t>
              </a:r>
            </a:p>
          </p:txBody>
        </p:sp>
      </p:grpSp>
      <p:grpSp>
        <p:nvGrpSpPr>
          <p:cNvPr id="82958" name="Group 14">
            <a:extLst>
              <a:ext uri="{FF2B5EF4-FFF2-40B4-BE49-F238E27FC236}">
                <a16:creationId xmlns:a16="http://schemas.microsoft.com/office/drawing/2014/main" id="{F25B937E-0ED6-4EA1-8E80-FB9A6552F32A}"/>
              </a:ext>
            </a:extLst>
          </p:cNvPr>
          <p:cNvGrpSpPr>
            <a:grpSpLocks/>
          </p:cNvGrpSpPr>
          <p:nvPr/>
        </p:nvGrpSpPr>
        <p:grpSpPr bwMode="auto">
          <a:xfrm>
            <a:off x="2209800" y="3429000"/>
            <a:ext cx="1752600" cy="304800"/>
            <a:chOff x="2112" y="2016"/>
            <a:chExt cx="1104" cy="192"/>
          </a:xfrm>
        </p:grpSpPr>
        <p:sp>
          <p:nvSpPr>
            <p:cNvPr id="82959" name="Line 15">
              <a:extLst>
                <a:ext uri="{FF2B5EF4-FFF2-40B4-BE49-F238E27FC236}">
                  <a16:creationId xmlns:a16="http://schemas.microsoft.com/office/drawing/2014/main" id="{8C286BC7-A5B1-4709-B841-018BAA83BC58}"/>
                </a:ext>
              </a:extLst>
            </p:cNvPr>
            <p:cNvSpPr>
              <a:spLocks noChangeShapeType="1"/>
            </p:cNvSpPr>
            <p:nvPr/>
          </p:nvSpPr>
          <p:spPr bwMode="auto">
            <a:xfrm>
              <a:off x="2112" y="2112"/>
              <a:ext cx="144" cy="0"/>
            </a:xfrm>
            <a:prstGeom prst="line">
              <a:avLst/>
            </a:prstGeom>
            <a:noFill/>
            <a:ln w="158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60" name="Text Box 16">
              <a:extLst>
                <a:ext uri="{FF2B5EF4-FFF2-40B4-BE49-F238E27FC236}">
                  <a16:creationId xmlns:a16="http://schemas.microsoft.com/office/drawing/2014/main" id="{E15AD079-DFFB-4E59-87B7-53D16DA0B5C1}"/>
                </a:ext>
              </a:extLst>
            </p:cNvPr>
            <p:cNvSpPr txBox="1">
              <a:spLocks noChangeArrowheads="1"/>
            </p:cNvSpPr>
            <p:nvPr/>
          </p:nvSpPr>
          <p:spPr bwMode="auto">
            <a:xfrm>
              <a:off x="2256" y="2016"/>
              <a:ext cx="96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t>North Arm Load</a:t>
              </a:r>
            </a:p>
          </p:txBody>
        </p:sp>
      </p:grpSp>
      <p:grpSp>
        <p:nvGrpSpPr>
          <p:cNvPr id="82961" name="Group 17">
            <a:extLst>
              <a:ext uri="{FF2B5EF4-FFF2-40B4-BE49-F238E27FC236}">
                <a16:creationId xmlns:a16="http://schemas.microsoft.com/office/drawing/2014/main" id="{4D80A1E2-0E3A-4A7B-A084-85BA952B9E75}"/>
              </a:ext>
            </a:extLst>
          </p:cNvPr>
          <p:cNvGrpSpPr>
            <a:grpSpLocks/>
          </p:cNvGrpSpPr>
          <p:nvPr/>
        </p:nvGrpSpPr>
        <p:grpSpPr bwMode="auto">
          <a:xfrm>
            <a:off x="5410200" y="3505200"/>
            <a:ext cx="1752600" cy="304800"/>
            <a:chOff x="2112" y="2208"/>
            <a:chExt cx="1104" cy="192"/>
          </a:xfrm>
        </p:grpSpPr>
        <p:sp>
          <p:nvSpPr>
            <p:cNvPr id="82962" name="Text Box 18">
              <a:extLst>
                <a:ext uri="{FF2B5EF4-FFF2-40B4-BE49-F238E27FC236}">
                  <a16:creationId xmlns:a16="http://schemas.microsoft.com/office/drawing/2014/main" id="{04230376-F0AC-49BD-8384-182D66762957}"/>
                </a:ext>
              </a:extLst>
            </p:cNvPr>
            <p:cNvSpPr txBox="1">
              <a:spLocks noChangeArrowheads="1"/>
            </p:cNvSpPr>
            <p:nvPr/>
          </p:nvSpPr>
          <p:spPr bwMode="auto">
            <a:xfrm>
              <a:off x="2256" y="2208"/>
              <a:ext cx="96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t>South Arm Load</a:t>
              </a:r>
            </a:p>
          </p:txBody>
        </p:sp>
        <p:sp>
          <p:nvSpPr>
            <p:cNvPr id="82963" name="Line 19">
              <a:extLst>
                <a:ext uri="{FF2B5EF4-FFF2-40B4-BE49-F238E27FC236}">
                  <a16:creationId xmlns:a16="http://schemas.microsoft.com/office/drawing/2014/main" id="{0BB53C36-36B2-4D14-A9D9-986FEF302214}"/>
                </a:ext>
              </a:extLst>
            </p:cNvPr>
            <p:cNvSpPr>
              <a:spLocks noChangeShapeType="1"/>
            </p:cNvSpPr>
            <p:nvPr/>
          </p:nvSpPr>
          <p:spPr bwMode="auto">
            <a:xfrm>
              <a:off x="2112" y="2304"/>
              <a:ext cx="144" cy="0"/>
            </a:xfrm>
            <a:prstGeom prst="line">
              <a:avLst/>
            </a:prstGeom>
            <a:noFill/>
            <a:ln w="158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2964" name="Group 20">
            <a:extLst>
              <a:ext uri="{FF2B5EF4-FFF2-40B4-BE49-F238E27FC236}">
                <a16:creationId xmlns:a16="http://schemas.microsoft.com/office/drawing/2014/main" id="{1052D6D0-2031-466D-A3C3-B407F4195A21}"/>
              </a:ext>
            </a:extLst>
          </p:cNvPr>
          <p:cNvGrpSpPr>
            <a:grpSpLocks/>
          </p:cNvGrpSpPr>
          <p:nvPr/>
        </p:nvGrpSpPr>
        <p:grpSpPr bwMode="auto">
          <a:xfrm>
            <a:off x="7315200" y="4572000"/>
            <a:ext cx="762000" cy="366713"/>
            <a:chOff x="3600" y="2016"/>
            <a:chExt cx="480" cy="231"/>
          </a:xfrm>
        </p:grpSpPr>
        <p:sp>
          <p:nvSpPr>
            <p:cNvPr id="82965" name="Text Box 21">
              <a:extLst>
                <a:ext uri="{FF2B5EF4-FFF2-40B4-BE49-F238E27FC236}">
                  <a16:creationId xmlns:a16="http://schemas.microsoft.com/office/drawing/2014/main" id="{B7586B95-9455-4B30-B981-528B55AD9335}"/>
                </a:ext>
              </a:extLst>
            </p:cNvPr>
            <p:cNvSpPr txBox="1">
              <a:spLocks noChangeArrowheads="1"/>
            </p:cNvSpPr>
            <p:nvPr/>
          </p:nvSpPr>
          <p:spPr bwMode="auto">
            <a:xfrm>
              <a:off x="3600" y="2016"/>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0033CC"/>
                  </a:solidFill>
                  <a:sym typeface="Symbol" panose="05050102010706020507" pitchFamily="18" charset="2"/>
                </a:rPr>
                <a:t></a:t>
              </a:r>
            </a:p>
          </p:txBody>
        </p:sp>
        <p:sp>
          <p:nvSpPr>
            <p:cNvPr id="82966" name="Text Box 22">
              <a:extLst>
                <a:ext uri="{FF2B5EF4-FFF2-40B4-BE49-F238E27FC236}">
                  <a16:creationId xmlns:a16="http://schemas.microsoft.com/office/drawing/2014/main" id="{59FB8B02-4F27-44ED-9CFF-B89B181CBCFF}"/>
                </a:ext>
              </a:extLst>
            </p:cNvPr>
            <p:cNvSpPr txBox="1">
              <a:spLocks noChangeArrowheads="1"/>
            </p:cNvSpPr>
            <p:nvPr/>
          </p:nvSpPr>
          <p:spPr bwMode="auto">
            <a:xfrm>
              <a:off x="3696" y="2035"/>
              <a:ext cx="38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t>AS2</a:t>
              </a:r>
            </a:p>
          </p:txBody>
        </p:sp>
      </p:grpSp>
      <p:grpSp>
        <p:nvGrpSpPr>
          <p:cNvPr id="82967" name="Group 23">
            <a:extLst>
              <a:ext uri="{FF2B5EF4-FFF2-40B4-BE49-F238E27FC236}">
                <a16:creationId xmlns:a16="http://schemas.microsoft.com/office/drawing/2014/main" id="{16EC71D1-021D-4B71-B563-076D85D0AD8A}"/>
              </a:ext>
            </a:extLst>
          </p:cNvPr>
          <p:cNvGrpSpPr>
            <a:grpSpLocks/>
          </p:cNvGrpSpPr>
          <p:nvPr/>
        </p:nvGrpSpPr>
        <p:grpSpPr bwMode="auto">
          <a:xfrm>
            <a:off x="7391400" y="4953000"/>
            <a:ext cx="685800" cy="336550"/>
            <a:chOff x="3648" y="2256"/>
            <a:chExt cx="432" cy="212"/>
          </a:xfrm>
        </p:grpSpPr>
        <p:sp>
          <p:nvSpPr>
            <p:cNvPr id="82968" name="Rectangle 24">
              <a:extLst>
                <a:ext uri="{FF2B5EF4-FFF2-40B4-BE49-F238E27FC236}">
                  <a16:creationId xmlns:a16="http://schemas.microsoft.com/office/drawing/2014/main" id="{E6C7C0DE-F790-4908-9450-AE00E7F5FE0E}"/>
                </a:ext>
              </a:extLst>
            </p:cNvPr>
            <p:cNvSpPr>
              <a:spLocks noChangeArrowheads="1"/>
            </p:cNvSpPr>
            <p:nvPr/>
          </p:nvSpPr>
          <p:spPr bwMode="auto">
            <a:xfrm>
              <a:off x="3648" y="2328"/>
              <a:ext cx="48" cy="48"/>
            </a:xfrm>
            <a:prstGeom prst="rect">
              <a:avLst/>
            </a:prstGeom>
            <a:noFill/>
            <a:ln w="9525">
              <a:solidFill>
                <a:srgbClr val="66FF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69" name="Text Box 25">
              <a:extLst>
                <a:ext uri="{FF2B5EF4-FFF2-40B4-BE49-F238E27FC236}">
                  <a16:creationId xmlns:a16="http://schemas.microsoft.com/office/drawing/2014/main" id="{4EEAD3B3-1D23-401D-8790-3EC3703E8A93}"/>
                </a:ext>
              </a:extLst>
            </p:cNvPr>
            <p:cNvSpPr txBox="1">
              <a:spLocks noChangeArrowheads="1"/>
            </p:cNvSpPr>
            <p:nvPr/>
          </p:nvSpPr>
          <p:spPr bwMode="auto">
            <a:xfrm>
              <a:off x="3696" y="2256"/>
              <a:ext cx="38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t>FB2</a:t>
              </a:r>
            </a:p>
          </p:txBody>
        </p:sp>
      </p:grpSp>
      <p:sp>
        <p:nvSpPr>
          <p:cNvPr id="82970" name="Text Box 26">
            <a:extLst>
              <a:ext uri="{FF2B5EF4-FFF2-40B4-BE49-F238E27FC236}">
                <a16:creationId xmlns:a16="http://schemas.microsoft.com/office/drawing/2014/main" id="{D9679FD3-B80D-4E1D-92CB-B5582912BCBE}"/>
              </a:ext>
            </a:extLst>
          </p:cNvPr>
          <p:cNvSpPr txBox="1">
            <a:spLocks noChangeArrowheads="1"/>
          </p:cNvSpPr>
          <p:nvPr/>
        </p:nvSpPr>
        <p:spPr bwMode="auto">
          <a:xfrm rot="16200000">
            <a:off x="273051" y="3154362"/>
            <a:ext cx="1828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kg of TDS</a:t>
            </a:r>
          </a:p>
        </p:txBody>
      </p:sp>
      <p:sp>
        <p:nvSpPr>
          <p:cNvPr id="82971" name="AutoShape 27">
            <a:extLst>
              <a:ext uri="{FF2B5EF4-FFF2-40B4-BE49-F238E27FC236}">
                <a16:creationId xmlns:a16="http://schemas.microsoft.com/office/drawing/2014/main" id="{795E525B-3432-4353-95B6-DD4DD3B603DE}"/>
              </a:ext>
            </a:extLst>
          </p:cNvPr>
          <p:cNvSpPr>
            <a:spLocks/>
          </p:cNvSpPr>
          <p:nvPr/>
        </p:nvSpPr>
        <p:spPr bwMode="auto">
          <a:xfrm>
            <a:off x="8077200" y="4572000"/>
            <a:ext cx="304800" cy="762000"/>
          </a:xfrm>
          <a:prstGeom prst="rightBrace">
            <a:avLst>
              <a:gd name="adj1" fmla="val 20833"/>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72" name="Text Box 28">
            <a:extLst>
              <a:ext uri="{FF2B5EF4-FFF2-40B4-BE49-F238E27FC236}">
                <a16:creationId xmlns:a16="http://schemas.microsoft.com/office/drawing/2014/main" id="{0E398B13-863D-4DEA-B48E-DF0052520AA8}"/>
              </a:ext>
            </a:extLst>
          </p:cNvPr>
          <p:cNvSpPr txBox="1">
            <a:spLocks noChangeArrowheads="1"/>
          </p:cNvSpPr>
          <p:nvPr/>
        </p:nvSpPr>
        <p:spPr bwMode="auto">
          <a:xfrm>
            <a:off x="8305800" y="4664075"/>
            <a:ext cx="762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t>South Arm</a:t>
            </a:r>
          </a:p>
        </p:txBody>
      </p:sp>
      <p:sp>
        <p:nvSpPr>
          <p:cNvPr id="82973" name="Text Box 29">
            <a:extLst>
              <a:ext uri="{FF2B5EF4-FFF2-40B4-BE49-F238E27FC236}">
                <a16:creationId xmlns:a16="http://schemas.microsoft.com/office/drawing/2014/main" id="{DBDE286F-47CA-4E21-AA61-D6EFC585620A}"/>
              </a:ext>
            </a:extLst>
          </p:cNvPr>
          <p:cNvSpPr txBox="1">
            <a:spLocks noChangeArrowheads="1"/>
          </p:cNvSpPr>
          <p:nvPr/>
        </p:nvSpPr>
        <p:spPr bwMode="auto">
          <a:xfrm>
            <a:off x="8305800" y="3276600"/>
            <a:ext cx="6858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t>North Arm</a:t>
            </a:r>
          </a:p>
        </p:txBody>
      </p:sp>
      <p:sp>
        <p:nvSpPr>
          <p:cNvPr id="82974" name="AutoShape 30">
            <a:extLst>
              <a:ext uri="{FF2B5EF4-FFF2-40B4-BE49-F238E27FC236}">
                <a16:creationId xmlns:a16="http://schemas.microsoft.com/office/drawing/2014/main" id="{913F6E86-1164-44D3-B4F1-10028C715C59}"/>
              </a:ext>
            </a:extLst>
          </p:cNvPr>
          <p:cNvSpPr>
            <a:spLocks/>
          </p:cNvSpPr>
          <p:nvPr/>
        </p:nvSpPr>
        <p:spPr bwMode="auto">
          <a:xfrm>
            <a:off x="8077200" y="3200400"/>
            <a:ext cx="304800" cy="762000"/>
          </a:xfrm>
          <a:prstGeom prst="rightBrace">
            <a:avLst>
              <a:gd name="adj1" fmla="val 20833"/>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75" name="Rectangle 31">
            <a:extLst>
              <a:ext uri="{FF2B5EF4-FFF2-40B4-BE49-F238E27FC236}">
                <a16:creationId xmlns:a16="http://schemas.microsoft.com/office/drawing/2014/main" id="{0636F1E1-712A-4E73-8BDD-F4000637BBAE}"/>
              </a:ext>
            </a:extLst>
          </p:cNvPr>
          <p:cNvSpPr>
            <a:spLocks noChangeArrowheads="1"/>
          </p:cNvSpPr>
          <p:nvPr/>
        </p:nvSpPr>
        <p:spPr bwMode="auto">
          <a:xfrm>
            <a:off x="76200" y="49213"/>
            <a:ext cx="8686800" cy="132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4000" i="1">
                <a:solidFill>
                  <a:schemeClr val="tx1"/>
                </a:solidFill>
                <a:effectLst>
                  <a:outerShdw blurRad="38100" dist="38100" dir="2700000" algn="tl">
                    <a:srgbClr val="C0C0C0"/>
                  </a:outerShdw>
                </a:effectLst>
              </a:rPr>
              <a:t>Salt Load Dynamics, North, South, &amp; Total Lake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98CE113B-DF40-4842-8F85-4B594397D55F}"/>
              </a:ext>
            </a:extLst>
          </p:cNvPr>
          <p:cNvSpPr>
            <a:spLocks noGrp="1" noChangeArrowheads="1"/>
          </p:cNvSpPr>
          <p:nvPr>
            <p:ph type="title" idx="4294967295"/>
          </p:nvPr>
        </p:nvSpPr>
        <p:spPr>
          <a:xfrm>
            <a:off x="0" y="76200"/>
            <a:ext cx="7620000" cy="990600"/>
          </a:xfrm>
        </p:spPr>
        <p:txBody>
          <a:bodyPr/>
          <a:lstStyle/>
          <a:p>
            <a:r>
              <a:rPr lang="en-US" altLang="en-US" i="1">
                <a:effectLst>
                  <a:outerShdw blurRad="38100" dist="38100" dir="2700000" algn="tl">
                    <a:srgbClr val="C0C0C0"/>
                  </a:outerShdw>
                </a:effectLst>
              </a:rPr>
              <a:t>Constituents of the GSL</a:t>
            </a:r>
          </a:p>
        </p:txBody>
      </p:sp>
      <p:graphicFrame>
        <p:nvGraphicFramePr>
          <p:cNvPr id="83971" name="Group 3">
            <a:extLst>
              <a:ext uri="{FF2B5EF4-FFF2-40B4-BE49-F238E27FC236}">
                <a16:creationId xmlns:a16="http://schemas.microsoft.com/office/drawing/2014/main" id="{99848366-A96F-4EAF-8CB6-E8202550BDF6}"/>
              </a:ext>
            </a:extLst>
          </p:cNvPr>
          <p:cNvGraphicFramePr>
            <a:graphicFrameLocks noGrp="1"/>
          </p:cNvGraphicFramePr>
          <p:nvPr/>
        </p:nvGraphicFramePr>
        <p:xfrm>
          <a:off x="228600" y="914400"/>
          <a:ext cx="8534400" cy="5638800"/>
        </p:xfrm>
        <a:graphic>
          <a:graphicData uri="http://schemas.openxmlformats.org/drawingml/2006/table">
            <a:tbl>
              <a:tblPr/>
              <a:tblGrid>
                <a:gridCol w="947738">
                  <a:extLst>
                    <a:ext uri="{9D8B030D-6E8A-4147-A177-3AD203B41FA5}">
                      <a16:colId xmlns:a16="http://schemas.microsoft.com/office/drawing/2014/main" val="1434605182"/>
                    </a:ext>
                  </a:extLst>
                </a:gridCol>
                <a:gridCol w="949325">
                  <a:extLst>
                    <a:ext uri="{9D8B030D-6E8A-4147-A177-3AD203B41FA5}">
                      <a16:colId xmlns:a16="http://schemas.microsoft.com/office/drawing/2014/main" val="3283046012"/>
                    </a:ext>
                  </a:extLst>
                </a:gridCol>
                <a:gridCol w="947737">
                  <a:extLst>
                    <a:ext uri="{9D8B030D-6E8A-4147-A177-3AD203B41FA5}">
                      <a16:colId xmlns:a16="http://schemas.microsoft.com/office/drawing/2014/main" val="284029589"/>
                    </a:ext>
                  </a:extLst>
                </a:gridCol>
                <a:gridCol w="947738">
                  <a:extLst>
                    <a:ext uri="{9D8B030D-6E8A-4147-A177-3AD203B41FA5}">
                      <a16:colId xmlns:a16="http://schemas.microsoft.com/office/drawing/2014/main" val="2131061272"/>
                    </a:ext>
                  </a:extLst>
                </a:gridCol>
                <a:gridCol w="949325">
                  <a:extLst>
                    <a:ext uri="{9D8B030D-6E8A-4147-A177-3AD203B41FA5}">
                      <a16:colId xmlns:a16="http://schemas.microsoft.com/office/drawing/2014/main" val="714791000"/>
                    </a:ext>
                  </a:extLst>
                </a:gridCol>
                <a:gridCol w="946150">
                  <a:extLst>
                    <a:ext uri="{9D8B030D-6E8A-4147-A177-3AD203B41FA5}">
                      <a16:colId xmlns:a16="http://schemas.microsoft.com/office/drawing/2014/main" val="4005166559"/>
                    </a:ext>
                  </a:extLst>
                </a:gridCol>
                <a:gridCol w="949325">
                  <a:extLst>
                    <a:ext uri="{9D8B030D-6E8A-4147-A177-3AD203B41FA5}">
                      <a16:colId xmlns:a16="http://schemas.microsoft.com/office/drawing/2014/main" val="3690138681"/>
                    </a:ext>
                  </a:extLst>
                </a:gridCol>
                <a:gridCol w="949325">
                  <a:extLst>
                    <a:ext uri="{9D8B030D-6E8A-4147-A177-3AD203B41FA5}">
                      <a16:colId xmlns:a16="http://schemas.microsoft.com/office/drawing/2014/main" val="3868887772"/>
                    </a:ext>
                  </a:extLst>
                </a:gridCol>
                <a:gridCol w="947737">
                  <a:extLst>
                    <a:ext uri="{9D8B030D-6E8A-4147-A177-3AD203B41FA5}">
                      <a16:colId xmlns:a16="http://schemas.microsoft.com/office/drawing/2014/main" val="129856009"/>
                    </a:ext>
                  </a:extLst>
                </a:gridCol>
              </a:tblGrid>
              <a:tr h="7620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cs typeface="Arial" panose="020B0604020202020204" pitchFamily="34" charset="0"/>
                        </a:rPr>
                        <a:t>Date</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a:ln>
                            <a:noFill/>
                          </a:ln>
                          <a:solidFill>
                            <a:schemeClr val="tx1"/>
                          </a:solidFill>
                          <a:effectLst/>
                          <a:latin typeface="Arial" panose="020B0604020202020204" pitchFamily="34" charset="0"/>
                          <a:cs typeface="Arial" panose="020B0604020202020204" pitchFamily="34" charset="0"/>
                        </a:rPr>
                        <a:t>TDS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a:ln>
                            <a:noFill/>
                          </a:ln>
                          <a:solidFill>
                            <a:schemeClr val="tx1"/>
                          </a:solidFill>
                          <a:effectLst/>
                          <a:latin typeface="Arial" panose="020B0604020202020204" pitchFamily="34" charset="0"/>
                          <a:cs typeface="Arial" panose="020B0604020202020204" pitchFamily="34" charset="0"/>
                        </a:rPr>
                        <a:t>g/L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a:ln>
                            <a:noFill/>
                          </a:ln>
                          <a:solidFill>
                            <a:schemeClr val="tx1"/>
                          </a:solidFill>
                          <a:effectLst/>
                          <a:latin typeface="Arial" panose="020B0604020202020204" pitchFamily="34" charset="0"/>
                          <a:cs typeface="Arial" panose="020B0604020202020204" pitchFamily="34" charset="0"/>
                        </a:rPr>
                        <a:t>Level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cs typeface="Arial" panose="020B0604020202020204" pitchFamily="34" charset="0"/>
                        </a:rPr>
                        <a:t>ft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a:ln>
                            <a:noFill/>
                          </a:ln>
                          <a:solidFill>
                            <a:schemeClr val="tx1"/>
                          </a:solidFill>
                          <a:effectLst/>
                          <a:latin typeface="Arial" panose="020B0604020202020204" pitchFamily="34" charset="0"/>
                          <a:cs typeface="Arial" panose="020B0604020202020204" pitchFamily="34" charset="0"/>
                        </a:rPr>
                        <a:t>Na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cs typeface="Arial" panose="020B0604020202020204" pitchFamily="34" charset="0"/>
                        </a:rPr>
                        <a:t>% WT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a:ln>
                            <a:noFill/>
                          </a:ln>
                          <a:solidFill>
                            <a:schemeClr val="tx1"/>
                          </a:solidFill>
                          <a:effectLst/>
                          <a:latin typeface="Arial" panose="020B0604020202020204" pitchFamily="34" charset="0"/>
                          <a:cs typeface="Arial" panose="020B0604020202020204" pitchFamily="34" charset="0"/>
                        </a:rPr>
                        <a:t>K</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cs typeface="Arial" panose="020B0604020202020204" pitchFamily="34" charset="0"/>
                        </a:rPr>
                        <a:t>% WT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a:ln>
                            <a:noFill/>
                          </a:ln>
                          <a:solidFill>
                            <a:schemeClr val="tx1"/>
                          </a:solidFill>
                          <a:effectLst/>
                          <a:latin typeface="Arial" panose="020B0604020202020204" pitchFamily="34" charset="0"/>
                          <a:cs typeface="Arial" panose="020B0604020202020204" pitchFamily="34" charset="0"/>
                        </a:rPr>
                        <a:t>Mg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cs typeface="Arial" panose="020B0604020202020204" pitchFamily="34" charset="0"/>
                        </a:rPr>
                        <a:t>% WT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a:ln>
                            <a:noFill/>
                          </a:ln>
                          <a:solidFill>
                            <a:schemeClr val="tx1"/>
                          </a:solidFill>
                          <a:effectLst/>
                          <a:latin typeface="Arial" panose="020B0604020202020204" pitchFamily="34" charset="0"/>
                          <a:cs typeface="Arial" panose="020B0604020202020204" pitchFamily="34" charset="0"/>
                        </a:rPr>
                        <a:t>Ca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cs typeface="Arial" panose="020B0604020202020204" pitchFamily="34" charset="0"/>
                        </a:rPr>
                        <a:t>% WT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a:ln>
                            <a:noFill/>
                          </a:ln>
                          <a:solidFill>
                            <a:schemeClr val="tx1"/>
                          </a:solidFill>
                          <a:effectLst/>
                          <a:latin typeface="Arial" panose="020B0604020202020204" pitchFamily="34" charset="0"/>
                          <a:cs typeface="Arial" panose="020B0604020202020204" pitchFamily="34" charset="0"/>
                        </a:rPr>
                        <a:t>Cl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cs typeface="Arial" panose="020B0604020202020204" pitchFamily="34" charset="0"/>
                        </a:rPr>
                        <a:t>% WT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a:ln>
                            <a:noFill/>
                          </a:ln>
                          <a:solidFill>
                            <a:schemeClr val="tx1"/>
                          </a:solidFill>
                          <a:effectLst/>
                          <a:latin typeface="Arial" panose="020B0604020202020204" pitchFamily="34" charset="0"/>
                          <a:cs typeface="Arial" panose="020B0604020202020204" pitchFamily="34" charset="0"/>
                        </a:rPr>
                        <a:t>SO</a:t>
                      </a:r>
                      <a:r>
                        <a:rPr kumimoji="0" lang="en-US" altLang="en-US" sz="1600" b="1" i="0" u="none" strike="noStrike" cap="none" normalizeH="0" baseline="-25000">
                          <a:ln>
                            <a:noFill/>
                          </a:ln>
                          <a:solidFill>
                            <a:schemeClr val="tx1"/>
                          </a:solidFill>
                          <a:effectLst/>
                          <a:latin typeface="Arial" panose="020B0604020202020204" pitchFamily="34" charset="0"/>
                          <a:cs typeface="Arial" panose="020B0604020202020204" pitchFamily="34" charset="0"/>
                        </a:rPr>
                        <a:t>4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cs typeface="Arial" panose="020B0604020202020204" pitchFamily="34" charset="0"/>
                        </a:rPr>
                        <a:t>% WT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31595898"/>
                  </a:ext>
                </a:extLst>
              </a:tr>
              <a:tr h="8128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cs typeface="Arial" panose="020B0604020202020204" pitchFamily="34" charset="0"/>
                        </a:rPr>
                        <a:t>1987,</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cs typeface="Arial" panose="020B0604020202020204" pitchFamily="34" charset="0"/>
                        </a:rPr>
                        <a:t>June 9</a:t>
                      </a:r>
                      <a:r>
                        <a:rPr kumimoji="0" lang="en-US" altLang="en-US" sz="1400" b="1" i="0" u="none" strike="noStrike" cap="none" normalizeH="0" baseline="30000">
                          <a:ln>
                            <a:noFill/>
                          </a:ln>
                          <a:solidFill>
                            <a:schemeClr val="tx1"/>
                          </a:solidFill>
                          <a:effectLst/>
                          <a:latin typeface="Arial" panose="020B0604020202020204" pitchFamily="34" charset="0"/>
                          <a:cs typeface="Arial" panose="020B0604020202020204" pitchFamily="34" charset="0"/>
                        </a:rPr>
                        <a:t>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rPr>
                        <a:t>175.7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rPr>
                        <a:t>4210.7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rgbClr val="FF0000"/>
                          </a:solidFill>
                          <a:effectLst/>
                          <a:latin typeface="Arial" panose="020B0604020202020204" pitchFamily="34" charset="0"/>
                          <a:cs typeface="Arial" panose="020B0604020202020204" pitchFamily="34" charset="0"/>
                        </a:rPr>
                        <a:t>32.2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rPr>
                        <a:t>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rPr>
                        <a:t>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rPr>
                        <a:t>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rgbClr val="FF0000"/>
                          </a:solidFill>
                          <a:effectLst/>
                          <a:latin typeface="Arial" panose="020B0604020202020204" pitchFamily="34" charset="0"/>
                          <a:cs typeface="Arial" panose="020B0604020202020204" pitchFamily="34" charset="0"/>
                        </a:rPr>
                        <a:t>56.5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rPr>
                        <a:t>5.9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383864"/>
                  </a:ext>
                </a:extLst>
              </a:tr>
              <a:tr h="8128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cs typeface="Arial" panose="020B0604020202020204" pitchFamily="34" charset="0"/>
                        </a:rPr>
                        <a:t>1991,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cs typeface="Arial" panose="020B0604020202020204" pitchFamily="34" charset="0"/>
                        </a:rPr>
                        <a:t>June 12</a:t>
                      </a:r>
                      <a:r>
                        <a:rPr kumimoji="0" lang="en-US" altLang="en-US" sz="1400" b="1" i="0" u="none" strike="noStrike" cap="none" normalizeH="0" baseline="30000">
                          <a:ln>
                            <a:noFill/>
                          </a:ln>
                          <a:solidFill>
                            <a:schemeClr val="tx1"/>
                          </a:solidFill>
                          <a:effectLst/>
                          <a:latin typeface="Arial" panose="020B0604020202020204" pitchFamily="34" charset="0"/>
                          <a:cs typeface="Arial" panose="020B0604020202020204" pitchFamily="34" charset="0"/>
                        </a:rPr>
                        <a:t>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rPr>
                        <a:t>236.1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rPr>
                        <a:t>4201.0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rgbClr val="FF0000"/>
                          </a:solidFill>
                          <a:effectLst/>
                          <a:latin typeface="Arial" panose="020B0604020202020204" pitchFamily="34" charset="0"/>
                          <a:cs typeface="Arial" panose="020B0604020202020204" pitchFamily="34" charset="0"/>
                        </a:rPr>
                        <a:t>33.5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rPr>
                        <a:t>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rPr>
                        <a:t>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rgbClr val="FF0000"/>
                          </a:solidFill>
                          <a:effectLst/>
                          <a:latin typeface="Arial" panose="020B0604020202020204" pitchFamily="34" charset="0"/>
                          <a:cs typeface="Arial" panose="020B0604020202020204" pitchFamily="34" charset="0"/>
                        </a:rPr>
                        <a:t>55.7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rPr>
                        <a:t>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59803962"/>
                  </a:ext>
                </a:extLst>
              </a:tr>
              <a:tr h="8128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cs typeface="Arial" panose="020B0604020202020204" pitchFamily="34" charset="0"/>
                        </a:rPr>
                        <a:t>1993,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cs typeface="Arial" panose="020B0604020202020204" pitchFamily="34" charset="0"/>
                        </a:rPr>
                        <a:t>April 27</a:t>
                      </a:r>
                      <a:r>
                        <a:rPr kumimoji="0" lang="en-US" altLang="en-US" sz="1400" b="1" i="0" u="none" strike="noStrike" cap="none" normalizeH="0" baseline="30000">
                          <a:ln>
                            <a:noFill/>
                          </a:ln>
                          <a:solidFill>
                            <a:schemeClr val="tx1"/>
                          </a:solidFill>
                          <a:effectLst/>
                          <a:latin typeface="Arial" panose="020B0604020202020204" pitchFamily="34" charset="0"/>
                          <a:cs typeface="Arial" panose="020B0604020202020204" pitchFamily="34" charset="0"/>
                        </a:rPr>
                        <a:t>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rPr>
                        <a:t>293.7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rPr>
                        <a:t>4197.4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rgbClr val="FF0000"/>
                          </a:solidFill>
                          <a:effectLst/>
                          <a:latin typeface="Arial" panose="020B0604020202020204" pitchFamily="34" charset="0"/>
                          <a:cs typeface="Arial" panose="020B0604020202020204" pitchFamily="34" charset="0"/>
                        </a:rPr>
                        <a:t>32.5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rPr>
                        <a:t>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rPr>
                        <a:t>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rgbClr val="FF0000"/>
                          </a:solidFill>
                          <a:effectLst/>
                          <a:latin typeface="Arial" panose="020B0604020202020204" pitchFamily="34" charset="0"/>
                          <a:cs typeface="Arial" panose="020B0604020202020204" pitchFamily="34" charset="0"/>
                        </a:rPr>
                        <a:t>55.7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rPr>
                        <a:t>6.3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57931370"/>
                  </a:ext>
                </a:extLst>
              </a:tr>
              <a:tr h="8128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a:ln>
                            <a:noFill/>
                          </a:ln>
                          <a:solidFill>
                            <a:srgbClr val="FF0000"/>
                          </a:solidFill>
                          <a:effectLst/>
                          <a:latin typeface="Arial" panose="020B0604020202020204" pitchFamily="34" charset="0"/>
                          <a:cs typeface="Arial" panose="020B0604020202020204" pitchFamily="34" charset="0"/>
                        </a:rPr>
                        <a:t>1970, August 4</a:t>
                      </a:r>
                      <a:r>
                        <a:rPr kumimoji="0" lang="en-US" altLang="en-US" sz="1400" b="1" i="0" u="none" strike="noStrike" cap="none" normalizeH="0" baseline="30000">
                          <a:ln>
                            <a:noFill/>
                          </a:ln>
                          <a:solidFill>
                            <a:srgbClr val="FF0000"/>
                          </a:solidFill>
                          <a:effectLst/>
                          <a:latin typeface="Arial" panose="020B0604020202020204" pitchFamily="34" charset="0"/>
                          <a:cs typeface="Arial" panose="020B0604020202020204" pitchFamily="34" charset="0"/>
                        </a:rPr>
                        <a:t>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rPr>
                        <a:t>347.0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rPr>
                        <a:t>4194.8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rgbClr val="FF0000"/>
                          </a:solidFill>
                          <a:effectLst/>
                          <a:latin typeface="Arial" panose="020B0604020202020204" pitchFamily="34" charset="0"/>
                          <a:cs typeface="Arial" panose="020B0604020202020204" pitchFamily="34" charset="0"/>
                        </a:rPr>
                        <a:t>31.4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rPr>
                        <a:t>3.9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rPr>
                        <a:t>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rgbClr val="FF0000"/>
                          </a:solidFill>
                          <a:effectLst/>
                          <a:latin typeface="Arial" panose="020B0604020202020204" pitchFamily="34" charset="0"/>
                          <a:cs typeface="Arial" panose="020B0604020202020204" pitchFamily="34" charset="0"/>
                        </a:rPr>
                        <a:t>53.4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rPr>
                        <a:t>8.2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14018577"/>
                  </a:ext>
                </a:extLst>
              </a:tr>
              <a:tr h="8128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a:ln>
                            <a:noFill/>
                          </a:ln>
                          <a:solidFill>
                            <a:srgbClr val="FF0000"/>
                          </a:solidFill>
                          <a:effectLst/>
                          <a:latin typeface="Arial" panose="020B0604020202020204" pitchFamily="34" charset="0"/>
                          <a:cs typeface="Arial" panose="020B0604020202020204" pitchFamily="34" charset="0"/>
                        </a:rPr>
                        <a:t>1968,</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a:ln>
                            <a:noFill/>
                          </a:ln>
                          <a:solidFill>
                            <a:srgbClr val="FF0000"/>
                          </a:solidFill>
                          <a:effectLst/>
                          <a:latin typeface="Arial" panose="020B0604020202020204" pitchFamily="34" charset="0"/>
                          <a:cs typeface="Arial" panose="020B0604020202020204" pitchFamily="34" charset="0"/>
                        </a:rPr>
                        <a:t>July 16</a:t>
                      </a:r>
                      <a:r>
                        <a:rPr kumimoji="0" lang="en-US" altLang="en-US" sz="1400" b="1" i="0" u="none" strike="noStrike" cap="none" normalizeH="0" baseline="30000">
                          <a:ln>
                            <a:noFill/>
                          </a:ln>
                          <a:solidFill>
                            <a:srgbClr val="FF0000"/>
                          </a:solidFill>
                          <a:effectLst/>
                          <a:latin typeface="Arial" panose="020B0604020202020204" pitchFamily="34" charset="0"/>
                          <a:cs typeface="Arial" panose="020B0604020202020204" pitchFamily="34" charset="0"/>
                        </a:rPr>
                        <a:t>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rPr>
                        <a:t>354.5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rPr>
                        <a:t>4194.4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rgbClr val="FF0000"/>
                          </a:solidFill>
                          <a:effectLst/>
                          <a:latin typeface="Arial" panose="020B0604020202020204" pitchFamily="34" charset="0"/>
                          <a:cs typeface="Arial" panose="020B0604020202020204" pitchFamily="34" charset="0"/>
                        </a:rPr>
                        <a:t>25.6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rPr>
                        <a:t>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rPr>
                        <a:t>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rPr>
                        <a:t>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rgbClr val="FF0000"/>
                          </a:solidFill>
                          <a:effectLst/>
                          <a:latin typeface="Arial" panose="020B0604020202020204" pitchFamily="34" charset="0"/>
                          <a:cs typeface="Arial" panose="020B0604020202020204" pitchFamily="34" charset="0"/>
                        </a:rPr>
                        <a:t>56.4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rPr>
                        <a:t>11.0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32396335"/>
                  </a:ext>
                </a:extLst>
              </a:tr>
              <a:tr h="8128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a:ln>
                            <a:noFill/>
                          </a:ln>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Average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1"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31.0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rPr>
                        <a:t>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rPr>
                        <a:t>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rPr>
                        <a:t>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55.5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rPr>
                        <a:t>7.5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3271647"/>
                  </a:ext>
                </a:extLst>
              </a:tr>
            </a:tbl>
          </a:graphicData>
        </a:graphic>
      </p:graphicFrame>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AutoShape 2">
            <a:extLst>
              <a:ext uri="{FF2B5EF4-FFF2-40B4-BE49-F238E27FC236}">
                <a16:creationId xmlns:a16="http://schemas.microsoft.com/office/drawing/2014/main" id="{99DB8F16-31F2-4B30-A067-473B86D076EF}"/>
              </a:ext>
            </a:extLst>
          </p:cNvPr>
          <p:cNvSpPr>
            <a:spLocks noChangeArrowheads="1"/>
          </p:cNvSpPr>
          <p:nvPr/>
        </p:nvSpPr>
        <p:spPr bwMode="auto">
          <a:xfrm>
            <a:off x="381000" y="1447800"/>
            <a:ext cx="3124200" cy="1219200"/>
          </a:xfrm>
          <a:prstGeom prst="cloudCallout">
            <a:avLst>
              <a:gd name="adj1" fmla="val -43750"/>
              <a:gd name="adj2" fmla="val 70000"/>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endParaRPr lang="en-US" altLang="en-US">
              <a:latin typeface="Tahoma" panose="020B0604030504040204" pitchFamily="34" charset="0"/>
            </a:endParaRPr>
          </a:p>
        </p:txBody>
      </p:sp>
      <p:sp>
        <p:nvSpPr>
          <p:cNvPr id="86019" name="Line 3">
            <a:extLst>
              <a:ext uri="{FF2B5EF4-FFF2-40B4-BE49-F238E27FC236}">
                <a16:creationId xmlns:a16="http://schemas.microsoft.com/office/drawing/2014/main" id="{E3B44268-7440-4765-AB2B-936CCD47E26A}"/>
              </a:ext>
            </a:extLst>
          </p:cNvPr>
          <p:cNvSpPr>
            <a:spLocks noChangeShapeType="1"/>
          </p:cNvSpPr>
          <p:nvPr/>
        </p:nvSpPr>
        <p:spPr bwMode="auto">
          <a:xfrm>
            <a:off x="1524000" y="4038600"/>
            <a:ext cx="6705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20" name="Oval 4">
            <a:extLst>
              <a:ext uri="{FF2B5EF4-FFF2-40B4-BE49-F238E27FC236}">
                <a16:creationId xmlns:a16="http://schemas.microsoft.com/office/drawing/2014/main" id="{ED0D4C3B-A05F-43F3-9EE9-C58905066E1D}"/>
              </a:ext>
            </a:extLst>
          </p:cNvPr>
          <p:cNvSpPr>
            <a:spLocks noChangeArrowheads="1"/>
          </p:cNvSpPr>
          <p:nvPr/>
        </p:nvSpPr>
        <p:spPr bwMode="auto">
          <a:xfrm>
            <a:off x="1905000" y="4495800"/>
            <a:ext cx="152400" cy="152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21" name="Oval 5">
            <a:extLst>
              <a:ext uri="{FF2B5EF4-FFF2-40B4-BE49-F238E27FC236}">
                <a16:creationId xmlns:a16="http://schemas.microsoft.com/office/drawing/2014/main" id="{119F348A-26A0-4321-AE0C-771AB31D0449}"/>
              </a:ext>
            </a:extLst>
          </p:cNvPr>
          <p:cNvSpPr>
            <a:spLocks noChangeArrowheads="1"/>
          </p:cNvSpPr>
          <p:nvPr/>
        </p:nvSpPr>
        <p:spPr bwMode="auto">
          <a:xfrm>
            <a:off x="2286000" y="4495800"/>
            <a:ext cx="152400" cy="152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22" name="Oval 6">
            <a:extLst>
              <a:ext uri="{FF2B5EF4-FFF2-40B4-BE49-F238E27FC236}">
                <a16:creationId xmlns:a16="http://schemas.microsoft.com/office/drawing/2014/main" id="{A89C517F-41A3-4B6D-A38F-5C2D75B3491B}"/>
              </a:ext>
            </a:extLst>
          </p:cNvPr>
          <p:cNvSpPr>
            <a:spLocks noChangeArrowheads="1"/>
          </p:cNvSpPr>
          <p:nvPr/>
        </p:nvSpPr>
        <p:spPr bwMode="auto">
          <a:xfrm>
            <a:off x="2209800" y="4800600"/>
            <a:ext cx="152400" cy="152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23" name="Oval 7">
            <a:extLst>
              <a:ext uri="{FF2B5EF4-FFF2-40B4-BE49-F238E27FC236}">
                <a16:creationId xmlns:a16="http://schemas.microsoft.com/office/drawing/2014/main" id="{187326DF-EFB7-48FE-B2EA-DD6EDA96434D}"/>
              </a:ext>
            </a:extLst>
          </p:cNvPr>
          <p:cNvSpPr>
            <a:spLocks noChangeArrowheads="1"/>
          </p:cNvSpPr>
          <p:nvPr/>
        </p:nvSpPr>
        <p:spPr bwMode="auto">
          <a:xfrm>
            <a:off x="2590800" y="4114800"/>
            <a:ext cx="152400" cy="152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24" name="Oval 8">
            <a:extLst>
              <a:ext uri="{FF2B5EF4-FFF2-40B4-BE49-F238E27FC236}">
                <a16:creationId xmlns:a16="http://schemas.microsoft.com/office/drawing/2014/main" id="{C3228B69-F522-4EB1-B19B-8DFE449EE373}"/>
              </a:ext>
            </a:extLst>
          </p:cNvPr>
          <p:cNvSpPr>
            <a:spLocks noChangeArrowheads="1"/>
          </p:cNvSpPr>
          <p:nvPr/>
        </p:nvSpPr>
        <p:spPr bwMode="auto">
          <a:xfrm>
            <a:off x="2514600" y="3276600"/>
            <a:ext cx="152400" cy="152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25" name="Oval 9">
            <a:extLst>
              <a:ext uri="{FF2B5EF4-FFF2-40B4-BE49-F238E27FC236}">
                <a16:creationId xmlns:a16="http://schemas.microsoft.com/office/drawing/2014/main" id="{1227A12E-5C06-47F0-A305-E5114162DD8B}"/>
              </a:ext>
            </a:extLst>
          </p:cNvPr>
          <p:cNvSpPr>
            <a:spLocks noChangeArrowheads="1"/>
          </p:cNvSpPr>
          <p:nvPr/>
        </p:nvSpPr>
        <p:spPr bwMode="auto">
          <a:xfrm>
            <a:off x="3505200" y="4419600"/>
            <a:ext cx="152400" cy="152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26" name="Oval 10">
            <a:extLst>
              <a:ext uri="{FF2B5EF4-FFF2-40B4-BE49-F238E27FC236}">
                <a16:creationId xmlns:a16="http://schemas.microsoft.com/office/drawing/2014/main" id="{D7990FFC-BFBD-49F8-BEB7-E113F05FE27C}"/>
              </a:ext>
            </a:extLst>
          </p:cNvPr>
          <p:cNvSpPr>
            <a:spLocks noChangeArrowheads="1"/>
          </p:cNvSpPr>
          <p:nvPr/>
        </p:nvSpPr>
        <p:spPr bwMode="auto">
          <a:xfrm>
            <a:off x="3352800" y="3657600"/>
            <a:ext cx="152400" cy="152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27" name="Oval 11">
            <a:extLst>
              <a:ext uri="{FF2B5EF4-FFF2-40B4-BE49-F238E27FC236}">
                <a16:creationId xmlns:a16="http://schemas.microsoft.com/office/drawing/2014/main" id="{44402184-77B7-4D82-9F18-66B048F7E87C}"/>
              </a:ext>
            </a:extLst>
          </p:cNvPr>
          <p:cNvSpPr>
            <a:spLocks noChangeArrowheads="1"/>
          </p:cNvSpPr>
          <p:nvPr/>
        </p:nvSpPr>
        <p:spPr bwMode="auto">
          <a:xfrm>
            <a:off x="2971800" y="5562600"/>
            <a:ext cx="152400" cy="152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28" name="Oval 12">
            <a:extLst>
              <a:ext uri="{FF2B5EF4-FFF2-40B4-BE49-F238E27FC236}">
                <a16:creationId xmlns:a16="http://schemas.microsoft.com/office/drawing/2014/main" id="{FFF49CD1-8829-4B3D-9A59-81369B1B9F95}"/>
              </a:ext>
            </a:extLst>
          </p:cNvPr>
          <p:cNvSpPr>
            <a:spLocks noChangeArrowheads="1"/>
          </p:cNvSpPr>
          <p:nvPr/>
        </p:nvSpPr>
        <p:spPr bwMode="auto">
          <a:xfrm>
            <a:off x="2819400" y="2971800"/>
            <a:ext cx="152400" cy="152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29" name="Oval 13">
            <a:extLst>
              <a:ext uri="{FF2B5EF4-FFF2-40B4-BE49-F238E27FC236}">
                <a16:creationId xmlns:a16="http://schemas.microsoft.com/office/drawing/2014/main" id="{143FBB4B-035E-4564-B7C6-3D41052B9779}"/>
              </a:ext>
            </a:extLst>
          </p:cNvPr>
          <p:cNvSpPr>
            <a:spLocks noChangeArrowheads="1"/>
          </p:cNvSpPr>
          <p:nvPr/>
        </p:nvSpPr>
        <p:spPr bwMode="auto">
          <a:xfrm>
            <a:off x="4114800" y="4191000"/>
            <a:ext cx="152400" cy="152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30" name="Oval 14">
            <a:extLst>
              <a:ext uri="{FF2B5EF4-FFF2-40B4-BE49-F238E27FC236}">
                <a16:creationId xmlns:a16="http://schemas.microsoft.com/office/drawing/2014/main" id="{57B31EC2-C223-4EC5-8451-5B1E5C1A45FE}"/>
              </a:ext>
            </a:extLst>
          </p:cNvPr>
          <p:cNvSpPr>
            <a:spLocks noChangeArrowheads="1"/>
          </p:cNvSpPr>
          <p:nvPr/>
        </p:nvSpPr>
        <p:spPr bwMode="auto">
          <a:xfrm>
            <a:off x="5029200" y="4267200"/>
            <a:ext cx="152400" cy="152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31" name="Oval 15">
            <a:extLst>
              <a:ext uri="{FF2B5EF4-FFF2-40B4-BE49-F238E27FC236}">
                <a16:creationId xmlns:a16="http://schemas.microsoft.com/office/drawing/2014/main" id="{88E06880-4B47-4B04-B582-EDA37EB83521}"/>
              </a:ext>
            </a:extLst>
          </p:cNvPr>
          <p:cNvSpPr>
            <a:spLocks noChangeArrowheads="1"/>
          </p:cNvSpPr>
          <p:nvPr/>
        </p:nvSpPr>
        <p:spPr bwMode="auto">
          <a:xfrm>
            <a:off x="3200400" y="5334000"/>
            <a:ext cx="152400" cy="152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32" name="Oval 16">
            <a:extLst>
              <a:ext uri="{FF2B5EF4-FFF2-40B4-BE49-F238E27FC236}">
                <a16:creationId xmlns:a16="http://schemas.microsoft.com/office/drawing/2014/main" id="{A828996E-B970-497E-9A14-30A1CC9BD017}"/>
              </a:ext>
            </a:extLst>
          </p:cNvPr>
          <p:cNvSpPr>
            <a:spLocks noChangeArrowheads="1"/>
          </p:cNvSpPr>
          <p:nvPr/>
        </p:nvSpPr>
        <p:spPr bwMode="auto">
          <a:xfrm>
            <a:off x="5791200" y="4267200"/>
            <a:ext cx="152400" cy="152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33" name="Oval 17">
            <a:extLst>
              <a:ext uri="{FF2B5EF4-FFF2-40B4-BE49-F238E27FC236}">
                <a16:creationId xmlns:a16="http://schemas.microsoft.com/office/drawing/2014/main" id="{4DC6428A-4F0E-4CC7-96CA-597F5B929871}"/>
              </a:ext>
            </a:extLst>
          </p:cNvPr>
          <p:cNvSpPr>
            <a:spLocks noChangeArrowheads="1"/>
          </p:cNvSpPr>
          <p:nvPr/>
        </p:nvSpPr>
        <p:spPr bwMode="auto">
          <a:xfrm>
            <a:off x="5943600" y="4419600"/>
            <a:ext cx="152400" cy="152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34" name="Oval 18">
            <a:extLst>
              <a:ext uri="{FF2B5EF4-FFF2-40B4-BE49-F238E27FC236}">
                <a16:creationId xmlns:a16="http://schemas.microsoft.com/office/drawing/2014/main" id="{4FAB12FA-9A74-4F13-A848-F2D3A4F09D1B}"/>
              </a:ext>
            </a:extLst>
          </p:cNvPr>
          <p:cNvSpPr>
            <a:spLocks noChangeArrowheads="1"/>
          </p:cNvSpPr>
          <p:nvPr/>
        </p:nvSpPr>
        <p:spPr bwMode="auto">
          <a:xfrm>
            <a:off x="6858000" y="4572000"/>
            <a:ext cx="152400" cy="152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35" name="Oval 19">
            <a:extLst>
              <a:ext uri="{FF2B5EF4-FFF2-40B4-BE49-F238E27FC236}">
                <a16:creationId xmlns:a16="http://schemas.microsoft.com/office/drawing/2014/main" id="{8887A917-E1ED-4C7F-B557-56A1011CEFF0}"/>
              </a:ext>
            </a:extLst>
          </p:cNvPr>
          <p:cNvSpPr>
            <a:spLocks noChangeArrowheads="1"/>
          </p:cNvSpPr>
          <p:nvPr/>
        </p:nvSpPr>
        <p:spPr bwMode="auto">
          <a:xfrm>
            <a:off x="5562600" y="4648200"/>
            <a:ext cx="152400" cy="152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36" name="Oval 20">
            <a:extLst>
              <a:ext uri="{FF2B5EF4-FFF2-40B4-BE49-F238E27FC236}">
                <a16:creationId xmlns:a16="http://schemas.microsoft.com/office/drawing/2014/main" id="{6C5EACD2-1A5A-462A-9F3C-216DE2B596EF}"/>
              </a:ext>
            </a:extLst>
          </p:cNvPr>
          <p:cNvSpPr>
            <a:spLocks noChangeArrowheads="1"/>
          </p:cNvSpPr>
          <p:nvPr/>
        </p:nvSpPr>
        <p:spPr bwMode="auto">
          <a:xfrm>
            <a:off x="7086600" y="4191000"/>
            <a:ext cx="152400" cy="152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37" name="Oval 21">
            <a:extLst>
              <a:ext uri="{FF2B5EF4-FFF2-40B4-BE49-F238E27FC236}">
                <a16:creationId xmlns:a16="http://schemas.microsoft.com/office/drawing/2014/main" id="{3EB3D9B6-C767-44A1-A01F-CB77434CE3F7}"/>
              </a:ext>
            </a:extLst>
          </p:cNvPr>
          <p:cNvSpPr>
            <a:spLocks noChangeArrowheads="1"/>
          </p:cNvSpPr>
          <p:nvPr/>
        </p:nvSpPr>
        <p:spPr bwMode="auto">
          <a:xfrm>
            <a:off x="6553200" y="4267200"/>
            <a:ext cx="152400" cy="152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38" name="Oval 22">
            <a:extLst>
              <a:ext uri="{FF2B5EF4-FFF2-40B4-BE49-F238E27FC236}">
                <a16:creationId xmlns:a16="http://schemas.microsoft.com/office/drawing/2014/main" id="{95792A72-C03D-4054-B053-938EE25496C3}"/>
              </a:ext>
            </a:extLst>
          </p:cNvPr>
          <p:cNvSpPr>
            <a:spLocks noChangeArrowheads="1"/>
          </p:cNvSpPr>
          <p:nvPr/>
        </p:nvSpPr>
        <p:spPr bwMode="auto">
          <a:xfrm>
            <a:off x="4343400" y="5181600"/>
            <a:ext cx="152400" cy="152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39" name="Oval 23">
            <a:extLst>
              <a:ext uri="{FF2B5EF4-FFF2-40B4-BE49-F238E27FC236}">
                <a16:creationId xmlns:a16="http://schemas.microsoft.com/office/drawing/2014/main" id="{C324C584-37C0-4804-8D0E-14C6ACD01085}"/>
              </a:ext>
            </a:extLst>
          </p:cNvPr>
          <p:cNvSpPr>
            <a:spLocks noChangeArrowheads="1"/>
          </p:cNvSpPr>
          <p:nvPr/>
        </p:nvSpPr>
        <p:spPr bwMode="auto">
          <a:xfrm>
            <a:off x="6858000" y="3733800"/>
            <a:ext cx="152400" cy="152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40" name="Oval 24">
            <a:extLst>
              <a:ext uri="{FF2B5EF4-FFF2-40B4-BE49-F238E27FC236}">
                <a16:creationId xmlns:a16="http://schemas.microsoft.com/office/drawing/2014/main" id="{DF5BCE79-F9A8-4041-9B37-E41B8439D47A}"/>
              </a:ext>
            </a:extLst>
          </p:cNvPr>
          <p:cNvSpPr>
            <a:spLocks noChangeArrowheads="1"/>
          </p:cNvSpPr>
          <p:nvPr/>
        </p:nvSpPr>
        <p:spPr bwMode="auto">
          <a:xfrm>
            <a:off x="7010400" y="3352800"/>
            <a:ext cx="152400" cy="152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41" name="Line 25">
            <a:extLst>
              <a:ext uri="{FF2B5EF4-FFF2-40B4-BE49-F238E27FC236}">
                <a16:creationId xmlns:a16="http://schemas.microsoft.com/office/drawing/2014/main" id="{55D15335-FFAD-4E5D-98A7-35F5B76C8C12}"/>
              </a:ext>
            </a:extLst>
          </p:cNvPr>
          <p:cNvSpPr>
            <a:spLocks noChangeShapeType="1"/>
          </p:cNvSpPr>
          <p:nvPr/>
        </p:nvSpPr>
        <p:spPr bwMode="auto">
          <a:xfrm>
            <a:off x="2057400" y="4572000"/>
            <a:ext cx="2286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42" name="Text Box 26">
            <a:extLst>
              <a:ext uri="{FF2B5EF4-FFF2-40B4-BE49-F238E27FC236}">
                <a16:creationId xmlns:a16="http://schemas.microsoft.com/office/drawing/2014/main" id="{50A0677B-A1B1-4645-BA0C-F30FF9A88731}"/>
              </a:ext>
            </a:extLst>
          </p:cNvPr>
          <p:cNvSpPr txBox="1">
            <a:spLocks noChangeArrowheads="1"/>
          </p:cNvSpPr>
          <p:nvPr/>
        </p:nvSpPr>
        <p:spPr bwMode="auto">
          <a:xfrm>
            <a:off x="228600" y="4724400"/>
            <a:ext cx="13716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1400">
                <a:latin typeface="Book Antiqua" panose="02040602050305030304" pitchFamily="18" charset="0"/>
              </a:rPr>
              <a:t>Hydrogen Bond</a:t>
            </a:r>
          </a:p>
        </p:txBody>
      </p:sp>
      <p:sp>
        <p:nvSpPr>
          <p:cNvPr id="86043" name="Line 27">
            <a:extLst>
              <a:ext uri="{FF2B5EF4-FFF2-40B4-BE49-F238E27FC236}">
                <a16:creationId xmlns:a16="http://schemas.microsoft.com/office/drawing/2014/main" id="{C50AE452-EB5C-4A45-946B-57A9820B92CA}"/>
              </a:ext>
            </a:extLst>
          </p:cNvPr>
          <p:cNvSpPr>
            <a:spLocks noChangeShapeType="1"/>
          </p:cNvSpPr>
          <p:nvPr/>
        </p:nvSpPr>
        <p:spPr bwMode="auto">
          <a:xfrm flipH="1">
            <a:off x="1295400" y="4572000"/>
            <a:ext cx="8382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44" name="Freeform 28">
            <a:extLst>
              <a:ext uri="{FF2B5EF4-FFF2-40B4-BE49-F238E27FC236}">
                <a16:creationId xmlns:a16="http://schemas.microsoft.com/office/drawing/2014/main" id="{78E8A11D-7A8E-453B-AA6D-AFE78B632D4A}"/>
              </a:ext>
            </a:extLst>
          </p:cNvPr>
          <p:cNvSpPr>
            <a:spLocks/>
          </p:cNvSpPr>
          <p:nvPr/>
        </p:nvSpPr>
        <p:spPr bwMode="auto">
          <a:xfrm>
            <a:off x="3124200" y="5473700"/>
            <a:ext cx="977900" cy="546100"/>
          </a:xfrm>
          <a:custGeom>
            <a:avLst/>
            <a:gdLst>
              <a:gd name="T0" fmla="*/ 0 w 616"/>
              <a:gd name="T1" fmla="*/ 104 h 344"/>
              <a:gd name="T2" fmla="*/ 528 w 616"/>
              <a:gd name="T3" fmla="*/ 8 h 344"/>
              <a:gd name="T4" fmla="*/ 528 w 616"/>
              <a:gd name="T5" fmla="*/ 152 h 344"/>
              <a:gd name="T6" fmla="*/ 528 w 616"/>
              <a:gd name="T7" fmla="*/ 344 h 344"/>
            </a:gdLst>
            <a:ahLst/>
            <a:cxnLst>
              <a:cxn ang="0">
                <a:pos x="T0" y="T1"/>
              </a:cxn>
              <a:cxn ang="0">
                <a:pos x="T2" y="T3"/>
              </a:cxn>
              <a:cxn ang="0">
                <a:pos x="T4" y="T5"/>
              </a:cxn>
              <a:cxn ang="0">
                <a:pos x="T6" y="T7"/>
              </a:cxn>
            </a:cxnLst>
            <a:rect l="0" t="0" r="r" b="b"/>
            <a:pathLst>
              <a:path w="616" h="344">
                <a:moveTo>
                  <a:pt x="0" y="104"/>
                </a:moveTo>
                <a:cubicBezTo>
                  <a:pt x="220" y="52"/>
                  <a:pt x="440" y="0"/>
                  <a:pt x="528" y="8"/>
                </a:cubicBezTo>
                <a:cubicBezTo>
                  <a:pt x="616" y="16"/>
                  <a:pt x="528" y="96"/>
                  <a:pt x="528" y="152"/>
                </a:cubicBezTo>
                <a:cubicBezTo>
                  <a:pt x="528" y="208"/>
                  <a:pt x="528" y="276"/>
                  <a:pt x="528" y="34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45" name="Text Box 29">
            <a:extLst>
              <a:ext uri="{FF2B5EF4-FFF2-40B4-BE49-F238E27FC236}">
                <a16:creationId xmlns:a16="http://schemas.microsoft.com/office/drawing/2014/main" id="{5C80F9EB-5EE7-47E0-9294-8822E7218F35}"/>
              </a:ext>
            </a:extLst>
          </p:cNvPr>
          <p:cNvSpPr txBox="1">
            <a:spLocks noChangeArrowheads="1"/>
          </p:cNvSpPr>
          <p:nvPr/>
        </p:nvSpPr>
        <p:spPr bwMode="auto">
          <a:xfrm>
            <a:off x="3429000" y="6019800"/>
            <a:ext cx="1371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1400">
                <a:latin typeface="Book Antiqua" panose="02040602050305030304" pitchFamily="18" charset="0"/>
              </a:rPr>
              <a:t>Molecule</a:t>
            </a:r>
          </a:p>
        </p:txBody>
      </p:sp>
      <p:sp>
        <p:nvSpPr>
          <p:cNvPr id="86046" name="Text Box 30">
            <a:extLst>
              <a:ext uri="{FF2B5EF4-FFF2-40B4-BE49-F238E27FC236}">
                <a16:creationId xmlns:a16="http://schemas.microsoft.com/office/drawing/2014/main" id="{FD5688DC-138B-4F7E-984C-F8189F6C985C}"/>
              </a:ext>
            </a:extLst>
          </p:cNvPr>
          <p:cNvSpPr txBox="1">
            <a:spLocks noChangeArrowheads="1"/>
          </p:cNvSpPr>
          <p:nvPr/>
        </p:nvSpPr>
        <p:spPr bwMode="auto">
          <a:xfrm>
            <a:off x="7162800" y="3733800"/>
            <a:ext cx="1981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1400">
                <a:effectLst>
                  <a:outerShdw blurRad="38100" dist="38100" dir="2700000" algn="tl">
                    <a:srgbClr val="C0C0C0"/>
                  </a:outerShdw>
                </a:effectLst>
                <a:latin typeface="Book Antiqua" panose="02040602050305030304" pitchFamily="18" charset="0"/>
              </a:rPr>
              <a:t>Water surface</a:t>
            </a:r>
          </a:p>
        </p:txBody>
      </p:sp>
      <p:sp>
        <p:nvSpPr>
          <p:cNvPr id="86047" name="Text Box 31">
            <a:extLst>
              <a:ext uri="{FF2B5EF4-FFF2-40B4-BE49-F238E27FC236}">
                <a16:creationId xmlns:a16="http://schemas.microsoft.com/office/drawing/2014/main" id="{2B5141E6-9071-42CA-BD32-B8DAE26B005D}"/>
              </a:ext>
            </a:extLst>
          </p:cNvPr>
          <p:cNvSpPr txBox="1">
            <a:spLocks noChangeArrowheads="1"/>
          </p:cNvSpPr>
          <p:nvPr/>
        </p:nvSpPr>
        <p:spPr bwMode="auto">
          <a:xfrm>
            <a:off x="6248400" y="5181600"/>
            <a:ext cx="2057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1400" u="sng">
                <a:effectLst>
                  <a:outerShdw blurRad="38100" dist="38100" dir="2700000" algn="tl">
                    <a:srgbClr val="C0C0C0"/>
                  </a:outerShdw>
                </a:effectLst>
                <a:latin typeface="Book Antiqua" panose="02040602050305030304" pitchFamily="18" charset="0"/>
              </a:rPr>
              <a:t>Water Body</a:t>
            </a:r>
          </a:p>
        </p:txBody>
      </p:sp>
      <p:sp>
        <p:nvSpPr>
          <p:cNvPr id="86048" name="Text Box 32">
            <a:extLst>
              <a:ext uri="{FF2B5EF4-FFF2-40B4-BE49-F238E27FC236}">
                <a16:creationId xmlns:a16="http://schemas.microsoft.com/office/drawing/2014/main" id="{CA815487-B289-402E-8B64-7962732ED606}"/>
              </a:ext>
            </a:extLst>
          </p:cNvPr>
          <p:cNvSpPr txBox="1">
            <a:spLocks noChangeArrowheads="1"/>
          </p:cNvSpPr>
          <p:nvPr/>
        </p:nvSpPr>
        <p:spPr bwMode="auto">
          <a:xfrm>
            <a:off x="4800600" y="1981200"/>
            <a:ext cx="152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1400" u="sng">
                <a:effectLst>
                  <a:outerShdw blurRad="38100" dist="38100" dir="2700000" algn="tl">
                    <a:srgbClr val="C0C0C0"/>
                  </a:outerShdw>
                </a:effectLst>
                <a:latin typeface="Book Antiqua" panose="02040602050305030304" pitchFamily="18" charset="0"/>
              </a:rPr>
              <a:t>Air</a:t>
            </a:r>
          </a:p>
        </p:txBody>
      </p:sp>
      <p:sp>
        <p:nvSpPr>
          <p:cNvPr id="86049" name="Line 33">
            <a:extLst>
              <a:ext uri="{FF2B5EF4-FFF2-40B4-BE49-F238E27FC236}">
                <a16:creationId xmlns:a16="http://schemas.microsoft.com/office/drawing/2014/main" id="{1E00B972-0D2B-4A04-9561-C796C5EE4EC3}"/>
              </a:ext>
            </a:extLst>
          </p:cNvPr>
          <p:cNvSpPr>
            <a:spLocks noChangeShapeType="1"/>
          </p:cNvSpPr>
          <p:nvPr/>
        </p:nvSpPr>
        <p:spPr bwMode="auto">
          <a:xfrm>
            <a:off x="1676400" y="4114800"/>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50" name="Line 34">
            <a:extLst>
              <a:ext uri="{FF2B5EF4-FFF2-40B4-BE49-F238E27FC236}">
                <a16:creationId xmlns:a16="http://schemas.microsoft.com/office/drawing/2014/main" id="{22941DA7-6E12-4213-9922-715CAC51041A}"/>
              </a:ext>
            </a:extLst>
          </p:cNvPr>
          <p:cNvSpPr>
            <a:spLocks noChangeShapeType="1"/>
          </p:cNvSpPr>
          <p:nvPr/>
        </p:nvSpPr>
        <p:spPr bwMode="auto">
          <a:xfrm>
            <a:off x="1905000" y="42672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51" name="Line 35">
            <a:extLst>
              <a:ext uri="{FF2B5EF4-FFF2-40B4-BE49-F238E27FC236}">
                <a16:creationId xmlns:a16="http://schemas.microsoft.com/office/drawing/2014/main" id="{83A81CDB-15D6-4E92-A0BE-FB774A30DB36}"/>
              </a:ext>
            </a:extLst>
          </p:cNvPr>
          <p:cNvSpPr>
            <a:spLocks noChangeShapeType="1"/>
          </p:cNvSpPr>
          <p:nvPr/>
        </p:nvSpPr>
        <p:spPr bwMode="auto">
          <a:xfrm>
            <a:off x="7543800" y="4114800"/>
            <a:ext cx="685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52" name="Line 36">
            <a:extLst>
              <a:ext uri="{FF2B5EF4-FFF2-40B4-BE49-F238E27FC236}">
                <a16:creationId xmlns:a16="http://schemas.microsoft.com/office/drawing/2014/main" id="{4B99B399-B17E-4AB9-8EC8-9CCF963DCBFA}"/>
              </a:ext>
            </a:extLst>
          </p:cNvPr>
          <p:cNvSpPr>
            <a:spLocks noChangeShapeType="1"/>
          </p:cNvSpPr>
          <p:nvPr/>
        </p:nvSpPr>
        <p:spPr bwMode="auto">
          <a:xfrm>
            <a:off x="7772400" y="4191000"/>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53" name="Line 37">
            <a:extLst>
              <a:ext uri="{FF2B5EF4-FFF2-40B4-BE49-F238E27FC236}">
                <a16:creationId xmlns:a16="http://schemas.microsoft.com/office/drawing/2014/main" id="{30C6D6B2-714E-4AC9-84AE-EABC110549F4}"/>
              </a:ext>
            </a:extLst>
          </p:cNvPr>
          <p:cNvSpPr>
            <a:spLocks noChangeShapeType="1"/>
          </p:cNvSpPr>
          <p:nvPr/>
        </p:nvSpPr>
        <p:spPr bwMode="auto">
          <a:xfrm>
            <a:off x="3657600" y="4572000"/>
            <a:ext cx="381000" cy="1524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54" name="Freeform 38">
            <a:extLst>
              <a:ext uri="{FF2B5EF4-FFF2-40B4-BE49-F238E27FC236}">
                <a16:creationId xmlns:a16="http://schemas.microsoft.com/office/drawing/2014/main" id="{1F2C07A0-D3F2-4C72-B631-69280F74C877}"/>
              </a:ext>
            </a:extLst>
          </p:cNvPr>
          <p:cNvSpPr>
            <a:spLocks/>
          </p:cNvSpPr>
          <p:nvPr/>
        </p:nvSpPr>
        <p:spPr bwMode="auto">
          <a:xfrm>
            <a:off x="1485900" y="4648200"/>
            <a:ext cx="2400300" cy="812800"/>
          </a:xfrm>
          <a:custGeom>
            <a:avLst/>
            <a:gdLst>
              <a:gd name="T0" fmla="*/ 1512 w 1512"/>
              <a:gd name="T1" fmla="*/ 0 h 512"/>
              <a:gd name="T2" fmla="*/ 552 w 1512"/>
              <a:gd name="T3" fmla="*/ 480 h 512"/>
              <a:gd name="T4" fmla="*/ 72 w 1512"/>
              <a:gd name="T5" fmla="*/ 192 h 512"/>
              <a:gd name="T6" fmla="*/ 120 w 1512"/>
              <a:gd name="T7" fmla="*/ 240 h 512"/>
            </a:gdLst>
            <a:ahLst/>
            <a:cxnLst>
              <a:cxn ang="0">
                <a:pos x="T0" y="T1"/>
              </a:cxn>
              <a:cxn ang="0">
                <a:pos x="T2" y="T3"/>
              </a:cxn>
              <a:cxn ang="0">
                <a:pos x="T4" y="T5"/>
              </a:cxn>
              <a:cxn ang="0">
                <a:pos x="T6" y="T7"/>
              </a:cxn>
            </a:cxnLst>
            <a:rect l="0" t="0" r="r" b="b"/>
            <a:pathLst>
              <a:path w="1512" h="512">
                <a:moveTo>
                  <a:pt x="1512" y="0"/>
                </a:moveTo>
                <a:cubicBezTo>
                  <a:pt x="1152" y="224"/>
                  <a:pt x="792" y="448"/>
                  <a:pt x="552" y="480"/>
                </a:cubicBezTo>
                <a:cubicBezTo>
                  <a:pt x="312" y="512"/>
                  <a:pt x="144" y="232"/>
                  <a:pt x="72" y="192"/>
                </a:cubicBezTo>
                <a:cubicBezTo>
                  <a:pt x="0" y="152"/>
                  <a:pt x="60" y="196"/>
                  <a:pt x="120" y="24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55" name="Oval 39">
            <a:extLst>
              <a:ext uri="{FF2B5EF4-FFF2-40B4-BE49-F238E27FC236}">
                <a16:creationId xmlns:a16="http://schemas.microsoft.com/office/drawing/2014/main" id="{19DEB156-3871-44F5-B371-A26AA12D04E8}"/>
              </a:ext>
            </a:extLst>
          </p:cNvPr>
          <p:cNvSpPr>
            <a:spLocks noChangeArrowheads="1"/>
          </p:cNvSpPr>
          <p:nvPr/>
        </p:nvSpPr>
        <p:spPr bwMode="auto">
          <a:xfrm>
            <a:off x="4724400" y="2514600"/>
            <a:ext cx="152400" cy="152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56" name="Oval 40">
            <a:extLst>
              <a:ext uri="{FF2B5EF4-FFF2-40B4-BE49-F238E27FC236}">
                <a16:creationId xmlns:a16="http://schemas.microsoft.com/office/drawing/2014/main" id="{C6A2DF3B-B1CF-4522-878E-8126E1E6FB79}"/>
              </a:ext>
            </a:extLst>
          </p:cNvPr>
          <p:cNvSpPr>
            <a:spLocks noChangeArrowheads="1"/>
          </p:cNvSpPr>
          <p:nvPr/>
        </p:nvSpPr>
        <p:spPr bwMode="auto">
          <a:xfrm>
            <a:off x="3733800" y="3505200"/>
            <a:ext cx="152400" cy="152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57" name="Oval 41">
            <a:extLst>
              <a:ext uri="{FF2B5EF4-FFF2-40B4-BE49-F238E27FC236}">
                <a16:creationId xmlns:a16="http://schemas.microsoft.com/office/drawing/2014/main" id="{6C788E06-7509-4461-B7C2-B7F9338BF18D}"/>
              </a:ext>
            </a:extLst>
          </p:cNvPr>
          <p:cNvSpPr>
            <a:spLocks noChangeArrowheads="1"/>
          </p:cNvSpPr>
          <p:nvPr/>
        </p:nvSpPr>
        <p:spPr bwMode="auto">
          <a:xfrm>
            <a:off x="4495800" y="3429000"/>
            <a:ext cx="152400" cy="152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58" name="Oval 42">
            <a:extLst>
              <a:ext uri="{FF2B5EF4-FFF2-40B4-BE49-F238E27FC236}">
                <a16:creationId xmlns:a16="http://schemas.microsoft.com/office/drawing/2014/main" id="{3AACBCCB-DDE6-4FC7-9BC4-AAA5D394EB51}"/>
              </a:ext>
            </a:extLst>
          </p:cNvPr>
          <p:cNvSpPr>
            <a:spLocks noChangeArrowheads="1"/>
          </p:cNvSpPr>
          <p:nvPr/>
        </p:nvSpPr>
        <p:spPr bwMode="auto">
          <a:xfrm>
            <a:off x="4419600" y="3733800"/>
            <a:ext cx="152400" cy="152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59" name="Oval 43">
            <a:extLst>
              <a:ext uri="{FF2B5EF4-FFF2-40B4-BE49-F238E27FC236}">
                <a16:creationId xmlns:a16="http://schemas.microsoft.com/office/drawing/2014/main" id="{56C554C7-0FC6-4C73-9C45-622024F8FE6B}"/>
              </a:ext>
            </a:extLst>
          </p:cNvPr>
          <p:cNvSpPr>
            <a:spLocks noChangeArrowheads="1"/>
          </p:cNvSpPr>
          <p:nvPr/>
        </p:nvSpPr>
        <p:spPr bwMode="auto">
          <a:xfrm>
            <a:off x="2667000" y="3429000"/>
            <a:ext cx="152400" cy="152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60" name="Oval 44">
            <a:extLst>
              <a:ext uri="{FF2B5EF4-FFF2-40B4-BE49-F238E27FC236}">
                <a16:creationId xmlns:a16="http://schemas.microsoft.com/office/drawing/2014/main" id="{D2279CED-6B2A-4DF3-BC92-665AA3354C81}"/>
              </a:ext>
            </a:extLst>
          </p:cNvPr>
          <p:cNvSpPr>
            <a:spLocks noChangeArrowheads="1"/>
          </p:cNvSpPr>
          <p:nvPr/>
        </p:nvSpPr>
        <p:spPr bwMode="auto">
          <a:xfrm>
            <a:off x="6934200" y="4953000"/>
            <a:ext cx="152400" cy="1524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61" name="Oval 45">
            <a:extLst>
              <a:ext uri="{FF2B5EF4-FFF2-40B4-BE49-F238E27FC236}">
                <a16:creationId xmlns:a16="http://schemas.microsoft.com/office/drawing/2014/main" id="{3CF486D1-3718-4B20-8ED7-1E52D15D6945}"/>
              </a:ext>
            </a:extLst>
          </p:cNvPr>
          <p:cNvSpPr>
            <a:spLocks noChangeArrowheads="1"/>
          </p:cNvSpPr>
          <p:nvPr/>
        </p:nvSpPr>
        <p:spPr bwMode="auto">
          <a:xfrm>
            <a:off x="3657600" y="4191000"/>
            <a:ext cx="152400" cy="1524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62" name="Oval 46">
            <a:extLst>
              <a:ext uri="{FF2B5EF4-FFF2-40B4-BE49-F238E27FC236}">
                <a16:creationId xmlns:a16="http://schemas.microsoft.com/office/drawing/2014/main" id="{B82DDAA8-B2A3-47DD-94C4-AFC9E412218E}"/>
              </a:ext>
            </a:extLst>
          </p:cNvPr>
          <p:cNvSpPr>
            <a:spLocks noChangeArrowheads="1"/>
          </p:cNvSpPr>
          <p:nvPr/>
        </p:nvSpPr>
        <p:spPr bwMode="auto">
          <a:xfrm>
            <a:off x="5867400" y="4724400"/>
            <a:ext cx="152400" cy="1524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63" name="Oval 47">
            <a:extLst>
              <a:ext uri="{FF2B5EF4-FFF2-40B4-BE49-F238E27FC236}">
                <a16:creationId xmlns:a16="http://schemas.microsoft.com/office/drawing/2014/main" id="{4A8C7332-F974-4CC0-83CF-CDA2FF934114}"/>
              </a:ext>
            </a:extLst>
          </p:cNvPr>
          <p:cNvSpPr>
            <a:spLocks noChangeArrowheads="1"/>
          </p:cNvSpPr>
          <p:nvPr/>
        </p:nvSpPr>
        <p:spPr bwMode="auto">
          <a:xfrm>
            <a:off x="6477000" y="4038600"/>
            <a:ext cx="152400" cy="1524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64" name="Oval 48">
            <a:extLst>
              <a:ext uri="{FF2B5EF4-FFF2-40B4-BE49-F238E27FC236}">
                <a16:creationId xmlns:a16="http://schemas.microsoft.com/office/drawing/2014/main" id="{7C3BAB22-66E8-4AFE-BC0C-A430684644FE}"/>
              </a:ext>
            </a:extLst>
          </p:cNvPr>
          <p:cNvSpPr>
            <a:spLocks noChangeArrowheads="1"/>
          </p:cNvSpPr>
          <p:nvPr/>
        </p:nvSpPr>
        <p:spPr bwMode="auto">
          <a:xfrm>
            <a:off x="4953000" y="4495800"/>
            <a:ext cx="152400" cy="1524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65" name="Oval 49">
            <a:extLst>
              <a:ext uri="{FF2B5EF4-FFF2-40B4-BE49-F238E27FC236}">
                <a16:creationId xmlns:a16="http://schemas.microsoft.com/office/drawing/2014/main" id="{6D021803-782C-4C8E-8C84-EBB7D2D50E6A}"/>
              </a:ext>
            </a:extLst>
          </p:cNvPr>
          <p:cNvSpPr>
            <a:spLocks noChangeArrowheads="1"/>
          </p:cNvSpPr>
          <p:nvPr/>
        </p:nvSpPr>
        <p:spPr bwMode="auto">
          <a:xfrm>
            <a:off x="6248400" y="4495800"/>
            <a:ext cx="152400" cy="1524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66" name="Oval 50">
            <a:extLst>
              <a:ext uri="{FF2B5EF4-FFF2-40B4-BE49-F238E27FC236}">
                <a16:creationId xmlns:a16="http://schemas.microsoft.com/office/drawing/2014/main" id="{2B76B97B-455D-489E-9D07-109F007EC5F8}"/>
              </a:ext>
            </a:extLst>
          </p:cNvPr>
          <p:cNvSpPr>
            <a:spLocks noChangeArrowheads="1"/>
          </p:cNvSpPr>
          <p:nvPr/>
        </p:nvSpPr>
        <p:spPr bwMode="auto">
          <a:xfrm>
            <a:off x="7620000" y="4495800"/>
            <a:ext cx="152400" cy="1524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67" name="Oval 51">
            <a:extLst>
              <a:ext uri="{FF2B5EF4-FFF2-40B4-BE49-F238E27FC236}">
                <a16:creationId xmlns:a16="http://schemas.microsoft.com/office/drawing/2014/main" id="{8B7AB796-722F-49FE-92CB-B74B292E2A45}"/>
              </a:ext>
            </a:extLst>
          </p:cNvPr>
          <p:cNvSpPr>
            <a:spLocks noChangeArrowheads="1"/>
          </p:cNvSpPr>
          <p:nvPr/>
        </p:nvSpPr>
        <p:spPr bwMode="auto">
          <a:xfrm>
            <a:off x="1524000" y="4343400"/>
            <a:ext cx="152400" cy="1524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68" name="Oval 52">
            <a:extLst>
              <a:ext uri="{FF2B5EF4-FFF2-40B4-BE49-F238E27FC236}">
                <a16:creationId xmlns:a16="http://schemas.microsoft.com/office/drawing/2014/main" id="{2FB22FAE-AB1B-4C23-8AFA-0C66403C5810}"/>
              </a:ext>
            </a:extLst>
          </p:cNvPr>
          <p:cNvSpPr>
            <a:spLocks noChangeArrowheads="1"/>
          </p:cNvSpPr>
          <p:nvPr/>
        </p:nvSpPr>
        <p:spPr bwMode="auto">
          <a:xfrm>
            <a:off x="5334000" y="4114800"/>
            <a:ext cx="152400" cy="1524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69" name="Oval 53">
            <a:extLst>
              <a:ext uri="{FF2B5EF4-FFF2-40B4-BE49-F238E27FC236}">
                <a16:creationId xmlns:a16="http://schemas.microsoft.com/office/drawing/2014/main" id="{FE7B7CC1-9F28-41CF-AD0A-AAF767ED4812}"/>
              </a:ext>
            </a:extLst>
          </p:cNvPr>
          <p:cNvSpPr>
            <a:spLocks noChangeArrowheads="1"/>
          </p:cNvSpPr>
          <p:nvPr/>
        </p:nvSpPr>
        <p:spPr bwMode="auto">
          <a:xfrm>
            <a:off x="4191000" y="4953000"/>
            <a:ext cx="152400" cy="1524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70" name="Oval 54">
            <a:extLst>
              <a:ext uri="{FF2B5EF4-FFF2-40B4-BE49-F238E27FC236}">
                <a16:creationId xmlns:a16="http://schemas.microsoft.com/office/drawing/2014/main" id="{F2328470-9ADF-424F-88B7-0FF509207ADC}"/>
              </a:ext>
            </a:extLst>
          </p:cNvPr>
          <p:cNvSpPr>
            <a:spLocks noChangeArrowheads="1"/>
          </p:cNvSpPr>
          <p:nvPr/>
        </p:nvSpPr>
        <p:spPr bwMode="auto">
          <a:xfrm>
            <a:off x="2971800" y="4114800"/>
            <a:ext cx="152400" cy="1524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71" name="Oval 55">
            <a:extLst>
              <a:ext uri="{FF2B5EF4-FFF2-40B4-BE49-F238E27FC236}">
                <a16:creationId xmlns:a16="http://schemas.microsoft.com/office/drawing/2014/main" id="{9CCD7032-EDDF-4343-9ED9-4FDC07734971}"/>
              </a:ext>
            </a:extLst>
          </p:cNvPr>
          <p:cNvSpPr>
            <a:spLocks noChangeArrowheads="1"/>
          </p:cNvSpPr>
          <p:nvPr/>
        </p:nvSpPr>
        <p:spPr bwMode="auto">
          <a:xfrm>
            <a:off x="2590800" y="4648200"/>
            <a:ext cx="152400" cy="1524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72" name="Oval 56">
            <a:extLst>
              <a:ext uri="{FF2B5EF4-FFF2-40B4-BE49-F238E27FC236}">
                <a16:creationId xmlns:a16="http://schemas.microsoft.com/office/drawing/2014/main" id="{C4F8A75D-B963-410F-8669-5DF9B3372464}"/>
              </a:ext>
            </a:extLst>
          </p:cNvPr>
          <p:cNvSpPr>
            <a:spLocks noChangeArrowheads="1"/>
          </p:cNvSpPr>
          <p:nvPr/>
        </p:nvSpPr>
        <p:spPr bwMode="auto">
          <a:xfrm>
            <a:off x="2590800" y="4343400"/>
            <a:ext cx="152400" cy="1524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73" name="Oval 57">
            <a:extLst>
              <a:ext uri="{FF2B5EF4-FFF2-40B4-BE49-F238E27FC236}">
                <a16:creationId xmlns:a16="http://schemas.microsoft.com/office/drawing/2014/main" id="{21E97FB1-2471-496D-9F34-8C7C674F9CD0}"/>
              </a:ext>
            </a:extLst>
          </p:cNvPr>
          <p:cNvSpPr>
            <a:spLocks noChangeArrowheads="1"/>
          </p:cNvSpPr>
          <p:nvPr/>
        </p:nvSpPr>
        <p:spPr bwMode="auto">
          <a:xfrm>
            <a:off x="8001000" y="4648200"/>
            <a:ext cx="152400" cy="1524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74" name="Oval 58">
            <a:extLst>
              <a:ext uri="{FF2B5EF4-FFF2-40B4-BE49-F238E27FC236}">
                <a16:creationId xmlns:a16="http://schemas.microsoft.com/office/drawing/2014/main" id="{A7761840-BD09-43A1-9DBA-B6EB500BFA3B}"/>
              </a:ext>
            </a:extLst>
          </p:cNvPr>
          <p:cNvSpPr>
            <a:spLocks noChangeArrowheads="1"/>
          </p:cNvSpPr>
          <p:nvPr/>
        </p:nvSpPr>
        <p:spPr bwMode="auto">
          <a:xfrm>
            <a:off x="4800600" y="3581400"/>
            <a:ext cx="152400" cy="152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75" name="Oval 59">
            <a:extLst>
              <a:ext uri="{FF2B5EF4-FFF2-40B4-BE49-F238E27FC236}">
                <a16:creationId xmlns:a16="http://schemas.microsoft.com/office/drawing/2014/main" id="{1E0C0761-36C3-40DF-A9C7-77E1FB4A196B}"/>
              </a:ext>
            </a:extLst>
          </p:cNvPr>
          <p:cNvSpPr>
            <a:spLocks noChangeArrowheads="1"/>
          </p:cNvSpPr>
          <p:nvPr/>
        </p:nvSpPr>
        <p:spPr bwMode="auto">
          <a:xfrm>
            <a:off x="2895600" y="4495800"/>
            <a:ext cx="152400" cy="152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76" name="Oval 60">
            <a:extLst>
              <a:ext uri="{FF2B5EF4-FFF2-40B4-BE49-F238E27FC236}">
                <a16:creationId xmlns:a16="http://schemas.microsoft.com/office/drawing/2014/main" id="{0F1969FC-2935-42C1-855D-64630E7531DF}"/>
              </a:ext>
            </a:extLst>
          </p:cNvPr>
          <p:cNvSpPr>
            <a:spLocks noChangeArrowheads="1"/>
          </p:cNvSpPr>
          <p:nvPr/>
        </p:nvSpPr>
        <p:spPr bwMode="auto">
          <a:xfrm>
            <a:off x="5486400" y="3276600"/>
            <a:ext cx="152400" cy="152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77" name="Oval 61">
            <a:extLst>
              <a:ext uri="{FF2B5EF4-FFF2-40B4-BE49-F238E27FC236}">
                <a16:creationId xmlns:a16="http://schemas.microsoft.com/office/drawing/2014/main" id="{56AB5749-3DE2-4E05-8DA6-C3A98BCE0363}"/>
              </a:ext>
            </a:extLst>
          </p:cNvPr>
          <p:cNvSpPr>
            <a:spLocks noChangeArrowheads="1"/>
          </p:cNvSpPr>
          <p:nvPr/>
        </p:nvSpPr>
        <p:spPr bwMode="auto">
          <a:xfrm>
            <a:off x="5791200" y="3657600"/>
            <a:ext cx="152400" cy="152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78" name="Freeform 62">
            <a:extLst>
              <a:ext uri="{FF2B5EF4-FFF2-40B4-BE49-F238E27FC236}">
                <a16:creationId xmlns:a16="http://schemas.microsoft.com/office/drawing/2014/main" id="{A03149FF-0C55-422D-84CE-C00A9787F3B5}"/>
              </a:ext>
            </a:extLst>
          </p:cNvPr>
          <p:cNvSpPr>
            <a:spLocks/>
          </p:cNvSpPr>
          <p:nvPr/>
        </p:nvSpPr>
        <p:spPr bwMode="auto">
          <a:xfrm>
            <a:off x="4267200" y="4953000"/>
            <a:ext cx="1981200" cy="1219200"/>
          </a:xfrm>
          <a:custGeom>
            <a:avLst/>
            <a:gdLst>
              <a:gd name="T0" fmla="*/ 0 w 1248"/>
              <a:gd name="T1" fmla="*/ 0 h 768"/>
              <a:gd name="T2" fmla="*/ 864 w 1248"/>
              <a:gd name="T3" fmla="*/ 576 h 768"/>
              <a:gd name="T4" fmla="*/ 1248 w 1248"/>
              <a:gd name="T5" fmla="*/ 768 h 768"/>
            </a:gdLst>
            <a:ahLst/>
            <a:cxnLst>
              <a:cxn ang="0">
                <a:pos x="T0" y="T1"/>
              </a:cxn>
              <a:cxn ang="0">
                <a:pos x="T2" y="T3"/>
              </a:cxn>
              <a:cxn ang="0">
                <a:pos x="T4" y="T5"/>
              </a:cxn>
            </a:cxnLst>
            <a:rect l="0" t="0" r="r" b="b"/>
            <a:pathLst>
              <a:path w="1248" h="768">
                <a:moveTo>
                  <a:pt x="0" y="0"/>
                </a:moveTo>
                <a:cubicBezTo>
                  <a:pt x="328" y="224"/>
                  <a:pt x="656" y="448"/>
                  <a:pt x="864" y="576"/>
                </a:cubicBezTo>
                <a:cubicBezTo>
                  <a:pt x="1072" y="704"/>
                  <a:pt x="1184" y="736"/>
                  <a:pt x="1248" y="76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79" name="Text Box 63">
            <a:extLst>
              <a:ext uri="{FF2B5EF4-FFF2-40B4-BE49-F238E27FC236}">
                <a16:creationId xmlns:a16="http://schemas.microsoft.com/office/drawing/2014/main" id="{E5B7E844-2E86-4728-8663-97C81AF28674}"/>
              </a:ext>
            </a:extLst>
          </p:cNvPr>
          <p:cNvSpPr txBox="1">
            <a:spLocks noChangeArrowheads="1"/>
          </p:cNvSpPr>
          <p:nvPr/>
        </p:nvSpPr>
        <p:spPr bwMode="auto">
          <a:xfrm>
            <a:off x="6172200" y="6019800"/>
            <a:ext cx="1752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1400">
                <a:latin typeface="Book Antiqua" panose="02040602050305030304" pitchFamily="18" charset="0"/>
              </a:rPr>
              <a:t>Dissolved salts</a:t>
            </a:r>
          </a:p>
        </p:txBody>
      </p:sp>
      <p:sp>
        <p:nvSpPr>
          <p:cNvPr id="86080" name="Line 64">
            <a:extLst>
              <a:ext uri="{FF2B5EF4-FFF2-40B4-BE49-F238E27FC236}">
                <a16:creationId xmlns:a16="http://schemas.microsoft.com/office/drawing/2014/main" id="{D61372C5-D24C-4701-8C67-C436633D3329}"/>
              </a:ext>
            </a:extLst>
          </p:cNvPr>
          <p:cNvSpPr>
            <a:spLocks noChangeShapeType="1"/>
          </p:cNvSpPr>
          <p:nvPr/>
        </p:nvSpPr>
        <p:spPr bwMode="auto">
          <a:xfrm>
            <a:off x="3810000" y="35814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81" name="Line 65">
            <a:extLst>
              <a:ext uri="{FF2B5EF4-FFF2-40B4-BE49-F238E27FC236}">
                <a16:creationId xmlns:a16="http://schemas.microsoft.com/office/drawing/2014/main" id="{A83E97D2-0C7A-46E2-9CF9-5FC067115995}"/>
              </a:ext>
            </a:extLst>
          </p:cNvPr>
          <p:cNvSpPr>
            <a:spLocks noChangeShapeType="1"/>
          </p:cNvSpPr>
          <p:nvPr/>
        </p:nvSpPr>
        <p:spPr bwMode="auto">
          <a:xfrm flipV="1">
            <a:off x="5105400" y="37338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82" name="Line 66">
            <a:extLst>
              <a:ext uri="{FF2B5EF4-FFF2-40B4-BE49-F238E27FC236}">
                <a16:creationId xmlns:a16="http://schemas.microsoft.com/office/drawing/2014/main" id="{D3C02458-AFB9-4E11-BE3A-181E0E4EDD84}"/>
              </a:ext>
            </a:extLst>
          </p:cNvPr>
          <p:cNvSpPr>
            <a:spLocks noChangeShapeType="1"/>
          </p:cNvSpPr>
          <p:nvPr/>
        </p:nvSpPr>
        <p:spPr bwMode="auto">
          <a:xfrm>
            <a:off x="4876800" y="259080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83" name="Line 67">
            <a:extLst>
              <a:ext uri="{FF2B5EF4-FFF2-40B4-BE49-F238E27FC236}">
                <a16:creationId xmlns:a16="http://schemas.microsoft.com/office/drawing/2014/main" id="{205ED900-7B6C-46D7-B856-B408B96A8CCB}"/>
              </a:ext>
            </a:extLst>
          </p:cNvPr>
          <p:cNvSpPr>
            <a:spLocks noChangeShapeType="1"/>
          </p:cNvSpPr>
          <p:nvPr/>
        </p:nvSpPr>
        <p:spPr bwMode="auto">
          <a:xfrm flipH="1">
            <a:off x="5562600" y="3733800"/>
            <a:ext cx="304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84" name="Line 68">
            <a:extLst>
              <a:ext uri="{FF2B5EF4-FFF2-40B4-BE49-F238E27FC236}">
                <a16:creationId xmlns:a16="http://schemas.microsoft.com/office/drawing/2014/main" id="{A21932CB-1DC6-4CAB-873E-0FA868DBEBDE}"/>
              </a:ext>
            </a:extLst>
          </p:cNvPr>
          <p:cNvSpPr>
            <a:spLocks noChangeShapeType="1"/>
          </p:cNvSpPr>
          <p:nvPr/>
        </p:nvSpPr>
        <p:spPr bwMode="auto">
          <a:xfrm flipV="1">
            <a:off x="3276600" y="4800600"/>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85" name="Line 69">
            <a:extLst>
              <a:ext uri="{FF2B5EF4-FFF2-40B4-BE49-F238E27FC236}">
                <a16:creationId xmlns:a16="http://schemas.microsoft.com/office/drawing/2014/main" id="{3882BAB1-C2F7-4C12-AC54-2DF7F9E57B66}"/>
              </a:ext>
            </a:extLst>
          </p:cNvPr>
          <p:cNvSpPr>
            <a:spLocks noChangeShapeType="1"/>
          </p:cNvSpPr>
          <p:nvPr/>
        </p:nvSpPr>
        <p:spPr bwMode="auto">
          <a:xfrm flipV="1">
            <a:off x="7162800" y="38100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86" name="Line 70">
            <a:extLst>
              <a:ext uri="{FF2B5EF4-FFF2-40B4-BE49-F238E27FC236}">
                <a16:creationId xmlns:a16="http://schemas.microsoft.com/office/drawing/2014/main" id="{9E43E42F-E451-4B66-A05D-334DAB222BD5}"/>
              </a:ext>
            </a:extLst>
          </p:cNvPr>
          <p:cNvSpPr>
            <a:spLocks noChangeShapeType="1"/>
          </p:cNvSpPr>
          <p:nvPr/>
        </p:nvSpPr>
        <p:spPr bwMode="auto">
          <a:xfrm flipV="1">
            <a:off x="2667000" y="38862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87" name="Line 71">
            <a:extLst>
              <a:ext uri="{FF2B5EF4-FFF2-40B4-BE49-F238E27FC236}">
                <a16:creationId xmlns:a16="http://schemas.microsoft.com/office/drawing/2014/main" id="{79C745C6-B3F0-4B9F-BFB9-3185C911E0EE}"/>
              </a:ext>
            </a:extLst>
          </p:cNvPr>
          <p:cNvSpPr>
            <a:spLocks noChangeShapeType="1"/>
          </p:cNvSpPr>
          <p:nvPr/>
        </p:nvSpPr>
        <p:spPr bwMode="auto">
          <a:xfrm>
            <a:off x="4495800" y="3810000"/>
            <a:ext cx="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88" name="Line 72">
            <a:extLst>
              <a:ext uri="{FF2B5EF4-FFF2-40B4-BE49-F238E27FC236}">
                <a16:creationId xmlns:a16="http://schemas.microsoft.com/office/drawing/2014/main" id="{7BED1BE5-735C-4DF8-9F08-35AF00D852FB}"/>
              </a:ext>
            </a:extLst>
          </p:cNvPr>
          <p:cNvSpPr>
            <a:spLocks noChangeShapeType="1"/>
          </p:cNvSpPr>
          <p:nvPr/>
        </p:nvSpPr>
        <p:spPr bwMode="auto">
          <a:xfrm flipH="1">
            <a:off x="5410200" y="3352800"/>
            <a:ext cx="1524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89" name="Line 73">
            <a:extLst>
              <a:ext uri="{FF2B5EF4-FFF2-40B4-BE49-F238E27FC236}">
                <a16:creationId xmlns:a16="http://schemas.microsoft.com/office/drawing/2014/main" id="{E8C4A535-A493-4348-809B-C16F63849DBF}"/>
              </a:ext>
            </a:extLst>
          </p:cNvPr>
          <p:cNvSpPr>
            <a:spLocks noChangeShapeType="1"/>
          </p:cNvSpPr>
          <p:nvPr/>
        </p:nvSpPr>
        <p:spPr bwMode="auto">
          <a:xfrm flipV="1">
            <a:off x="4953000" y="3429000"/>
            <a:ext cx="2286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90" name="Line 74">
            <a:extLst>
              <a:ext uri="{FF2B5EF4-FFF2-40B4-BE49-F238E27FC236}">
                <a16:creationId xmlns:a16="http://schemas.microsoft.com/office/drawing/2014/main" id="{5F76464D-7B84-4E4F-B1BD-DA0ED0A76C06}"/>
              </a:ext>
            </a:extLst>
          </p:cNvPr>
          <p:cNvSpPr>
            <a:spLocks noChangeShapeType="1"/>
          </p:cNvSpPr>
          <p:nvPr/>
        </p:nvSpPr>
        <p:spPr bwMode="auto">
          <a:xfrm>
            <a:off x="2667000" y="3429000"/>
            <a:ext cx="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91" name="Line 75">
            <a:extLst>
              <a:ext uri="{FF2B5EF4-FFF2-40B4-BE49-F238E27FC236}">
                <a16:creationId xmlns:a16="http://schemas.microsoft.com/office/drawing/2014/main" id="{58F8EFE8-C1FE-4F7E-9003-E7E953D9E8C2}"/>
              </a:ext>
            </a:extLst>
          </p:cNvPr>
          <p:cNvSpPr>
            <a:spLocks noChangeShapeType="1"/>
          </p:cNvSpPr>
          <p:nvPr/>
        </p:nvSpPr>
        <p:spPr bwMode="auto">
          <a:xfrm>
            <a:off x="2590800" y="3352800"/>
            <a:ext cx="152400" cy="1524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92" name="Line 76">
            <a:extLst>
              <a:ext uri="{FF2B5EF4-FFF2-40B4-BE49-F238E27FC236}">
                <a16:creationId xmlns:a16="http://schemas.microsoft.com/office/drawing/2014/main" id="{C183585A-075D-4A3A-88C3-8D87F7E8AA8A}"/>
              </a:ext>
            </a:extLst>
          </p:cNvPr>
          <p:cNvSpPr>
            <a:spLocks noChangeShapeType="1"/>
          </p:cNvSpPr>
          <p:nvPr/>
        </p:nvSpPr>
        <p:spPr bwMode="auto">
          <a:xfrm flipH="1" flipV="1">
            <a:off x="6705600" y="3581400"/>
            <a:ext cx="2286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93" name="Line 77">
            <a:extLst>
              <a:ext uri="{FF2B5EF4-FFF2-40B4-BE49-F238E27FC236}">
                <a16:creationId xmlns:a16="http://schemas.microsoft.com/office/drawing/2014/main" id="{A2F619CA-72A9-4E98-8F62-8E64ED549820}"/>
              </a:ext>
            </a:extLst>
          </p:cNvPr>
          <p:cNvSpPr>
            <a:spLocks noChangeShapeType="1"/>
          </p:cNvSpPr>
          <p:nvPr/>
        </p:nvSpPr>
        <p:spPr bwMode="auto">
          <a:xfrm flipV="1">
            <a:off x="4419600" y="5029200"/>
            <a:ext cx="3048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94" name="Line 78">
            <a:extLst>
              <a:ext uri="{FF2B5EF4-FFF2-40B4-BE49-F238E27FC236}">
                <a16:creationId xmlns:a16="http://schemas.microsoft.com/office/drawing/2014/main" id="{5CCB32F5-B3D2-43EB-A5BE-FE83977DF028}"/>
              </a:ext>
            </a:extLst>
          </p:cNvPr>
          <p:cNvSpPr>
            <a:spLocks noChangeShapeType="1"/>
          </p:cNvSpPr>
          <p:nvPr/>
        </p:nvSpPr>
        <p:spPr bwMode="auto">
          <a:xfrm flipH="1" flipV="1">
            <a:off x="6553200" y="4495800"/>
            <a:ext cx="3810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95" name="Line 79">
            <a:extLst>
              <a:ext uri="{FF2B5EF4-FFF2-40B4-BE49-F238E27FC236}">
                <a16:creationId xmlns:a16="http://schemas.microsoft.com/office/drawing/2014/main" id="{988E140F-579F-4ECC-9BAF-181A1179DDBB}"/>
              </a:ext>
            </a:extLst>
          </p:cNvPr>
          <p:cNvSpPr>
            <a:spLocks noChangeShapeType="1"/>
          </p:cNvSpPr>
          <p:nvPr/>
        </p:nvSpPr>
        <p:spPr bwMode="auto">
          <a:xfrm flipV="1">
            <a:off x="6629400" y="38862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96" name="Line 80">
            <a:extLst>
              <a:ext uri="{FF2B5EF4-FFF2-40B4-BE49-F238E27FC236}">
                <a16:creationId xmlns:a16="http://schemas.microsoft.com/office/drawing/2014/main" id="{917E5302-7942-49B8-8637-EA1A32F1FF85}"/>
              </a:ext>
            </a:extLst>
          </p:cNvPr>
          <p:cNvSpPr>
            <a:spLocks noChangeShapeType="1"/>
          </p:cNvSpPr>
          <p:nvPr/>
        </p:nvSpPr>
        <p:spPr bwMode="auto">
          <a:xfrm>
            <a:off x="3429000" y="37338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97" name="Line 81">
            <a:extLst>
              <a:ext uri="{FF2B5EF4-FFF2-40B4-BE49-F238E27FC236}">
                <a16:creationId xmlns:a16="http://schemas.microsoft.com/office/drawing/2014/main" id="{615EF77F-B11A-4E8C-BC37-F8077B58F826}"/>
              </a:ext>
            </a:extLst>
          </p:cNvPr>
          <p:cNvSpPr>
            <a:spLocks noChangeShapeType="1"/>
          </p:cNvSpPr>
          <p:nvPr/>
        </p:nvSpPr>
        <p:spPr bwMode="auto">
          <a:xfrm>
            <a:off x="457200" y="1371600"/>
            <a:ext cx="1828800" cy="2667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98" name="Text Box 82">
            <a:extLst>
              <a:ext uri="{FF2B5EF4-FFF2-40B4-BE49-F238E27FC236}">
                <a16:creationId xmlns:a16="http://schemas.microsoft.com/office/drawing/2014/main" id="{71A8099D-70D2-4287-BBF3-1937786D2820}"/>
              </a:ext>
            </a:extLst>
          </p:cNvPr>
          <p:cNvSpPr txBox="1">
            <a:spLocks noChangeArrowheads="1"/>
          </p:cNvSpPr>
          <p:nvPr/>
        </p:nvSpPr>
        <p:spPr bwMode="auto">
          <a:xfrm>
            <a:off x="1447800" y="1752600"/>
            <a:ext cx="160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a:effectLst>
                  <a:outerShdw blurRad="38100" dist="38100" dir="2700000" algn="tl">
                    <a:srgbClr val="C0C0C0"/>
                  </a:outerShdw>
                </a:effectLst>
                <a:latin typeface="Tahoma" panose="020B0604030504040204" pitchFamily="34" charset="0"/>
              </a:rPr>
              <a:t>Clouds</a:t>
            </a:r>
          </a:p>
        </p:txBody>
      </p:sp>
      <p:sp>
        <p:nvSpPr>
          <p:cNvPr id="86099" name="Line 83">
            <a:extLst>
              <a:ext uri="{FF2B5EF4-FFF2-40B4-BE49-F238E27FC236}">
                <a16:creationId xmlns:a16="http://schemas.microsoft.com/office/drawing/2014/main" id="{69559D37-5ABC-401B-A657-9137B47168C8}"/>
              </a:ext>
            </a:extLst>
          </p:cNvPr>
          <p:cNvSpPr>
            <a:spLocks noChangeShapeType="1"/>
          </p:cNvSpPr>
          <p:nvPr/>
        </p:nvSpPr>
        <p:spPr bwMode="auto">
          <a:xfrm>
            <a:off x="381000" y="1524000"/>
            <a:ext cx="1676400" cy="2514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100" name="Line 84">
            <a:extLst>
              <a:ext uri="{FF2B5EF4-FFF2-40B4-BE49-F238E27FC236}">
                <a16:creationId xmlns:a16="http://schemas.microsoft.com/office/drawing/2014/main" id="{9E132D85-F0BF-4966-9DBB-B69E79498FC6}"/>
              </a:ext>
            </a:extLst>
          </p:cNvPr>
          <p:cNvSpPr>
            <a:spLocks noChangeShapeType="1"/>
          </p:cNvSpPr>
          <p:nvPr/>
        </p:nvSpPr>
        <p:spPr bwMode="auto">
          <a:xfrm>
            <a:off x="838200" y="1066800"/>
            <a:ext cx="1981200" cy="297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101" name="Line 85">
            <a:extLst>
              <a:ext uri="{FF2B5EF4-FFF2-40B4-BE49-F238E27FC236}">
                <a16:creationId xmlns:a16="http://schemas.microsoft.com/office/drawing/2014/main" id="{CA67FC1D-6459-489C-88B9-6F9ACA48A179}"/>
              </a:ext>
            </a:extLst>
          </p:cNvPr>
          <p:cNvSpPr>
            <a:spLocks noChangeShapeType="1"/>
          </p:cNvSpPr>
          <p:nvPr/>
        </p:nvSpPr>
        <p:spPr bwMode="auto">
          <a:xfrm>
            <a:off x="609600" y="1219200"/>
            <a:ext cx="1905000" cy="2819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102" name="Line 86">
            <a:extLst>
              <a:ext uri="{FF2B5EF4-FFF2-40B4-BE49-F238E27FC236}">
                <a16:creationId xmlns:a16="http://schemas.microsoft.com/office/drawing/2014/main" id="{7E650D27-40D7-4179-8213-200DDBFD88E8}"/>
              </a:ext>
            </a:extLst>
          </p:cNvPr>
          <p:cNvSpPr>
            <a:spLocks noChangeShapeType="1"/>
          </p:cNvSpPr>
          <p:nvPr/>
        </p:nvSpPr>
        <p:spPr bwMode="auto">
          <a:xfrm flipV="1">
            <a:off x="2514600" y="1981200"/>
            <a:ext cx="2057400" cy="2057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103" name="Line 87">
            <a:extLst>
              <a:ext uri="{FF2B5EF4-FFF2-40B4-BE49-F238E27FC236}">
                <a16:creationId xmlns:a16="http://schemas.microsoft.com/office/drawing/2014/main" id="{ADC8B55D-E0D9-4F4A-B666-20306F9F8856}"/>
              </a:ext>
            </a:extLst>
          </p:cNvPr>
          <p:cNvSpPr>
            <a:spLocks noChangeShapeType="1"/>
          </p:cNvSpPr>
          <p:nvPr/>
        </p:nvSpPr>
        <p:spPr bwMode="auto">
          <a:xfrm flipV="1">
            <a:off x="2286000" y="1905000"/>
            <a:ext cx="2133600" cy="2133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104" name="Line 88">
            <a:extLst>
              <a:ext uri="{FF2B5EF4-FFF2-40B4-BE49-F238E27FC236}">
                <a16:creationId xmlns:a16="http://schemas.microsoft.com/office/drawing/2014/main" id="{F1C71917-AEA5-4697-8F84-D178E6D2DF39}"/>
              </a:ext>
            </a:extLst>
          </p:cNvPr>
          <p:cNvSpPr>
            <a:spLocks noChangeShapeType="1"/>
          </p:cNvSpPr>
          <p:nvPr/>
        </p:nvSpPr>
        <p:spPr bwMode="auto">
          <a:xfrm flipV="1">
            <a:off x="2057400" y="1828800"/>
            <a:ext cx="2209800" cy="2209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105" name="Text Box 89">
            <a:extLst>
              <a:ext uri="{FF2B5EF4-FFF2-40B4-BE49-F238E27FC236}">
                <a16:creationId xmlns:a16="http://schemas.microsoft.com/office/drawing/2014/main" id="{EC0F3AF1-9782-48EA-89C9-3C27065772CE}"/>
              </a:ext>
            </a:extLst>
          </p:cNvPr>
          <p:cNvSpPr txBox="1">
            <a:spLocks noChangeArrowheads="1"/>
          </p:cNvSpPr>
          <p:nvPr/>
        </p:nvSpPr>
        <p:spPr bwMode="auto">
          <a:xfrm>
            <a:off x="990600" y="9906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a:effectLst>
                  <a:outerShdw blurRad="38100" dist="38100" dir="2700000" algn="tl">
                    <a:srgbClr val="C0C0C0"/>
                  </a:outerShdw>
                </a:effectLst>
                <a:latin typeface="Tahoma" panose="020B0604030504040204" pitchFamily="34" charset="0"/>
              </a:rPr>
              <a:t>R</a:t>
            </a:r>
            <a:r>
              <a:rPr lang="en-US" altLang="en-US" sz="2400" baseline="-25000">
                <a:effectLst>
                  <a:outerShdw blurRad="38100" dist="38100" dir="2700000" algn="tl">
                    <a:srgbClr val="C0C0C0"/>
                  </a:outerShdw>
                </a:effectLst>
                <a:latin typeface="Tahoma" panose="020B0604030504040204" pitchFamily="34" charset="0"/>
              </a:rPr>
              <a:t>a</a:t>
            </a:r>
          </a:p>
        </p:txBody>
      </p:sp>
      <p:sp>
        <p:nvSpPr>
          <p:cNvPr id="86106" name="Text Box 90">
            <a:extLst>
              <a:ext uri="{FF2B5EF4-FFF2-40B4-BE49-F238E27FC236}">
                <a16:creationId xmlns:a16="http://schemas.microsoft.com/office/drawing/2014/main" id="{EC1F7296-ECC6-4930-9BD5-359DA663933B}"/>
              </a:ext>
            </a:extLst>
          </p:cNvPr>
          <p:cNvSpPr txBox="1">
            <a:spLocks noChangeArrowheads="1"/>
          </p:cNvSpPr>
          <p:nvPr/>
        </p:nvSpPr>
        <p:spPr bwMode="auto">
          <a:xfrm>
            <a:off x="1143000" y="31242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a:effectLst>
                  <a:outerShdw blurRad="38100" dist="38100" dir="2700000" algn="tl">
                    <a:srgbClr val="C0C0C0"/>
                  </a:outerShdw>
                </a:effectLst>
                <a:latin typeface="Tahoma" panose="020B0604030504040204" pitchFamily="34" charset="0"/>
              </a:rPr>
              <a:t>R</a:t>
            </a:r>
            <a:r>
              <a:rPr lang="en-US" altLang="en-US" sz="2400" baseline="-25000">
                <a:effectLst>
                  <a:outerShdw blurRad="38100" dist="38100" dir="2700000" algn="tl">
                    <a:srgbClr val="C0C0C0"/>
                  </a:outerShdw>
                </a:effectLst>
                <a:latin typeface="Tahoma" panose="020B0604030504040204" pitchFamily="34" charset="0"/>
              </a:rPr>
              <a:t>s</a:t>
            </a:r>
          </a:p>
        </p:txBody>
      </p:sp>
      <p:sp>
        <p:nvSpPr>
          <p:cNvPr id="86107" name="AutoShape 91">
            <a:extLst>
              <a:ext uri="{FF2B5EF4-FFF2-40B4-BE49-F238E27FC236}">
                <a16:creationId xmlns:a16="http://schemas.microsoft.com/office/drawing/2014/main" id="{4B8DD1AD-88D8-436A-B427-C8F075EA9B8C}"/>
              </a:ext>
            </a:extLst>
          </p:cNvPr>
          <p:cNvSpPr>
            <a:spLocks noChangeArrowheads="1"/>
          </p:cNvSpPr>
          <p:nvPr/>
        </p:nvSpPr>
        <p:spPr bwMode="auto">
          <a:xfrm>
            <a:off x="6096000" y="3276600"/>
            <a:ext cx="228600" cy="762000"/>
          </a:xfrm>
          <a:prstGeom prst="upArrow">
            <a:avLst>
              <a:gd name="adj1" fmla="val 50000"/>
              <a:gd name="adj2" fmla="val 83333"/>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86108" name="Text Box 92">
            <a:extLst>
              <a:ext uri="{FF2B5EF4-FFF2-40B4-BE49-F238E27FC236}">
                <a16:creationId xmlns:a16="http://schemas.microsoft.com/office/drawing/2014/main" id="{7AB42C1C-CA41-41CD-86F3-5B0C55B9BC23}"/>
              </a:ext>
            </a:extLst>
          </p:cNvPr>
          <p:cNvSpPr txBox="1">
            <a:spLocks noChangeArrowheads="1"/>
          </p:cNvSpPr>
          <p:nvPr/>
        </p:nvSpPr>
        <p:spPr bwMode="auto">
          <a:xfrm>
            <a:off x="5943600" y="28956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a:effectLst>
                  <a:outerShdw blurRad="38100" dist="38100" dir="2700000" algn="tl">
                    <a:srgbClr val="C0C0C0"/>
                  </a:outerShdw>
                </a:effectLst>
                <a:latin typeface="Tahoma" panose="020B0604030504040204" pitchFamily="34" charset="0"/>
              </a:rPr>
              <a:t>Latent Heat</a:t>
            </a:r>
            <a:endParaRPr lang="en-US" altLang="en-US" sz="2400" baseline="-25000">
              <a:effectLst>
                <a:outerShdw blurRad="38100" dist="38100" dir="2700000" algn="tl">
                  <a:srgbClr val="C0C0C0"/>
                </a:outerShdw>
              </a:effectLst>
              <a:latin typeface="Tahoma" panose="020B0604030504040204" pitchFamily="34" charset="0"/>
            </a:endParaRPr>
          </a:p>
        </p:txBody>
      </p:sp>
      <p:sp>
        <p:nvSpPr>
          <p:cNvPr id="86109" name="AutoShape 93">
            <a:extLst>
              <a:ext uri="{FF2B5EF4-FFF2-40B4-BE49-F238E27FC236}">
                <a16:creationId xmlns:a16="http://schemas.microsoft.com/office/drawing/2014/main" id="{CB1A7A51-0E26-4540-95A4-7F919CCFF3D7}"/>
              </a:ext>
            </a:extLst>
          </p:cNvPr>
          <p:cNvSpPr>
            <a:spLocks noChangeArrowheads="1"/>
          </p:cNvSpPr>
          <p:nvPr/>
        </p:nvSpPr>
        <p:spPr bwMode="auto">
          <a:xfrm>
            <a:off x="4114800" y="3276600"/>
            <a:ext cx="152400" cy="762000"/>
          </a:xfrm>
          <a:prstGeom prst="upArrow">
            <a:avLst>
              <a:gd name="adj1" fmla="val 50000"/>
              <a:gd name="adj2" fmla="val 125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86110" name="Text Box 94">
            <a:extLst>
              <a:ext uri="{FF2B5EF4-FFF2-40B4-BE49-F238E27FC236}">
                <a16:creationId xmlns:a16="http://schemas.microsoft.com/office/drawing/2014/main" id="{7873AD3D-F2A4-409F-86B2-952AA27ABBCB}"/>
              </a:ext>
            </a:extLst>
          </p:cNvPr>
          <p:cNvSpPr txBox="1">
            <a:spLocks noChangeArrowheads="1"/>
          </p:cNvSpPr>
          <p:nvPr/>
        </p:nvSpPr>
        <p:spPr bwMode="auto">
          <a:xfrm>
            <a:off x="3352800" y="2895600"/>
            <a:ext cx="220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a:effectLst>
                  <a:outerShdw blurRad="38100" dist="38100" dir="2700000" algn="tl">
                    <a:srgbClr val="C0C0C0"/>
                  </a:outerShdw>
                </a:effectLst>
                <a:latin typeface="Tahoma" panose="020B0604030504040204" pitchFamily="34" charset="0"/>
              </a:rPr>
              <a:t>Sensible Heat</a:t>
            </a:r>
          </a:p>
        </p:txBody>
      </p:sp>
      <p:sp>
        <p:nvSpPr>
          <p:cNvPr id="86111" name="AutoShape 95">
            <a:extLst>
              <a:ext uri="{FF2B5EF4-FFF2-40B4-BE49-F238E27FC236}">
                <a16:creationId xmlns:a16="http://schemas.microsoft.com/office/drawing/2014/main" id="{9B5CDEE7-2F92-481A-8094-D19869A7CC22}"/>
              </a:ext>
            </a:extLst>
          </p:cNvPr>
          <p:cNvSpPr>
            <a:spLocks noChangeArrowheads="1"/>
          </p:cNvSpPr>
          <p:nvPr/>
        </p:nvSpPr>
        <p:spPr bwMode="auto">
          <a:xfrm>
            <a:off x="5715000" y="1219200"/>
            <a:ext cx="3124200" cy="1219200"/>
          </a:xfrm>
          <a:prstGeom prst="cloudCallout">
            <a:avLst>
              <a:gd name="adj1" fmla="val -209602"/>
              <a:gd name="adj2" fmla="val 101301"/>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endParaRPr lang="en-US" altLang="en-US">
              <a:latin typeface="Tahoma" panose="020B0604030504040204" pitchFamily="34" charset="0"/>
            </a:endParaRPr>
          </a:p>
        </p:txBody>
      </p:sp>
      <p:sp>
        <p:nvSpPr>
          <p:cNvPr id="86112" name="Line 96">
            <a:extLst>
              <a:ext uri="{FF2B5EF4-FFF2-40B4-BE49-F238E27FC236}">
                <a16:creationId xmlns:a16="http://schemas.microsoft.com/office/drawing/2014/main" id="{FD02F3F1-0A27-4827-B765-25418AB7ECE0}"/>
              </a:ext>
            </a:extLst>
          </p:cNvPr>
          <p:cNvSpPr>
            <a:spLocks noChangeShapeType="1"/>
          </p:cNvSpPr>
          <p:nvPr/>
        </p:nvSpPr>
        <p:spPr bwMode="auto">
          <a:xfrm flipV="1">
            <a:off x="2819400" y="2362200"/>
            <a:ext cx="1676400" cy="1676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113" name="Line 97">
            <a:extLst>
              <a:ext uri="{FF2B5EF4-FFF2-40B4-BE49-F238E27FC236}">
                <a16:creationId xmlns:a16="http://schemas.microsoft.com/office/drawing/2014/main" id="{67C255A8-2BE1-4334-9734-89DB67044A72}"/>
              </a:ext>
            </a:extLst>
          </p:cNvPr>
          <p:cNvSpPr>
            <a:spLocks noChangeShapeType="1"/>
          </p:cNvSpPr>
          <p:nvPr/>
        </p:nvSpPr>
        <p:spPr bwMode="auto">
          <a:xfrm flipH="1">
            <a:off x="5791200" y="2209800"/>
            <a:ext cx="3810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114" name="Line 98">
            <a:extLst>
              <a:ext uri="{FF2B5EF4-FFF2-40B4-BE49-F238E27FC236}">
                <a16:creationId xmlns:a16="http://schemas.microsoft.com/office/drawing/2014/main" id="{0A89650A-8F77-4FEE-84D5-AD167AB91033}"/>
              </a:ext>
            </a:extLst>
          </p:cNvPr>
          <p:cNvSpPr>
            <a:spLocks noChangeShapeType="1"/>
          </p:cNvSpPr>
          <p:nvPr/>
        </p:nvSpPr>
        <p:spPr bwMode="auto">
          <a:xfrm flipH="1">
            <a:off x="6096000" y="2286000"/>
            <a:ext cx="3810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115" name="Line 99">
            <a:extLst>
              <a:ext uri="{FF2B5EF4-FFF2-40B4-BE49-F238E27FC236}">
                <a16:creationId xmlns:a16="http://schemas.microsoft.com/office/drawing/2014/main" id="{46685735-D65C-46FC-97F9-75228737E882}"/>
              </a:ext>
            </a:extLst>
          </p:cNvPr>
          <p:cNvSpPr>
            <a:spLocks noChangeShapeType="1"/>
          </p:cNvSpPr>
          <p:nvPr/>
        </p:nvSpPr>
        <p:spPr bwMode="auto">
          <a:xfrm flipH="1">
            <a:off x="6477000" y="2286000"/>
            <a:ext cx="3810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116" name="Text Box 100">
            <a:extLst>
              <a:ext uri="{FF2B5EF4-FFF2-40B4-BE49-F238E27FC236}">
                <a16:creationId xmlns:a16="http://schemas.microsoft.com/office/drawing/2014/main" id="{2858AD83-8A93-4C14-81A0-AF298DF9372D}"/>
              </a:ext>
            </a:extLst>
          </p:cNvPr>
          <p:cNvSpPr txBox="1">
            <a:spLocks noChangeArrowheads="1"/>
          </p:cNvSpPr>
          <p:nvPr/>
        </p:nvSpPr>
        <p:spPr bwMode="auto">
          <a:xfrm>
            <a:off x="6629400" y="25908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a:effectLst>
                  <a:outerShdw blurRad="38100" dist="38100" dir="2700000" algn="tl">
                    <a:srgbClr val="C0C0C0"/>
                  </a:outerShdw>
                </a:effectLst>
                <a:latin typeface="Tahoma" panose="020B0604030504040204" pitchFamily="34" charset="0"/>
              </a:rPr>
              <a:t>R</a:t>
            </a:r>
            <a:r>
              <a:rPr lang="en-US" altLang="en-US" sz="2400" baseline="-25000">
                <a:effectLst>
                  <a:outerShdw blurRad="38100" dist="38100" dir="2700000" algn="tl">
                    <a:srgbClr val="C0C0C0"/>
                  </a:outerShdw>
                </a:effectLst>
                <a:latin typeface="Tahoma" panose="020B0604030504040204" pitchFamily="34" charset="0"/>
              </a:rPr>
              <a:t>l</a:t>
            </a:r>
          </a:p>
        </p:txBody>
      </p:sp>
      <p:sp>
        <p:nvSpPr>
          <p:cNvPr id="86117" name="Text Box 101">
            <a:extLst>
              <a:ext uri="{FF2B5EF4-FFF2-40B4-BE49-F238E27FC236}">
                <a16:creationId xmlns:a16="http://schemas.microsoft.com/office/drawing/2014/main" id="{89D21598-E706-4AEC-94A0-563976E472E7}"/>
              </a:ext>
            </a:extLst>
          </p:cNvPr>
          <p:cNvSpPr txBox="1">
            <a:spLocks noChangeArrowheads="1"/>
          </p:cNvSpPr>
          <p:nvPr/>
        </p:nvSpPr>
        <p:spPr bwMode="auto">
          <a:xfrm>
            <a:off x="1143000" y="38862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a:effectLst>
                  <a:outerShdw blurRad="38100" dist="38100" dir="2700000" algn="tl">
                    <a:srgbClr val="C0C0C0"/>
                  </a:outerShdw>
                </a:effectLst>
                <a:latin typeface="Tahoma" panose="020B0604030504040204" pitchFamily="34" charset="0"/>
              </a:rPr>
              <a:t>R</a:t>
            </a:r>
            <a:r>
              <a:rPr lang="en-US" altLang="en-US" sz="2400" baseline="-25000">
                <a:effectLst>
                  <a:outerShdw blurRad="38100" dist="38100" dir="2700000" algn="tl">
                    <a:srgbClr val="C0C0C0"/>
                  </a:outerShdw>
                </a:effectLst>
                <a:latin typeface="Tahoma" panose="020B0604030504040204" pitchFamily="34" charset="0"/>
              </a:rPr>
              <a:t>ns</a:t>
            </a:r>
          </a:p>
        </p:txBody>
      </p:sp>
      <p:sp>
        <p:nvSpPr>
          <p:cNvPr id="86118" name="Arc 102">
            <a:extLst>
              <a:ext uri="{FF2B5EF4-FFF2-40B4-BE49-F238E27FC236}">
                <a16:creationId xmlns:a16="http://schemas.microsoft.com/office/drawing/2014/main" id="{71588B90-77A1-4552-96F3-F8C7FF8F6EF6}"/>
              </a:ext>
            </a:extLst>
          </p:cNvPr>
          <p:cNvSpPr>
            <a:spLocks/>
          </p:cNvSpPr>
          <p:nvPr/>
        </p:nvSpPr>
        <p:spPr bwMode="auto">
          <a:xfrm rot="-3955338">
            <a:off x="101600" y="812800"/>
            <a:ext cx="2262188" cy="1703388"/>
          </a:xfrm>
          <a:custGeom>
            <a:avLst/>
            <a:gdLst>
              <a:gd name="G0" fmla="+- 5127 0 0"/>
              <a:gd name="G1" fmla="+- 21600 0 0"/>
              <a:gd name="G2" fmla="+- 21600 0 0"/>
              <a:gd name="T0" fmla="*/ 0 w 26727"/>
              <a:gd name="T1" fmla="*/ 617 h 22989"/>
              <a:gd name="T2" fmla="*/ 26682 w 26727"/>
              <a:gd name="T3" fmla="*/ 22989 h 22989"/>
              <a:gd name="T4" fmla="*/ 5127 w 26727"/>
              <a:gd name="T5" fmla="*/ 21600 h 22989"/>
            </a:gdLst>
            <a:ahLst/>
            <a:cxnLst>
              <a:cxn ang="0">
                <a:pos x="T0" y="T1"/>
              </a:cxn>
              <a:cxn ang="0">
                <a:pos x="T2" y="T3"/>
              </a:cxn>
              <a:cxn ang="0">
                <a:pos x="T4" y="T5"/>
              </a:cxn>
            </a:cxnLst>
            <a:rect l="0" t="0" r="r" b="b"/>
            <a:pathLst>
              <a:path w="26727" h="22989" fill="none" extrusionOk="0">
                <a:moveTo>
                  <a:pt x="0" y="617"/>
                </a:moveTo>
                <a:cubicBezTo>
                  <a:pt x="1678" y="207"/>
                  <a:pt x="3399" y="0"/>
                  <a:pt x="5127" y="0"/>
                </a:cubicBezTo>
                <a:cubicBezTo>
                  <a:pt x="17056" y="0"/>
                  <a:pt x="26727" y="9670"/>
                  <a:pt x="26727" y="21600"/>
                </a:cubicBezTo>
                <a:cubicBezTo>
                  <a:pt x="26727" y="22063"/>
                  <a:pt x="26712" y="22526"/>
                  <a:pt x="26682" y="22989"/>
                </a:cubicBezTo>
              </a:path>
              <a:path w="26727" h="22989" stroke="0" extrusionOk="0">
                <a:moveTo>
                  <a:pt x="0" y="617"/>
                </a:moveTo>
                <a:cubicBezTo>
                  <a:pt x="1678" y="207"/>
                  <a:pt x="3399" y="0"/>
                  <a:pt x="5127" y="0"/>
                </a:cubicBezTo>
                <a:cubicBezTo>
                  <a:pt x="17056" y="0"/>
                  <a:pt x="26727" y="9670"/>
                  <a:pt x="26727" y="21600"/>
                </a:cubicBezTo>
                <a:cubicBezTo>
                  <a:pt x="26727" y="22063"/>
                  <a:pt x="26712" y="22526"/>
                  <a:pt x="26682" y="22989"/>
                </a:cubicBezTo>
                <a:lnTo>
                  <a:pt x="5127" y="2160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119" name="WordArt 103">
            <a:extLst>
              <a:ext uri="{FF2B5EF4-FFF2-40B4-BE49-F238E27FC236}">
                <a16:creationId xmlns:a16="http://schemas.microsoft.com/office/drawing/2014/main" id="{08BE1717-FEC9-447E-B533-28FC6416C482}"/>
              </a:ext>
            </a:extLst>
          </p:cNvPr>
          <p:cNvSpPr>
            <a:spLocks noChangeArrowheads="1" noChangeShapeType="1" noTextEdit="1"/>
          </p:cNvSpPr>
          <p:nvPr/>
        </p:nvSpPr>
        <p:spPr bwMode="auto">
          <a:xfrm rot="-2166693">
            <a:off x="66675" y="1120775"/>
            <a:ext cx="1296988" cy="209550"/>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800000"/>
              </a:avLst>
            </a:prstTxWarp>
          </a:bodyPr>
          <a:lstStyle/>
          <a:p>
            <a:pPr algn="ctr"/>
            <a:r>
              <a:rPr lang="en-US" sz="1400" kern="10">
                <a:ln w="9525">
                  <a:solidFill>
                    <a:srgbClr val="000000"/>
                  </a:solidFill>
                  <a:round/>
                  <a:headEnd/>
                  <a:tailEnd/>
                </a:ln>
                <a:solidFill>
                  <a:srgbClr val="000000"/>
                </a:solidFill>
                <a:latin typeface="Tahoma" panose="020B0604030504040204" pitchFamily="34" charset="0"/>
                <a:ea typeface="Tahoma" panose="020B0604030504040204" pitchFamily="34" charset="0"/>
                <a:cs typeface="Tahoma" panose="020B0604030504040204" pitchFamily="34" charset="0"/>
              </a:rPr>
              <a:t>Atmosphere</a:t>
            </a:r>
          </a:p>
        </p:txBody>
      </p:sp>
      <p:sp>
        <p:nvSpPr>
          <p:cNvPr id="86120" name="Rectangle 104">
            <a:extLst>
              <a:ext uri="{FF2B5EF4-FFF2-40B4-BE49-F238E27FC236}">
                <a16:creationId xmlns:a16="http://schemas.microsoft.com/office/drawing/2014/main" id="{159C4036-D3C5-46E2-9C92-4C8160D33637}"/>
              </a:ext>
            </a:extLst>
          </p:cNvPr>
          <p:cNvSpPr>
            <a:spLocks noChangeArrowheads="1"/>
          </p:cNvSpPr>
          <p:nvPr/>
        </p:nvSpPr>
        <p:spPr bwMode="auto">
          <a:xfrm>
            <a:off x="304800" y="152400"/>
            <a:ext cx="8458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i="1">
                <a:effectLst>
                  <a:outerShdw blurRad="38100" dist="38100" dir="2700000" algn="tl">
                    <a:srgbClr val="C0C0C0"/>
                  </a:outerShdw>
                </a:effectLst>
              </a:rPr>
              <a:t>Salinity Impact on Evaporation</a:t>
            </a:r>
          </a:p>
        </p:txBody>
      </p:sp>
      <p:sp>
        <p:nvSpPr>
          <p:cNvPr id="86121" name="Line 105">
            <a:extLst>
              <a:ext uri="{FF2B5EF4-FFF2-40B4-BE49-F238E27FC236}">
                <a16:creationId xmlns:a16="http://schemas.microsoft.com/office/drawing/2014/main" id="{825E1DB5-A5B1-4F07-8BCC-7C74F4C4C453}"/>
              </a:ext>
            </a:extLst>
          </p:cNvPr>
          <p:cNvSpPr>
            <a:spLocks noChangeShapeType="1"/>
          </p:cNvSpPr>
          <p:nvPr/>
        </p:nvSpPr>
        <p:spPr bwMode="auto">
          <a:xfrm flipH="1">
            <a:off x="838200" y="4343400"/>
            <a:ext cx="4191000" cy="1981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122" name="Oval 106">
            <a:extLst>
              <a:ext uri="{FF2B5EF4-FFF2-40B4-BE49-F238E27FC236}">
                <a16:creationId xmlns:a16="http://schemas.microsoft.com/office/drawing/2014/main" id="{11CC3AE7-7A46-454D-9F1D-B9A40E5662DC}"/>
              </a:ext>
            </a:extLst>
          </p:cNvPr>
          <p:cNvSpPr>
            <a:spLocks noChangeArrowheads="1"/>
          </p:cNvSpPr>
          <p:nvPr/>
        </p:nvSpPr>
        <p:spPr bwMode="auto">
          <a:xfrm>
            <a:off x="2819400" y="5334000"/>
            <a:ext cx="152400" cy="1524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123" name="Text Box 107">
            <a:extLst>
              <a:ext uri="{FF2B5EF4-FFF2-40B4-BE49-F238E27FC236}">
                <a16:creationId xmlns:a16="http://schemas.microsoft.com/office/drawing/2014/main" id="{8E8BDDB4-6CA4-48A0-BAD5-D82370ED488E}"/>
              </a:ext>
            </a:extLst>
          </p:cNvPr>
          <p:cNvSpPr txBox="1">
            <a:spLocks noChangeArrowheads="1"/>
          </p:cNvSpPr>
          <p:nvPr/>
        </p:nvSpPr>
        <p:spPr bwMode="auto">
          <a:xfrm>
            <a:off x="381000" y="6324600"/>
            <a:ext cx="2590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1000">
                <a:latin typeface="Tahoma" panose="020B0604030504040204" pitchFamily="34" charset="0"/>
              </a:rPr>
              <a:t>These molecules have sufficient energy to sever the bonds and enter the air </a:t>
            </a:r>
            <a:r>
              <a:rPr lang="el-GR" altLang="en-US" sz="1000">
                <a:latin typeface="Times New Roman" panose="02020603050405020304" pitchFamily="18" charset="0"/>
                <a:cs typeface="Times New Roman" panose="02020603050405020304" pitchFamily="18" charset="0"/>
              </a:rPr>
              <a:t>α</a:t>
            </a:r>
            <a:r>
              <a:rPr lang="en-US" altLang="en-US" sz="1000">
                <a:latin typeface="Times New Roman" panose="02020603050405020304" pitchFamily="18" charset="0"/>
                <a:cs typeface="Times New Roman" panose="02020603050405020304" pitchFamily="18" charset="0"/>
              </a:rPr>
              <a:t> T</a:t>
            </a:r>
            <a:r>
              <a:rPr lang="en-US" altLang="en-US" sz="1000" baseline="-25000">
                <a:latin typeface="Times New Roman" panose="02020603050405020304" pitchFamily="18" charset="0"/>
                <a:cs typeface="Times New Roman" panose="02020603050405020304" pitchFamily="18" charset="0"/>
              </a:rPr>
              <a:t>s</a:t>
            </a:r>
            <a:endParaRPr lang="el-GR" altLang="en-US" sz="1000" baseline="-25000">
              <a:latin typeface="Times New Roman" panose="02020603050405020304" pitchFamily="18" charset="0"/>
              <a:cs typeface="Times New Roman" panose="02020603050405020304" pitchFamily="18" charset="0"/>
            </a:endParaRPr>
          </a:p>
        </p:txBody>
      </p:sp>
      <p:sp>
        <p:nvSpPr>
          <p:cNvPr id="86124" name="Line 108">
            <a:extLst>
              <a:ext uri="{FF2B5EF4-FFF2-40B4-BE49-F238E27FC236}">
                <a16:creationId xmlns:a16="http://schemas.microsoft.com/office/drawing/2014/main" id="{41072283-841F-43F1-B383-A8CD85500281}"/>
              </a:ext>
            </a:extLst>
          </p:cNvPr>
          <p:cNvSpPr>
            <a:spLocks noChangeShapeType="1"/>
          </p:cNvSpPr>
          <p:nvPr/>
        </p:nvSpPr>
        <p:spPr bwMode="auto">
          <a:xfrm>
            <a:off x="4495800" y="3962400"/>
            <a:ext cx="1066800" cy="2514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125" name="Text Box 109">
            <a:extLst>
              <a:ext uri="{FF2B5EF4-FFF2-40B4-BE49-F238E27FC236}">
                <a16:creationId xmlns:a16="http://schemas.microsoft.com/office/drawing/2014/main" id="{64A2D01D-B09F-4026-B9A7-EC691494A585}"/>
              </a:ext>
            </a:extLst>
          </p:cNvPr>
          <p:cNvSpPr txBox="1">
            <a:spLocks noChangeArrowheads="1"/>
          </p:cNvSpPr>
          <p:nvPr/>
        </p:nvSpPr>
        <p:spPr bwMode="auto">
          <a:xfrm>
            <a:off x="4648200" y="6553200"/>
            <a:ext cx="3352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1000">
                <a:latin typeface="Book Antiqua" panose="02040602050305030304" pitchFamily="18" charset="0"/>
              </a:rPr>
              <a:t>The rate of re-entering f (</a:t>
            </a:r>
            <a:r>
              <a:rPr lang="en-US" altLang="en-US" sz="1000">
                <a:latin typeface="Book Antiqua" panose="02040602050305030304" pitchFamily="18" charset="0"/>
                <a:cs typeface="Times New Roman" panose="02020603050405020304" pitchFamily="18" charset="0"/>
              </a:rPr>
              <a:t>concentration)</a:t>
            </a:r>
            <a:r>
              <a:rPr lang="en-US" altLang="en-US" sz="1000">
                <a:latin typeface="Book Antiqua" panose="02040602050305030304" pitchFamily="18" charset="0"/>
              </a:rPr>
              <a:t> </a:t>
            </a:r>
          </a:p>
        </p:txBody>
      </p:sp>
      <p:sp>
        <p:nvSpPr>
          <p:cNvPr id="86126" name="Oval 110">
            <a:extLst>
              <a:ext uri="{FF2B5EF4-FFF2-40B4-BE49-F238E27FC236}">
                <a16:creationId xmlns:a16="http://schemas.microsoft.com/office/drawing/2014/main" id="{1F6A3FAF-741A-4488-BC0E-E8BD192522FF}"/>
              </a:ext>
            </a:extLst>
          </p:cNvPr>
          <p:cNvSpPr>
            <a:spLocks noChangeArrowheads="1"/>
          </p:cNvSpPr>
          <p:nvPr/>
        </p:nvSpPr>
        <p:spPr bwMode="auto">
          <a:xfrm>
            <a:off x="4495800" y="4191000"/>
            <a:ext cx="152400" cy="1524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127" name="Oval 111">
            <a:extLst>
              <a:ext uri="{FF2B5EF4-FFF2-40B4-BE49-F238E27FC236}">
                <a16:creationId xmlns:a16="http://schemas.microsoft.com/office/drawing/2014/main" id="{86D73674-CF0C-4063-A84B-118E9085CD7F}"/>
              </a:ext>
            </a:extLst>
          </p:cNvPr>
          <p:cNvSpPr>
            <a:spLocks noChangeArrowheads="1"/>
          </p:cNvSpPr>
          <p:nvPr/>
        </p:nvSpPr>
        <p:spPr bwMode="auto">
          <a:xfrm>
            <a:off x="4876800" y="4800600"/>
            <a:ext cx="152400" cy="152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128" name="Oval 112">
            <a:extLst>
              <a:ext uri="{FF2B5EF4-FFF2-40B4-BE49-F238E27FC236}">
                <a16:creationId xmlns:a16="http://schemas.microsoft.com/office/drawing/2014/main" id="{960B60F3-BAC9-4076-9BEF-5C3810A057EC}"/>
              </a:ext>
            </a:extLst>
          </p:cNvPr>
          <p:cNvSpPr>
            <a:spLocks noChangeArrowheads="1"/>
          </p:cNvSpPr>
          <p:nvPr/>
        </p:nvSpPr>
        <p:spPr bwMode="auto">
          <a:xfrm>
            <a:off x="4038600" y="4724400"/>
            <a:ext cx="152400" cy="152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129" name="Text Box 113">
            <a:extLst>
              <a:ext uri="{FF2B5EF4-FFF2-40B4-BE49-F238E27FC236}">
                <a16:creationId xmlns:a16="http://schemas.microsoft.com/office/drawing/2014/main" id="{0978391B-8E28-4FAC-B2FE-19E4D84592DD}"/>
              </a:ext>
            </a:extLst>
          </p:cNvPr>
          <p:cNvSpPr txBox="1">
            <a:spLocks noChangeArrowheads="1"/>
          </p:cNvSpPr>
          <p:nvPr/>
        </p:nvSpPr>
        <p:spPr bwMode="auto">
          <a:xfrm>
            <a:off x="7467600" y="5105400"/>
            <a:ext cx="1676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a:latin typeface="Times New Roman" panose="02020603050405020304" pitchFamily="18" charset="0"/>
                <a:cs typeface="Times New Roman" panose="02020603050405020304" pitchFamily="18" charset="0"/>
              </a:rPr>
              <a:t> </a:t>
            </a:r>
            <a:endParaRPr lang="el-GR" altLang="en-US">
              <a:latin typeface="Times New Roman" panose="02020603050405020304" pitchFamily="18" charset="0"/>
              <a:cs typeface="Times New Roman" panose="02020603050405020304" pitchFamily="18" charset="0"/>
            </a:endParaRPr>
          </a:p>
        </p:txBody>
      </p:sp>
      <p:sp>
        <p:nvSpPr>
          <p:cNvPr id="86130" name="Text Box 114">
            <a:extLst>
              <a:ext uri="{FF2B5EF4-FFF2-40B4-BE49-F238E27FC236}">
                <a16:creationId xmlns:a16="http://schemas.microsoft.com/office/drawing/2014/main" id="{3F69EFEB-7BF2-44C6-9EA2-D63C421DB58F}"/>
              </a:ext>
            </a:extLst>
          </p:cNvPr>
          <p:cNvSpPr txBox="1">
            <a:spLocks noChangeArrowheads="1"/>
          </p:cNvSpPr>
          <p:nvPr/>
        </p:nvSpPr>
        <p:spPr bwMode="auto">
          <a:xfrm>
            <a:off x="3048000" y="24384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l-GR" altLang="en-US" sz="2400">
                <a:effectLst>
                  <a:outerShdw blurRad="38100" dist="38100" dir="2700000" algn="tl">
                    <a:srgbClr val="C0C0C0"/>
                  </a:outerShdw>
                </a:effectLst>
                <a:latin typeface="Times New Roman" panose="02020603050405020304" pitchFamily="18" charset="0"/>
                <a:cs typeface="Times New Roman" panose="02020603050405020304" pitchFamily="18" charset="0"/>
              </a:rPr>
              <a:t>α</a:t>
            </a:r>
            <a:r>
              <a:rPr lang="en-US" altLang="en-US" sz="2400">
                <a:effectLst>
                  <a:outerShdw blurRad="38100" dist="38100" dir="2700000" algn="tl">
                    <a:srgbClr val="C0C0C0"/>
                  </a:outerShdw>
                </a:effectLst>
                <a:latin typeface="Tahoma" panose="020B0604030504040204" pitchFamily="34" charset="0"/>
              </a:rPr>
              <a:t>R</a:t>
            </a:r>
            <a:r>
              <a:rPr lang="en-US" altLang="en-US" sz="2400" baseline="-25000">
                <a:effectLst>
                  <a:outerShdw blurRad="38100" dist="38100" dir="2700000" algn="tl">
                    <a:srgbClr val="C0C0C0"/>
                  </a:outerShdw>
                </a:effectLst>
                <a:latin typeface="Tahoma" panose="020B0604030504040204" pitchFamily="34" charset="0"/>
              </a:rPr>
              <a:t>s</a:t>
            </a:r>
          </a:p>
        </p:txBody>
      </p:sp>
      <p:sp>
        <p:nvSpPr>
          <p:cNvPr id="86133" name="Line 117">
            <a:extLst>
              <a:ext uri="{FF2B5EF4-FFF2-40B4-BE49-F238E27FC236}">
                <a16:creationId xmlns:a16="http://schemas.microsoft.com/office/drawing/2014/main" id="{FC2B96EE-CFA8-4CAA-A766-F52156E0A10A}"/>
              </a:ext>
            </a:extLst>
          </p:cNvPr>
          <p:cNvSpPr>
            <a:spLocks noChangeShapeType="1"/>
          </p:cNvSpPr>
          <p:nvPr/>
        </p:nvSpPr>
        <p:spPr bwMode="auto">
          <a:xfrm flipH="1">
            <a:off x="381000" y="4038600"/>
            <a:ext cx="1143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134" name="Freeform 118">
            <a:extLst>
              <a:ext uri="{FF2B5EF4-FFF2-40B4-BE49-F238E27FC236}">
                <a16:creationId xmlns:a16="http://schemas.microsoft.com/office/drawing/2014/main" id="{6D528821-FC60-41D4-817E-20E58FE69C00}"/>
              </a:ext>
            </a:extLst>
          </p:cNvPr>
          <p:cNvSpPr>
            <a:spLocks/>
          </p:cNvSpPr>
          <p:nvPr/>
        </p:nvSpPr>
        <p:spPr bwMode="auto">
          <a:xfrm>
            <a:off x="5181600" y="4038600"/>
            <a:ext cx="1143000" cy="495300"/>
          </a:xfrm>
          <a:custGeom>
            <a:avLst/>
            <a:gdLst>
              <a:gd name="T0" fmla="*/ 0 w 720"/>
              <a:gd name="T1" fmla="*/ 240 h 312"/>
              <a:gd name="T2" fmla="*/ 288 w 720"/>
              <a:gd name="T3" fmla="*/ 288 h 312"/>
              <a:gd name="T4" fmla="*/ 336 w 720"/>
              <a:gd name="T5" fmla="*/ 96 h 312"/>
              <a:gd name="T6" fmla="*/ 672 w 720"/>
              <a:gd name="T7" fmla="*/ 96 h 312"/>
              <a:gd name="T8" fmla="*/ 624 w 720"/>
              <a:gd name="T9" fmla="*/ 0 h 312"/>
            </a:gdLst>
            <a:ahLst/>
            <a:cxnLst>
              <a:cxn ang="0">
                <a:pos x="T0" y="T1"/>
              </a:cxn>
              <a:cxn ang="0">
                <a:pos x="T2" y="T3"/>
              </a:cxn>
              <a:cxn ang="0">
                <a:pos x="T4" y="T5"/>
              </a:cxn>
              <a:cxn ang="0">
                <a:pos x="T6" y="T7"/>
              </a:cxn>
              <a:cxn ang="0">
                <a:pos x="T8" y="T9"/>
              </a:cxn>
            </a:cxnLst>
            <a:rect l="0" t="0" r="r" b="b"/>
            <a:pathLst>
              <a:path w="720" h="312">
                <a:moveTo>
                  <a:pt x="0" y="240"/>
                </a:moveTo>
                <a:cubicBezTo>
                  <a:pt x="116" y="276"/>
                  <a:pt x="232" y="312"/>
                  <a:pt x="288" y="288"/>
                </a:cubicBezTo>
                <a:cubicBezTo>
                  <a:pt x="344" y="264"/>
                  <a:pt x="272" y="128"/>
                  <a:pt x="336" y="96"/>
                </a:cubicBezTo>
                <a:cubicBezTo>
                  <a:pt x="400" y="64"/>
                  <a:pt x="624" y="112"/>
                  <a:pt x="672" y="96"/>
                </a:cubicBezTo>
                <a:cubicBezTo>
                  <a:pt x="720" y="80"/>
                  <a:pt x="672" y="40"/>
                  <a:pt x="624"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86135" name="Object 119">
            <a:extLst>
              <a:ext uri="{FF2B5EF4-FFF2-40B4-BE49-F238E27FC236}">
                <a16:creationId xmlns:a16="http://schemas.microsoft.com/office/drawing/2014/main" id="{887E16FD-C58C-4384-840D-2A60B563ECCE}"/>
              </a:ext>
            </a:extLst>
          </p:cNvPr>
          <p:cNvGraphicFramePr>
            <a:graphicFrameLocks noChangeAspect="1"/>
          </p:cNvGraphicFramePr>
          <p:nvPr/>
        </p:nvGraphicFramePr>
        <p:xfrm>
          <a:off x="1447800" y="2141538"/>
          <a:ext cx="6248400" cy="931862"/>
        </p:xfrm>
        <a:graphic>
          <a:graphicData uri="http://schemas.openxmlformats.org/presentationml/2006/ole">
            <mc:AlternateContent xmlns:mc="http://schemas.openxmlformats.org/markup-compatibility/2006">
              <mc:Choice xmlns:v="urn:schemas-microsoft-com:vml" Requires="v">
                <p:oleObj spid="_x0000_s86140" name="Equation" r:id="rId4" imgW="1511280" imgH="228600" progId="Equation.3">
                  <p:embed/>
                </p:oleObj>
              </mc:Choice>
              <mc:Fallback>
                <p:oleObj name="Equation" r:id="rId4" imgW="1511280" imgH="228600" progId="Equation.3">
                  <p:embed/>
                  <p:pic>
                    <p:nvPicPr>
                      <p:cNvPr id="0" name="Object 1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2141538"/>
                        <a:ext cx="6248400" cy="931862"/>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6136" name="Object 120">
            <a:extLst>
              <a:ext uri="{FF2B5EF4-FFF2-40B4-BE49-F238E27FC236}">
                <a16:creationId xmlns:a16="http://schemas.microsoft.com/office/drawing/2014/main" id="{0148B703-72C8-4881-92E1-4CD0BCEB66D2}"/>
              </a:ext>
            </a:extLst>
          </p:cNvPr>
          <p:cNvGraphicFramePr>
            <a:graphicFrameLocks noChangeAspect="1"/>
          </p:cNvGraphicFramePr>
          <p:nvPr/>
        </p:nvGraphicFramePr>
        <p:xfrm>
          <a:off x="1603375" y="3286125"/>
          <a:ext cx="5937250" cy="863600"/>
        </p:xfrm>
        <a:graphic>
          <a:graphicData uri="http://schemas.openxmlformats.org/presentationml/2006/ole">
            <mc:AlternateContent xmlns:mc="http://schemas.openxmlformats.org/markup-compatibility/2006">
              <mc:Choice xmlns:v="urn:schemas-microsoft-com:vml" Requires="v">
                <p:oleObj spid="_x0000_s86141" name="Equation" r:id="rId6" imgW="1549080" imgH="228600" progId="Equation.3">
                  <p:embed/>
                </p:oleObj>
              </mc:Choice>
              <mc:Fallback>
                <p:oleObj name="Equation" r:id="rId6" imgW="1549080" imgH="228600" progId="Equation.3">
                  <p:embed/>
                  <p:pic>
                    <p:nvPicPr>
                      <p:cNvPr id="0" name="Object 1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3375" y="3286125"/>
                        <a:ext cx="5937250" cy="863600"/>
                      </a:xfrm>
                      <a:prstGeom prst="rect">
                        <a:avLst/>
                      </a:prstGeom>
                      <a:solidFill>
                        <a:srgbClr val="CC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6137" name="Object 121">
            <a:extLst>
              <a:ext uri="{FF2B5EF4-FFF2-40B4-BE49-F238E27FC236}">
                <a16:creationId xmlns:a16="http://schemas.microsoft.com/office/drawing/2014/main" id="{EDC91B43-2A1F-49E8-A276-45894C50AB14}"/>
              </a:ext>
            </a:extLst>
          </p:cNvPr>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6142" name="Equation" r:id="rId8" imgW="114120" imgH="215640" progId="Equation.3">
                  <p:embed/>
                </p:oleObj>
              </mc:Choice>
              <mc:Fallback>
                <p:oleObj name="Equation" r:id="rId8" imgW="114120" imgH="215640" progId="Equation.3">
                  <p:embed/>
                  <p:pic>
                    <p:nvPicPr>
                      <p:cNvPr id="0" name="Object 1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6138" name="AutoShape 122">
            <a:extLst>
              <a:ext uri="{FF2B5EF4-FFF2-40B4-BE49-F238E27FC236}">
                <a16:creationId xmlns:a16="http://schemas.microsoft.com/office/drawing/2014/main" id="{FA1778DE-BF47-4FFA-A7FD-2F8D811CD266}"/>
              </a:ext>
            </a:extLst>
          </p:cNvPr>
          <p:cNvSpPr>
            <a:spLocks noChangeArrowheads="1"/>
          </p:cNvSpPr>
          <p:nvPr/>
        </p:nvSpPr>
        <p:spPr bwMode="auto">
          <a:xfrm rot="7065668">
            <a:off x="7000875" y="4248150"/>
            <a:ext cx="1323975" cy="1762125"/>
          </a:xfrm>
          <a:prstGeom prst="wedgeEllipseCallout">
            <a:avLst>
              <a:gd name="adj1" fmla="val -34319"/>
              <a:gd name="adj2" fmla="val 73037"/>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a:lstStyle/>
          <a:p>
            <a:pPr algn="ctr"/>
            <a:r>
              <a:rPr lang="en-US" altLang="en-US" b="1"/>
              <a:t>Water activity coefficient</a:t>
            </a:r>
          </a:p>
        </p:txBody>
      </p:sp>
      <p:sp>
        <p:nvSpPr>
          <p:cNvPr id="86139" name="Rectangle 123">
            <a:extLst>
              <a:ext uri="{FF2B5EF4-FFF2-40B4-BE49-F238E27FC236}">
                <a16:creationId xmlns:a16="http://schemas.microsoft.com/office/drawing/2014/main" id="{F6082CBA-BED4-4D7D-8A95-58DC5411ACFB}"/>
              </a:ext>
            </a:extLst>
          </p:cNvPr>
          <p:cNvSpPr>
            <a:spLocks noChangeArrowheads="1"/>
          </p:cNvSpPr>
          <p:nvPr/>
        </p:nvSpPr>
        <p:spPr bwMode="auto">
          <a:xfrm>
            <a:off x="5715000" y="3286125"/>
            <a:ext cx="1752600" cy="83820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86135"/>
                                        </p:tgtEl>
                                        <p:attrNameLst>
                                          <p:attrName>style.visibility</p:attrName>
                                        </p:attrNameLst>
                                      </p:cBhvr>
                                      <p:to>
                                        <p:strVal val="visible"/>
                                      </p:to>
                                    </p:set>
                                    <p:animEffect transition="in" filter="plus(in)">
                                      <p:cBhvr>
                                        <p:cTn id="7" dur="1000"/>
                                        <p:tgtEl>
                                          <p:spTgt spid="86135"/>
                                        </p:tgtEl>
                                      </p:cBhvr>
                                    </p:animEffect>
                                  </p:childTnLst>
                                </p:cTn>
                              </p:par>
                            </p:childTnLst>
                          </p:cTn>
                        </p:par>
                        <p:par>
                          <p:cTn id="8" fill="hold" nodeType="afterGroup">
                            <p:stCondLst>
                              <p:cond delay="1000"/>
                            </p:stCondLst>
                            <p:childTnLst>
                              <p:par>
                                <p:cTn id="9" presetID="6" presetClass="emph" presetSubtype="0" fill="hold" nodeType="afterEffect">
                                  <p:stCondLst>
                                    <p:cond delay="0"/>
                                  </p:stCondLst>
                                  <p:childTnLst>
                                    <p:animScale>
                                      <p:cBhvr>
                                        <p:cTn id="10" dur="3000" fill="hold"/>
                                        <p:tgtEl>
                                          <p:spTgt spid="86135"/>
                                        </p:tgtEl>
                                      </p:cBhvr>
                                      <p:by x="150000" y="150000"/>
                                    </p:animScale>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86136"/>
                                        </p:tgtEl>
                                        <p:attrNameLst>
                                          <p:attrName>style.visibility</p:attrName>
                                        </p:attrNameLst>
                                      </p:cBhvr>
                                      <p:to>
                                        <p:strVal val="visible"/>
                                      </p:to>
                                    </p:set>
                                    <p:animEffect transition="in" filter="blinds(horizontal)">
                                      <p:cBhvr>
                                        <p:cTn id="15" dur="500"/>
                                        <p:tgtEl>
                                          <p:spTgt spid="8613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6138"/>
                                        </p:tgtEl>
                                        <p:attrNameLst>
                                          <p:attrName>style.visibility</p:attrName>
                                        </p:attrNameLst>
                                      </p:cBhvr>
                                      <p:to>
                                        <p:strVal val="visible"/>
                                      </p:to>
                                    </p:set>
                                    <p:animEffect transition="in" filter="blinds(horizontal)">
                                      <p:cBhvr>
                                        <p:cTn id="18" dur="500"/>
                                        <p:tgtEl>
                                          <p:spTgt spid="86138"/>
                                        </p:tgtEl>
                                      </p:cBhvr>
                                    </p:animEffect>
                                  </p:childTnLst>
                                </p:cTn>
                              </p:par>
                              <p:par>
                                <p:cTn id="19" presetID="3" presetClass="entr" presetSubtype="10" fill="hold" nodeType="withEffect">
                                  <p:stCondLst>
                                    <p:cond delay="0"/>
                                  </p:stCondLst>
                                  <p:childTnLst>
                                    <p:set>
                                      <p:cBhvr>
                                        <p:cTn id="20" dur="1" fill="hold">
                                          <p:stCondLst>
                                            <p:cond delay="0"/>
                                          </p:stCondLst>
                                        </p:cTn>
                                        <p:tgtEl>
                                          <p:spTgt spid="86139"/>
                                        </p:tgtEl>
                                        <p:attrNameLst>
                                          <p:attrName>style.visibility</p:attrName>
                                        </p:attrNameLst>
                                      </p:cBhvr>
                                      <p:to>
                                        <p:strVal val="visible"/>
                                      </p:to>
                                    </p:set>
                                    <p:animEffect transition="in" filter="blinds(horizontal)">
                                      <p:cBhvr>
                                        <p:cTn id="21" dur="500"/>
                                        <p:tgtEl>
                                          <p:spTgt spid="86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68BE948C-25CC-4C4D-AEE6-CE576C4DB297}"/>
              </a:ext>
            </a:extLst>
          </p:cNvPr>
          <p:cNvSpPr>
            <a:spLocks noChangeArrowheads="1"/>
          </p:cNvSpPr>
          <p:nvPr>
            <p:ph type="title"/>
          </p:nvPr>
        </p:nvSpPr>
        <p:spPr>
          <a:xfrm>
            <a:off x="76200" y="122238"/>
            <a:ext cx="8915400" cy="1020762"/>
          </a:xfrm>
          <a:noFill/>
          <a:ln/>
        </p:spPr>
        <p:txBody>
          <a:bodyPr/>
          <a:lstStyle/>
          <a:p>
            <a:r>
              <a:rPr lang="en-US" altLang="en-US" sz="4000" i="1"/>
              <a:t>Penman Equation modified for Salinity</a:t>
            </a:r>
          </a:p>
        </p:txBody>
      </p:sp>
      <p:graphicFrame>
        <p:nvGraphicFramePr>
          <p:cNvPr id="88067" name="Object 3">
            <a:extLst>
              <a:ext uri="{FF2B5EF4-FFF2-40B4-BE49-F238E27FC236}">
                <a16:creationId xmlns:a16="http://schemas.microsoft.com/office/drawing/2014/main" id="{38D6F152-B2AA-4F95-9852-61C05372BCD1}"/>
              </a:ext>
            </a:extLst>
          </p:cNvPr>
          <p:cNvGraphicFramePr>
            <a:graphicFrameLocks noChangeAspect="1"/>
          </p:cNvGraphicFramePr>
          <p:nvPr>
            <p:ph sz="half" idx="1"/>
          </p:nvPr>
        </p:nvGraphicFramePr>
        <p:xfrm>
          <a:off x="728663" y="1347788"/>
          <a:ext cx="7458075" cy="960437"/>
        </p:xfrm>
        <a:graphic>
          <a:graphicData uri="http://schemas.openxmlformats.org/presentationml/2006/ole">
            <mc:AlternateContent xmlns:mc="http://schemas.openxmlformats.org/markup-compatibility/2006">
              <mc:Choice xmlns:v="urn:schemas-microsoft-com:vml" Requires="v">
                <p:oleObj spid="_x0000_s88073" name="Equation" r:id="rId3" imgW="3352680" imgH="431640" progId="Equation.3">
                  <p:embed/>
                </p:oleObj>
              </mc:Choice>
              <mc:Fallback>
                <p:oleObj name="Equation" r:id="rId3" imgW="3352680" imgH="43164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663" y="1347788"/>
                        <a:ext cx="7458075" cy="960437"/>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8068" name="Rectangle 4">
            <a:extLst>
              <a:ext uri="{FF2B5EF4-FFF2-40B4-BE49-F238E27FC236}">
                <a16:creationId xmlns:a16="http://schemas.microsoft.com/office/drawing/2014/main" id="{7D6BB123-774F-4758-B033-4910405F070B}"/>
              </a:ext>
            </a:extLst>
          </p:cNvPr>
          <p:cNvGraphicFramePr>
            <a:graphicFrameLocks/>
          </p:cNvGraphicFramePr>
          <p:nvPr>
            <p:ph sz="quarter" idx="4294967295"/>
          </p:nvPr>
        </p:nvGraphicFramePr>
        <p:xfrm>
          <a:off x="6343650" y="1981200"/>
          <a:ext cx="2800350" cy="1866900"/>
        </p:xfrm>
        <a:graphic>
          <a:graphicData uri="http://schemas.openxmlformats.org/presentationml/2006/ole">
            <mc:AlternateContent xmlns:mc="http://schemas.openxmlformats.org/markup-compatibility/2006">
              <mc:Choice xmlns:v="urn:schemas-microsoft-com:vml" Requires="v">
                <p:oleObj spid="_x0000_s88074" name="Equation" r:id="rId5" imgW="0" imgH="0" progId="Equation.3">
                  <p:embed/>
                </p:oleObj>
              </mc:Choice>
              <mc:Fallback>
                <p:oleObj name="Equation" r:id="rId5" imgW="0" imgH="0" progId="Equation.3">
                  <p:embed/>
                  <p:pic>
                    <p:nvPicPr>
                      <p:cNvPr id="0" name="Rectangle 4"/>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6343650" y="1981200"/>
                        <a:ext cx="2800350" cy="1866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8069" name="Rectangle 5">
            <a:extLst>
              <a:ext uri="{FF2B5EF4-FFF2-40B4-BE49-F238E27FC236}">
                <a16:creationId xmlns:a16="http://schemas.microsoft.com/office/drawing/2014/main" id="{C6966991-8C24-4F6F-A63B-D926D1432356}"/>
              </a:ext>
            </a:extLst>
          </p:cNvPr>
          <p:cNvSpPr>
            <a:spLocks noChangeArrowheads="1"/>
          </p:cNvSpPr>
          <p:nvPr/>
        </p:nvSpPr>
        <p:spPr bwMode="auto">
          <a:xfrm>
            <a:off x="0" y="3205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88070" name="Text Box 6">
            <a:extLst>
              <a:ext uri="{FF2B5EF4-FFF2-40B4-BE49-F238E27FC236}">
                <a16:creationId xmlns:a16="http://schemas.microsoft.com/office/drawing/2014/main" id="{E3EF90FC-FDB6-4406-8FE3-38B893A222C5}"/>
              </a:ext>
            </a:extLst>
          </p:cNvPr>
          <p:cNvSpPr txBox="1">
            <a:spLocks noChangeArrowheads="1"/>
          </p:cNvSpPr>
          <p:nvPr/>
        </p:nvSpPr>
        <p:spPr bwMode="auto">
          <a:xfrm>
            <a:off x="457200" y="4724400"/>
            <a:ext cx="8305800" cy="210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a:solidFill>
                  <a:schemeClr val="tx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R</a:t>
            </a:r>
            <a:r>
              <a:rPr lang="en-US" altLang="en-US" sz="2400" baseline="-25000">
                <a:solidFill>
                  <a:schemeClr val="tx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 </a:t>
            </a:r>
            <a:r>
              <a:rPr lang="en-US" altLang="en-US" sz="2400">
                <a:solidFill>
                  <a:schemeClr val="tx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Net Radiation,    </a:t>
            </a:r>
            <a:r>
              <a:rPr lang="el-GR" altLang="en-US" sz="2400">
                <a:solidFill>
                  <a:schemeClr val="tx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λ</a:t>
            </a:r>
            <a:r>
              <a:rPr lang="el-GR" altLang="en-US" sz="2400" baseline="-25000">
                <a:solidFill>
                  <a:schemeClr val="tx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a:t>
            </a:r>
            <a:r>
              <a:rPr lang="en-US" altLang="en-US" sz="2400">
                <a:solidFill>
                  <a:schemeClr val="tx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latent heat of vaporization, </a:t>
            </a:r>
          </a:p>
          <a:p>
            <a:pPr algn="ctr">
              <a:spcBef>
                <a:spcPct val="50000"/>
              </a:spcBef>
            </a:pPr>
            <a:r>
              <a:rPr lang="el-GR" altLang="en-US" sz="2400">
                <a:solidFill>
                  <a:schemeClr val="tx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β</a:t>
            </a:r>
            <a:r>
              <a:rPr lang="en-US" altLang="en-US" sz="2400">
                <a:solidFill>
                  <a:schemeClr val="tx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water activity coefficient, </a:t>
            </a:r>
            <a:r>
              <a:rPr lang="el-GR" altLang="en-US" sz="2400">
                <a:solidFill>
                  <a:schemeClr val="tx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ν</a:t>
            </a:r>
            <a:r>
              <a:rPr lang="en-US" altLang="en-US" sz="2400" baseline="-25000">
                <a:solidFill>
                  <a:schemeClr val="tx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a:t>
            </a:r>
            <a:r>
              <a:rPr lang="en-US" altLang="en-US" sz="2400">
                <a:solidFill>
                  <a:schemeClr val="tx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wind speed</a:t>
            </a:r>
            <a:endParaRPr lang="el-GR" altLang="en-US" sz="2400" baseline="-25000">
              <a:solidFill>
                <a:schemeClr val="tx2"/>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lgn="ctr">
              <a:spcBef>
                <a:spcPct val="50000"/>
              </a:spcBef>
            </a:pPr>
            <a:r>
              <a:rPr lang="en-US" altLang="en-US" sz="2400">
                <a:solidFill>
                  <a:schemeClr val="tx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gradient of saturated vapor content of air corrected for salinity,</a:t>
            </a:r>
          </a:p>
          <a:p>
            <a:pPr algn="ctr">
              <a:spcBef>
                <a:spcPct val="50000"/>
              </a:spcBef>
            </a:pPr>
            <a:r>
              <a:rPr lang="el-GR" altLang="en-US" sz="2400">
                <a:solidFill>
                  <a:schemeClr val="tx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γ</a:t>
            </a:r>
            <a:r>
              <a:rPr lang="en-US" altLang="en-US" sz="2400">
                <a:solidFill>
                  <a:schemeClr val="tx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psychrometric constant,  K</a:t>
            </a:r>
            <a:r>
              <a:rPr lang="en-US" altLang="en-US" sz="2400" baseline="-25000">
                <a:solidFill>
                  <a:schemeClr val="tx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E</a:t>
            </a:r>
            <a:r>
              <a:rPr lang="en-US" altLang="en-US" sz="2400">
                <a:solidFill>
                  <a:schemeClr val="tx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bulk latent-heat transfer coefficient. </a:t>
            </a:r>
            <a:endParaRPr lang="el-GR" altLang="en-US" sz="2400">
              <a:solidFill>
                <a:schemeClr val="tx2"/>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88071" name="Text Box 7">
            <a:extLst>
              <a:ext uri="{FF2B5EF4-FFF2-40B4-BE49-F238E27FC236}">
                <a16:creationId xmlns:a16="http://schemas.microsoft.com/office/drawing/2014/main" id="{45E707D7-3037-4C5B-8859-F38D01B12964}"/>
              </a:ext>
            </a:extLst>
          </p:cNvPr>
          <p:cNvSpPr txBox="1">
            <a:spLocks noChangeArrowheads="1"/>
          </p:cNvSpPr>
          <p:nvPr/>
        </p:nvSpPr>
        <p:spPr bwMode="auto">
          <a:xfrm>
            <a:off x="304800" y="3336925"/>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effectLst>
                  <a:outerShdw blurRad="38100" dist="38100" dir="2700000" algn="tl">
                    <a:srgbClr val="C0C0C0"/>
                  </a:outerShdw>
                </a:effectLst>
                <a:latin typeface="Times New Roman" panose="02020603050405020304" pitchFamily="18" charset="0"/>
                <a:cs typeface="Times New Roman" panose="02020603050405020304" pitchFamily="18" charset="0"/>
              </a:rPr>
              <a:t>Where:-</a:t>
            </a:r>
          </a:p>
        </p:txBody>
      </p:sp>
      <p:graphicFrame>
        <p:nvGraphicFramePr>
          <p:cNvPr id="88072" name="Object 8">
            <a:extLst>
              <a:ext uri="{FF2B5EF4-FFF2-40B4-BE49-F238E27FC236}">
                <a16:creationId xmlns:a16="http://schemas.microsoft.com/office/drawing/2014/main" id="{9D2A9D6B-7272-470D-9EE5-FB3FA6F492B6}"/>
              </a:ext>
            </a:extLst>
          </p:cNvPr>
          <p:cNvGraphicFramePr>
            <a:graphicFrameLocks noChangeAspect="1"/>
          </p:cNvGraphicFramePr>
          <p:nvPr>
            <p:ph sz="half" idx="2"/>
          </p:nvPr>
        </p:nvGraphicFramePr>
        <p:xfrm>
          <a:off x="1954213" y="2667000"/>
          <a:ext cx="5665787" cy="2016125"/>
        </p:xfrm>
        <a:graphic>
          <a:graphicData uri="http://schemas.openxmlformats.org/presentationml/2006/ole">
            <mc:AlternateContent xmlns:mc="http://schemas.openxmlformats.org/markup-compatibility/2006">
              <mc:Choice xmlns:v="urn:schemas-microsoft-com:vml" Requires="v">
                <p:oleObj spid="_x0000_s88075" name="Equation" r:id="rId6" imgW="2070000" imgH="736560" progId="Equation.3">
                  <p:embed/>
                </p:oleObj>
              </mc:Choice>
              <mc:Fallback>
                <p:oleObj name="Equation" r:id="rId6" imgW="2070000" imgH="736560"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54213" y="2667000"/>
                        <a:ext cx="5665787" cy="2016125"/>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a:extLst>
              <a:ext uri="{FF2B5EF4-FFF2-40B4-BE49-F238E27FC236}">
                <a16:creationId xmlns:a16="http://schemas.microsoft.com/office/drawing/2014/main" id="{9E53E55A-F5DA-49D9-A76C-46BC2D0A0F4B}"/>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r="25797" b="62991"/>
          <a:stretch>
            <a:fillRect/>
          </a:stretch>
        </p:blipFill>
        <p:spPr>
          <a:xfrm>
            <a:off x="152400" y="2743200"/>
            <a:ext cx="7242175" cy="4010025"/>
          </a:xfrm>
          <a:noFill/>
          <a:ln w="12700">
            <a:solidFill>
              <a:schemeClr val="tx1"/>
            </a:solidFill>
            <a:miter lim="800000"/>
            <a:headEnd/>
            <a:tailEnd/>
          </a:ln>
        </p:spPr>
      </p:pic>
      <p:sp>
        <p:nvSpPr>
          <p:cNvPr id="89091" name="Rectangle 3">
            <a:extLst>
              <a:ext uri="{FF2B5EF4-FFF2-40B4-BE49-F238E27FC236}">
                <a16:creationId xmlns:a16="http://schemas.microsoft.com/office/drawing/2014/main" id="{D1DFD30F-416D-4074-ACA3-A34E8977A6AB}"/>
              </a:ext>
            </a:extLst>
          </p:cNvPr>
          <p:cNvSpPr>
            <a:spLocks noChangeArrowheads="1"/>
          </p:cNvSpPr>
          <p:nvPr>
            <p:ph type="title"/>
          </p:nvPr>
        </p:nvSpPr>
        <p:spPr>
          <a:xfrm>
            <a:off x="228600" y="228600"/>
            <a:ext cx="8686800" cy="1676400"/>
          </a:xfrm>
          <a:noFill/>
          <a:ln/>
        </p:spPr>
        <p:txBody>
          <a:bodyPr/>
          <a:lstStyle/>
          <a:p>
            <a:r>
              <a:rPr lang="en-US" altLang="en-US" sz="4000" i="1">
                <a:solidFill>
                  <a:schemeClr val="tx1"/>
                </a:solidFill>
              </a:rPr>
              <a:t>The Activity of Water in Brines Using its Chemical Composition From USGS Model...</a:t>
            </a:r>
          </a:p>
        </p:txBody>
      </p:sp>
      <p:sp>
        <p:nvSpPr>
          <p:cNvPr id="89092" name="Text Box 4">
            <a:extLst>
              <a:ext uri="{FF2B5EF4-FFF2-40B4-BE49-F238E27FC236}">
                <a16:creationId xmlns:a16="http://schemas.microsoft.com/office/drawing/2014/main" id="{62BD3A73-1849-48E0-884D-C465336AC1A3}"/>
              </a:ext>
            </a:extLst>
          </p:cNvPr>
          <p:cNvSpPr txBox="1">
            <a:spLocks noChangeArrowheads="1"/>
          </p:cNvSpPr>
          <p:nvPr/>
        </p:nvSpPr>
        <p:spPr bwMode="auto">
          <a:xfrm>
            <a:off x="2286000" y="2057400"/>
            <a:ext cx="441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400">
                <a:ea typeface="SimSun" panose="02010600030101010101" pitchFamily="2" charset="-122"/>
              </a:rPr>
              <a:t>(Parkhurst and Appelo, 1999) </a:t>
            </a:r>
            <a:endParaRPr lang="en-US" altLang="en-US"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2" descr="water2025_hotspots">
            <a:extLst>
              <a:ext uri="{FF2B5EF4-FFF2-40B4-BE49-F238E27FC236}">
                <a16:creationId xmlns:a16="http://schemas.microsoft.com/office/drawing/2014/main" id="{3104A0CF-425F-4753-8BF3-ED6DD96376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47700"/>
            <a:ext cx="8915400" cy="6286500"/>
          </a:xfrm>
          <a:prstGeom prst="rect">
            <a:avLst/>
          </a:prstGeom>
          <a:noFill/>
          <a:extLst>
            <a:ext uri="{909E8E84-426E-40DD-AFC4-6F175D3DCCD1}">
              <a14:hiddenFill xmlns:a14="http://schemas.microsoft.com/office/drawing/2010/main">
                <a:solidFill>
                  <a:srgbClr val="FFFFFF"/>
                </a:solidFill>
              </a14:hiddenFill>
            </a:ext>
          </a:extLst>
        </p:spPr>
      </p:pic>
      <p:sp>
        <p:nvSpPr>
          <p:cNvPr id="141315" name="Rectangle 3">
            <a:extLst>
              <a:ext uri="{FF2B5EF4-FFF2-40B4-BE49-F238E27FC236}">
                <a16:creationId xmlns:a16="http://schemas.microsoft.com/office/drawing/2014/main" id="{7ABB16A5-27FB-4188-929A-3BED13898817}"/>
              </a:ext>
            </a:extLst>
          </p:cNvPr>
          <p:cNvSpPr>
            <a:spLocks noChangeArrowheads="1"/>
          </p:cNvSpPr>
          <p:nvPr/>
        </p:nvSpPr>
        <p:spPr bwMode="auto">
          <a:xfrm>
            <a:off x="1371600" y="6248400"/>
            <a:ext cx="45434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latin typeface="Verdana" panose="020B0604030504040204" pitchFamily="34" charset="0"/>
              </a:rPr>
              <a:t>From </a:t>
            </a:r>
            <a:r>
              <a:rPr lang="en-US" altLang="en-US" sz="1400">
                <a:latin typeface="Verdana" panose="020B0604030504040204" pitchFamily="34" charset="0"/>
                <a:hlinkClick r:id="rId4"/>
              </a:rPr>
              <a:t>http://www.doi.gov/water2025/index.html</a:t>
            </a:r>
            <a:endParaRPr lang="en-US" altLang="en-US" sz="1400">
              <a:latin typeface="Verdana" panose="020B0604030504040204" pitchFamily="34" charset="0"/>
            </a:endParaRPr>
          </a:p>
        </p:txBody>
      </p:sp>
      <p:graphicFrame>
        <p:nvGraphicFramePr>
          <p:cNvPr id="141316" name="Object 4">
            <a:extLst>
              <a:ext uri="{FF2B5EF4-FFF2-40B4-BE49-F238E27FC236}">
                <a16:creationId xmlns:a16="http://schemas.microsoft.com/office/drawing/2014/main" id="{47FEFAD8-121B-44EE-B7AA-A6C4788D9C59}"/>
              </a:ext>
            </a:extLst>
          </p:cNvPr>
          <p:cNvGraphicFramePr>
            <a:graphicFrameLocks noChangeAspect="1"/>
          </p:cNvGraphicFramePr>
          <p:nvPr/>
        </p:nvGraphicFramePr>
        <p:xfrm>
          <a:off x="0" y="-76200"/>
          <a:ext cx="4267200" cy="2584450"/>
        </p:xfrm>
        <a:graphic>
          <a:graphicData uri="http://schemas.openxmlformats.org/presentationml/2006/ole">
            <mc:AlternateContent xmlns:mc="http://schemas.openxmlformats.org/markup-compatibility/2006">
              <mc:Choice xmlns:v="urn:schemas-microsoft-com:vml" Requires="v">
                <p:oleObj spid="_x0000_s141319" name="Bitmap Image" r:id="rId5" imgW="5022015" imgH="3040644" progId="Paint.Picture">
                  <p:embed/>
                </p:oleObj>
              </mc:Choice>
              <mc:Fallback>
                <p:oleObj name="Bitmap Image" r:id="rId5" imgW="5022015" imgH="3040644" progId="Paint.Picture">
                  <p:embed/>
                  <p:pic>
                    <p:nvPicPr>
                      <p:cNvPr id="0" name="Object 4"/>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76200"/>
                        <a:ext cx="4267200" cy="258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1317" name="Rectangle 5">
            <a:extLst>
              <a:ext uri="{FF2B5EF4-FFF2-40B4-BE49-F238E27FC236}">
                <a16:creationId xmlns:a16="http://schemas.microsoft.com/office/drawing/2014/main" id="{9A4130A1-F871-423F-B4D6-423427F495FD}"/>
              </a:ext>
            </a:extLst>
          </p:cNvPr>
          <p:cNvSpPr>
            <a:spLocks noChangeArrowheads="1"/>
          </p:cNvSpPr>
          <p:nvPr/>
        </p:nvSpPr>
        <p:spPr bwMode="auto">
          <a:xfrm>
            <a:off x="1600200" y="4495800"/>
            <a:ext cx="6705600" cy="1752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fontAlgn="base">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fontAlgn="base">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fontAlgn="base">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fontAlgn="base">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lgn="ctr">
              <a:buFont typeface="Wingdings" panose="05000000000000000000" pitchFamily="2" charset="2"/>
              <a:buNone/>
            </a:pPr>
            <a:r>
              <a:rPr lang="en-US" altLang="en-US" sz="2500"/>
              <a:t>The availability of water to sustain life is perhaps the most recurrent constraint in human history and will remain so in the foreseeable future.</a:t>
            </a:r>
          </a:p>
        </p:txBody>
      </p:sp>
      <p:sp>
        <p:nvSpPr>
          <p:cNvPr id="141318" name="Oval 6">
            <a:extLst>
              <a:ext uri="{FF2B5EF4-FFF2-40B4-BE49-F238E27FC236}">
                <a16:creationId xmlns:a16="http://schemas.microsoft.com/office/drawing/2014/main" id="{FEDBC48C-EEEA-4E9C-AC9F-BBA3A1366B5D}"/>
              </a:ext>
            </a:extLst>
          </p:cNvPr>
          <p:cNvSpPr>
            <a:spLocks noChangeArrowheads="1"/>
          </p:cNvSpPr>
          <p:nvPr/>
        </p:nvSpPr>
        <p:spPr bwMode="auto">
          <a:xfrm>
            <a:off x="3590925" y="2990850"/>
            <a:ext cx="762000" cy="762000"/>
          </a:xfrm>
          <a:prstGeom prst="ellipse">
            <a:avLst/>
          </a:prstGeom>
          <a:noFill/>
          <a:ln w="38100">
            <a:solidFill>
              <a:srgbClr val="3333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1317"/>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1500"/>
                                  </p:stCondLst>
                                  <p:childTnLst>
                                    <p:set>
                                      <p:cBhvr>
                                        <p:cTn id="9" dur="1" fill="hold">
                                          <p:stCondLst>
                                            <p:cond delay="0"/>
                                          </p:stCondLst>
                                        </p:cTn>
                                        <p:tgtEl>
                                          <p:spTgt spid="1413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a:extLst>
              <a:ext uri="{FF2B5EF4-FFF2-40B4-BE49-F238E27FC236}">
                <a16:creationId xmlns:a16="http://schemas.microsoft.com/office/drawing/2014/main" id="{E7050E0F-5C6A-49FD-AC28-4F1814B80B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950" y="1189038"/>
            <a:ext cx="7677150" cy="5211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0115" name="Text Box 3">
            <a:extLst>
              <a:ext uri="{FF2B5EF4-FFF2-40B4-BE49-F238E27FC236}">
                <a16:creationId xmlns:a16="http://schemas.microsoft.com/office/drawing/2014/main" id="{97DE8F7B-9B5B-430D-9C34-3477BDE11462}"/>
              </a:ext>
            </a:extLst>
          </p:cNvPr>
          <p:cNvSpPr txBox="1">
            <a:spLocks noChangeArrowheads="1"/>
          </p:cNvSpPr>
          <p:nvPr/>
        </p:nvSpPr>
        <p:spPr bwMode="auto">
          <a:xfrm rot="16200000">
            <a:off x="-563562" y="3595687"/>
            <a:ext cx="2590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Adjusted SVP (kpa)</a:t>
            </a:r>
          </a:p>
        </p:txBody>
      </p:sp>
      <p:sp>
        <p:nvSpPr>
          <p:cNvPr id="90116" name="Text Box 4">
            <a:extLst>
              <a:ext uri="{FF2B5EF4-FFF2-40B4-BE49-F238E27FC236}">
                <a16:creationId xmlns:a16="http://schemas.microsoft.com/office/drawing/2014/main" id="{E3552E0F-83F0-4C35-8F64-AB74921AF5DD}"/>
              </a:ext>
            </a:extLst>
          </p:cNvPr>
          <p:cNvSpPr txBox="1">
            <a:spLocks noChangeArrowheads="1"/>
          </p:cNvSpPr>
          <p:nvPr/>
        </p:nvSpPr>
        <p:spPr bwMode="auto">
          <a:xfrm>
            <a:off x="3733800" y="5943600"/>
            <a:ext cx="2590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Temperature (</a:t>
            </a:r>
            <a:r>
              <a:rPr lang="en-US" altLang="en-US" sz="2000">
                <a:sym typeface="Symbol" panose="05050102010706020507" pitchFamily="18" charset="2"/>
              </a:rPr>
              <a:t></a:t>
            </a:r>
            <a:r>
              <a:rPr lang="en-US" altLang="en-US" sz="2000"/>
              <a:t>C)</a:t>
            </a:r>
          </a:p>
        </p:txBody>
      </p:sp>
      <p:sp>
        <p:nvSpPr>
          <p:cNvPr id="90117" name="Rectangle 5">
            <a:extLst>
              <a:ext uri="{FF2B5EF4-FFF2-40B4-BE49-F238E27FC236}">
                <a16:creationId xmlns:a16="http://schemas.microsoft.com/office/drawing/2014/main" id="{89F15A61-D87A-4AC6-B22C-E535B61899A5}"/>
              </a:ext>
            </a:extLst>
          </p:cNvPr>
          <p:cNvSpPr>
            <a:spLocks noChangeArrowheads="1"/>
          </p:cNvSpPr>
          <p:nvPr/>
        </p:nvSpPr>
        <p:spPr bwMode="auto">
          <a:xfrm>
            <a:off x="76200" y="49213"/>
            <a:ext cx="8686800" cy="132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4000" i="1">
                <a:solidFill>
                  <a:schemeClr val="tx1"/>
                </a:solidFill>
                <a:effectLst>
                  <a:outerShdw blurRad="38100" dist="38100" dir="2700000" algn="tl">
                    <a:srgbClr val="C0C0C0"/>
                  </a:outerShdw>
                </a:effectLst>
              </a:rPr>
              <a:t>Salinity Impact on GSL Saturation Vapor Pressure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a:extLst>
              <a:ext uri="{FF2B5EF4-FFF2-40B4-BE49-F238E27FC236}">
                <a16:creationId xmlns:a16="http://schemas.microsoft.com/office/drawing/2014/main" id="{E84DFE38-EC6E-4445-9530-E749E2B6DC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552" t="2922" r="2911" b="6741"/>
          <a:stretch>
            <a:fillRect/>
          </a:stretch>
        </p:blipFill>
        <p:spPr bwMode="auto">
          <a:xfrm>
            <a:off x="1447800" y="1047750"/>
            <a:ext cx="6400800" cy="542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63" name="Text Box 3">
            <a:extLst>
              <a:ext uri="{FF2B5EF4-FFF2-40B4-BE49-F238E27FC236}">
                <a16:creationId xmlns:a16="http://schemas.microsoft.com/office/drawing/2014/main" id="{BAA062B6-2524-4A10-A7F2-489FBF5CAD29}"/>
              </a:ext>
            </a:extLst>
          </p:cNvPr>
          <p:cNvSpPr txBox="1">
            <a:spLocks noChangeArrowheads="1"/>
          </p:cNvSpPr>
          <p:nvPr/>
        </p:nvSpPr>
        <p:spPr bwMode="auto">
          <a:xfrm>
            <a:off x="3263900" y="6384925"/>
            <a:ext cx="3124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Penman Evaporation (m</a:t>
            </a:r>
            <a:r>
              <a:rPr lang="en-US" altLang="en-US" sz="2000" baseline="30000"/>
              <a:t>3</a:t>
            </a:r>
            <a:r>
              <a:rPr lang="en-US" altLang="en-US" sz="2000"/>
              <a:t>)</a:t>
            </a:r>
            <a:endParaRPr lang="en-US" altLang="en-US" sz="2000" baseline="30000"/>
          </a:p>
        </p:txBody>
      </p:sp>
      <p:sp>
        <p:nvSpPr>
          <p:cNvPr id="92164" name="Text Box 4">
            <a:extLst>
              <a:ext uri="{FF2B5EF4-FFF2-40B4-BE49-F238E27FC236}">
                <a16:creationId xmlns:a16="http://schemas.microsoft.com/office/drawing/2014/main" id="{E4564A12-38B5-45D9-8423-A4538D6DEE67}"/>
              </a:ext>
            </a:extLst>
          </p:cNvPr>
          <p:cNvSpPr txBox="1">
            <a:spLocks noChangeArrowheads="1"/>
          </p:cNvSpPr>
          <p:nvPr/>
        </p:nvSpPr>
        <p:spPr bwMode="auto">
          <a:xfrm rot="16200000">
            <a:off x="-674687" y="3341687"/>
            <a:ext cx="3879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Mass balance Evaporation (m</a:t>
            </a:r>
            <a:r>
              <a:rPr lang="en-US" altLang="en-US" sz="2000" baseline="30000"/>
              <a:t>3</a:t>
            </a:r>
            <a:r>
              <a:rPr lang="en-US" altLang="en-US" sz="2000"/>
              <a:t>)</a:t>
            </a:r>
            <a:endParaRPr lang="en-US" altLang="en-US" sz="2000" baseline="30000"/>
          </a:p>
        </p:txBody>
      </p:sp>
      <p:sp>
        <p:nvSpPr>
          <p:cNvPr id="92165" name="Text Box 5">
            <a:extLst>
              <a:ext uri="{FF2B5EF4-FFF2-40B4-BE49-F238E27FC236}">
                <a16:creationId xmlns:a16="http://schemas.microsoft.com/office/drawing/2014/main" id="{BF182574-C9A2-4667-AE5F-671EA13FC3A6}"/>
              </a:ext>
            </a:extLst>
          </p:cNvPr>
          <p:cNvSpPr txBox="1">
            <a:spLocks noChangeArrowheads="1"/>
          </p:cNvSpPr>
          <p:nvPr/>
        </p:nvSpPr>
        <p:spPr bwMode="auto">
          <a:xfrm rot="-2365668">
            <a:off x="6172200" y="1295400"/>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1:1 line</a:t>
            </a:r>
          </a:p>
        </p:txBody>
      </p:sp>
      <p:sp>
        <p:nvSpPr>
          <p:cNvPr id="92166" name="Oval 6">
            <a:extLst>
              <a:ext uri="{FF2B5EF4-FFF2-40B4-BE49-F238E27FC236}">
                <a16:creationId xmlns:a16="http://schemas.microsoft.com/office/drawing/2014/main" id="{32003E74-73F3-4CD1-BE53-5F149B797BB1}"/>
              </a:ext>
            </a:extLst>
          </p:cNvPr>
          <p:cNvSpPr>
            <a:spLocks noChangeArrowheads="1"/>
          </p:cNvSpPr>
          <p:nvPr/>
        </p:nvSpPr>
        <p:spPr bwMode="auto">
          <a:xfrm>
            <a:off x="2171700" y="1614488"/>
            <a:ext cx="76200" cy="76200"/>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67" name="Text Box 7">
            <a:extLst>
              <a:ext uri="{FF2B5EF4-FFF2-40B4-BE49-F238E27FC236}">
                <a16:creationId xmlns:a16="http://schemas.microsoft.com/office/drawing/2014/main" id="{B642ADCE-DFE7-4914-8926-485C4E2877EC}"/>
              </a:ext>
            </a:extLst>
          </p:cNvPr>
          <p:cNvSpPr txBox="1">
            <a:spLocks noChangeArrowheads="1"/>
          </p:cNvSpPr>
          <p:nvPr/>
        </p:nvSpPr>
        <p:spPr bwMode="auto">
          <a:xfrm>
            <a:off x="2057400" y="17526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0033CC"/>
                </a:solidFill>
                <a:sym typeface="Symbol" panose="05050102010706020507" pitchFamily="18" charset="2"/>
              </a:rPr>
              <a:t></a:t>
            </a:r>
          </a:p>
        </p:txBody>
      </p:sp>
      <p:sp>
        <p:nvSpPr>
          <p:cNvPr id="92168" name="Text Box 8">
            <a:extLst>
              <a:ext uri="{FF2B5EF4-FFF2-40B4-BE49-F238E27FC236}">
                <a16:creationId xmlns:a16="http://schemas.microsoft.com/office/drawing/2014/main" id="{17E7BC3B-A367-43A6-BDE7-6DA170719E27}"/>
              </a:ext>
            </a:extLst>
          </p:cNvPr>
          <p:cNvSpPr txBox="1">
            <a:spLocks noChangeArrowheads="1"/>
          </p:cNvSpPr>
          <p:nvPr/>
        </p:nvSpPr>
        <p:spPr bwMode="auto">
          <a:xfrm>
            <a:off x="2286000" y="1843088"/>
            <a:ext cx="2514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Un-modified Penman</a:t>
            </a:r>
          </a:p>
        </p:txBody>
      </p:sp>
      <p:sp>
        <p:nvSpPr>
          <p:cNvPr id="92169" name="Text Box 9">
            <a:extLst>
              <a:ext uri="{FF2B5EF4-FFF2-40B4-BE49-F238E27FC236}">
                <a16:creationId xmlns:a16="http://schemas.microsoft.com/office/drawing/2014/main" id="{F6A82EF1-895E-4E07-8A4F-9E270A2070B3}"/>
              </a:ext>
            </a:extLst>
          </p:cNvPr>
          <p:cNvSpPr txBox="1">
            <a:spLocks noChangeArrowheads="1"/>
          </p:cNvSpPr>
          <p:nvPr/>
        </p:nvSpPr>
        <p:spPr bwMode="auto">
          <a:xfrm>
            <a:off x="2286000" y="1462088"/>
            <a:ext cx="1981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modified Penman</a:t>
            </a:r>
          </a:p>
        </p:txBody>
      </p:sp>
      <p:sp>
        <p:nvSpPr>
          <p:cNvPr id="92170" name="Line 10">
            <a:extLst>
              <a:ext uri="{FF2B5EF4-FFF2-40B4-BE49-F238E27FC236}">
                <a16:creationId xmlns:a16="http://schemas.microsoft.com/office/drawing/2014/main" id="{E36CC78B-BABD-4401-AE3E-61A70F689FAD}"/>
              </a:ext>
            </a:extLst>
          </p:cNvPr>
          <p:cNvSpPr>
            <a:spLocks noChangeShapeType="1"/>
          </p:cNvSpPr>
          <p:nvPr/>
        </p:nvSpPr>
        <p:spPr bwMode="auto">
          <a:xfrm>
            <a:off x="8191500" y="6324600"/>
            <a:ext cx="457200" cy="0"/>
          </a:xfrm>
          <a:prstGeom prst="line">
            <a:avLst/>
          </a:prstGeom>
          <a:noFill/>
          <a:ln w="1587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171" name="Line 11">
            <a:extLst>
              <a:ext uri="{FF2B5EF4-FFF2-40B4-BE49-F238E27FC236}">
                <a16:creationId xmlns:a16="http://schemas.microsoft.com/office/drawing/2014/main" id="{DF3FE6EC-5F97-4963-BE82-186C476A0C39}"/>
              </a:ext>
            </a:extLst>
          </p:cNvPr>
          <p:cNvSpPr>
            <a:spLocks noChangeShapeType="1"/>
          </p:cNvSpPr>
          <p:nvPr/>
        </p:nvSpPr>
        <p:spPr bwMode="auto">
          <a:xfrm>
            <a:off x="8191500" y="5181600"/>
            <a:ext cx="457200" cy="0"/>
          </a:xfrm>
          <a:prstGeom prst="line">
            <a:avLst/>
          </a:prstGeom>
          <a:noFill/>
          <a:ln w="158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172" name="Text Box 12">
            <a:extLst>
              <a:ext uri="{FF2B5EF4-FFF2-40B4-BE49-F238E27FC236}">
                <a16:creationId xmlns:a16="http://schemas.microsoft.com/office/drawing/2014/main" id="{3ABED1B2-A3E6-4D81-AF02-7E2602CEA7D5}"/>
              </a:ext>
            </a:extLst>
          </p:cNvPr>
          <p:cNvSpPr txBox="1">
            <a:spLocks noChangeArrowheads="1"/>
          </p:cNvSpPr>
          <p:nvPr/>
        </p:nvSpPr>
        <p:spPr bwMode="auto">
          <a:xfrm>
            <a:off x="7696200" y="5334000"/>
            <a:ext cx="14478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t>LOWESS</a:t>
            </a:r>
          </a:p>
          <a:p>
            <a:pPr algn="ctr">
              <a:spcBef>
                <a:spcPct val="50000"/>
              </a:spcBef>
            </a:pPr>
            <a:r>
              <a:rPr lang="en-US" altLang="en-US"/>
              <a:t>(R-Defaults)</a:t>
            </a:r>
          </a:p>
        </p:txBody>
      </p:sp>
      <p:sp>
        <p:nvSpPr>
          <p:cNvPr id="92173" name="Rectangle 13">
            <a:extLst>
              <a:ext uri="{FF2B5EF4-FFF2-40B4-BE49-F238E27FC236}">
                <a16:creationId xmlns:a16="http://schemas.microsoft.com/office/drawing/2014/main" id="{BE4A5019-C4A2-469C-9134-2E5E62ABDA99}"/>
              </a:ext>
            </a:extLst>
          </p:cNvPr>
          <p:cNvSpPr>
            <a:spLocks noChangeArrowheads="1"/>
          </p:cNvSpPr>
          <p:nvPr/>
        </p:nvSpPr>
        <p:spPr bwMode="auto">
          <a:xfrm>
            <a:off x="0" y="152400"/>
            <a:ext cx="9067800" cy="94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4000" i="1">
                <a:solidFill>
                  <a:schemeClr val="tx1"/>
                </a:solidFill>
                <a:effectLst>
                  <a:outerShdw blurRad="38100" dist="38100" dir="2700000" algn="tl">
                    <a:srgbClr val="C0C0C0"/>
                  </a:outerShdw>
                </a:effectLst>
              </a:rPr>
              <a:t>Evaluation of Modified Penman Equation</a:t>
            </a:r>
          </a:p>
        </p:txBody>
      </p:sp>
      <p:sp>
        <p:nvSpPr>
          <p:cNvPr id="92174" name="Text Box 14">
            <a:extLst>
              <a:ext uri="{FF2B5EF4-FFF2-40B4-BE49-F238E27FC236}">
                <a16:creationId xmlns:a16="http://schemas.microsoft.com/office/drawing/2014/main" id="{1E2AC25D-1E49-4E36-B585-D66A0C0C74F4}"/>
              </a:ext>
            </a:extLst>
          </p:cNvPr>
          <p:cNvSpPr txBox="1">
            <a:spLocks noChangeArrowheads="1"/>
          </p:cNvSpPr>
          <p:nvPr/>
        </p:nvSpPr>
        <p:spPr bwMode="auto">
          <a:xfrm>
            <a:off x="304800" y="2895600"/>
            <a:ext cx="320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F9D90648-0101-42CC-81B5-2123E97C28C1}"/>
              </a:ext>
            </a:extLst>
          </p:cNvPr>
          <p:cNvSpPr>
            <a:spLocks noGrp="1" noChangeArrowheads="1"/>
          </p:cNvSpPr>
          <p:nvPr>
            <p:ph type="title"/>
          </p:nvPr>
        </p:nvSpPr>
        <p:spPr>
          <a:xfrm>
            <a:off x="457200" y="0"/>
            <a:ext cx="8229600" cy="792163"/>
          </a:xfrm>
        </p:spPr>
        <p:txBody>
          <a:bodyPr/>
          <a:lstStyle/>
          <a:p>
            <a:r>
              <a:rPr lang="en-US" altLang="en-US" sz="4000"/>
              <a:t>Per Unit Area Comparison</a:t>
            </a:r>
          </a:p>
        </p:txBody>
      </p:sp>
      <p:pic>
        <p:nvPicPr>
          <p:cNvPr id="134148" name="Picture 4">
            <a:extLst>
              <a:ext uri="{FF2B5EF4-FFF2-40B4-BE49-F238E27FC236}">
                <a16:creationId xmlns:a16="http://schemas.microsoft.com/office/drawing/2014/main" id="{E4DDF828-70B3-4611-B399-0545B0604B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88938"/>
            <a:ext cx="6477000" cy="646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49" name="Text Box 5">
            <a:extLst>
              <a:ext uri="{FF2B5EF4-FFF2-40B4-BE49-F238E27FC236}">
                <a16:creationId xmlns:a16="http://schemas.microsoft.com/office/drawing/2014/main" id="{6EF1AE1E-25E5-47F1-879E-2F4FA3BC16AE}"/>
              </a:ext>
            </a:extLst>
          </p:cNvPr>
          <p:cNvSpPr txBox="1">
            <a:spLocks noChangeArrowheads="1"/>
          </p:cNvSpPr>
          <p:nvPr/>
        </p:nvSpPr>
        <p:spPr bwMode="auto">
          <a:xfrm rot="16200000">
            <a:off x="-701675" y="2955925"/>
            <a:ext cx="3962400"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a:t>Modified Penman Evaporation (meter)</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0C663F6F-4BA3-4F81-A979-338073D4D9BD}"/>
              </a:ext>
            </a:extLst>
          </p:cNvPr>
          <p:cNvSpPr>
            <a:spLocks noGrp="1" noChangeArrowheads="1"/>
          </p:cNvSpPr>
          <p:nvPr>
            <p:ph type="title"/>
          </p:nvPr>
        </p:nvSpPr>
        <p:spPr>
          <a:xfrm>
            <a:off x="76200" y="76200"/>
            <a:ext cx="8001000" cy="1401763"/>
          </a:xfrm>
        </p:spPr>
        <p:txBody>
          <a:bodyPr/>
          <a:lstStyle/>
          <a:p>
            <a:r>
              <a:rPr lang="en-US" altLang="en-US" i="1"/>
              <a:t>Possible Reasons for remaining Discrepancies</a:t>
            </a:r>
          </a:p>
        </p:txBody>
      </p:sp>
      <p:sp>
        <p:nvSpPr>
          <p:cNvPr id="94211" name="Rectangle 3">
            <a:extLst>
              <a:ext uri="{FF2B5EF4-FFF2-40B4-BE49-F238E27FC236}">
                <a16:creationId xmlns:a16="http://schemas.microsoft.com/office/drawing/2014/main" id="{9A2C18D8-4A52-4506-B7FA-1E2D0BC62790}"/>
              </a:ext>
            </a:extLst>
          </p:cNvPr>
          <p:cNvSpPr>
            <a:spLocks noGrp="1" noChangeArrowheads="1"/>
          </p:cNvSpPr>
          <p:nvPr>
            <p:ph type="body" sz="half" idx="1"/>
          </p:nvPr>
        </p:nvSpPr>
        <p:spPr>
          <a:xfrm>
            <a:off x="533400" y="1600200"/>
            <a:ext cx="8305800" cy="4876800"/>
          </a:xfrm>
        </p:spPr>
        <p:txBody>
          <a:bodyPr/>
          <a:lstStyle/>
          <a:p>
            <a:pPr>
              <a:lnSpc>
                <a:spcPct val="110000"/>
              </a:lnSpc>
            </a:pPr>
            <a:r>
              <a:rPr lang="en-US" altLang="en-US" sz="2800"/>
              <a:t>Errors in </a:t>
            </a:r>
            <a:r>
              <a:rPr lang="en-US" altLang="en-US" sz="2800" i="1"/>
              <a:t>P</a:t>
            </a:r>
            <a:r>
              <a:rPr lang="en-US" altLang="en-US" sz="2800"/>
              <a:t>, </a:t>
            </a:r>
            <a:r>
              <a:rPr lang="en-US" altLang="en-US" sz="2800" i="1"/>
              <a:t>Q</a:t>
            </a:r>
          </a:p>
          <a:p>
            <a:pPr>
              <a:lnSpc>
                <a:spcPct val="110000"/>
              </a:lnSpc>
            </a:pPr>
            <a:r>
              <a:rPr lang="en-US" altLang="en-US" sz="2800"/>
              <a:t>Errors in ET Climate Data (</a:t>
            </a:r>
            <a:r>
              <a:rPr lang="en-US" altLang="en-US" sz="2800" i="1"/>
              <a:t>T, T</a:t>
            </a:r>
            <a:r>
              <a:rPr lang="en-US" altLang="en-US" sz="2800" i="1" baseline="-25000"/>
              <a:t>dew</a:t>
            </a:r>
            <a:r>
              <a:rPr lang="en-US" altLang="en-US" sz="2800" i="1"/>
              <a:t>, Wind Speed</a:t>
            </a:r>
            <a:r>
              <a:rPr lang="en-US" altLang="en-US" sz="2800"/>
              <a:t>)</a:t>
            </a:r>
          </a:p>
          <a:p>
            <a:pPr>
              <a:lnSpc>
                <a:spcPct val="110000"/>
              </a:lnSpc>
            </a:pPr>
            <a:r>
              <a:rPr lang="en-US" altLang="en-US" sz="2800"/>
              <a:t>Errors in Lake Surface Properties</a:t>
            </a:r>
          </a:p>
          <a:p>
            <a:pPr>
              <a:lnSpc>
                <a:spcPct val="110000"/>
              </a:lnSpc>
              <a:buFontTx/>
              <a:buNone/>
            </a:pPr>
            <a:r>
              <a:rPr lang="en-US" altLang="en-US" sz="2800"/>
              <a:t>	(</a:t>
            </a:r>
            <a:r>
              <a:rPr lang="en-US" altLang="en-US" sz="2800" i="1"/>
              <a:t>Salinity, Roughness</a:t>
            </a:r>
            <a:r>
              <a:rPr lang="en-US" altLang="en-US" sz="2800"/>
              <a:t>)</a:t>
            </a:r>
          </a:p>
          <a:p>
            <a:pPr>
              <a:lnSpc>
                <a:spcPct val="110000"/>
              </a:lnSpc>
            </a:pPr>
            <a:r>
              <a:rPr lang="en-US" altLang="en-US" sz="2800"/>
              <a:t>Errors in Effective Evaporating AreaErrors in Effective Area for Precipitation</a:t>
            </a:r>
          </a:p>
          <a:p>
            <a:pPr>
              <a:lnSpc>
                <a:spcPct val="110000"/>
              </a:lnSpc>
            </a:pPr>
            <a:r>
              <a:rPr lang="en-US" altLang="en-US" sz="2800"/>
              <a:t>Lake Heat Storage</a:t>
            </a:r>
          </a:p>
          <a:p>
            <a:pPr>
              <a:lnSpc>
                <a:spcPct val="110000"/>
              </a:lnSpc>
            </a:pPr>
            <a:r>
              <a:rPr lang="en-US" altLang="en-US" sz="2800"/>
              <a:t>Freshwater surface lenses</a:t>
            </a:r>
          </a:p>
          <a:p>
            <a:pPr>
              <a:lnSpc>
                <a:spcPct val="110000"/>
              </a:lnSpc>
            </a:pPr>
            <a:endParaRPr lang="en-US" altLang="en-US" sz="2800"/>
          </a:p>
        </p:txBody>
      </p:sp>
      <p:pic>
        <p:nvPicPr>
          <p:cNvPr id="94212" name="Picture 4" descr="MCj00786230000[1]">
            <a:extLst>
              <a:ext uri="{FF2B5EF4-FFF2-40B4-BE49-F238E27FC236}">
                <a16:creationId xmlns:a16="http://schemas.microsoft.com/office/drawing/2014/main" id="{129DAA99-CE3A-402D-B500-3C220503DF38}"/>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705600" y="42863"/>
            <a:ext cx="2209800" cy="16843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2098" name="Picture 2" descr="GSL">
            <a:extLst>
              <a:ext uri="{FF2B5EF4-FFF2-40B4-BE49-F238E27FC236}">
                <a16:creationId xmlns:a16="http://schemas.microsoft.com/office/drawing/2014/main" id="{54445624-8A28-4972-AB69-A6AFBC669269}"/>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81200" y="3443288"/>
            <a:ext cx="4419600" cy="3414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2099" name="Rectangle 3">
            <a:extLst>
              <a:ext uri="{FF2B5EF4-FFF2-40B4-BE49-F238E27FC236}">
                <a16:creationId xmlns:a16="http://schemas.microsoft.com/office/drawing/2014/main" id="{5842EE80-5578-4F1E-9800-19776E847A2C}"/>
              </a:ext>
            </a:extLst>
          </p:cNvPr>
          <p:cNvSpPr>
            <a:spLocks noGrp="1" noChangeArrowheads="1"/>
          </p:cNvSpPr>
          <p:nvPr>
            <p:ph type="title"/>
          </p:nvPr>
        </p:nvSpPr>
        <p:spPr>
          <a:xfrm>
            <a:off x="468313" y="200025"/>
            <a:ext cx="3581400" cy="1173163"/>
          </a:xfrm>
          <a:noFill/>
          <a:ln/>
        </p:spPr>
        <p:txBody>
          <a:bodyPr/>
          <a:lstStyle/>
          <a:p>
            <a:r>
              <a:rPr lang="en-US" altLang="en-US" sz="4000" i="1">
                <a:effectLst>
                  <a:outerShdw blurRad="38100" dist="38100" dir="2700000" algn="tl">
                    <a:srgbClr val="C0C0C0"/>
                  </a:outerShdw>
                </a:effectLst>
              </a:rPr>
              <a:t>Conclusions</a:t>
            </a:r>
          </a:p>
        </p:txBody>
      </p:sp>
      <p:sp>
        <p:nvSpPr>
          <p:cNvPr id="132100" name="Rectangle 4">
            <a:extLst>
              <a:ext uri="{FF2B5EF4-FFF2-40B4-BE49-F238E27FC236}">
                <a16:creationId xmlns:a16="http://schemas.microsoft.com/office/drawing/2014/main" id="{F8370C75-C74A-4629-9007-A4419D9A961F}"/>
              </a:ext>
            </a:extLst>
          </p:cNvPr>
          <p:cNvSpPr>
            <a:spLocks noChangeArrowheads="1"/>
          </p:cNvSpPr>
          <p:nvPr/>
        </p:nvSpPr>
        <p:spPr bwMode="auto">
          <a:xfrm>
            <a:off x="533400" y="1752600"/>
            <a:ext cx="1752600" cy="838200"/>
          </a:xfrm>
          <a:prstGeom prst="rect">
            <a:avLst/>
          </a:prstGeom>
          <a:solidFill>
            <a:schemeClr val="bg1"/>
          </a:solidFill>
          <a:ln w="9525">
            <a:solidFill>
              <a:srgbClr val="DDDDD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101" name="Text Box 5">
            <a:extLst>
              <a:ext uri="{FF2B5EF4-FFF2-40B4-BE49-F238E27FC236}">
                <a16:creationId xmlns:a16="http://schemas.microsoft.com/office/drawing/2014/main" id="{B417A572-1797-41C9-AE8A-CCFCB3EEA4FE}"/>
              </a:ext>
            </a:extLst>
          </p:cNvPr>
          <p:cNvSpPr txBox="1">
            <a:spLocks noChangeArrowheads="1"/>
          </p:cNvSpPr>
          <p:nvPr/>
        </p:nvSpPr>
        <p:spPr bwMode="auto">
          <a:xfrm>
            <a:off x="685800" y="1981200"/>
            <a:ext cx="152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1600">
                <a:solidFill>
                  <a:srgbClr val="DDDDDD"/>
                </a:solidFill>
                <a:latin typeface="Tahoma" panose="020B0604030504040204" pitchFamily="34" charset="0"/>
              </a:rPr>
              <a:t>Air Humidity</a:t>
            </a:r>
          </a:p>
        </p:txBody>
      </p:sp>
      <p:sp>
        <p:nvSpPr>
          <p:cNvPr id="132102" name="Rectangle 6">
            <a:extLst>
              <a:ext uri="{FF2B5EF4-FFF2-40B4-BE49-F238E27FC236}">
                <a16:creationId xmlns:a16="http://schemas.microsoft.com/office/drawing/2014/main" id="{7B878591-C877-4B20-B1C4-C95B92CB6529}"/>
              </a:ext>
            </a:extLst>
          </p:cNvPr>
          <p:cNvSpPr>
            <a:spLocks noChangeArrowheads="1"/>
          </p:cNvSpPr>
          <p:nvPr/>
        </p:nvSpPr>
        <p:spPr bwMode="auto">
          <a:xfrm>
            <a:off x="5257800" y="3276600"/>
            <a:ext cx="1752600" cy="838200"/>
          </a:xfrm>
          <a:prstGeom prst="rect">
            <a:avLst/>
          </a:prstGeom>
          <a:solidFill>
            <a:schemeClr val="bg1"/>
          </a:solidFill>
          <a:ln w="9525">
            <a:solidFill>
              <a:srgbClr val="DDDDD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103" name="Rectangle 7">
            <a:extLst>
              <a:ext uri="{FF2B5EF4-FFF2-40B4-BE49-F238E27FC236}">
                <a16:creationId xmlns:a16="http://schemas.microsoft.com/office/drawing/2014/main" id="{70F14B34-C35B-4928-9C8F-72BEDEE762BC}"/>
              </a:ext>
            </a:extLst>
          </p:cNvPr>
          <p:cNvSpPr>
            <a:spLocks noChangeArrowheads="1"/>
          </p:cNvSpPr>
          <p:nvPr/>
        </p:nvSpPr>
        <p:spPr bwMode="auto">
          <a:xfrm>
            <a:off x="4038600" y="838200"/>
            <a:ext cx="1752600" cy="838200"/>
          </a:xfrm>
          <a:prstGeom prst="rect">
            <a:avLst/>
          </a:prstGeom>
          <a:solidFill>
            <a:schemeClr val="bg1"/>
          </a:solidFill>
          <a:ln w="9525" algn="ctr">
            <a:solidFill>
              <a:srgbClr val="DDDDD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104" name="Rectangle 8">
            <a:extLst>
              <a:ext uri="{FF2B5EF4-FFF2-40B4-BE49-F238E27FC236}">
                <a16:creationId xmlns:a16="http://schemas.microsoft.com/office/drawing/2014/main" id="{C1696936-E3BA-4A5C-9940-81DAC7114C50}"/>
              </a:ext>
            </a:extLst>
          </p:cNvPr>
          <p:cNvSpPr>
            <a:spLocks noChangeArrowheads="1"/>
          </p:cNvSpPr>
          <p:nvPr/>
        </p:nvSpPr>
        <p:spPr bwMode="auto">
          <a:xfrm>
            <a:off x="381000" y="3429000"/>
            <a:ext cx="1752600" cy="838200"/>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105" name="Rectangle 9">
            <a:extLst>
              <a:ext uri="{FF2B5EF4-FFF2-40B4-BE49-F238E27FC236}">
                <a16:creationId xmlns:a16="http://schemas.microsoft.com/office/drawing/2014/main" id="{49A9E552-04C1-4660-878B-6E67CB33C0AB}"/>
              </a:ext>
            </a:extLst>
          </p:cNvPr>
          <p:cNvSpPr>
            <a:spLocks noChangeArrowheads="1"/>
          </p:cNvSpPr>
          <p:nvPr/>
        </p:nvSpPr>
        <p:spPr bwMode="auto">
          <a:xfrm>
            <a:off x="4343400" y="1981200"/>
            <a:ext cx="1752600" cy="838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106" name="Rectangle 10">
            <a:extLst>
              <a:ext uri="{FF2B5EF4-FFF2-40B4-BE49-F238E27FC236}">
                <a16:creationId xmlns:a16="http://schemas.microsoft.com/office/drawing/2014/main" id="{8E5C5028-54FE-4A63-BD48-5E802136D37D}"/>
              </a:ext>
            </a:extLst>
          </p:cNvPr>
          <p:cNvSpPr>
            <a:spLocks noChangeArrowheads="1"/>
          </p:cNvSpPr>
          <p:nvPr/>
        </p:nvSpPr>
        <p:spPr bwMode="auto">
          <a:xfrm>
            <a:off x="7315200" y="4572000"/>
            <a:ext cx="1752600" cy="838200"/>
          </a:xfrm>
          <a:prstGeom prst="rect">
            <a:avLst/>
          </a:prstGeom>
          <a:solidFill>
            <a:schemeClr val="bg1"/>
          </a:solidFill>
          <a:ln w="9525">
            <a:solidFill>
              <a:srgbClr val="DDDDD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107" name="Rectangle 11">
            <a:extLst>
              <a:ext uri="{FF2B5EF4-FFF2-40B4-BE49-F238E27FC236}">
                <a16:creationId xmlns:a16="http://schemas.microsoft.com/office/drawing/2014/main" id="{95243DAA-7B8B-40D8-AB53-70FD773EF202}"/>
              </a:ext>
            </a:extLst>
          </p:cNvPr>
          <p:cNvSpPr>
            <a:spLocks noChangeArrowheads="1"/>
          </p:cNvSpPr>
          <p:nvPr/>
        </p:nvSpPr>
        <p:spPr bwMode="auto">
          <a:xfrm>
            <a:off x="7086600" y="1600200"/>
            <a:ext cx="1752600" cy="838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108" name="Rectangle 12">
            <a:extLst>
              <a:ext uri="{FF2B5EF4-FFF2-40B4-BE49-F238E27FC236}">
                <a16:creationId xmlns:a16="http://schemas.microsoft.com/office/drawing/2014/main" id="{FC4B45D2-9DE6-4B74-BED8-85A02E8FB57E}"/>
              </a:ext>
            </a:extLst>
          </p:cNvPr>
          <p:cNvSpPr>
            <a:spLocks noChangeArrowheads="1"/>
          </p:cNvSpPr>
          <p:nvPr/>
        </p:nvSpPr>
        <p:spPr bwMode="auto">
          <a:xfrm>
            <a:off x="5943600" y="5715000"/>
            <a:ext cx="1752600" cy="838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109" name="Rectangle 13">
            <a:extLst>
              <a:ext uri="{FF2B5EF4-FFF2-40B4-BE49-F238E27FC236}">
                <a16:creationId xmlns:a16="http://schemas.microsoft.com/office/drawing/2014/main" id="{0C059864-D2A2-4F4E-AA15-E60A54F2E2E8}"/>
              </a:ext>
            </a:extLst>
          </p:cNvPr>
          <p:cNvSpPr>
            <a:spLocks noChangeArrowheads="1"/>
          </p:cNvSpPr>
          <p:nvPr/>
        </p:nvSpPr>
        <p:spPr bwMode="auto">
          <a:xfrm>
            <a:off x="457200" y="5257800"/>
            <a:ext cx="1752600" cy="838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110" name="Text Box 14">
            <a:extLst>
              <a:ext uri="{FF2B5EF4-FFF2-40B4-BE49-F238E27FC236}">
                <a16:creationId xmlns:a16="http://schemas.microsoft.com/office/drawing/2014/main" id="{95601FFA-6B1A-46EC-98BF-0E38960AA024}"/>
              </a:ext>
            </a:extLst>
          </p:cNvPr>
          <p:cNvSpPr txBox="1">
            <a:spLocks noChangeArrowheads="1"/>
          </p:cNvSpPr>
          <p:nvPr/>
        </p:nvSpPr>
        <p:spPr bwMode="auto">
          <a:xfrm>
            <a:off x="6019800" y="5943600"/>
            <a:ext cx="152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1600">
                <a:latin typeface="Tahoma" panose="020B0604030504040204" pitchFamily="34" charset="0"/>
              </a:rPr>
              <a:t>Streamflow</a:t>
            </a:r>
          </a:p>
        </p:txBody>
      </p:sp>
      <p:sp>
        <p:nvSpPr>
          <p:cNvPr id="132111" name="Text Box 15">
            <a:extLst>
              <a:ext uri="{FF2B5EF4-FFF2-40B4-BE49-F238E27FC236}">
                <a16:creationId xmlns:a16="http://schemas.microsoft.com/office/drawing/2014/main" id="{64BFEE89-172B-4C35-92D5-91831890A9F5}"/>
              </a:ext>
            </a:extLst>
          </p:cNvPr>
          <p:cNvSpPr txBox="1">
            <a:spLocks noChangeArrowheads="1"/>
          </p:cNvSpPr>
          <p:nvPr/>
        </p:nvSpPr>
        <p:spPr bwMode="auto">
          <a:xfrm>
            <a:off x="7467600" y="4570413"/>
            <a:ext cx="1524000" cy="835025"/>
          </a:xfrm>
          <a:prstGeom prst="rect">
            <a:avLst/>
          </a:prstGeom>
          <a:noFill/>
          <a:ln w="9525">
            <a:solidFill>
              <a:srgbClr val="DDDDDD"/>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1600">
                <a:solidFill>
                  <a:srgbClr val="DDDDDD"/>
                </a:solidFill>
                <a:latin typeface="Tahoma" panose="020B0604030504040204" pitchFamily="34" charset="0"/>
              </a:rPr>
              <a:t>Soil Moisture And Groundwater</a:t>
            </a:r>
          </a:p>
        </p:txBody>
      </p:sp>
      <p:sp>
        <p:nvSpPr>
          <p:cNvPr id="132112" name="Text Box 16">
            <a:extLst>
              <a:ext uri="{FF2B5EF4-FFF2-40B4-BE49-F238E27FC236}">
                <a16:creationId xmlns:a16="http://schemas.microsoft.com/office/drawing/2014/main" id="{313E71FA-AA15-4CA0-B5A6-81D7E62A6FEA}"/>
              </a:ext>
            </a:extLst>
          </p:cNvPr>
          <p:cNvSpPr txBox="1">
            <a:spLocks noChangeArrowheads="1"/>
          </p:cNvSpPr>
          <p:nvPr/>
        </p:nvSpPr>
        <p:spPr bwMode="auto">
          <a:xfrm>
            <a:off x="5410200" y="3429000"/>
            <a:ext cx="1524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1600">
                <a:solidFill>
                  <a:srgbClr val="DDDDDD"/>
                </a:solidFill>
                <a:latin typeface="Tahoma" panose="020B0604030504040204" pitchFamily="34" charset="0"/>
              </a:rPr>
              <a:t>Mountain Snowpack</a:t>
            </a:r>
          </a:p>
        </p:txBody>
      </p:sp>
      <p:sp>
        <p:nvSpPr>
          <p:cNvPr id="132113" name="Text Box 17">
            <a:extLst>
              <a:ext uri="{FF2B5EF4-FFF2-40B4-BE49-F238E27FC236}">
                <a16:creationId xmlns:a16="http://schemas.microsoft.com/office/drawing/2014/main" id="{630B3741-CEA5-4C4F-A195-A31A3FF37492}"/>
              </a:ext>
            </a:extLst>
          </p:cNvPr>
          <p:cNvSpPr txBox="1">
            <a:spLocks noChangeArrowheads="1"/>
          </p:cNvSpPr>
          <p:nvPr/>
        </p:nvSpPr>
        <p:spPr bwMode="auto">
          <a:xfrm>
            <a:off x="7239000" y="1828800"/>
            <a:ext cx="152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1600">
                <a:latin typeface="Tahoma" panose="020B0604030504040204" pitchFamily="34" charset="0"/>
              </a:rPr>
              <a:t>Precipitation</a:t>
            </a:r>
          </a:p>
        </p:txBody>
      </p:sp>
      <p:sp>
        <p:nvSpPr>
          <p:cNvPr id="132114" name="Text Box 18">
            <a:extLst>
              <a:ext uri="{FF2B5EF4-FFF2-40B4-BE49-F238E27FC236}">
                <a16:creationId xmlns:a16="http://schemas.microsoft.com/office/drawing/2014/main" id="{CDC6503D-6F98-41B0-8E8E-E63EBF1B7846}"/>
              </a:ext>
            </a:extLst>
          </p:cNvPr>
          <p:cNvSpPr txBox="1">
            <a:spLocks noChangeArrowheads="1"/>
          </p:cNvSpPr>
          <p:nvPr/>
        </p:nvSpPr>
        <p:spPr bwMode="auto">
          <a:xfrm>
            <a:off x="4419600" y="2209800"/>
            <a:ext cx="152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1600">
                <a:latin typeface="Tahoma" panose="020B0604030504040204" pitchFamily="34" charset="0"/>
              </a:rPr>
              <a:t>Air Temp.</a:t>
            </a:r>
          </a:p>
        </p:txBody>
      </p:sp>
      <p:sp>
        <p:nvSpPr>
          <p:cNvPr id="132115" name="Text Box 19">
            <a:extLst>
              <a:ext uri="{FF2B5EF4-FFF2-40B4-BE49-F238E27FC236}">
                <a16:creationId xmlns:a16="http://schemas.microsoft.com/office/drawing/2014/main" id="{9772F29F-93C4-4FC6-B853-3C3177484C25}"/>
              </a:ext>
            </a:extLst>
          </p:cNvPr>
          <p:cNvSpPr txBox="1">
            <a:spLocks noChangeArrowheads="1"/>
          </p:cNvSpPr>
          <p:nvPr/>
        </p:nvSpPr>
        <p:spPr bwMode="auto">
          <a:xfrm>
            <a:off x="533400" y="3733800"/>
            <a:ext cx="152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1600">
                <a:latin typeface="Tahoma" panose="020B0604030504040204" pitchFamily="34" charset="0"/>
              </a:rPr>
              <a:t>Evaporation</a:t>
            </a:r>
          </a:p>
        </p:txBody>
      </p:sp>
      <p:sp>
        <p:nvSpPr>
          <p:cNvPr id="132116" name="Text Box 20">
            <a:extLst>
              <a:ext uri="{FF2B5EF4-FFF2-40B4-BE49-F238E27FC236}">
                <a16:creationId xmlns:a16="http://schemas.microsoft.com/office/drawing/2014/main" id="{660A4A24-9C3B-43CF-B88C-FE899AF728FF}"/>
              </a:ext>
            </a:extLst>
          </p:cNvPr>
          <p:cNvSpPr txBox="1">
            <a:spLocks noChangeArrowheads="1"/>
          </p:cNvSpPr>
          <p:nvPr/>
        </p:nvSpPr>
        <p:spPr bwMode="auto">
          <a:xfrm>
            <a:off x="4191000" y="914400"/>
            <a:ext cx="1524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1600">
                <a:solidFill>
                  <a:srgbClr val="DDDDDD"/>
                </a:solidFill>
                <a:latin typeface="Tahoma" panose="020B0604030504040204" pitchFamily="34" charset="0"/>
              </a:rPr>
              <a:t>Solar Radiation</a:t>
            </a:r>
          </a:p>
        </p:txBody>
      </p:sp>
      <p:sp>
        <p:nvSpPr>
          <p:cNvPr id="132117" name="Text Box 21">
            <a:extLst>
              <a:ext uri="{FF2B5EF4-FFF2-40B4-BE49-F238E27FC236}">
                <a16:creationId xmlns:a16="http://schemas.microsoft.com/office/drawing/2014/main" id="{A808D261-33DC-4E4E-A434-03BD76768479}"/>
              </a:ext>
            </a:extLst>
          </p:cNvPr>
          <p:cNvSpPr txBox="1">
            <a:spLocks noChangeArrowheads="1"/>
          </p:cNvSpPr>
          <p:nvPr/>
        </p:nvSpPr>
        <p:spPr bwMode="auto">
          <a:xfrm>
            <a:off x="609600" y="5486400"/>
            <a:ext cx="152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1600">
                <a:latin typeface="Tahoma" panose="020B0604030504040204" pitchFamily="34" charset="0"/>
              </a:rPr>
              <a:t>Salinity</a:t>
            </a:r>
          </a:p>
        </p:txBody>
      </p:sp>
      <p:sp>
        <p:nvSpPr>
          <p:cNvPr id="132118" name="Line 22">
            <a:extLst>
              <a:ext uri="{FF2B5EF4-FFF2-40B4-BE49-F238E27FC236}">
                <a16:creationId xmlns:a16="http://schemas.microsoft.com/office/drawing/2014/main" id="{40BB0AF8-AA01-45FD-A9D8-784A4623DC1F}"/>
              </a:ext>
            </a:extLst>
          </p:cNvPr>
          <p:cNvSpPr>
            <a:spLocks noChangeShapeType="1"/>
          </p:cNvSpPr>
          <p:nvPr/>
        </p:nvSpPr>
        <p:spPr bwMode="auto">
          <a:xfrm flipH="1">
            <a:off x="3810000" y="5867400"/>
            <a:ext cx="2133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19" name="Line 23">
            <a:extLst>
              <a:ext uri="{FF2B5EF4-FFF2-40B4-BE49-F238E27FC236}">
                <a16:creationId xmlns:a16="http://schemas.microsoft.com/office/drawing/2014/main" id="{58F2ACD1-D976-4D99-8DA1-51E5FCA3FADC}"/>
              </a:ext>
            </a:extLst>
          </p:cNvPr>
          <p:cNvSpPr>
            <a:spLocks noChangeShapeType="1"/>
          </p:cNvSpPr>
          <p:nvPr/>
        </p:nvSpPr>
        <p:spPr bwMode="auto">
          <a:xfrm flipH="1">
            <a:off x="2209800" y="5638800"/>
            <a:ext cx="1143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20" name="Line 24">
            <a:extLst>
              <a:ext uri="{FF2B5EF4-FFF2-40B4-BE49-F238E27FC236}">
                <a16:creationId xmlns:a16="http://schemas.microsoft.com/office/drawing/2014/main" id="{26309D24-DF54-4B61-AE64-C0B9FF406C76}"/>
              </a:ext>
            </a:extLst>
          </p:cNvPr>
          <p:cNvSpPr>
            <a:spLocks noChangeShapeType="1"/>
          </p:cNvSpPr>
          <p:nvPr/>
        </p:nvSpPr>
        <p:spPr bwMode="auto">
          <a:xfrm flipV="1">
            <a:off x="1219200" y="4267200"/>
            <a:ext cx="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21" name="Line 25">
            <a:extLst>
              <a:ext uri="{FF2B5EF4-FFF2-40B4-BE49-F238E27FC236}">
                <a16:creationId xmlns:a16="http://schemas.microsoft.com/office/drawing/2014/main" id="{1A225D64-3FBA-41FC-8FF6-7AA316517F9A}"/>
              </a:ext>
            </a:extLst>
          </p:cNvPr>
          <p:cNvSpPr>
            <a:spLocks noChangeShapeType="1"/>
          </p:cNvSpPr>
          <p:nvPr/>
        </p:nvSpPr>
        <p:spPr bwMode="auto">
          <a:xfrm>
            <a:off x="2133600" y="3810000"/>
            <a:ext cx="1066800" cy="1447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22" name="Line 26">
            <a:extLst>
              <a:ext uri="{FF2B5EF4-FFF2-40B4-BE49-F238E27FC236}">
                <a16:creationId xmlns:a16="http://schemas.microsoft.com/office/drawing/2014/main" id="{440F5782-2E16-4DA9-999C-16FB7C30C8A0}"/>
              </a:ext>
            </a:extLst>
          </p:cNvPr>
          <p:cNvSpPr>
            <a:spLocks noChangeShapeType="1"/>
          </p:cNvSpPr>
          <p:nvPr/>
        </p:nvSpPr>
        <p:spPr bwMode="auto">
          <a:xfrm flipH="1">
            <a:off x="1600200" y="1371600"/>
            <a:ext cx="2438400" cy="2057400"/>
          </a:xfrm>
          <a:prstGeom prst="line">
            <a:avLst/>
          </a:prstGeom>
          <a:noFill/>
          <a:ln w="9525">
            <a:solidFill>
              <a:srgbClr val="DDDDDD"/>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23" name="Line 27">
            <a:extLst>
              <a:ext uri="{FF2B5EF4-FFF2-40B4-BE49-F238E27FC236}">
                <a16:creationId xmlns:a16="http://schemas.microsoft.com/office/drawing/2014/main" id="{4E73FB01-4E98-4AFB-BDBA-C6D987DF2375}"/>
              </a:ext>
            </a:extLst>
          </p:cNvPr>
          <p:cNvSpPr>
            <a:spLocks noChangeShapeType="1"/>
          </p:cNvSpPr>
          <p:nvPr/>
        </p:nvSpPr>
        <p:spPr bwMode="auto">
          <a:xfrm>
            <a:off x="5029200" y="16764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24" name="Line 28">
            <a:extLst>
              <a:ext uri="{FF2B5EF4-FFF2-40B4-BE49-F238E27FC236}">
                <a16:creationId xmlns:a16="http://schemas.microsoft.com/office/drawing/2014/main" id="{6310B08B-65BE-4893-B02E-CE6379C8E0B3}"/>
              </a:ext>
            </a:extLst>
          </p:cNvPr>
          <p:cNvSpPr>
            <a:spLocks noChangeShapeType="1"/>
          </p:cNvSpPr>
          <p:nvPr/>
        </p:nvSpPr>
        <p:spPr bwMode="auto">
          <a:xfrm>
            <a:off x="1143000" y="2590800"/>
            <a:ext cx="0" cy="838200"/>
          </a:xfrm>
          <a:prstGeom prst="line">
            <a:avLst/>
          </a:prstGeom>
          <a:noFill/>
          <a:ln w="9525">
            <a:solidFill>
              <a:srgbClr val="DDDDDD"/>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25" name="Line 29">
            <a:extLst>
              <a:ext uri="{FF2B5EF4-FFF2-40B4-BE49-F238E27FC236}">
                <a16:creationId xmlns:a16="http://schemas.microsoft.com/office/drawing/2014/main" id="{848FD435-A2C3-4ED5-9B83-1A1FA229A060}"/>
              </a:ext>
            </a:extLst>
          </p:cNvPr>
          <p:cNvSpPr>
            <a:spLocks noChangeShapeType="1"/>
          </p:cNvSpPr>
          <p:nvPr/>
        </p:nvSpPr>
        <p:spPr bwMode="auto">
          <a:xfrm flipH="1">
            <a:off x="2133600" y="2590800"/>
            <a:ext cx="22098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26" name="Line 30">
            <a:extLst>
              <a:ext uri="{FF2B5EF4-FFF2-40B4-BE49-F238E27FC236}">
                <a16:creationId xmlns:a16="http://schemas.microsoft.com/office/drawing/2014/main" id="{B3BF549B-6CAA-4F79-9EE6-007A3DAF88E9}"/>
              </a:ext>
            </a:extLst>
          </p:cNvPr>
          <p:cNvSpPr>
            <a:spLocks noChangeShapeType="1"/>
          </p:cNvSpPr>
          <p:nvPr/>
        </p:nvSpPr>
        <p:spPr bwMode="auto">
          <a:xfrm>
            <a:off x="5943600" y="2819400"/>
            <a:ext cx="76200" cy="457200"/>
          </a:xfrm>
          <a:prstGeom prst="line">
            <a:avLst/>
          </a:prstGeom>
          <a:noFill/>
          <a:ln w="9525">
            <a:solidFill>
              <a:srgbClr val="DDDDDD"/>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27" name="Line 31">
            <a:extLst>
              <a:ext uri="{FF2B5EF4-FFF2-40B4-BE49-F238E27FC236}">
                <a16:creationId xmlns:a16="http://schemas.microsoft.com/office/drawing/2014/main" id="{EEB477B3-873A-4EAB-9484-4AB933B7EF68}"/>
              </a:ext>
            </a:extLst>
          </p:cNvPr>
          <p:cNvSpPr>
            <a:spLocks noChangeShapeType="1"/>
          </p:cNvSpPr>
          <p:nvPr/>
        </p:nvSpPr>
        <p:spPr bwMode="auto">
          <a:xfrm flipH="1">
            <a:off x="6858000" y="2438400"/>
            <a:ext cx="304800" cy="838200"/>
          </a:xfrm>
          <a:prstGeom prst="line">
            <a:avLst/>
          </a:prstGeom>
          <a:noFill/>
          <a:ln w="9525">
            <a:solidFill>
              <a:srgbClr val="DDDDDD"/>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28" name="Line 32">
            <a:extLst>
              <a:ext uri="{FF2B5EF4-FFF2-40B4-BE49-F238E27FC236}">
                <a16:creationId xmlns:a16="http://schemas.microsoft.com/office/drawing/2014/main" id="{4119A802-212B-497B-9782-50539A5FED3E}"/>
              </a:ext>
            </a:extLst>
          </p:cNvPr>
          <p:cNvSpPr>
            <a:spLocks noChangeShapeType="1"/>
          </p:cNvSpPr>
          <p:nvPr/>
        </p:nvSpPr>
        <p:spPr bwMode="auto">
          <a:xfrm>
            <a:off x="8610600" y="2438400"/>
            <a:ext cx="0" cy="2133600"/>
          </a:xfrm>
          <a:prstGeom prst="line">
            <a:avLst/>
          </a:prstGeom>
          <a:noFill/>
          <a:ln w="9525">
            <a:solidFill>
              <a:srgbClr val="DDDDDD"/>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29" name="Line 33">
            <a:extLst>
              <a:ext uri="{FF2B5EF4-FFF2-40B4-BE49-F238E27FC236}">
                <a16:creationId xmlns:a16="http://schemas.microsoft.com/office/drawing/2014/main" id="{750704B2-D255-4D58-954E-5814D5E71222}"/>
              </a:ext>
            </a:extLst>
          </p:cNvPr>
          <p:cNvSpPr>
            <a:spLocks noChangeShapeType="1"/>
          </p:cNvSpPr>
          <p:nvPr/>
        </p:nvSpPr>
        <p:spPr bwMode="auto">
          <a:xfrm flipH="1">
            <a:off x="7312025" y="2438400"/>
            <a:ext cx="79375" cy="32654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30" name="Line 34">
            <a:extLst>
              <a:ext uri="{FF2B5EF4-FFF2-40B4-BE49-F238E27FC236}">
                <a16:creationId xmlns:a16="http://schemas.microsoft.com/office/drawing/2014/main" id="{CA81DD37-EADF-4CDF-B2AE-A69B6636B636}"/>
              </a:ext>
            </a:extLst>
          </p:cNvPr>
          <p:cNvSpPr>
            <a:spLocks noChangeShapeType="1"/>
          </p:cNvSpPr>
          <p:nvPr/>
        </p:nvSpPr>
        <p:spPr bwMode="auto">
          <a:xfrm flipH="1">
            <a:off x="7391400" y="5410200"/>
            <a:ext cx="152400" cy="304800"/>
          </a:xfrm>
          <a:prstGeom prst="line">
            <a:avLst/>
          </a:prstGeom>
          <a:noFill/>
          <a:ln w="9525">
            <a:solidFill>
              <a:srgbClr val="DDDDDD"/>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31" name="Line 35">
            <a:extLst>
              <a:ext uri="{FF2B5EF4-FFF2-40B4-BE49-F238E27FC236}">
                <a16:creationId xmlns:a16="http://schemas.microsoft.com/office/drawing/2014/main" id="{4D1EE1EE-FB65-4749-8653-FE38FDA85472}"/>
              </a:ext>
            </a:extLst>
          </p:cNvPr>
          <p:cNvSpPr>
            <a:spLocks noChangeShapeType="1"/>
          </p:cNvSpPr>
          <p:nvPr/>
        </p:nvSpPr>
        <p:spPr bwMode="auto">
          <a:xfrm flipH="1">
            <a:off x="3810000" y="6629400"/>
            <a:ext cx="4648200" cy="0"/>
          </a:xfrm>
          <a:prstGeom prst="line">
            <a:avLst/>
          </a:prstGeom>
          <a:noFill/>
          <a:ln w="9525">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32" name="Line 36">
            <a:extLst>
              <a:ext uri="{FF2B5EF4-FFF2-40B4-BE49-F238E27FC236}">
                <a16:creationId xmlns:a16="http://schemas.microsoft.com/office/drawing/2014/main" id="{B14CD1B9-6FBF-4498-ADBD-DFB9C63D65E9}"/>
              </a:ext>
            </a:extLst>
          </p:cNvPr>
          <p:cNvSpPr>
            <a:spLocks noChangeShapeType="1"/>
          </p:cNvSpPr>
          <p:nvPr/>
        </p:nvSpPr>
        <p:spPr bwMode="auto">
          <a:xfrm flipV="1">
            <a:off x="3810000" y="6096000"/>
            <a:ext cx="0" cy="533400"/>
          </a:xfrm>
          <a:prstGeom prst="line">
            <a:avLst/>
          </a:prstGeom>
          <a:noFill/>
          <a:ln w="9525">
            <a:solidFill>
              <a:srgbClr val="DDDDDD"/>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33" name="Line 37">
            <a:extLst>
              <a:ext uri="{FF2B5EF4-FFF2-40B4-BE49-F238E27FC236}">
                <a16:creationId xmlns:a16="http://schemas.microsoft.com/office/drawing/2014/main" id="{64935595-2BF5-4E35-A610-43231A5259A4}"/>
              </a:ext>
            </a:extLst>
          </p:cNvPr>
          <p:cNvSpPr>
            <a:spLocks noChangeShapeType="1"/>
          </p:cNvSpPr>
          <p:nvPr/>
        </p:nvSpPr>
        <p:spPr bwMode="auto">
          <a:xfrm flipV="1">
            <a:off x="8458200" y="5410200"/>
            <a:ext cx="0" cy="1219200"/>
          </a:xfrm>
          <a:prstGeom prst="line">
            <a:avLst/>
          </a:prstGeom>
          <a:noFill/>
          <a:ln w="9525">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34" name="Line 38">
            <a:extLst>
              <a:ext uri="{FF2B5EF4-FFF2-40B4-BE49-F238E27FC236}">
                <a16:creationId xmlns:a16="http://schemas.microsoft.com/office/drawing/2014/main" id="{4D675AD4-CC49-4850-829A-F8A564EAED83}"/>
              </a:ext>
            </a:extLst>
          </p:cNvPr>
          <p:cNvSpPr>
            <a:spLocks noChangeShapeType="1"/>
          </p:cNvSpPr>
          <p:nvPr/>
        </p:nvSpPr>
        <p:spPr bwMode="auto">
          <a:xfrm>
            <a:off x="6629400" y="4114800"/>
            <a:ext cx="0" cy="1600200"/>
          </a:xfrm>
          <a:prstGeom prst="line">
            <a:avLst/>
          </a:prstGeom>
          <a:noFill/>
          <a:ln w="9525">
            <a:solidFill>
              <a:srgbClr val="DDDDDD"/>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35" name="Line 39">
            <a:extLst>
              <a:ext uri="{FF2B5EF4-FFF2-40B4-BE49-F238E27FC236}">
                <a16:creationId xmlns:a16="http://schemas.microsoft.com/office/drawing/2014/main" id="{980FDD4D-76BE-4D01-9536-A9829130D1DF}"/>
              </a:ext>
            </a:extLst>
          </p:cNvPr>
          <p:cNvSpPr>
            <a:spLocks noChangeShapeType="1"/>
          </p:cNvSpPr>
          <p:nvPr/>
        </p:nvSpPr>
        <p:spPr bwMode="auto">
          <a:xfrm>
            <a:off x="5791200" y="990600"/>
            <a:ext cx="838200" cy="2286000"/>
          </a:xfrm>
          <a:prstGeom prst="line">
            <a:avLst/>
          </a:prstGeom>
          <a:noFill/>
          <a:ln w="9525">
            <a:solidFill>
              <a:srgbClr val="DDDDDD"/>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36" name="Line 40">
            <a:extLst>
              <a:ext uri="{FF2B5EF4-FFF2-40B4-BE49-F238E27FC236}">
                <a16:creationId xmlns:a16="http://schemas.microsoft.com/office/drawing/2014/main" id="{0FC108ED-91A6-409B-AA92-10A8E23ED61A}"/>
              </a:ext>
            </a:extLst>
          </p:cNvPr>
          <p:cNvSpPr>
            <a:spLocks noChangeShapeType="1"/>
          </p:cNvSpPr>
          <p:nvPr/>
        </p:nvSpPr>
        <p:spPr bwMode="auto">
          <a:xfrm>
            <a:off x="7010400" y="3657600"/>
            <a:ext cx="914400" cy="0"/>
          </a:xfrm>
          <a:prstGeom prst="line">
            <a:avLst/>
          </a:prstGeom>
          <a:noFill/>
          <a:ln w="9525">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37" name="Line 41">
            <a:extLst>
              <a:ext uri="{FF2B5EF4-FFF2-40B4-BE49-F238E27FC236}">
                <a16:creationId xmlns:a16="http://schemas.microsoft.com/office/drawing/2014/main" id="{0CD1B5C5-A4BC-47CC-B435-4532FC72F447}"/>
              </a:ext>
            </a:extLst>
          </p:cNvPr>
          <p:cNvSpPr>
            <a:spLocks noChangeShapeType="1"/>
          </p:cNvSpPr>
          <p:nvPr/>
        </p:nvSpPr>
        <p:spPr bwMode="auto">
          <a:xfrm>
            <a:off x="7924800" y="3657600"/>
            <a:ext cx="0" cy="914400"/>
          </a:xfrm>
          <a:prstGeom prst="line">
            <a:avLst/>
          </a:prstGeom>
          <a:noFill/>
          <a:ln w="9525">
            <a:solidFill>
              <a:srgbClr val="DDDDDD"/>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38" name="Line 42">
            <a:extLst>
              <a:ext uri="{FF2B5EF4-FFF2-40B4-BE49-F238E27FC236}">
                <a16:creationId xmlns:a16="http://schemas.microsoft.com/office/drawing/2014/main" id="{F8C27BB3-6FAA-4078-A522-82F831C61F35}"/>
              </a:ext>
            </a:extLst>
          </p:cNvPr>
          <p:cNvSpPr>
            <a:spLocks noChangeShapeType="1"/>
          </p:cNvSpPr>
          <p:nvPr/>
        </p:nvSpPr>
        <p:spPr bwMode="auto">
          <a:xfrm flipH="1">
            <a:off x="7251700" y="2438400"/>
            <a:ext cx="63500" cy="2693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39" name="Line 43">
            <a:extLst>
              <a:ext uri="{FF2B5EF4-FFF2-40B4-BE49-F238E27FC236}">
                <a16:creationId xmlns:a16="http://schemas.microsoft.com/office/drawing/2014/main" id="{38384189-AE9E-4029-831D-96B7ECC9805C}"/>
              </a:ext>
            </a:extLst>
          </p:cNvPr>
          <p:cNvSpPr>
            <a:spLocks noChangeShapeType="1"/>
          </p:cNvSpPr>
          <p:nvPr/>
        </p:nvSpPr>
        <p:spPr bwMode="auto">
          <a:xfrm flipH="1">
            <a:off x="3810000" y="5138738"/>
            <a:ext cx="3425825" cy="5000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32140" name="Group 44">
            <a:extLst>
              <a:ext uri="{FF2B5EF4-FFF2-40B4-BE49-F238E27FC236}">
                <a16:creationId xmlns:a16="http://schemas.microsoft.com/office/drawing/2014/main" id="{F38CDAA6-18A6-4041-98E7-FA79870845C9}"/>
              </a:ext>
            </a:extLst>
          </p:cNvPr>
          <p:cNvGrpSpPr>
            <a:grpSpLocks/>
          </p:cNvGrpSpPr>
          <p:nvPr/>
        </p:nvGrpSpPr>
        <p:grpSpPr bwMode="auto">
          <a:xfrm>
            <a:off x="3475038" y="4271963"/>
            <a:ext cx="2324100" cy="1217612"/>
            <a:chOff x="2189" y="2691"/>
            <a:chExt cx="1464" cy="767"/>
          </a:xfrm>
        </p:grpSpPr>
        <p:sp>
          <p:nvSpPr>
            <p:cNvPr id="132141" name="Rectangle 45">
              <a:extLst>
                <a:ext uri="{FF2B5EF4-FFF2-40B4-BE49-F238E27FC236}">
                  <a16:creationId xmlns:a16="http://schemas.microsoft.com/office/drawing/2014/main" id="{4CAD6D8C-A4E0-49B0-9A54-ADA317B1995F}"/>
                </a:ext>
              </a:extLst>
            </p:cNvPr>
            <p:cNvSpPr>
              <a:spLocks noChangeArrowheads="1"/>
            </p:cNvSpPr>
            <p:nvPr/>
          </p:nvSpPr>
          <p:spPr bwMode="auto">
            <a:xfrm>
              <a:off x="2748" y="2691"/>
              <a:ext cx="905" cy="54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en-US"/>
                <a:t>GSL Level  Volume Area</a:t>
              </a:r>
            </a:p>
          </p:txBody>
        </p:sp>
        <p:sp>
          <p:nvSpPr>
            <p:cNvPr id="132142" name="Line 46">
              <a:extLst>
                <a:ext uri="{FF2B5EF4-FFF2-40B4-BE49-F238E27FC236}">
                  <a16:creationId xmlns:a16="http://schemas.microsoft.com/office/drawing/2014/main" id="{47BFD7CD-7E3A-432B-947E-862AA26117DB}"/>
                </a:ext>
              </a:extLst>
            </p:cNvPr>
            <p:cNvSpPr>
              <a:spLocks noChangeShapeType="1"/>
            </p:cNvSpPr>
            <p:nvPr/>
          </p:nvSpPr>
          <p:spPr bwMode="auto">
            <a:xfrm flipH="1">
              <a:off x="2399" y="2924"/>
              <a:ext cx="34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43" name="Line 47">
              <a:extLst>
                <a:ext uri="{FF2B5EF4-FFF2-40B4-BE49-F238E27FC236}">
                  <a16:creationId xmlns:a16="http://schemas.microsoft.com/office/drawing/2014/main" id="{543940B1-A019-41BB-BA4E-502EEC95DC3A}"/>
                </a:ext>
              </a:extLst>
            </p:cNvPr>
            <p:cNvSpPr>
              <a:spLocks noChangeShapeType="1"/>
            </p:cNvSpPr>
            <p:nvPr/>
          </p:nvSpPr>
          <p:spPr bwMode="auto">
            <a:xfrm flipH="1">
              <a:off x="2189" y="2931"/>
              <a:ext cx="211" cy="5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32144" name="Text Box 48">
            <a:extLst>
              <a:ext uri="{FF2B5EF4-FFF2-40B4-BE49-F238E27FC236}">
                <a16:creationId xmlns:a16="http://schemas.microsoft.com/office/drawing/2014/main" id="{6DC6AFC0-B846-48A1-99EF-3FE1C8F459FE}"/>
              </a:ext>
            </a:extLst>
          </p:cNvPr>
          <p:cNvSpPr txBox="1">
            <a:spLocks noChangeArrowheads="1"/>
          </p:cNvSpPr>
          <p:nvPr/>
        </p:nvSpPr>
        <p:spPr bwMode="auto">
          <a:xfrm>
            <a:off x="4368800" y="5657850"/>
            <a:ext cx="16779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rgbClr val="FF0000"/>
                </a:solidFill>
              </a:rPr>
              <a:t>Dominant</a:t>
            </a:r>
          </a:p>
        </p:txBody>
      </p:sp>
      <p:sp>
        <p:nvSpPr>
          <p:cNvPr id="132145" name="Text Box 49">
            <a:extLst>
              <a:ext uri="{FF2B5EF4-FFF2-40B4-BE49-F238E27FC236}">
                <a16:creationId xmlns:a16="http://schemas.microsoft.com/office/drawing/2014/main" id="{AEB81E49-04D1-456A-85C7-1DA38939B444}"/>
              </a:ext>
            </a:extLst>
          </p:cNvPr>
          <p:cNvSpPr txBox="1">
            <a:spLocks noChangeArrowheads="1"/>
          </p:cNvSpPr>
          <p:nvPr/>
        </p:nvSpPr>
        <p:spPr bwMode="auto">
          <a:xfrm>
            <a:off x="454025" y="4435475"/>
            <a:ext cx="16779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b="1">
                <a:solidFill>
                  <a:srgbClr val="FF0000"/>
                </a:solidFill>
              </a:rPr>
              <a:t>Reduces</a:t>
            </a:r>
          </a:p>
          <a:p>
            <a:pPr algn="ctr"/>
            <a:r>
              <a:rPr lang="en-US" altLang="en-US" sz="2400" b="1">
                <a:solidFill>
                  <a:srgbClr val="FF0000"/>
                </a:solidFill>
                <a:sym typeface="Symbol" panose="05050102010706020507" pitchFamily="18" charset="2"/>
              </a:rPr>
              <a:t>(T,S)</a:t>
            </a:r>
          </a:p>
        </p:txBody>
      </p:sp>
      <p:sp>
        <p:nvSpPr>
          <p:cNvPr id="132146" name="Text Box 50">
            <a:extLst>
              <a:ext uri="{FF2B5EF4-FFF2-40B4-BE49-F238E27FC236}">
                <a16:creationId xmlns:a16="http://schemas.microsoft.com/office/drawing/2014/main" id="{5621D7A7-4C62-4022-9B4F-405DEA5EA258}"/>
              </a:ext>
            </a:extLst>
          </p:cNvPr>
          <p:cNvSpPr txBox="1">
            <a:spLocks noChangeArrowheads="1"/>
          </p:cNvSpPr>
          <p:nvPr/>
        </p:nvSpPr>
        <p:spPr bwMode="auto">
          <a:xfrm rot="-1421118">
            <a:off x="2540000" y="2733675"/>
            <a:ext cx="16779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rgbClr val="FF0000"/>
                </a:solidFill>
              </a:rPr>
              <a:t>Increases</a:t>
            </a:r>
          </a:p>
        </p:txBody>
      </p:sp>
      <p:sp>
        <p:nvSpPr>
          <p:cNvPr id="132147" name="Text Box 51">
            <a:extLst>
              <a:ext uri="{FF2B5EF4-FFF2-40B4-BE49-F238E27FC236}">
                <a16:creationId xmlns:a16="http://schemas.microsoft.com/office/drawing/2014/main" id="{108736B5-7D37-465D-B38C-C924C59FE291}"/>
              </a:ext>
            </a:extLst>
          </p:cNvPr>
          <p:cNvSpPr txBox="1">
            <a:spLocks noChangeArrowheads="1"/>
          </p:cNvSpPr>
          <p:nvPr/>
        </p:nvSpPr>
        <p:spPr bwMode="auto">
          <a:xfrm rot="3253627">
            <a:off x="1785144" y="4028281"/>
            <a:ext cx="16779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solidFill>
                  <a:srgbClr val="FF0000"/>
                </a:solidFill>
              </a:rPr>
              <a:t>Area Control</a:t>
            </a:r>
          </a:p>
        </p:txBody>
      </p:sp>
      <p:sp>
        <p:nvSpPr>
          <p:cNvPr id="132148" name="Text Box 52">
            <a:extLst>
              <a:ext uri="{FF2B5EF4-FFF2-40B4-BE49-F238E27FC236}">
                <a16:creationId xmlns:a16="http://schemas.microsoft.com/office/drawing/2014/main" id="{4C0992BB-62AC-432D-85B8-0DA41F82A196}"/>
              </a:ext>
            </a:extLst>
          </p:cNvPr>
          <p:cNvSpPr txBox="1">
            <a:spLocks noChangeArrowheads="1"/>
          </p:cNvSpPr>
          <p:nvPr/>
        </p:nvSpPr>
        <p:spPr bwMode="auto">
          <a:xfrm>
            <a:off x="2219325" y="5434013"/>
            <a:ext cx="16779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rgbClr val="FF0000"/>
                </a:solidFill>
              </a:rPr>
              <a:t>C</a:t>
            </a:r>
            <a:r>
              <a:rPr lang="en-US" altLang="en-US" sz="2400" b="1">
                <a:solidFill>
                  <a:srgbClr val="FF0000"/>
                </a:solidFill>
                <a:sym typeface="Symbol" panose="05050102010706020507" pitchFamily="18" charset="2"/>
              </a:rPr>
              <a:t></a:t>
            </a:r>
            <a:r>
              <a:rPr lang="en-US" altLang="en-US" sz="2400" b="1">
                <a:solidFill>
                  <a:srgbClr val="FF0000"/>
                </a:solidFill>
              </a:rPr>
              <a:t>L/V</a:t>
            </a:r>
          </a:p>
        </p:txBody>
      </p:sp>
      <p:sp>
        <p:nvSpPr>
          <p:cNvPr id="132149" name="Text Box 53">
            <a:extLst>
              <a:ext uri="{FF2B5EF4-FFF2-40B4-BE49-F238E27FC236}">
                <a16:creationId xmlns:a16="http://schemas.microsoft.com/office/drawing/2014/main" id="{08DCC7F6-8C90-4990-AA0E-1FF625AFE3D9}"/>
              </a:ext>
            </a:extLst>
          </p:cNvPr>
          <p:cNvSpPr txBox="1">
            <a:spLocks noChangeArrowheads="1"/>
          </p:cNvSpPr>
          <p:nvPr/>
        </p:nvSpPr>
        <p:spPr bwMode="auto">
          <a:xfrm>
            <a:off x="5253038" y="2820988"/>
            <a:ext cx="16779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rgbClr val="DDDDDD"/>
                </a:solidFill>
              </a:rPr>
              <a:t>Reduces</a:t>
            </a:r>
          </a:p>
        </p:txBody>
      </p:sp>
      <p:sp>
        <p:nvSpPr>
          <p:cNvPr id="132150" name="Text Box 54">
            <a:extLst>
              <a:ext uri="{FF2B5EF4-FFF2-40B4-BE49-F238E27FC236}">
                <a16:creationId xmlns:a16="http://schemas.microsoft.com/office/drawing/2014/main" id="{8FF7C21D-C01A-4ADF-B78F-B67A12EF31D9}"/>
              </a:ext>
            </a:extLst>
          </p:cNvPr>
          <p:cNvSpPr txBox="1">
            <a:spLocks noChangeArrowheads="1"/>
          </p:cNvSpPr>
          <p:nvPr/>
        </p:nvSpPr>
        <p:spPr bwMode="auto">
          <a:xfrm rot="-445667">
            <a:off x="4267200" y="5178425"/>
            <a:ext cx="1893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rgbClr val="FF0000"/>
                </a:solidFill>
              </a:rPr>
              <a:t>Contributes</a:t>
            </a:r>
          </a:p>
        </p:txBody>
      </p:sp>
      <p:sp>
        <p:nvSpPr>
          <p:cNvPr id="132151" name="Text Box 55">
            <a:extLst>
              <a:ext uri="{FF2B5EF4-FFF2-40B4-BE49-F238E27FC236}">
                <a16:creationId xmlns:a16="http://schemas.microsoft.com/office/drawing/2014/main" id="{CFBF67BA-25F9-470F-A2D8-3C76AE17C8A3}"/>
              </a:ext>
            </a:extLst>
          </p:cNvPr>
          <p:cNvSpPr txBox="1">
            <a:spLocks noChangeArrowheads="1"/>
          </p:cNvSpPr>
          <p:nvPr/>
        </p:nvSpPr>
        <p:spPr bwMode="auto">
          <a:xfrm>
            <a:off x="5897563" y="4370388"/>
            <a:ext cx="16779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rgbClr val="DDDDDD"/>
                </a:solidFill>
              </a:rPr>
              <a:t>Supplies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6F5E4A30-8876-4EB0-BA7B-64F5A0CDC5AE}"/>
              </a:ext>
            </a:extLst>
          </p:cNvPr>
          <p:cNvSpPr>
            <a:spLocks noGrp="1" noChangeArrowheads="1"/>
          </p:cNvSpPr>
          <p:nvPr>
            <p:ph type="title"/>
          </p:nvPr>
        </p:nvSpPr>
        <p:spPr/>
        <p:txBody>
          <a:bodyPr/>
          <a:lstStyle/>
          <a:p>
            <a:r>
              <a:rPr lang="en-US" altLang="en-US" sz="5400" i="1"/>
              <a:t>Summary</a:t>
            </a:r>
          </a:p>
        </p:txBody>
      </p:sp>
      <p:sp>
        <p:nvSpPr>
          <p:cNvPr id="99331" name="Rectangle 3">
            <a:extLst>
              <a:ext uri="{FF2B5EF4-FFF2-40B4-BE49-F238E27FC236}">
                <a16:creationId xmlns:a16="http://schemas.microsoft.com/office/drawing/2014/main" id="{2F497EFB-2837-4297-BB14-3723654DCDA0}"/>
              </a:ext>
            </a:extLst>
          </p:cNvPr>
          <p:cNvSpPr>
            <a:spLocks noGrp="1" noChangeArrowheads="1"/>
          </p:cNvSpPr>
          <p:nvPr>
            <p:ph type="body" idx="1"/>
          </p:nvPr>
        </p:nvSpPr>
        <p:spPr/>
        <p:txBody>
          <a:bodyPr/>
          <a:lstStyle/>
          <a:p>
            <a:pPr>
              <a:lnSpc>
                <a:spcPct val="80000"/>
              </a:lnSpc>
            </a:pPr>
            <a:r>
              <a:rPr lang="en-US" altLang="en-US" sz="2800"/>
              <a:t>Salinity decreases as Lake volume increases.  Evaporation increases as salinity decreases.  This is a stabilizing feedback.</a:t>
            </a:r>
          </a:p>
          <a:p>
            <a:pPr>
              <a:lnSpc>
                <a:spcPct val="80000"/>
              </a:lnSpc>
            </a:pPr>
            <a:r>
              <a:rPr lang="en-US" altLang="en-US" sz="2800"/>
              <a:t>Across the range of salinity observed the percentages of ionic mass contributed by each ion remain essentially constant.</a:t>
            </a:r>
            <a:endParaRPr lang="en-US" altLang="zh-CN" sz="2800">
              <a:ea typeface="SimSun" panose="02010600030101010101" pitchFamily="2" charset="-122"/>
            </a:endParaRPr>
          </a:p>
          <a:p>
            <a:pPr>
              <a:lnSpc>
                <a:spcPct val="80000"/>
              </a:lnSpc>
            </a:pPr>
            <a:r>
              <a:rPr lang="en-US" altLang="en-US" sz="2800"/>
              <a:t>The saturation vapor pressure over the GSL surface is reduced by (10% - 40%) due to salinity.</a:t>
            </a:r>
            <a:endParaRPr lang="en-US" altLang="zh-CN" sz="2800">
              <a:ea typeface="SimSun" panose="02010600030101010101" pitchFamily="2" charset="-122"/>
            </a:endParaRPr>
          </a:p>
          <a:p>
            <a:pPr>
              <a:lnSpc>
                <a:spcPct val="80000"/>
              </a:lnSpc>
            </a:pPr>
            <a:r>
              <a:rPr lang="en-US" altLang="zh-CN" sz="2800">
                <a:ea typeface="SimSun" panose="02010600030101010101" pitchFamily="2" charset="-122"/>
              </a:rPr>
              <a:t>The Penman equation modified for salinity is closer to, but underestimates, mass balance evaporation estimates.  </a:t>
            </a:r>
            <a:endParaRPr lang="en-US" altLang="en-US" sz="2800">
              <a:ea typeface="SimSun" panose="0201060003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0" name="Picture 2" descr="Great Salt Lake UtahA4E611">
            <a:extLst>
              <a:ext uri="{FF2B5EF4-FFF2-40B4-BE49-F238E27FC236}">
                <a16:creationId xmlns:a16="http://schemas.microsoft.com/office/drawing/2014/main" id="{0819D1CB-A666-4370-950C-E0B4366A3B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333" r="24167" b="20000"/>
          <a:stretch>
            <a:fillRect/>
          </a:stretch>
        </p:blipFill>
        <p:spPr bwMode="auto">
          <a:xfrm>
            <a:off x="0" y="685800"/>
            <a:ext cx="9144000" cy="6029325"/>
          </a:xfrm>
          <a:prstGeom prst="rect">
            <a:avLst/>
          </a:prstGeom>
          <a:noFill/>
          <a:extLst>
            <a:ext uri="{909E8E84-426E-40DD-AFC4-6F175D3DCCD1}">
              <a14:hiddenFill xmlns:a14="http://schemas.microsoft.com/office/drawing/2010/main">
                <a:solidFill>
                  <a:srgbClr val="FFFFFF"/>
                </a:solidFill>
              </a14:hiddenFill>
            </a:ext>
          </a:extLst>
        </p:spPr>
      </p:pic>
      <p:grpSp>
        <p:nvGrpSpPr>
          <p:cNvPr id="165891" name="Group 3">
            <a:extLst>
              <a:ext uri="{FF2B5EF4-FFF2-40B4-BE49-F238E27FC236}">
                <a16:creationId xmlns:a16="http://schemas.microsoft.com/office/drawing/2014/main" id="{2A03B86F-D1AC-4425-95C7-824D7F52DE5F}"/>
              </a:ext>
            </a:extLst>
          </p:cNvPr>
          <p:cNvGrpSpPr>
            <a:grpSpLocks/>
          </p:cNvGrpSpPr>
          <p:nvPr/>
        </p:nvGrpSpPr>
        <p:grpSpPr bwMode="auto">
          <a:xfrm>
            <a:off x="576263" y="3181350"/>
            <a:ext cx="6818312" cy="2233613"/>
            <a:chOff x="363" y="2094"/>
            <a:chExt cx="4295" cy="1407"/>
          </a:xfrm>
        </p:grpSpPr>
        <p:sp>
          <p:nvSpPr>
            <p:cNvPr id="165892" name="Freeform 4">
              <a:extLst>
                <a:ext uri="{FF2B5EF4-FFF2-40B4-BE49-F238E27FC236}">
                  <a16:creationId xmlns:a16="http://schemas.microsoft.com/office/drawing/2014/main" id="{42D417F2-043D-4D90-8B93-D0EBA16DB076}"/>
                </a:ext>
              </a:extLst>
            </p:cNvPr>
            <p:cNvSpPr>
              <a:spLocks/>
            </p:cNvSpPr>
            <p:nvPr/>
          </p:nvSpPr>
          <p:spPr bwMode="auto">
            <a:xfrm>
              <a:off x="363" y="2094"/>
              <a:ext cx="4295" cy="1407"/>
            </a:xfrm>
            <a:custGeom>
              <a:avLst/>
              <a:gdLst>
                <a:gd name="T0" fmla="*/ 1245 w 3257"/>
                <a:gd name="T1" fmla="*/ 1045 h 1067"/>
                <a:gd name="T2" fmla="*/ 1440 w 3257"/>
                <a:gd name="T3" fmla="*/ 968 h 1067"/>
                <a:gd name="T4" fmla="*/ 1776 w 3257"/>
                <a:gd name="T5" fmla="*/ 992 h 1067"/>
                <a:gd name="T6" fmla="*/ 2194 w 3257"/>
                <a:gd name="T7" fmla="*/ 922 h 1067"/>
                <a:gd name="T8" fmla="*/ 2586 w 3257"/>
                <a:gd name="T9" fmla="*/ 884 h 1067"/>
                <a:gd name="T10" fmla="*/ 2687 w 3257"/>
                <a:gd name="T11" fmla="*/ 815 h 1067"/>
                <a:gd name="T12" fmla="*/ 2656 w 3257"/>
                <a:gd name="T13" fmla="*/ 701 h 1067"/>
                <a:gd name="T14" fmla="*/ 2795 w 3257"/>
                <a:gd name="T15" fmla="*/ 701 h 1067"/>
                <a:gd name="T16" fmla="*/ 3016 w 3257"/>
                <a:gd name="T17" fmla="*/ 745 h 1067"/>
                <a:gd name="T18" fmla="*/ 3162 w 3257"/>
                <a:gd name="T19" fmla="*/ 720 h 1067"/>
                <a:gd name="T20" fmla="*/ 3257 w 3257"/>
                <a:gd name="T21" fmla="*/ 637 h 1067"/>
                <a:gd name="T22" fmla="*/ 3232 w 3257"/>
                <a:gd name="T23" fmla="*/ 599 h 1067"/>
                <a:gd name="T24" fmla="*/ 3183 w 3257"/>
                <a:gd name="T25" fmla="*/ 519 h 1067"/>
                <a:gd name="T26" fmla="*/ 3217 w 3257"/>
                <a:gd name="T27" fmla="*/ 382 h 1067"/>
                <a:gd name="T28" fmla="*/ 3090 w 3257"/>
                <a:gd name="T29" fmla="*/ 385 h 1067"/>
                <a:gd name="T30" fmla="*/ 2919 w 3257"/>
                <a:gd name="T31" fmla="*/ 344 h 1067"/>
                <a:gd name="T32" fmla="*/ 2679 w 3257"/>
                <a:gd name="T33" fmla="*/ 346 h 1067"/>
                <a:gd name="T34" fmla="*/ 2538 w 3257"/>
                <a:gd name="T35" fmla="*/ 272 h 1067"/>
                <a:gd name="T36" fmla="*/ 2444 w 3257"/>
                <a:gd name="T37" fmla="*/ 267 h 1067"/>
                <a:gd name="T38" fmla="*/ 2315 w 3257"/>
                <a:gd name="T39" fmla="*/ 277 h 1067"/>
                <a:gd name="T40" fmla="*/ 2245 w 3257"/>
                <a:gd name="T41" fmla="*/ 284 h 1067"/>
                <a:gd name="T42" fmla="*/ 2156 w 3257"/>
                <a:gd name="T43" fmla="*/ 248 h 1067"/>
                <a:gd name="T44" fmla="*/ 2151 w 3257"/>
                <a:gd name="T45" fmla="*/ 146 h 1067"/>
                <a:gd name="T46" fmla="*/ 1987 w 3257"/>
                <a:gd name="T47" fmla="*/ 165 h 1067"/>
                <a:gd name="T48" fmla="*/ 1831 w 3257"/>
                <a:gd name="T49" fmla="*/ 178 h 1067"/>
                <a:gd name="T50" fmla="*/ 1626 w 3257"/>
                <a:gd name="T51" fmla="*/ 158 h 1067"/>
                <a:gd name="T52" fmla="*/ 1517 w 3257"/>
                <a:gd name="T53" fmla="*/ 155 h 1067"/>
                <a:gd name="T54" fmla="*/ 1447 w 3257"/>
                <a:gd name="T55" fmla="*/ 69 h 1067"/>
                <a:gd name="T56" fmla="*/ 1255 w 3257"/>
                <a:gd name="T57" fmla="*/ 40 h 1067"/>
                <a:gd name="T58" fmla="*/ 1005 w 3257"/>
                <a:gd name="T59" fmla="*/ 59 h 1067"/>
                <a:gd name="T60" fmla="*/ 861 w 3257"/>
                <a:gd name="T61" fmla="*/ 8 h 1067"/>
                <a:gd name="T62" fmla="*/ 695 w 3257"/>
                <a:gd name="T63" fmla="*/ 11 h 1067"/>
                <a:gd name="T64" fmla="*/ 727 w 3257"/>
                <a:gd name="T65" fmla="*/ 174 h 1067"/>
                <a:gd name="T66" fmla="*/ 627 w 3257"/>
                <a:gd name="T67" fmla="*/ 203 h 1067"/>
                <a:gd name="T68" fmla="*/ 480 w 3257"/>
                <a:gd name="T69" fmla="*/ 238 h 1067"/>
                <a:gd name="T70" fmla="*/ 359 w 3257"/>
                <a:gd name="T71" fmla="*/ 293 h 1067"/>
                <a:gd name="T72" fmla="*/ 402 w 3257"/>
                <a:gd name="T73" fmla="*/ 352 h 1067"/>
                <a:gd name="T74" fmla="*/ 469 w 3257"/>
                <a:gd name="T75" fmla="*/ 438 h 1067"/>
                <a:gd name="T76" fmla="*/ 368 w 3257"/>
                <a:gd name="T77" fmla="*/ 474 h 1067"/>
                <a:gd name="T78" fmla="*/ 171 w 3257"/>
                <a:gd name="T79" fmla="*/ 466 h 1067"/>
                <a:gd name="T80" fmla="*/ 187 w 3257"/>
                <a:gd name="T81" fmla="*/ 561 h 1067"/>
                <a:gd name="T82" fmla="*/ 4 w 3257"/>
                <a:gd name="T83" fmla="*/ 618 h 1067"/>
                <a:gd name="T84" fmla="*/ 124 w 3257"/>
                <a:gd name="T85" fmla="*/ 833 h 1067"/>
                <a:gd name="T86" fmla="*/ 358 w 3257"/>
                <a:gd name="T87" fmla="*/ 884 h 1067"/>
                <a:gd name="T88" fmla="*/ 719 w 3257"/>
                <a:gd name="T89" fmla="*/ 973 h 1067"/>
                <a:gd name="T90" fmla="*/ 842 w 3257"/>
                <a:gd name="T91" fmla="*/ 1051 h 1067"/>
                <a:gd name="T92" fmla="*/ 1027 w 3257"/>
                <a:gd name="T93" fmla="*/ 1022 h 1067"/>
                <a:gd name="T94" fmla="*/ 1085 w 3257"/>
                <a:gd name="T95" fmla="*/ 1016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57" h="1067">
                  <a:moveTo>
                    <a:pt x="1149" y="1032"/>
                  </a:moveTo>
                  <a:cubicBezTo>
                    <a:pt x="1177" y="1025"/>
                    <a:pt x="1210" y="1052"/>
                    <a:pt x="1245" y="1045"/>
                  </a:cubicBezTo>
                  <a:cubicBezTo>
                    <a:pt x="1280" y="1038"/>
                    <a:pt x="1328" y="1000"/>
                    <a:pt x="1360" y="987"/>
                  </a:cubicBezTo>
                  <a:cubicBezTo>
                    <a:pt x="1393" y="991"/>
                    <a:pt x="1395" y="974"/>
                    <a:pt x="1440" y="968"/>
                  </a:cubicBezTo>
                  <a:cubicBezTo>
                    <a:pt x="1479" y="965"/>
                    <a:pt x="1554" y="926"/>
                    <a:pt x="1586" y="935"/>
                  </a:cubicBezTo>
                  <a:cubicBezTo>
                    <a:pt x="1640" y="969"/>
                    <a:pt x="1715" y="976"/>
                    <a:pt x="1776" y="992"/>
                  </a:cubicBezTo>
                  <a:cubicBezTo>
                    <a:pt x="1877" y="986"/>
                    <a:pt x="1968" y="968"/>
                    <a:pt x="2067" y="954"/>
                  </a:cubicBezTo>
                  <a:cubicBezTo>
                    <a:pt x="2108" y="948"/>
                    <a:pt x="2153" y="924"/>
                    <a:pt x="2194" y="922"/>
                  </a:cubicBezTo>
                  <a:cubicBezTo>
                    <a:pt x="2263" y="918"/>
                    <a:pt x="2333" y="918"/>
                    <a:pt x="2402" y="916"/>
                  </a:cubicBezTo>
                  <a:cubicBezTo>
                    <a:pt x="2482" y="894"/>
                    <a:pt x="2489" y="890"/>
                    <a:pt x="2586" y="884"/>
                  </a:cubicBezTo>
                  <a:cubicBezTo>
                    <a:pt x="2607" y="877"/>
                    <a:pt x="2624" y="871"/>
                    <a:pt x="2643" y="859"/>
                  </a:cubicBezTo>
                  <a:cubicBezTo>
                    <a:pt x="2672" y="815"/>
                    <a:pt x="2654" y="826"/>
                    <a:pt x="2687" y="815"/>
                  </a:cubicBezTo>
                  <a:cubicBezTo>
                    <a:pt x="2698" y="786"/>
                    <a:pt x="2694" y="774"/>
                    <a:pt x="2668" y="758"/>
                  </a:cubicBezTo>
                  <a:cubicBezTo>
                    <a:pt x="2662" y="748"/>
                    <a:pt x="2635" y="713"/>
                    <a:pt x="2656" y="701"/>
                  </a:cubicBezTo>
                  <a:cubicBezTo>
                    <a:pt x="2667" y="695"/>
                    <a:pt x="2681" y="696"/>
                    <a:pt x="2694" y="694"/>
                  </a:cubicBezTo>
                  <a:cubicBezTo>
                    <a:pt x="2728" y="696"/>
                    <a:pt x="2762" y="696"/>
                    <a:pt x="2795" y="701"/>
                  </a:cubicBezTo>
                  <a:cubicBezTo>
                    <a:pt x="2828" y="705"/>
                    <a:pt x="2857" y="729"/>
                    <a:pt x="2890" y="732"/>
                  </a:cubicBezTo>
                  <a:cubicBezTo>
                    <a:pt x="2987" y="740"/>
                    <a:pt x="2945" y="735"/>
                    <a:pt x="3016" y="745"/>
                  </a:cubicBezTo>
                  <a:cubicBezTo>
                    <a:pt x="3054" y="742"/>
                    <a:pt x="3087" y="741"/>
                    <a:pt x="3124" y="732"/>
                  </a:cubicBezTo>
                  <a:cubicBezTo>
                    <a:pt x="3137" y="729"/>
                    <a:pt x="3162" y="720"/>
                    <a:pt x="3162" y="720"/>
                  </a:cubicBezTo>
                  <a:cubicBezTo>
                    <a:pt x="3188" y="702"/>
                    <a:pt x="3201" y="676"/>
                    <a:pt x="3219" y="650"/>
                  </a:cubicBezTo>
                  <a:cubicBezTo>
                    <a:pt x="3227" y="639"/>
                    <a:pt x="3244" y="642"/>
                    <a:pt x="3257" y="637"/>
                  </a:cubicBezTo>
                  <a:cubicBezTo>
                    <a:pt x="3255" y="627"/>
                    <a:pt x="3257" y="615"/>
                    <a:pt x="3251" y="606"/>
                  </a:cubicBezTo>
                  <a:cubicBezTo>
                    <a:pt x="3247" y="600"/>
                    <a:pt x="3237" y="604"/>
                    <a:pt x="3232" y="599"/>
                  </a:cubicBezTo>
                  <a:cubicBezTo>
                    <a:pt x="3227" y="594"/>
                    <a:pt x="3183" y="585"/>
                    <a:pt x="3181" y="579"/>
                  </a:cubicBezTo>
                  <a:cubicBezTo>
                    <a:pt x="3177" y="566"/>
                    <a:pt x="3183" y="519"/>
                    <a:pt x="3183" y="519"/>
                  </a:cubicBezTo>
                  <a:cubicBezTo>
                    <a:pt x="3196" y="478"/>
                    <a:pt x="3188" y="441"/>
                    <a:pt x="3236" y="426"/>
                  </a:cubicBezTo>
                  <a:cubicBezTo>
                    <a:pt x="3248" y="388"/>
                    <a:pt x="3239" y="397"/>
                    <a:pt x="3217" y="382"/>
                  </a:cubicBezTo>
                  <a:cubicBezTo>
                    <a:pt x="3211" y="369"/>
                    <a:pt x="3192" y="370"/>
                    <a:pt x="3171" y="370"/>
                  </a:cubicBezTo>
                  <a:cubicBezTo>
                    <a:pt x="3150" y="370"/>
                    <a:pt x="3111" y="390"/>
                    <a:pt x="3090" y="385"/>
                  </a:cubicBezTo>
                  <a:cubicBezTo>
                    <a:pt x="3042" y="378"/>
                    <a:pt x="3094" y="342"/>
                    <a:pt x="3044" y="337"/>
                  </a:cubicBezTo>
                  <a:cubicBezTo>
                    <a:pt x="3021" y="328"/>
                    <a:pt x="2941" y="346"/>
                    <a:pt x="2919" y="344"/>
                  </a:cubicBezTo>
                  <a:cubicBezTo>
                    <a:pt x="2858" y="325"/>
                    <a:pt x="2904" y="322"/>
                    <a:pt x="2814" y="332"/>
                  </a:cubicBezTo>
                  <a:cubicBezTo>
                    <a:pt x="2746" y="354"/>
                    <a:pt x="2721" y="352"/>
                    <a:pt x="2679" y="346"/>
                  </a:cubicBezTo>
                  <a:cubicBezTo>
                    <a:pt x="2643" y="341"/>
                    <a:pt x="2610" y="342"/>
                    <a:pt x="2576" y="327"/>
                  </a:cubicBezTo>
                  <a:cubicBezTo>
                    <a:pt x="2563" y="323"/>
                    <a:pt x="2545" y="283"/>
                    <a:pt x="2538" y="272"/>
                  </a:cubicBezTo>
                  <a:cubicBezTo>
                    <a:pt x="2527" y="255"/>
                    <a:pt x="2517" y="262"/>
                    <a:pt x="2497" y="260"/>
                  </a:cubicBezTo>
                  <a:cubicBezTo>
                    <a:pt x="2475" y="255"/>
                    <a:pt x="2466" y="265"/>
                    <a:pt x="2444" y="267"/>
                  </a:cubicBezTo>
                  <a:cubicBezTo>
                    <a:pt x="2422" y="269"/>
                    <a:pt x="2386" y="268"/>
                    <a:pt x="2365" y="270"/>
                  </a:cubicBezTo>
                  <a:cubicBezTo>
                    <a:pt x="2331" y="276"/>
                    <a:pt x="2329" y="272"/>
                    <a:pt x="2315" y="277"/>
                  </a:cubicBezTo>
                  <a:cubicBezTo>
                    <a:pt x="2301" y="282"/>
                    <a:pt x="2293" y="297"/>
                    <a:pt x="2281" y="298"/>
                  </a:cubicBezTo>
                  <a:cubicBezTo>
                    <a:pt x="2275" y="296"/>
                    <a:pt x="2248" y="290"/>
                    <a:pt x="2245" y="284"/>
                  </a:cubicBezTo>
                  <a:cubicBezTo>
                    <a:pt x="2242" y="278"/>
                    <a:pt x="2204" y="272"/>
                    <a:pt x="2204" y="265"/>
                  </a:cubicBezTo>
                  <a:cubicBezTo>
                    <a:pt x="2204" y="250"/>
                    <a:pt x="2161" y="249"/>
                    <a:pt x="2156" y="248"/>
                  </a:cubicBezTo>
                  <a:cubicBezTo>
                    <a:pt x="2127" y="239"/>
                    <a:pt x="2165" y="218"/>
                    <a:pt x="2127" y="210"/>
                  </a:cubicBezTo>
                  <a:cubicBezTo>
                    <a:pt x="2105" y="176"/>
                    <a:pt x="2188" y="157"/>
                    <a:pt x="2151" y="146"/>
                  </a:cubicBezTo>
                  <a:cubicBezTo>
                    <a:pt x="2120" y="152"/>
                    <a:pt x="2085" y="138"/>
                    <a:pt x="2058" y="152"/>
                  </a:cubicBezTo>
                  <a:cubicBezTo>
                    <a:pt x="2046" y="157"/>
                    <a:pt x="1987" y="165"/>
                    <a:pt x="1987" y="165"/>
                  </a:cubicBezTo>
                  <a:cubicBezTo>
                    <a:pt x="1936" y="163"/>
                    <a:pt x="1948" y="179"/>
                    <a:pt x="1898" y="171"/>
                  </a:cubicBezTo>
                  <a:cubicBezTo>
                    <a:pt x="1882" y="169"/>
                    <a:pt x="1831" y="178"/>
                    <a:pt x="1831" y="178"/>
                  </a:cubicBezTo>
                  <a:cubicBezTo>
                    <a:pt x="1819" y="161"/>
                    <a:pt x="1760" y="172"/>
                    <a:pt x="1741" y="165"/>
                  </a:cubicBezTo>
                  <a:cubicBezTo>
                    <a:pt x="1690" y="200"/>
                    <a:pt x="1689" y="151"/>
                    <a:pt x="1626" y="158"/>
                  </a:cubicBezTo>
                  <a:cubicBezTo>
                    <a:pt x="1580" y="180"/>
                    <a:pt x="1556" y="143"/>
                    <a:pt x="1527" y="136"/>
                  </a:cubicBezTo>
                  <a:cubicBezTo>
                    <a:pt x="1509" y="136"/>
                    <a:pt x="1530" y="158"/>
                    <a:pt x="1517" y="155"/>
                  </a:cubicBezTo>
                  <a:cubicBezTo>
                    <a:pt x="1504" y="152"/>
                    <a:pt x="1462" y="131"/>
                    <a:pt x="1450" y="117"/>
                  </a:cubicBezTo>
                  <a:cubicBezTo>
                    <a:pt x="1413" y="122"/>
                    <a:pt x="1483" y="66"/>
                    <a:pt x="1447" y="69"/>
                  </a:cubicBezTo>
                  <a:cubicBezTo>
                    <a:pt x="1411" y="72"/>
                    <a:pt x="1389" y="48"/>
                    <a:pt x="1357" y="43"/>
                  </a:cubicBezTo>
                  <a:cubicBezTo>
                    <a:pt x="1325" y="38"/>
                    <a:pt x="1296" y="33"/>
                    <a:pt x="1255" y="40"/>
                  </a:cubicBezTo>
                  <a:cubicBezTo>
                    <a:pt x="1193" y="60"/>
                    <a:pt x="1171" y="94"/>
                    <a:pt x="1111" y="85"/>
                  </a:cubicBezTo>
                  <a:cubicBezTo>
                    <a:pt x="1068" y="79"/>
                    <a:pt x="1043" y="73"/>
                    <a:pt x="1005" y="59"/>
                  </a:cubicBezTo>
                  <a:cubicBezTo>
                    <a:pt x="976" y="51"/>
                    <a:pt x="930" y="51"/>
                    <a:pt x="906" y="43"/>
                  </a:cubicBezTo>
                  <a:cubicBezTo>
                    <a:pt x="882" y="35"/>
                    <a:pt x="881" y="15"/>
                    <a:pt x="861" y="8"/>
                  </a:cubicBezTo>
                  <a:cubicBezTo>
                    <a:pt x="840" y="0"/>
                    <a:pt x="806" y="15"/>
                    <a:pt x="787" y="2"/>
                  </a:cubicBezTo>
                  <a:cubicBezTo>
                    <a:pt x="758" y="4"/>
                    <a:pt x="724" y="7"/>
                    <a:pt x="695" y="11"/>
                  </a:cubicBezTo>
                  <a:cubicBezTo>
                    <a:pt x="681" y="22"/>
                    <a:pt x="728" y="48"/>
                    <a:pt x="733" y="75"/>
                  </a:cubicBezTo>
                  <a:cubicBezTo>
                    <a:pt x="738" y="102"/>
                    <a:pt x="743" y="160"/>
                    <a:pt x="727" y="174"/>
                  </a:cubicBezTo>
                  <a:cubicBezTo>
                    <a:pt x="722" y="201"/>
                    <a:pt x="654" y="153"/>
                    <a:pt x="637" y="158"/>
                  </a:cubicBezTo>
                  <a:cubicBezTo>
                    <a:pt x="620" y="163"/>
                    <a:pt x="644" y="192"/>
                    <a:pt x="627" y="203"/>
                  </a:cubicBezTo>
                  <a:cubicBezTo>
                    <a:pt x="612" y="201"/>
                    <a:pt x="550" y="221"/>
                    <a:pt x="535" y="222"/>
                  </a:cubicBezTo>
                  <a:cubicBezTo>
                    <a:pt x="511" y="228"/>
                    <a:pt x="516" y="254"/>
                    <a:pt x="480" y="238"/>
                  </a:cubicBezTo>
                  <a:cubicBezTo>
                    <a:pt x="474" y="240"/>
                    <a:pt x="413" y="249"/>
                    <a:pt x="407" y="251"/>
                  </a:cubicBezTo>
                  <a:cubicBezTo>
                    <a:pt x="367" y="248"/>
                    <a:pt x="384" y="287"/>
                    <a:pt x="359" y="293"/>
                  </a:cubicBezTo>
                  <a:cubicBezTo>
                    <a:pt x="353" y="304"/>
                    <a:pt x="364" y="308"/>
                    <a:pt x="371" y="318"/>
                  </a:cubicBezTo>
                  <a:cubicBezTo>
                    <a:pt x="384" y="360"/>
                    <a:pt x="363" y="327"/>
                    <a:pt x="402" y="352"/>
                  </a:cubicBezTo>
                  <a:cubicBezTo>
                    <a:pt x="415" y="366"/>
                    <a:pt x="477" y="407"/>
                    <a:pt x="488" y="421"/>
                  </a:cubicBezTo>
                  <a:cubicBezTo>
                    <a:pt x="499" y="435"/>
                    <a:pt x="478" y="430"/>
                    <a:pt x="469" y="438"/>
                  </a:cubicBezTo>
                  <a:cubicBezTo>
                    <a:pt x="460" y="446"/>
                    <a:pt x="450" y="463"/>
                    <a:pt x="433" y="469"/>
                  </a:cubicBezTo>
                  <a:cubicBezTo>
                    <a:pt x="431" y="478"/>
                    <a:pt x="374" y="467"/>
                    <a:pt x="368" y="474"/>
                  </a:cubicBezTo>
                  <a:cubicBezTo>
                    <a:pt x="346" y="475"/>
                    <a:pt x="281" y="470"/>
                    <a:pt x="248" y="469"/>
                  </a:cubicBezTo>
                  <a:cubicBezTo>
                    <a:pt x="215" y="468"/>
                    <a:pt x="191" y="462"/>
                    <a:pt x="171" y="466"/>
                  </a:cubicBezTo>
                  <a:cubicBezTo>
                    <a:pt x="149" y="475"/>
                    <a:pt x="127" y="476"/>
                    <a:pt x="130" y="492"/>
                  </a:cubicBezTo>
                  <a:cubicBezTo>
                    <a:pt x="133" y="508"/>
                    <a:pt x="187" y="546"/>
                    <a:pt x="187" y="561"/>
                  </a:cubicBezTo>
                  <a:cubicBezTo>
                    <a:pt x="168" y="567"/>
                    <a:pt x="130" y="580"/>
                    <a:pt x="130" y="580"/>
                  </a:cubicBezTo>
                  <a:cubicBezTo>
                    <a:pt x="108" y="602"/>
                    <a:pt x="14" y="588"/>
                    <a:pt x="4" y="618"/>
                  </a:cubicBezTo>
                  <a:cubicBezTo>
                    <a:pt x="0" y="631"/>
                    <a:pt x="22" y="694"/>
                    <a:pt x="22" y="694"/>
                  </a:cubicBezTo>
                  <a:cubicBezTo>
                    <a:pt x="27" y="737"/>
                    <a:pt x="74" y="817"/>
                    <a:pt x="124" y="833"/>
                  </a:cubicBezTo>
                  <a:cubicBezTo>
                    <a:pt x="163" y="862"/>
                    <a:pt x="218" y="863"/>
                    <a:pt x="257" y="871"/>
                  </a:cubicBezTo>
                  <a:cubicBezTo>
                    <a:pt x="296" y="879"/>
                    <a:pt x="287" y="879"/>
                    <a:pt x="358" y="884"/>
                  </a:cubicBezTo>
                  <a:cubicBezTo>
                    <a:pt x="473" y="880"/>
                    <a:pt x="573" y="869"/>
                    <a:pt x="681" y="903"/>
                  </a:cubicBezTo>
                  <a:cubicBezTo>
                    <a:pt x="715" y="926"/>
                    <a:pt x="700" y="950"/>
                    <a:pt x="719" y="973"/>
                  </a:cubicBezTo>
                  <a:cubicBezTo>
                    <a:pt x="731" y="987"/>
                    <a:pt x="743" y="984"/>
                    <a:pt x="757" y="992"/>
                  </a:cubicBezTo>
                  <a:cubicBezTo>
                    <a:pt x="797" y="1015"/>
                    <a:pt x="797" y="1041"/>
                    <a:pt x="842" y="1051"/>
                  </a:cubicBezTo>
                  <a:cubicBezTo>
                    <a:pt x="915" y="1067"/>
                    <a:pt x="950" y="1062"/>
                    <a:pt x="979" y="1048"/>
                  </a:cubicBezTo>
                  <a:cubicBezTo>
                    <a:pt x="993" y="1041"/>
                    <a:pt x="1027" y="1022"/>
                    <a:pt x="1027" y="1022"/>
                  </a:cubicBezTo>
                  <a:cubicBezTo>
                    <a:pt x="1050" y="988"/>
                    <a:pt x="1021" y="1028"/>
                    <a:pt x="1053" y="1010"/>
                  </a:cubicBezTo>
                  <a:cubicBezTo>
                    <a:pt x="1066" y="1003"/>
                    <a:pt x="1085" y="1016"/>
                    <a:pt x="1085" y="1016"/>
                  </a:cubicBezTo>
                  <a:cubicBezTo>
                    <a:pt x="1085" y="998"/>
                    <a:pt x="1129" y="1042"/>
                    <a:pt x="1149" y="1032"/>
                  </a:cubicBezTo>
                  <a:close/>
                </a:path>
              </a:pathLst>
            </a:custGeom>
            <a:noFill/>
            <a:ln w="28575"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893" name="Freeform 5">
              <a:extLst>
                <a:ext uri="{FF2B5EF4-FFF2-40B4-BE49-F238E27FC236}">
                  <a16:creationId xmlns:a16="http://schemas.microsoft.com/office/drawing/2014/main" id="{48DC4017-D151-410E-8C2A-FA0EDF5EF808}"/>
                </a:ext>
              </a:extLst>
            </p:cNvPr>
            <p:cNvSpPr>
              <a:spLocks/>
            </p:cNvSpPr>
            <p:nvPr/>
          </p:nvSpPr>
          <p:spPr bwMode="auto">
            <a:xfrm>
              <a:off x="2788" y="2925"/>
              <a:ext cx="1070" cy="113"/>
            </a:xfrm>
            <a:custGeom>
              <a:avLst/>
              <a:gdLst>
                <a:gd name="T0" fmla="*/ 812 w 812"/>
                <a:gd name="T1" fmla="*/ 79 h 86"/>
                <a:gd name="T2" fmla="*/ 773 w 812"/>
                <a:gd name="T3" fmla="*/ 86 h 86"/>
                <a:gd name="T4" fmla="*/ 701 w 812"/>
                <a:gd name="T5" fmla="*/ 79 h 86"/>
                <a:gd name="T6" fmla="*/ 596 w 812"/>
                <a:gd name="T7" fmla="*/ 67 h 86"/>
                <a:gd name="T8" fmla="*/ 346 w 812"/>
                <a:gd name="T9" fmla="*/ 40 h 86"/>
                <a:gd name="T10" fmla="*/ 202 w 812"/>
                <a:gd name="T11" fmla="*/ 0 h 86"/>
                <a:gd name="T12" fmla="*/ 15 w 812"/>
                <a:gd name="T13" fmla="*/ 19 h 86"/>
                <a:gd name="T14" fmla="*/ 0 w 812"/>
                <a:gd name="T15" fmla="*/ 21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2" h="86">
                  <a:moveTo>
                    <a:pt x="812" y="79"/>
                  </a:moveTo>
                  <a:cubicBezTo>
                    <a:pt x="791" y="85"/>
                    <a:pt x="791" y="83"/>
                    <a:pt x="773" y="86"/>
                  </a:cubicBezTo>
                  <a:cubicBezTo>
                    <a:pt x="725" y="84"/>
                    <a:pt x="731" y="85"/>
                    <a:pt x="701" y="79"/>
                  </a:cubicBezTo>
                  <a:cubicBezTo>
                    <a:pt x="669" y="65"/>
                    <a:pt x="629" y="68"/>
                    <a:pt x="596" y="67"/>
                  </a:cubicBezTo>
                  <a:cubicBezTo>
                    <a:pt x="513" y="52"/>
                    <a:pt x="431" y="43"/>
                    <a:pt x="346" y="40"/>
                  </a:cubicBezTo>
                  <a:cubicBezTo>
                    <a:pt x="298" y="26"/>
                    <a:pt x="251" y="5"/>
                    <a:pt x="202" y="0"/>
                  </a:cubicBezTo>
                  <a:cubicBezTo>
                    <a:pt x="139" y="2"/>
                    <a:pt x="79" y="15"/>
                    <a:pt x="15" y="19"/>
                  </a:cubicBezTo>
                  <a:cubicBezTo>
                    <a:pt x="5" y="22"/>
                    <a:pt x="10" y="21"/>
                    <a:pt x="0" y="21"/>
                  </a:cubicBezTo>
                </a:path>
              </a:pathLst>
            </a:custGeom>
            <a:noFill/>
            <a:ln w="28575"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894" name="Freeform 6">
              <a:extLst>
                <a:ext uri="{FF2B5EF4-FFF2-40B4-BE49-F238E27FC236}">
                  <a16:creationId xmlns:a16="http://schemas.microsoft.com/office/drawing/2014/main" id="{C07A435A-6CA6-4861-B1EC-C8764EC53E02}"/>
                </a:ext>
              </a:extLst>
            </p:cNvPr>
            <p:cNvSpPr>
              <a:spLocks/>
            </p:cNvSpPr>
            <p:nvPr/>
          </p:nvSpPr>
          <p:spPr bwMode="auto">
            <a:xfrm>
              <a:off x="3783" y="2243"/>
              <a:ext cx="474" cy="291"/>
            </a:xfrm>
            <a:custGeom>
              <a:avLst/>
              <a:gdLst>
                <a:gd name="T0" fmla="*/ 239 w 359"/>
                <a:gd name="T1" fmla="*/ 221 h 221"/>
                <a:gd name="T2" fmla="*/ 261 w 359"/>
                <a:gd name="T3" fmla="*/ 185 h 221"/>
                <a:gd name="T4" fmla="*/ 280 w 359"/>
                <a:gd name="T5" fmla="*/ 171 h 221"/>
                <a:gd name="T6" fmla="*/ 330 w 359"/>
                <a:gd name="T7" fmla="*/ 140 h 221"/>
                <a:gd name="T8" fmla="*/ 345 w 359"/>
                <a:gd name="T9" fmla="*/ 118 h 221"/>
                <a:gd name="T10" fmla="*/ 359 w 359"/>
                <a:gd name="T11" fmla="*/ 63 h 221"/>
                <a:gd name="T12" fmla="*/ 349 w 359"/>
                <a:gd name="T13" fmla="*/ 17 h 221"/>
                <a:gd name="T14" fmla="*/ 309 w 359"/>
                <a:gd name="T15" fmla="*/ 3 h 221"/>
                <a:gd name="T16" fmla="*/ 265 w 359"/>
                <a:gd name="T17" fmla="*/ 5 h 221"/>
                <a:gd name="T18" fmla="*/ 213 w 359"/>
                <a:gd name="T19" fmla="*/ 34 h 221"/>
                <a:gd name="T20" fmla="*/ 186 w 359"/>
                <a:gd name="T21" fmla="*/ 94 h 221"/>
                <a:gd name="T22" fmla="*/ 153 w 359"/>
                <a:gd name="T23" fmla="*/ 118 h 221"/>
                <a:gd name="T24" fmla="*/ 112 w 359"/>
                <a:gd name="T25" fmla="*/ 125 h 221"/>
                <a:gd name="T26" fmla="*/ 64 w 359"/>
                <a:gd name="T27" fmla="*/ 135 h 221"/>
                <a:gd name="T28" fmla="*/ 11 w 359"/>
                <a:gd name="T29" fmla="*/ 154 h 221"/>
                <a:gd name="T30" fmla="*/ 6 w 359"/>
                <a:gd name="T31" fmla="*/ 219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9" h="221">
                  <a:moveTo>
                    <a:pt x="239" y="221"/>
                  </a:moveTo>
                  <a:cubicBezTo>
                    <a:pt x="244" y="204"/>
                    <a:pt x="246" y="195"/>
                    <a:pt x="261" y="185"/>
                  </a:cubicBezTo>
                  <a:cubicBezTo>
                    <a:pt x="266" y="176"/>
                    <a:pt x="270" y="174"/>
                    <a:pt x="280" y="171"/>
                  </a:cubicBezTo>
                  <a:cubicBezTo>
                    <a:pt x="295" y="160"/>
                    <a:pt x="316" y="154"/>
                    <a:pt x="330" y="140"/>
                  </a:cubicBezTo>
                  <a:cubicBezTo>
                    <a:pt x="336" y="134"/>
                    <a:pt x="340" y="125"/>
                    <a:pt x="345" y="118"/>
                  </a:cubicBezTo>
                  <a:cubicBezTo>
                    <a:pt x="352" y="94"/>
                    <a:pt x="352" y="88"/>
                    <a:pt x="359" y="63"/>
                  </a:cubicBezTo>
                  <a:cubicBezTo>
                    <a:pt x="358" y="49"/>
                    <a:pt x="350" y="31"/>
                    <a:pt x="349" y="17"/>
                  </a:cubicBezTo>
                  <a:cubicBezTo>
                    <a:pt x="339" y="10"/>
                    <a:pt x="323" y="5"/>
                    <a:pt x="309" y="3"/>
                  </a:cubicBezTo>
                  <a:cubicBezTo>
                    <a:pt x="295" y="1"/>
                    <a:pt x="281" y="0"/>
                    <a:pt x="265" y="5"/>
                  </a:cubicBezTo>
                  <a:cubicBezTo>
                    <a:pt x="227" y="6"/>
                    <a:pt x="247" y="20"/>
                    <a:pt x="213" y="34"/>
                  </a:cubicBezTo>
                  <a:cubicBezTo>
                    <a:pt x="200" y="57"/>
                    <a:pt x="187" y="70"/>
                    <a:pt x="186" y="94"/>
                  </a:cubicBezTo>
                  <a:cubicBezTo>
                    <a:pt x="179" y="96"/>
                    <a:pt x="153" y="118"/>
                    <a:pt x="153" y="118"/>
                  </a:cubicBezTo>
                  <a:cubicBezTo>
                    <a:pt x="138" y="127"/>
                    <a:pt x="129" y="122"/>
                    <a:pt x="112" y="125"/>
                  </a:cubicBezTo>
                  <a:cubicBezTo>
                    <a:pt x="80" y="139"/>
                    <a:pt x="98" y="125"/>
                    <a:pt x="64" y="135"/>
                  </a:cubicBezTo>
                  <a:cubicBezTo>
                    <a:pt x="39" y="142"/>
                    <a:pt x="37" y="153"/>
                    <a:pt x="11" y="154"/>
                  </a:cubicBezTo>
                  <a:cubicBezTo>
                    <a:pt x="0" y="156"/>
                    <a:pt x="17" y="216"/>
                    <a:pt x="6" y="219"/>
                  </a:cubicBezTo>
                </a:path>
              </a:pathLst>
            </a:custGeom>
            <a:noFill/>
            <a:ln w="28575"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895" name="Freeform 7">
              <a:extLst>
                <a:ext uri="{FF2B5EF4-FFF2-40B4-BE49-F238E27FC236}">
                  <a16:creationId xmlns:a16="http://schemas.microsoft.com/office/drawing/2014/main" id="{D2E4B62B-3ED7-40B8-8099-4E64BD50E39A}"/>
                </a:ext>
              </a:extLst>
            </p:cNvPr>
            <p:cNvSpPr>
              <a:spLocks/>
            </p:cNvSpPr>
            <p:nvPr/>
          </p:nvSpPr>
          <p:spPr bwMode="auto">
            <a:xfrm>
              <a:off x="2062" y="2374"/>
              <a:ext cx="1100" cy="499"/>
            </a:xfrm>
            <a:custGeom>
              <a:avLst/>
              <a:gdLst>
                <a:gd name="T0" fmla="*/ 834 w 834"/>
                <a:gd name="T1" fmla="*/ 0 h 379"/>
                <a:gd name="T2" fmla="*/ 802 w 834"/>
                <a:gd name="T3" fmla="*/ 10 h 379"/>
                <a:gd name="T4" fmla="*/ 795 w 834"/>
                <a:gd name="T5" fmla="*/ 12 h 379"/>
                <a:gd name="T6" fmla="*/ 766 w 834"/>
                <a:gd name="T7" fmla="*/ 24 h 379"/>
                <a:gd name="T8" fmla="*/ 745 w 834"/>
                <a:gd name="T9" fmla="*/ 38 h 379"/>
                <a:gd name="T10" fmla="*/ 716 w 834"/>
                <a:gd name="T11" fmla="*/ 53 h 379"/>
                <a:gd name="T12" fmla="*/ 663 w 834"/>
                <a:gd name="T13" fmla="*/ 46 h 379"/>
                <a:gd name="T14" fmla="*/ 608 w 834"/>
                <a:gd name="T15" fmla="*/ 34 h 379"/>
                <a:gd name="T16" fmla="*/ 558 w 834"/>
                <a:gd name="T17" fmla="*/ 19 h 379"/>
                <a:gd name="T18" fmla="*/ 522 w 834"/>
                <a:gd name="T19" fmla="*/ 34 h 379"/>
                <a:gd name="T20" fmla="*/ 526 w 834"/>
                <a:gd name="T21" fmla="*/ 58 h 379"/>
                <a:gd name="T22" fmla="*/ 478 w 834"/>
                <a:gd name="T23" fmla="*/ 67 h 379"/>
                <a:gd name="T24" fmla="*/ 469 w 834"/>
                <a:gd name="T25" fmla="*/ 70 h 379"/>
                <a:gd name="T26" fmla="*/ 404 w 834"/>
                <a:gd name="T27" fmla="*/ 72 h 379"/>
                <a:gd name="T28" fmla="*/ 382 w 834"/>
                <a:gd name="T29" fmla="*/ 82 h 379"/>
                <a:gd name="T30" fmla="*/ 368 w 834"/>
                <a:gd name="T31" fmla="*/ 86 h 379"/>
                <a:gd name="T32" fmla="*/ 310 w 834"/>
                <a:gd name="T33" fmla="*/ 74 h 379"/>
                <a:gd name="T34" fmla="*/ 262 w 834"/>
                <a:gd name="T35" fmla="*/ 103 h 379"/>
                <a:gd name="T36" fmla="*/ 145 w 834"/>
                <a:gd name="T37" fmla="*/ 106 h 379"/>
                <a:gd name="T38" fmla="*/ 118 w 834"/>
                <a:gd name="T39" fmla="*/ 127 h 379"/>
                <a:gd name="T40" fmla="*/ 133 w 834"/>
                <a:gd name="T41" fmla="*/ 173 h 379"/>
                <a:gd name="T42" fmla="*/ 128 w 834"/>
                <a:gd name="T43" fmla="*/ 194 h 379"/>
                <a:gd name="T44" fmla="*/ 82 w 834"/>
                <a:gd name="T45" fmla="*/ 223 h 379"/>
                <a:gd name="T46" fmla="*/ 39 w 834"/>
                <a:gd name="T47" fmla="*/ 238 h 379"/>
                <a:gd name="T48" fmla="*/ 10 w 834"/>
                <a:gd name="T49" fmla="*/ 257 h 379"/>
                <a:gd name="T50" fmla="*/ 10 w 834"/>
                <a:gd name="T51" fmla="*/ 276 h 379"/>
                <a:gd name="T52" fmla="*/ 3 w 834"/>
                <a:gd name="T53" fmla="*/ 300 h 379"/>
                <a:gd name="T54" fmla="*/ 8 w 834"/>
                <a:gd name="T55" fmla="*/ 324 h 379"/>
                <a:gd name="T56" fmla="*/ 20 w 834"/>
                <a:gd name="T57" fmla="*/ 336 h 379"/>
                <a:gd name="T58" fmla="*/ 20 w 834"/>
                <a:gd name="T59" fmla="*/ 37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34" h="379">
                  <a:moveTo>
                    <a:pt x="834" y="0"/>
                  </a:moveTo>
                  <a:cubicBezTo>
                    <a:pt x="823" y="3"/>
                    <a:pt x="813" y="7"/>
                    <a:pt x="802" y="10"/>
                  </a:cubicBezTo>
                  <a:cubicBezTo>
                    <a:pt x="800" y="11"/>
                    <a:pt x="795" y="12"/>
                    <a:pt x="795" y="12"/>
                  </a:cubicBezTo>
                  <a:cubicBezTo>
                    <a:pt x="786" y="18"/>
                    <a:pt x="776" y="21"/>
                    <a:pt x="766" y="24"/>
                  </a:cubicBezTo>
                  <a:cubicBezTo>
                    <a:pt x="759" y="31"/>
                    <a:pt x="754" y="35"/>
                    <a:pt x="745" y="38"/>
                  </a:cubicBezTo>
                  <a:cubicBezTo>
                    <a:pt x="735" y="45"/>
                    <a:pt x="727" y="48"/>
                    <a:pt x="716" y="53"/>
                  </a:cubicBezTo>
                  <a:cubicBezTo>
                    <a:pt x="698" y="51"/>
                    <a:pt x="681" y="50"/>
                    <a:pt x="663" y="46"/>
                  </a:cubicBezTo>
                  <a:cubicBezTo>
                    <a:pt x="641" y="37"/>
                    <a:pt x="636" y="36"/>
                    <a:pt x="608" y="34"/>
                  </a:cubicBezTo>
                  <a:cubicBezTo>
                    <a:pt x="591" y="29"/>
                    <a:pt x="575" y="23"/>
                    <a:pt x="558" y="19"/>
                  </a:cubicBezTo>
                  <a:cubicBezTo>
                    <a:pt x="540" y="21"/>
                    <a:pt x="530" y="18"/>
                    <a:pt x="522" y="34"/>
                  </a:cubicBezTo>
                  <a:cubicBezTo>
                    <a:pt x="523" y="42"/>
                    <a:pt x="530" y="51"/>
                    <a:pt x="526" y="58"/>
                  </a:cubicBezTo>
                  <a:cubicBezTo>
                    <a:pt x="524" y="62"/>
                    <a:pt x="479" y="67"/>
                    <a:pt x="478" y="67"/>
                  </a:cubicBezTo>
                  <a:cubicBezTo>
                    <a:pt x="475" y="68"/>
                    <a:pt x="472" y="70"/>
                    <a:pt x="469" y="70"/>
                  </a:cubicBezTo>
                  <a:cubicBezTo>
                    <a:pt x="447" y="71"/>
                    <a:pt x="426" y="71"/>
                    <a:pt x="404" y="72"/>
                  </a:cubicBezTo>
                  <a:cubicBezTo>
                    <a:pt x="396" y="74"/>
                    <a:pt x="390" y="79"/>
                    <a:pt x="382" y="82"/>
                  </a:cubicBezTo>
                  <a:cubicBezTo>
                    <a:pt x="378" y="84"/>
                    <a:pt x="368" y="86"/>
                    <a:pt x="368" y="86"/>
                  </a:cubicBezTo>
                  <a:cubicBezTo>
                    <a:pt x="345" y="84"/>
                    <a:pt x="331" y="82"/>
                    <a:pt x="310" y="74"/>
                  </a:cubicBezTo>
                  <a:cubicBezTo>
                    <a:pt x="280" y="79"/>
                    <a:pt x="287" y="102"/>
                    <a:pt x="262" y="103"/>
                  </a:cubicBezTo>
                  <a:cubicBezTo>
                    <a:pt x="223" y="105"/>
                    <a:pt x="184" y="105"/>
                    <a:pt x="145" y="106"/>
                  </a:cubicBezTo>
                  <a:cubicBezTo>
                    <a:pt x="132" y="114"/>
                    <a:pt x="129" y="120"/>
                    <a:pt x="118" y="127"/>
                  </a:cubicBezTo>
                  <a:cubicBezTo>
                    <a:pt x="112" y="147"/>
                    <a:pt x="112" y="164"/>
                    <a:pt x="133" y="173"/>
                  </a:cubicBezTo>
                  <a:cubicBezTo>
                    <a:pt x="140" y="183"/>
                    <a:pt x="138" y="188"/>
                    <a:pt x="128" y="194"/>
                  </a:cubicBezTo>
                  <a:cubicBezTo>
                    <a:pt x="122" y="217"/>
                    <a:pt x="103" y="219"/>
                    <a:pt x="82" y="223"/>
                  </a:cubicBezTo>
                  <a:cubicBezTo>
                    <a:pt x="68" y="229"/>
                    <a:pt x="53" y="231"/>
                    <a:pt x="39" y="238"/>
                  </a:cubicBezTo>
                  <a:cubicBezTo>
                    <a:pt x="29" y="243"/>
                    <a:pt x="20" y="251"/>
                    <a:pt x="10" y="257"/>
                  </a:cubicBezTo>
                  <a:cubicBezTo>
                    <a:pt x="4" y="267"/>
                    <a:pt x="0" y="269"/>
                    <a:pt x="10" y="276"/>
                  </a:cubicBezTo>
                  <a:cubicBezTo>
                    <a:pt x="8" y="285"/>
                    <a:pt x="6" y="292"/>
                    <a:pt x="3" y="300"/>
                  </a:cubicBezTo>
                  <a:cubicBezTo>
                    <a:pt x="4" y="308"/>
                    <a:pt x="4" y="317"/>
                    <a:pt x="8" y="324"/>
                  </a:cubicBezTo>
                  <a:cubicBezTo>
                    <a:pt x="11" y="329"/>
                    <a:pt x="19" y="330"/>
                    <a:pt x="20" y="336"/>
                  </a:cubicBezTo>
                  <a:cubicBezTo>
                    <a:pt x="22" y="350"/>
                    <a:pt x="20" y="365"/>
                    <a:pt x="20" y="379"/>
                  </a:cubicBezTo>
                </a:path>
              </a:pathLst>
            </a:custGeom>
            <a:noFill/>
            <a:ln w="28575"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896" name="Freeform 8">
              <a:extLst>
                <a:ext uri="{FF2B5EF4-FFF2-40B4-BE49-F238E27FC236}">
                  <a16:creationId xmlns:a16="http://schemas.microsoft.com/office/drawing/2014/main" id="{44277EC7-AE3A-495D-9F76-850683B585AE}"/>
                </a:ext>
              </a:extLst>
            </p:cNvPr>
            <p:cNvSpPr>
              <a:spLocks/>
            </p:cNvSpPr>
            <p:nvPr/>
          </p:nvSpPr>
          <p:spPr bwMode="auto">
            <a:xfrm>
              <a:off x="2658" y="2430"/>
              <a:ext cx="567" cy="371"/>
            </a:xfrm>
            <a:custGeom>
              <a:avLst/>
              <a:gdLst>
                <a:gd name="T0" fmla="*/ 418 w 430"/>
                <a:gd name="T1" fmla="*/ 0 h 281"/>
                <a:gd name="T2" fmla="*/ 389 w 430"/>
                <a:gd name="T3" fmla="*/ 17 h 281"/>
                <a:gd name="T4" fmla="*/ 379 w 430"/>
                <a:gd name="T5" fmla="*/ 31 h 281"/>
                <a:gd name="T6" fmla="*/ 394 w 430"/>
                <a:gd name="T7" fmla="*/ 53 h 281"/>
                <a:gd name="T8" fmla="*/ 418 w 430"/>
                <a:gd name="T9" fmla="*/ 94 h 281"/>
                <a:gd name="T10" fmla="*/ 430 w 430"/>
                <a:gd name="T11" fmla="*/ 115 h 281"/>
                <a:gd name="T12" fmla="*/ 406 w 430"/>
                <a:gd name="T13" fmla="*/ 132 h 281"/>
                <a:gd name="T14" fmla="*/ 365 w 430"/>
                <a:gd name="T15" fmla="*/ 154 h 281"/>
                <a:gd name="T16" fmla="*/ 322 w 430"/>
                <a:gd name="T17" fmla="*/ 171 h 281"/>
                <a:gd name="T18" fmla="*/ 242 w 430"/>
                <a:gd name="T19" fmla="*/ 168 h 281"/>
                <a:gd name="T20" fmla="*/ 197 w 430"/>
                <a:gd name="T21" fmla="*/ 190 h 281"/>
                <a:gd name="T22" fmla="*/ 125 w 430"/>
                <a:gd name="T23" fmla="*/ 209 h 281"/>
                <a:gd name="T24" fmla="*/ 46 w 430"/>
                <a:gd name="T25" fmla="*/ 214 h 281"/>
                <a:gd name="T26" fmla="*/ 19 w 430"/>
                <a:gd name="T27" fmla="*/ 252 h 281"/>
                <a:gd name="T28" fmla="*/ 0 w 430"/>
                <a:gd name="T2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0" h="281">
                  <a:moveTo>
                    <a:pt x="418" y="0"/>
                  </a:moveTo>
                  <a:cubicBezTo>
                    <a:pt x="408" y="7"/>
                    <a:pt x="400" y="9"/>
                    <a:pt x="389" y="17"/>
                  </a:cubicBezTo>
                  <a:cubicBezTo>
                    <a:pt x="384" y="20"/>
                    <a:pt x="379" y="31"/>
                    <a:pt x="379" y="31"/>
                  </a:cubicBezTo>
                  <a:cubicBezTo>
                    <a:pt x="382" y="42"/>
                    <a:pt x="387" y="44"/>
                    <a:pt x="394" y="53"/>
                  </a:cubicBezTo>
                  <a:cubicBezTo>
                    <a:pt x="399" y="69"/>
                    <a:pt x="403" y="85"/>
                    <a:pt x="418" y="94"/>
                  </a:cubicBezTo>
                  <a:cubicBezTo>
                    <a:pt x="422" y="101"/>
                    <a:pt x="427" y="107"/>
                    <a:pt x="430" y="115"/>
                  </a:cubicBezTo>
                  <a:cubicBezTo>
                    <a:pt x="425" y="128"/>
                    <a:pt x="421" y="128"/>
                    <a:pt x="406" y="132"/>
                  </a:cubicBezTo>
                  <a:cubicBezTo>
                    <a:pt x="396" y="142"/>
                    <a:pt x="373" y="143"/>
                    <a:pt x="365" y="154"/>
                  </a:cubicBezTo>
                  <a:cubicBezTo>
                    <a:pt x="363" y="162"/>
                    <a:pt x="327" y="164"/>
                    <a:pt x="322" y="171"/>
                  </a:cubicBezTo>
                  <a:cubicBezTo>
                    <a:pt x="298" y="173"/>
                    <a:pt x="253" y="160"/>
                    <a:pt x="242" y="168"/>
                  </a:cubicBezTo>
                  <a:cubicBezTo>
                    <a:pt x="221" y="166"/>
                    <a:pt x="215" y="196"/>
                    <a:pt x="197" y="190"/>
                  </a:cubicBezTo>
                  <a:cubicBezTo>
                    <a:pt x="189" y="187"/>
                    <a:pt x="125" y="209"/>
                    <a:pt x="125" y="209"/>
                  </a:cubicBezTo>
                  <a:cubicBezTo>
                    <a:pt x="45" y="212"/>
                    <a:pt x="127" y="212"/>
                    <a:pt x="46" y="214"/>
                  </a:cubicBezTo>
                  <a:cubicBezTo>
                    <a:pt x="32" y="218"/>
                    <a:pt x="25" y="239"/>
                    <a:pt x="19" y="252"/>
                  </a:cubicBezTo>
                  <a:cubicBezTo>
                    <a:pt x="17" y="264"/>
                    <a:pt x="9" y="272"/>
                    <a:pt x="0" y="281"/>
                  </a:cubicBezTo>
                </a:path>
              </a:pathLst>
            </a:custGeom>
            <a:noFill/>
            <a:ln w="28575"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897" name="Freeform 9">
              <a:extLst>
                <a:ext uri="{FF2B5EF4-FFF2-40B4-BE49-F238E27FC236}">
                  <a16:creationId xmlns:a16="http://schemas.microsoft.com/office/drawing/2014/main" id="{29321217-F65E-4099-8124-46211EBEC034}"/>
                </a:ext>
              </a:extLst>
            </p:cNvPr>
            <p:cNvSpPr>
              <a:spLocks/>
            </p:cNvSpPr>
            <p:nvPr/>
          </p:nvSpPr>
          <p:spPr bwMode="auto">
            <a:xfrm>
              <a:off x="588" y="2794"/>
              <a:ext cx="1261" cy="120"/>
            </a:xfrm>
            <a:custGeom>
              <a:avLst/>
              <a:gdLst>
                <a:gd name="T0" fmla="*/ 956 w 956"/>
                <a:gd name="T1" fmla="*/ 91 h 91"/>
                <a:gd name="T2" fmla="*/ 924 w 956"/>
                <a:gd name="T3" fmla="*/ 67 h 91"/>
                <a:gd name="T4" fmla="*/ 893 w 956"/>
                <a:gd name="T5" fmla="*/ 46 h 91"/>
                <a:gd name="T6" fmla="*/ 826 w 956"/>
                <a:gd name="T7" fmla="*/ 36 h 91"/>
                <a:gd name="T8" fmla="*/ 732 w 956"/>
                <a:gd name="T9" fmla="*/ 43 h 91"/>
                <a:gd name="T10" fmla="*/ 665 w 956"/>
                <a:gd name="T11" fmla="*/ 31 h 91"/>
                <a:gd name="T12" fmla="*/ 574 w 956"/>
                <a:gd name="T13" fmla="*/ 19 h 91"/>
                <a:gd name="T14" fmla="*/ 476 w 956"/>
                <a:gd name="T15" fmla="*/ 3 h 91"/>
                <a:gd name="T16" fmla="*/ 423 w 956"/>
                <a:gd name="T17" fmla="*/ 0 h 91"/>
                <a:gd name="T18" fmla="*/ 327 w 956"/>
                <a:gd name="T19" fmla="*/ 10 h 91"/>
                <a:gd name="T20" fmla="*/ 197 w 956"/>
                <a:gd name="T21" fmla="*/ 22 h 91"/>
                <a:gd name="T22" fmla="*/ 106 w 956"/>
                <a:gd name="T23" fmla="*/ 31 h 91"/>
                <a:gd name="T24" fmla="*/ 39 w 956"/>
                <a:gd name="T25" fmla="*/ 17 h 91"/>
                <a:gd name="T26" fmla="*/ 0 w 956"/>
                <a:gd name="T27" fmla="*/ 2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6" h="91">
                  <a:moveTo>
                    <a:pt x="956" y="91"/>
                  </a:moveTo>
                  <a:cubicBezTo>
                    <a:pt x="952" y="87"/>
                    <a:pt x="933" y="75"/>
                    <a:pt x="924" y="67"/>
                  </a:cubicBezTo>
                  <a:cubicBezTo>
                    <a:pt x="894" y="69"/>
                    <a:pt x="923" y="45"/>
                    <a:pt x="893" y="46"/>
                  </a:cubicBezTo>
                  <a:cubicBezTo>
                    <a:pt x="875" y="45"/>
                    <a:pt x="844" y="37"/>
                    <a:pt x="826" y="36"/>
                  </a:cubicBezTo>
                  <a:cubicBezTo>
                    <a:pt x="810" y="35"/>
                    <a:pt x="748" y="46"/>
                    <a:pt x="732" y="43"/>
                  </a:cubicBezTo>
                  <a:cubicBezTo>
                    <a:pt x="722" y="39"/>
                    <a:pt x="676" y="33"/>
                    <a:pt x="665" y="31"/>
                  </a:cubicBezTo>
                  <a:cubicBezTo>
                    <a:pt x="648" y="19"/>
                    <a:pt x="595" y="25"/>
                    <a:pt x="574" y="19"/>
                  </a:cubicBezTo>
                  <a:cubicBezTo>
                    <a:pt x="549" y="6"/>
                    <a:pt x="504" y="1"/>
                    <a:pt x="476" y="3"/>
                  </a:cubicBezTo>
                  <a:cubicBezTo>
                    <a:pt x="469" y="1"/>
                    <a:pt x="423" y="0"/>
                    <a:pt x="423" y="0"/>
                  </a:cubicBezTo>
                  <a:cubicBezTo>
                    <a:pt x="398" y="1"/>
                    <a:pt x="365" y="6"/>
                    <a:pt x="327" y="10"/>
                  </a:cubicBezTo>
                  <a:cubicBezTo>
                    <a:pt x="289" y="14"/>
                    <a:pt x="234" y="19"/>
                    <a:pt x="197" y="22"/>
                  </a:cubicBezTo>
                  <a:cubicBezTo>
                    <a:pt x="140" y="25"/>
                    <a:pt x="132" y="32"/>
                    <a:pt x="106" y="31"/>
                  </a:cubicBezTo>
                  <a:cubicBezTo>
                    <a:pt x="80" y="30"/>
                    <a:pt x="57" y="18"/>
                    <a:pt x="39" y="17"/>
                  </a:cubicBezTo>
                  <a:cubicBezTo>
                    <a:pt x="26" y="20"/>
                    <a:pt x="14" y="27"/>
                    <a:pt x="0" y="27"/>
                  </a:cubicBezTo>
                </a:path>
              </a:pathLst>
            </a:custGeom>
            <a:noFill/>
            <a:ln w="28575"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65898" name="Rectangle 10">
            <a:extLst>
              <a:ext uri="{FF2B5EF4-FFF2-40B4-BE49-F238E27FC236}">
                <a16:creationId xmlns:a16="http://schemas.microsoft.com/office/drawing/2014/main" id="{81ACB877-724E-45E0-B26D-B48278C0D052}"/>
              </a:ext>
            </a:extLst>
          </p:cNvPr>
          <p:cNvSpPr>
            <a:spLocks noGrp="1" noChangeArrowheads="1"/>
          </p:cNvSpPr>
          <p:nvPr>
            <p:ph type="ctrTitle"/>
          </p:nvPr>
        </p:nvSpPr>
        <p:spPr>
          <a:xfrm>
            <a:off x="0" y="-304800"/>
            <a:ext cx="9144000" cy="914400"/>
          </a:xfrm>
        </p:spPr>
        <p:txBody>
          <a:bodyPr/>
          <a:lstStyle/>
          <a:p>
            <a:r>
              <a:rPr lang="en-US" altLang="en-US" sz="2800"/>
              <a:t>The Great Salt Lake Basin</a:t>
            </a:r>
          </a:p>
        </p:txBody>
      </p:sp>
      <p:grpSp>
        <p:nvGrpSpPr>
          <p:cNvPr id="165899" name="Group 11">
            <a:extLst>
              <a:ext uri="{FF2B5EF4-FFF2-40B4-BE49-F238E27FC236}">
                <a16:creationId xmlns:a16="http://schemas.microsoft.com/office/drawing/2014/main" id="{40E779F8-B71D-449C-81A3-1D3F1FD21E07}"/>
              </a:ext>
            </a:extLst>
          </p:cNvPr>
          <p:cNvGrpSpPr>
            <a:grpSpLocks/>
          </p:cNvGrpSpPr>
          <p:nvPr/>
        </p:nvGrpSpPr>
        <p:grpSpPr bwMode="auto">
          <a:xfrm>
            <a:off x="2286000" y="3362325"/>
            <a:ext cx="5410200" cy="1738313"/>
            <a:chOff x="1440" y="2208"/>
            <a:chExt cx="3408" cy="1095"/>
          </a:xfrm>
        </p:grpSpPr>
        <p:sp>
          <p:nvSpPr>
            <p:cNvPr id="165900" name="Text Box 12">
              <a:extLst>
                <a:ext uri="{FF2B5EF4-FFF2-40B4-BE49-F238E27FC236}">
                  <a16:creationId xmlns:a16="http://schemas.microsoft.com/office/drawing/2014/main" id="{8F956C9C-2633-4CD4-B5BF-7C333B30FECE}"/>
                </a:ext>
              </a:extLst>
            </p:cNvPr>
            <p:cNvSpPr txBox="1">
              <a:spLocks noChangeArrowheads="1"/>
            </p:cNvSpPr>
            <p:nvPr/>
          </p:nvSpPr>
          <p:spPr bwMode="auto">
            <a:xfrm>
              <a:off x="1440" y="2352"/>
              <a:ext cx="8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FFFF00"/>
                  </a:solidFill>
                  <a:latin typeface="Verdana" panose="020B0604030504040204" pitchFamily="34" charset="0"/>
                </a:rPr>
                <a:t>Bear</a:t>
              </a:r>
            </a:p>
          </p:txBody>
        </p:sp>
        <p:sp>
          <p:nvSpPr>
            <p:cNvPr id="165901" name="Text Box 13">
              <a:extLst>
                <a:ext uri="{FF2B5EF4-FFF2-40B4-BE49-F238E27FC236}">
                  <a16:creationId xmlns:a16="http://schemas.microsoft.com/office/drawing/2014/main" id="{992C5100-D930-426B-B982-A66FC4A41CD6}"/>
                </a:ext>
              </a:extLst>
            </p:cNvPr>
            <p:cNvSpPr txBox="1">
              <a:spLocks noChangeArrowheads="1"/>
            </p:cNvSpPr>
            <p:nvPr/>
          </p:nvSpPr>
          <p:spPr bwMode="auto">
            <a:xfrm>
              <a:off x="2160" y="3072"/>
              <a:ext cx="12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FFFF00"/>
                  </a:solidFill>
                  <a:latin typeface="Verdana" panose="020B0604030504040204" pitchFamily="34" charset="0"/>
                </a:rPr>
                <a:t>West Desert</a:t>
              </a:r>
            </a:p>
          </p:txBody>
        </p:sp>
        <p:sp>
          <p:nvSpPr>
            <p:cNvPr id="165902" name="Text Box 14">
              <a:extLst>
                <a:ext uri="{FF2B5EF4-FFF2-40B4-BE49-F238E27FC236}">
                  <a16:creationId xmlns:a16="http://schemas.microsoft.com/office/drawing/2014/main" id="{CECD3B2F-BADA-4F04-B4A5-1B39319C37FC}"/>
                </a:ext>
              </a:extLst>
            </p:cNvPr>
            <p:cNvSpPr txBox="1">
              <a:spLocks noChangeArrowheads="1"/>
            </p:cNvSpPr>
            <p:nvPr/>
          </p:nvSpPr>
          <p:spPr bwMode="auto">
            <a:xfrm>
              <a:off x="3120" y="2640"/>
              <a:ext cx="124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FFFF00"/>
                  </a:solidFill>
                  <a:latin typeface="Verdana" panose="020B0604030504040204" pitchFamily="34" charset="0"/>
                </a:rPr>
                <a:t>Jordan/Provo</a:t>
              </a:r>
            </a:p>
          </p:txBody>
        </p:sp>
        <p:sp>
          <p:nvSpPr>
            <p:cNvPr id="165903" name="Text Box 15">
              <a:extLst>
                <a:ext uri="{FF2B5EF4-FFF2-40B4-BE49-F238E27FC236}">
                  <a16:creationId xmlns:a16="http://schemas.microsoft.com/office/drawing/2014/main" id="{149F0C03-FD03-4A5B-AF85-DD0C4415BE64}"/>
                </a:ext>
              </a:extLst>
            </p:cNvPr>
            <p:cNvSpPr txBox="1">
              <a:spLocks noChangeArrowheads="1"/>
            </p:cNvSpPr>
            <p:nvPr/>
          </p:nvSpPr>
          <p:spPr bwMode="auto">
            <a:xfrm>
              <a:off x="2256" y="2496"/>
              <a:ext cx="7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FFFF00"/>
                  </a:solidFill>
                  <a:latin typeface="Verdana" panose="020B0604030504040204" pitchFamily="34" charset="0"/>
                </a:rPr>
                <a:t>Weber</a:t>
              </a:r>
            </a:p>
          </p:txBody>
        </p:sp>
        <p:sp>
          <p:nvSpPr>
            <p:cNvPr id="165904" name="Text Box 16">
              <a:extLst>
                <a:ext uri="{FF2B5EF4-FFF2-40B4-BE49-F238E27FC236}">
                  <a16:creationId xmlns:a16="http://schemas.microsoft.com/office/drawing/2014/main" id="{F81A92E0-95A5-4016-97B3-3F8CDC8915EF}"/>
                </a:ext>
              </a:extLst>
            </p:cNvPr>
            <p:cNvSpPr txBox="1">
              <a:spLocks noChangeArrowheads="1"/>
            </p:cNvSpPr>
            <p:nvPr/>
          </p:nvSpPr>
          <p:spPr bwMode="auto">
            <a:xfrm>
              <a:off x="3744" y="2208"/>
              <a:ext cx="11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FFFF00"/>
                  </a:solidFill>
                  <a:latin typeface="Verdana" panose="020B0604030504040204" pitchFamily="34" charset="0"/>
                </a:rPr>
                <a:t>Strawberry</a:t>
              </a:r>
            </a:p>
          </p:txBody>
        </p:sp>
      </p:grpSp>
      <p:sp>
        <p:nvSpPr>
          <p:cNvPr id="165905" name="Text Box 17">
            <a:extLst>
              <a:ext uri="{FF2B5EF4-FFF2-40B4-BE49-F238E27FC236}">
                <a16:creationId xmlns:a16="http://schemas.microsoft.com/office/drawing/2014/main" id="{26CB9669-DC25-492E-AAFF-E77D2D50808F}"/>
              </a:ext>
            </a:extLst>
          </p:cNvPr>
          <p:cNvSpPr txBox="1">
            <a:spLocks noChangeArrowheads="1"/>
          </p:cNvSpPr>
          <p:nvPr/>
        </p:nvSpPr>
        <p:spPr bwMode="auto">
          <a:xfrm>
            <a:off x="609600" y="6172200"/>
            <a:ext cx="8001000" cy="4667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latin typeface="Verdana" panose="020B0604030504040204" pitchFamily="34" charset="0"/>
              </a:rPr>
              <a:t>A microcosm for many Western Water Issues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a:extLst>
              <a:ext uri="{FF2B5EF4-FFF2-40B4-BE49-F238E27FC236}">
                <a16:creationId xmlns:a16="http://schemas.microsoft.com/office/drawing/2014/main" id="{8263F2F4-7991-4C3A-ADC8-DDCBE217C8AD}"/>
              </a:ext>
            </a:extLst>
          </p:cNvPr>
          <p:cNvSpPr>
            <a:spLocks noGrp="1" noChangeArrowheads="1"/>
          </p:cNvSpPr>
          <p:nvPr>
            <p:ph type="title"/>
          </p:nvPr>
        </p:nvSpPr>
        <p:spPr/>
        <p:txBody>
          <a:bodyPr/>
          <a:lstStyle/>
          <a:p>
            <a:r>
              <a:rPr lang="en-US" altLang="en-US" sz="3500"/>
              <a:t>A microcosm for many "western" water issues </a:t>
            </a:r>
          </a:p>
        </p:txBody>
      </p:sp>
      <p:sp>
        <p:nvSpPr>
          <p:cNvPr id="145411" name="Rectangle 3">
            <a:extLst>
              <a:ext uri="{FF2B5EF4-FFF2-40B4-BE49-F238E27FC236}">
                <a16:creationId xmlns:a16="http://schemas.microsoft.com/office/drawing/2014/main" id="{9BA61391-E488-4B7A-A159-6378707E0A64}"/>
              </a:ext>
            </a:extLst>
          </p:cNvPr>
          <p:cNvSpPr>
            <a:spLocks noGrp="1" noChangeArrowheads="1"/>
          </p:cNvSpPr>
          <p:nvPr>
            <p:ph type="body" idx="1"/>
          </p:nvPr>
        </p:nvSpPr>
        <p:spPr>
          <a:xfrm>
            <a:off x="1370013" y="1600200"/>
            <a:ext cx="7313612" cy="4876800"/>
          </a:xfrm>
          <a:noFill/>
          <a:ln/>
        </p:spPr>
        <p:txBody>
          <a:bodyPr/>
          <a:lstStyle/>
          <a:p>
            <a:pPr marL="461963" indent="-461963">
              <a:lnSpc>
                <a:spcPct val="80000"/>
              </a:lnSpc>
            </a:pPr>
            <a:r>
              <a:rPr lang="en-US" altLang="en-US" sz="1900"/>
              <a:t>Climate Gradients (Snow fed, Alpine to semi-arid), variability and vulnerability</a:t>
            </a:r>
          </a:p>
          <a:p>
            <a:pPr marL="461963" indent="-461963">
              <a:lnSpc>
                <a:spcPct val="80000"/>
              </a:lnSpc>
            </a:pPr>
            <a:r>
              <a:rPr lang="en-US" altLang="en-US" sz="1900"/>
              <a:t>Topographic and Land Use Gradients</a:t>
            </a:r>
          </a:p>
          <a:p>
            <a:pPr marL="461963" indent="-461963">
              <a:lnSpc>
                <a:spcPct val="80000"/>
              </a:lnSpc>
            </a:pPr>
            <a:r>
              <a:rPr lang="en-US" altLang="en-US" sz="1900"/>
              <a:t>Mountain Front / Valley groundwater dynamics and interactions</a:t>
            </a:r>
          </a:p>
          <a:p>
            <a:pPr marL="461963" indent="-461963">
              <a:lnSpc>
                <a:spcPct val="80000"/>
              </a:lnSpc>
            </a:pPr>
            <a:r>
              <a:rPr lang="en-US" altLang="en-US" sz="1900"/>
              <a:t>Geologic Diversity (Granite to Karst)</a:t>
            </a:r>
          </a:p>
          <a:p>
            <a:pPr marL="461963" indent="-461963">
              <a:lnSpc>
                <a:spcPct val="80000"/>
              </a:lnSpc>
            </a:pPr>
            <a:r>
              <a:rPr lang="en-US" altLang="en-US" sz="1900"/>
              <a:t>Closed basin for water and constituent balance closure</a:t>
            </a:r>
          </a:p>
          <a:p>
            <a:pPr marL="461963" indent="-461963">
              <a:lnSpc>
                <a:spcPct val="80000"/>
              </a:lnSpc>
            </a:pPr>
            <a:r>
              <a:rPr lang="en-US" altLang="en-US" sz="1900"/>
              <a:t>Development issues (local growth, SLC metropolitan area demands)</a:t>
            </a:r>
          </a:p>
          <a:p>
            <a:pPr marL="461963" indent="-461963">
              <a:lnSpc>
                <a:spcPct val="80000"/>
              </a:lnSpc>
            </a:pPr>
            <a:r>
              <a:rPr lang="en-US" altLang="en-US" sz="1900"/>
              <a:t>Policy Issues (3 states)</a:t>
            </a:r>
          </a:p>
          <a:p>
            <a:pPr marL="461963" indent="-461963">
              <a:lnSpc>
                <a:spcPct val="80000"/>
              </a:lnSpc>
            </a:pPr>
            <a:r>
              <a:rPr lang="en-US" altLang="en-US" sz="1900"/>
              <a:t>Agricultural issues (water supply, environmental compliance)</a:t>
            </a:r>
          </a:p>
          <a:p>
            <a:pPr marL="461963" indent="-461963">
              <a:lnSpc>
                <a:spcPct val="80000"/>
              </a:lnSpc>
            </a:pPr>
            <a:r>
              <a:rPr lang="en-US" altLang="en-US" sz="1900"/>
              <a:t>Environmental Issues (water quality, watershed management practices)</a:t>
            </a:r>
          </a:p>
          <a:p>
            <a:pPr marL="461963" indent="-461963">
              <a:lnSpc>
                <a:spcPct val="80000"/>
              </a:lnSpc>
            </a:pPr>
            <a:r>
              <a:rPr lang="en-US" altLang="en-US" sz="1900"/>
              <a:t>Ecological issues (Stream ecosystems, Bird refuge, GSL ecosystem) </a:t>
            </a:r>
            <a:endParaRPr lang="en-US" altLang="en-US" sz="1900" b="1"/>
          </a:p>
          <a:p>
            <a:pPr marL="461963" indent="-461963">
              <a:lnSpc>
                <a:spcPct val="80000"/>
              </a:lnSpc>
              <a:buFont typeface="Wingdings" panose="05000000000000000000" pitchFamily="2" charset="2"/>
              <a:buNone/>
            </a:pPr>
            <a:endParaRPr lang="en-US" altLang="en-US" sz="19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2" descr="Fig5_studyArea">
            <a:extLst>
              <a:ext uri="{FF2B5EF4-FFF2-40B4-BE49-F238E27FC236}">
                <a16:creationId xmlns:a16="http://schemas.microsoft.com/office/drawing/2014/main" id="{5F68FEAA-E494-48C6-BE9A-20C5D40481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 y="0"/>
            <a:ext cx="59436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4627" name="Rectangle 3">
            <a:extLst>
              <a:ext uri="{FF2B5EF4-FFF2-40B4-BE49-F238E27FC236}">
                <a16:creationId xmlns:a16="http://schemas.microsoft.com/office/drawing/2014/main" id="{0F100CA9-5B75-4DBC-A882-E1F34A7F1BBA}"/>
              </a:ext>
            </a:extLst>
          </p:cNvPr>
          <p:cNvSpPr>
            <a:spLocks noGrp="1" noChangeArrowheads="1"/>
          </p:cNvSpPr>
          <p:nvPr>
            <p:ph type="title"/>
          </p:nvPr>
        </p:nvSpPr>
        <p:spPr>
          <a:xfrm>
            <a:off x="5427663" y="0"/>
            <a:ext cx="3716337" cy="1239838"/>
          </a:xfrm>
        </p:spPr>
        <p:txBody>
          <a:bodyPr/>
          <a:lstStyle/>
          <a:p>
            <a:r>
              <a:rPr lang="en-US" altLang="en-US" sz="4000"/>
              <a:t>A common playground</a:t>
            </a:r>
          </a:p>
        </p:txBody>
      </p:sp>
      <p:sp>
        <p:nvSpPr>
          <p:cNvPr id="154628" name="Text Box 4">
            <a:extLst>
              <a:ext uri="{FF2B5EF4-FFF2-40B4-BE49-F238E27FC236}">
                <a16:creationId xmlns:a16="http://schemas.microsoft.com/office/drawing/2014/main" id="{03E3D689-A439-43B3-AAB2-A12040FCBBA6}"/>
              </a:ext>
            </a:extLst>
          </p:cNvPr>
          <p:cNvSpPr txBox="1">
            <a:spLocks noChangeArrowheads="1"/>
          </p:cNvSpPr>
          <p:nvPr/>
        </p:nvSpPr>
        <p:spPr bwMode="auto">
          <a:xfrm>
            <a:off x="5772150" y="1511300"/>
            <a:ext cx="3168650" cy="149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400">
                <a:latin typeface="Times New Roman" panose="02020603050405020304" pitchFamily="18" charset="0"/>
              </a:rPr>
              <a:t>The Great Salt Lake Basin Critical Zone Observatory </a:t>
            </a:r>
          </a:p>
          <a:p>
            <a:pPr eaLnBrk="0" hangingPunct="0"/>
            <a:r>
              <a:rPr lang="en-US" altLang="en-US" sz="2000">
                <a:latin typeface="Times New Roman" panose="02020603050405020304" pitchFamily="18" charset="0"/>
              </a:rPr>
              <a:t>(Proposal submitted to NSF)</a:t>
            </a:r>
          </a:p>
        </p:txBody>
      </p:sp>
      <p:pic>
        <p:nvPicPr>
          <p:cNvPr id="154629" name="Picture 5">
            <a:extLst>
              <a:ext uri="{FF2B5EF4-FFF2-40B4-BE49-F238E27FC236}">
                <a16:creationId xmlns:a16="http://schemas.microsoft.com/office/drawing/2014/main" id="{697AF37C-EF3D-4F96-B9B8-57D1361E12FE}"/>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43550" y="3173413"/>
            <a:ext cx="3600450" cy="3673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a:extLst>
              <a:ext uri="{FF2B5EF4-FFF2-40B4-BE49-F238E27FC236}">
                <a16:creationId xmlns:a16="http://schemas.microsoft.com/office/drawing/2014/main" id="{E63AC85A-5135-4585-8EAD-B004020216E7}"/>
              </a:ext>
            </a:extLst>
          </p:cNvPr>
          <p:cNvSpPr>
            <a:spLocks noGrp="1" noChangeArrowheads="1"/>
          </p:cNvSpPr>
          <p:nvPr>
            <p:ph type="title"/>
          </p:nvPr>
        </p:nvSpPr>
        <p:spPr/>
        <p:txBody>
          <a:bodyPr/>
          <a:lstStyle/>
          <a:p>
            <a:r>
              <a:rPr lang="en-US" altLang="en-US"/>
              <a:t>Overarching Questions</a:t>
            </a:r>
          </a:p>
        </p:txBody>
      </p:sp>
      <p:sp>
        <p:nvSpPr>
          <p:cNvPr id="151555" name="Rectangle 3">
            <a:extLst>
              <a:ext uri="{FF2B5EF4-FFF2-40B4-BE49-F238E27FC236}">
                <a16:creationId xmlns:a16="http://schemas.microsoft.com/office/drawing/2014/main" id="{35E4524A-0378-434D-AA19-D44C0F0363A9}"/>
              </a:ext>
            </a:extLst>
          </p:cNvPr>
          <p:cNvSpPr>
            <a:spLocks noGrp="1" noChangeArrowheads="1"/>
          </p:cNvSpPr>
          <p:nvPr>
            <p:ph type="body" idx="1"/>
          </p:nvPr>
        </p:nvSpPr>
        <p:spPr>
          <a:xfrm>
            <a:off x="949325" y="1981200"/>
            <a:ext cx="7661275" cy="4572000"/>
          </a:xfrm>
        </p:spPr>
        <p:txBody>
          <a:bodyPr/>
          <a:lstStyle/>
          <a:p>
            <a:pPr>
              <a:lnSpc>
                <a:spcPct val="80000"/>
              </a:lnSpc>
            </a:pPr>
            <a:r>
              <a:rPr lang="en-US" altLang="en-US" sz="2800"/>
              <a:t>How do climate variability and human induced landscape changes influence hydrologic processes, water quality and availability and the functioning of ecosystems to determine the flux of water and chemicals in rivers, lakes and aquifers?</a:t>
            </a:r>
          </a:p>
          <a:p>
            <a:pPr>
              <a:lnSpc>
                <a:spcPct val="80000"/>
              </a:lnSpc>
            </a:pPr>
            <a:r>
              <a:rPr lang="en-US" altLang="en-US" sz="2800"/>
              <a:t>What are the resource, social and economic consequences of these changes? </a:t>
            </a:r>
          </a:p>
          <a:p>
            <a:pPr>
              <a:lnSpc>
                <a:spcPct val="80000"/>
              </a:lnSpc>
            </a:pPr>
            <a:r>
              <a:rPr lang="en-US" altLang="en-US" sz="2800"/>
              <a:t>The Great Salt Lake provides the opportunity for closure of mass and water balances in a unique way useful to address these questions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83" name="Picture 11">
            <a:extLst>
              <a:ext uri="{FF2B5EF4-FFF2-40B4-BE49-F238E27FC236}">
                <a16:creationId xmlns:a16="http://schemas.microsoft.com/office/drawing/2014/main" id="{601AB33D-A1E4-4200-A0C0-1BB03CDEC3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3" y="541338"/>
            <a:ext cx="8370887" cy="5630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474" name="Rectangle 2">
            <a:extLst>
              <a:ext uri="{FF2B5EF4-FFF2-40B4-BE49-F238E27FC236}">
                <a16:creationId xmlns:a16="http://schemas.microsoft.com/office/drawing/2014/main" id="{F265BC8A-6A03-4C20-BB75-DBC743B04EFE}"/>
              </a:ext>
            </a:extLst>
          </p:cNvPr>
          <p:cNvSpPr>
            <a:spLocks noGrp="1" noChangeArrowheads="1"/>
          </p:cNvSpPr>
          <p:nvPr>
            <p:ph type="title"/>
          </p:nvPr>
        </p:nvSpPr>
        <p:spPr>
          <a:xfrm>
            <a:off x="457200" y="46038"/>
            <a:ext cx="5715000" cy="487362"/>
          </a:xfrm>
        </p:spPr>
        <p:txBody>
          <a:bodyPr/>
          <a:lstStyle/>
          <a:p>
            <a:r>
              <a:rPr lang="en-US" altLang="en-US" sz="4000"/>
              <a:t>Great Salt Lake Levels</a:t>
            </a:r>
          </a:p>
        </p:txBody>
      </p:sp>
      <p:sp>
        <p:nvSpPr>
          <p:cNvPr id="105475" name="Rectangle 3">
            <a:extLst>
              <a:ext uri="{FF2B5EF4-FFF2-40B4-BE49-F238E27FC236}">
                <a16:creationId xmlns:a16="http://schemas.microsoft.com/office/drawing/2014/main" id="{FE72F9C9-9681-4AB3-B4A6-7E2A9BDCF6C7}"/>
              </a:ext>
            </a:extLst>
          </p:cNvPr>
          <p:cNvSpPr>
            <a:spLocks noGrp="1" noChangeArrowheads="1"/>
          </p:cNvSpPr>
          <p:nvPr>
            <p:ph type="body" sz="half" idx="1"/>
          </p:nvPr>
        </p:nvSpPr>
        <p:spPr>
          <a:xfrm>
            <a:off x="457200" y="5715000"/>
            <a:ext cx="8229600" cy="1066800"/>
          </a:xfrm>
        </p:spPr>
        <p:txBody>
          <a:bodyPr/>
          <a:lstStyle/>
          <a:p>
            <a:pPr marL="0" indent="0">
              <a:lnSpc>
                <a:spcPct val="80000"/>
              </a:lnSpc>
            </a:pPr>
            <a:endParaRPr lang="en-US" altLang="zh-CN" sz="1800">
              <a:ea typeface="SimSun" panose="02010600030101010101" pitchFamily="2" charset="-122"/>
            </a:endParaRPr>
          </a:p>
          <a:p>
            <a:pPr marL="0" indent="0">
              <a:lnSpc>
                <a:spcPct val="80000"/>
              </a:lnSpc>
              <a:buFontTx/>
              <a:buNone/>
            </a:pPr>
            <a:r>
              <a:rPr lang="en-US" altLang="zh-CN" sz="1800">
                <a:ea typeface="SimSun" panose="02010600030101010101" pitchFamily="2" charset="-122"/>
              </a:rPr>
              <a:t>The lake was divided into North and South arms by a railroad causeway in 1959. Separate records of level in the North Arm and South Arm are available from 1966. </a:t>
            </a:r>
            <a:endParaRPr lang="en-US" altLang="en-US" sz="1800"/>
          </a:p>
        </p:txBody>
      </p:sp>
      <p:sp>
        <p:nvSpPr>
          <p:cNvPr id="105476" name="Text Box 4">
            <a:extLst>
              <a:ext uri="{FF2B5EF4-FFF2-40B4-BE49-F238E27FC236}">
                <a16:creationId xmlns:a16="http://schemas.microsoft.com/office/drawing/2014/main" id="{B18F1BF4-3EC2-470D-B3A9-094E8AE4ACA0}"/>
              </a:ext>
            </a:extLst>
          </p:cNvPr>
          <p:cNvSpPr txBox="1">
            <a:spLocks noChangeArrowheads="1"/>
          </p:cNvSpPr>
          <p:nvPr/>
        </p:nvSpPr>
        <p:spPr bwMode="auto">
          <a:xfrm>
            <a:off x="6934200" y="381000"/>
            <a:ext cx="1828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1600" b="1" i="1"/>
              <a:t>(USGS data)</a:t>
            </a:r>
          </a:p>
        </p:txBody>
      </p:sp>
      <p:sp>
        <p:nvSpPr>
          <p:cNvPr id="105477" name="Text Box 5">
            <a:extLst>
              <a:ext uri="{FF2B5EF4-FFF2-40B4-BE49-F238E27FC236}">
                <a16:creationId xmlns:a16="http://schemas.microsoft.com/office/drawing/2014/main" id="{31793B6B-461F-4415-B7C7-370141ED446C}"/>
              </a:ext>
            </a:extLst>
          </p:cNvPr>
          <p:cNvSpPr txBox="1">
            <a:spLocks noChangeArrowheads="1"/>
          </p:cNvSpPr>
          <p:nvPr/>
        </p:nvSpPr>
        <p:spPr bwMode="auto">
          <a:xfrm rot="16200000">
            <a:off x="-373856" y="2978944"/>
            <a:ext cx="1295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2800" b="1"/>
              <a:t>Feet</a:t>
            </a:r>
          </a:p>
        </p:txBody>
      </p:sp>
      <p:sp>
        <p:nvSpPr>
          <p:cNvPr id="105478" name="Text Box 6">
            <a:extLst>
              <a:ext uri="{FF2B5EF4-FFF2-40B4-BE49-F238E27FC236}">
                <a16:creationId xmlns:a16="http://schemas.microsoft.com/office/drawing/2014/main" id="{9FCFE52B-286F-4556-A00E-22DCFB5D3773}"/>
              </a:ext>
            </a:extLst>
          </p:cNvPr>
          <p:cNvSpPr txBox="1">
            <a:spLocks noChangeArrowheads="1"/>
          </p:cNvSpPr>
          <p:nvPr/>
        </p:nvSpPr>
        <p:spPr bwMode="auto">
          <a:xfrm rot="16200000">
            <a:off x="8085137" y="3054351"/>
            <a:ext cx="15986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2800" b="1"/>
              <a:t>Meters</a:t>
            </a:r>
          </a:p>
        </p:txBody>
      </p:sp>
      <p:sp>
        <p:nvSpPr>
          <p:cNvPr id="105479" name="Text Box 7">
            <a:extLst>
              <a:ext uri="{FF2B5EF4-FFF2-40B4-BE49-F238E27FC236}">
                <a16:creationId xmlns:a16="http://schemas.microsoft.com/office/drawing/2014/main" id="{CB950AE2-AD9D-477F-8010-F040744372FA}"/>
              </a:ext>
            </a:extLst>
          </p:cNvPr>
          <p:cNvSpPr txBox="1">
            <a:spLocks noChangeArrowheads="1"/>
          </p:cNvSpPr>
          <p:nvPr/>
        </p:nvSpPr>
        <p:spPr bwMode="auto">
          <a:xfrm>
            <a:off x="6135688" y="700088"/>
            <a:ext cx="2286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SLC Airport level</a:t>
            </a:r>
          </a:p>
        </p:txBody>
      </p:sp>
      <p:sp>
        <p:nvSpPr>
          <p:cNvPr id="105481" name="Text Box 9">
            <a:extLst>
              <a:ext uri="{FF2B5EF4-FFF2-40B4-BE49-F238E27FC236}">
                <a16:creationId xmlns:a16="http://schemas.microsoft.com/office/drawing/2014/main" id="{ABFA48E7-4CAF-4B1D-96CD-373822B511E9}"/>
              </a:ext>
            </a:extLst>
          </p:cNvPr>
          <p:cNvSpPr txBox="1">
            <a:spLocks noChangeArrowheads="1"/>
          </p:cNvSpPr>
          <p:nvPr/>
        </p:nvSpPr>
        <p:spPr bwMode="auto">
          <a:xfrm>
            <a:off x="7010400" y="4495800"/>
            <a:ext cx="1066800" cy="8350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600"/>
              <a:t>5/12/07 4197.4 ft 1279.4 m</a:t>
            </a:r>
          </a:p>
        </p:txBody>
      </p:sp>
      <p:sp>
        <p:nvSpPr>
          <p:cNvPr id="105482" name="Line 10">
            <a:extLst>
              <a:ext uri="{FF2B5EF4-FFF2-40B4-BE49-F238E27FC236}">
                <a16:creationId xmlns:a16="http://schemas.microsoft.com/office/drawing/2014/main" id="{AE96BEE0-905F-4F9D-BE94-873556F3DEE5}"/>
              </a:ext>
            </a:extLst>
          </p:cNvPr>
          <p:cNvSpPr>
            <a:spLocks noChangeShapeType="1"/>
          </p:cNvSpPr>
          <p:nvPr/>
        </p:nvSpPr>
        <p:spPr bwMode="auto">
          <a:xfrm flipV="1">
            <a:off x="7543800" y="3733800"/>
            <a:ext cx="4572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a:extLst>
              <a:ext uri="{FF2B5EF4-FFF2-40B4-BE49-F238E27FC236}">
                <a16:creationId xmlns:a16="http://schemas.microsoft.com/office/drawing/2014/main" id="{AE64A364-2738-497E-B088-98E1CE26D2E1}"/>
              </a:ext>
            </a:extLst>
          </p:cNvPr>
          <p:cNvPicPr>
            <a:picLocks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06425" y="1219200"/>
            <a:ext cx="8232775" cy="5110163"/>
          </a:xfrm>
          <a:noFill/>
          <a:ln/>
        </p:spPr>
      </p:pic>
      <p:sp>
        <p:nvSpPr>
          <p:cNvPr id="106499" name="Rectangle 3">
            <a:extLst>
              <a:ext uri="{FF2B5EF4-FFF2-40B4-BE49-F238E27FC236}">
                <a16:creationId xmlns:a16="http://schemas.microsoft.com/office/drawing/2014/main" id="{563550B7-7843-4265-BFF0-650F9359F977}"/>
              </a:ext>
            </a:extLst>
          </p:cNvPr>
          <p:cNvSpPr>
            <a:spLocks noGrp="1" noChangeArrowheads="1"/>
          </p:cNvSpPr>
          <p:nvPr>
            <p:ph type="title"/>
          </p:nvPr>
        </p:nvSpPr>
        <p:spPr>
          <a:xfrm>
            <a:off x="228600" y="152400"/>
            <a:ext cx="8077200" cy="777875"/>
          </a:xfrm>
        </p:spPr>
        <p:txBody>
          <a:bodyPr/>
          <a:lstStyle/>
          <a:p>
            <a:r>
              <a:rPr lang="en-US" altLang="en-US" sz="4000" i="1">
                <a:effectLst>
                  <a:outerShdw blurRad="38100" dist="38100" dir="2700000" algn="tl">
                    <a:srgbClr val="C0C0C0"/>
                  </a:outerShdw>
                </a:effectLst>
              </a:rPr>
              <a:t>Level-Area-Volume Relationships</a:t>
            </a:r>
          </a:p>
        </p:txBody>
      </p:sp>
      <p:sp>
        <p:nvSpPr>
          <p:cNvPr id="106500" name="Text Box 4">
            <a:extLst>
              <a:ext uri="{FF2B5EF4-FFF2-40B4-BE49-F238E27FC236}">
                <a16:creationId xmlns:a16="http://schemas.microsoft.com/office/drawing/2014/main" id="{6508EB43-8160-48ED-9C97-3CA34BD4B025}"/>
              </a:ext>
            </a:extLst>
          </p:cNvPr>
          <p:cNvSpPr txBox="1">
            <a:spLocks noChangeArrowheads="1"/>
          </p:cNvSpPr>
          <p:nvPr/>
        </p:nvSpPr>
        <p:spPr bwMode="auto">
          <a:xfrm>
            <a:off x="966788" y="779463"/>
            <a:ext cx="3760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zh-CN" sz="2400">
                <a:ea typeface="SimSun" panose="02010600030101010101" pitchFamily="2" charset="-122"/>
              </a:rPr>
              <a:t>(</a:t>
            </a:r>
            <a:r>
              <a:rPr lang="en-US" altLang="zh-CN" sz="2400" i="1">
                <a:solidFill>
                  <a:schemeClr val="tx2"/>
                </a:solidFill>
                <a:effectLst>
                  <a:outerShdw blurRad="38100" dist="38100" dir="2700000" algn="tl">
                    <a:srgbClr val="C0C0C0"/>
                  </a:outerShdw>
                </a:effectLst>
                <a:ea typeface="SimSun" panose="02010600030101010101" pitchFamily="2" charset="-122"/>
              </a:rPr>
              <a:t>Loving</a:t>
            </a:r>
            <a:r>
              <a:rPr lang="en-US" altLang="zh-CN" sz="2400" i="1">
                <a:effectLst>
                  <a:outerShdw blurRad="38100" dist="38100" dir="2700000" algn="tl">
                    <a:srgbClr val="C0C0C0"/>
                  </a:outerShdw>
                </a:effectLst>
                <a:latin typeface="Garamond" panose="02020404030301010803" pitchFamily="18" charset="0"/>
                <a:ea typeface="SimSun" panose="02010600030101010101" pitchFamily="2" charset="-122"/>
              </a:rPr>
              <a:t> </a:t>
            </a:r>
            <a:r>
              <a:rPr lang="en-US" altLang="zh-CN" sz="2400" i="1">
                <a:solidFill>
                  <a:schemeClr val="tx2"/>
                </a:solidFill>
                <a:effectLst>
                  <a:outerShdw blurRad="38100" dist="38100" dir="2700000" algn="tl">
                    <a:srgbClr val="C0C0C0"/>
                  </a:outerShdw>
                </a:effectLst>
                <a:ea typeface="SimSun" panose="02010600030101010101" pitchFamily="2" charset="-122"/>
              </a:rPr>
              <a:t>et al., 2000)</a:t>
            </a:r>
            <a:r>
              <a:rPr lang="en-US" altLang="zh-CN" sz="3600" i="1">
                <a:solidFill>
                  <a:schemeClr val="tx2"/>
                </a:solidFill>
                <a:effectLst>
                  <a:outerShdw blurRad="38100" dist="38100" dir="2700000" algn="tl">
                    <a:srgbClr val="C0C0C0"/>
                  </a:outerShdw>
                </a:effectLst>
                <a:ea typeface="SimSun" panose="02010600030101010101" pitchFamily="2" charset="-122"/>
              </a:rPr>
              <a:t> </a:t>
            </a:r>
            <a:endParaRPr lang="en-US" altLang="en-US" sz="3600" i="1">
              <a:solidFill>
                <a:schemeClr val="tx2"/>
              </a:solidFill>
              <a:effectLst>
                <a:outerShdw blurRad="38100" dist="38100" dir="2700000" algn="tl">
                  <a:srgbClr val="C0C0C0"/>
                </a:outerShdw>
              </a:effectLst>
              <a:ea typeface="SimSun" panose="02010600030101010101" pitchFamily="2" charset="-122"/>
            </a:endParaRPr>
          </a:p>
        </p:txBody>
      </p:sp>
      <p:sp>
        <p:nvSpPr>
          <p:cNvPr id="106501" name="Text Box 5">
            <a:extLst>
              <a:ext uri="{FF2B5EF4-FFF2-40B4-BE49-F238E27FC236}">
                <a16:creationId xmlns:a16="http://schemas.microsoft.com/office/drawing/2014/main" id="{7DB2065F-88B3-42BB-A116-C27C4B0290FA}"/>
              </a:ext>
            </a:extLst>
          </p:cNvPr>
          <p:cNvSpPr txBox="1">
            <a:spLocks noChangeArrowheads="1"/>
          </p:cNvSpPr>
          <p:nvPr/>
        </p:nvSpPr>
        <p:spPr bwMode="auto">
          <a:xfrm>
            <a:off x="1103313" y="6292850"/>
            <a:ext cx="22621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000" b="1"/>
              <a:t>Volume (km</a:t>
            </a:r>
            <a:r>
              <a:rPr lang="en-US" altLang="en-US" sz="2000" b="1" baseline="30000"/>
              <a:t>3</a:t>
            </a:r>
            <a:r>
              <a:rPr lang="en-US" altLang="en-US" sz="2000" b="1"/>
              <a:t>)</a:t>
            </a:r>
          </a:p>
        </p:txBody>
      </p:sp>
      <p:sp>
        <p:nvSpPr>
          <p:cNvPr id="106502" name="Text Box 6">
            <a:extLst>
              <a:ext uri="{FF2B5EF4-FFF2-40B4-BE49-F238E27FC236}">
                <a16:creationId xmlns:a16="http://schemas.microsoft.com/office/drawing/2014/main" id="{CEF2BC68-8C82-457C-A7C9-5A12715193DC}"/>
              </a:ext>
            </a:extLst>
          </p:cNvPr>
          <p:cNvSpPr txBox="1">
            <a:spLocks noChangeArrowheads="1"/>
          </p:cNvSpPr>
          <p:nvPr/>
        </p:nvSpPr>
        <p:spPr bwMode="auto">
          <a:xfrm>
            <a:off x="3887788" y="6292850"/>
            <a:ext cx="16462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000" b="1"/>
              <a:t>Area (km</a:t>
            </a:r>
            <a:r>
              <a:rPr lang="en-US" altLang="en-US" sz="2000" b="1" baseline="30000"/>
              <a:t>2</a:t>
            </a:r>
            <a:r>
              <a:rPr lang="en-US" altLang="en-US" sz="2000" b="1"/>
              <a:t>)</a:t>
            </a:r>
          </a:p>
        </p:txBody>
      </p:sp>
      <p:sp>
        <p:nvSpPr>
          <p:cNvPr id="106503" name="Text Box 7">
            <a:extLst>
              <a:ext uri="{FF2B5EF4-FFF2-40B4-BE49-F238E27FC236}">
                <a16:creationId xmlns:a16="http://schemas.microsoft.com/office/drawing/2014/main" id="{B9C523BD-5A4A-4247-9EBB-A64A83908F79}"/>
              </a:ext>
            </a:extLst>
          </p:cNvPr>
          <p:cNvSpPr txBox="1">
            <a:spLocks noChangeArrowheads="1"/>
          </p:cNvSpPr>
          <p:nvPr/>
        </p:nvSpPr>
        <p:spPr bwMode="auto">
          <a:xfrm>
            <a:off x="6553200" y="6292850"/>
            <a:ext cx="21224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000" b="1"/>
              <a:t>Volume (km</a:t>
            </a:r>
            <a:r>
              <a:rPr lang="en-US" altLang="en-US" sz="2000" b="1" baseline="30000"/>
              <a:t>3</a:t>
            </a:r>
            <a:r>
              <a:rPr lang="en-US" altLang="en-US" sz="2000" b="1"/>
              <a:t>)</a:t>
            </a:r>
          </a:p>
        </p:txBody>
      </p:sp>
      <p:sp>
        <p:nvSpPr>
          <p:cNvPr id="106504" name="Text Box 8">
            <a:extLst>
              <a:ext uri="{FF2B5EF4-FFF2-40B4-BE49-F238E27FC236}">
                <a16:creationId xmlns:a16="http://schemas.microsoft.com/office/drawing/2014/main" id="{63C3F208-2B07-454B-8D25-CCA8A8C6556F}"/>
              </a:ext>
            </a:extLst>
          </p:cNvPr>
          <p:cNvSpPr txBox="1">
            <a:spLocks noChangeArrowheads="1"/>
          </p:cNvSpPr>
          <p:nvPr/>
        </p:nvSpPr>
        <p:spPr bwMode="auto">
          <a:xfrm rot="16200000">
            <a:off x="-577849" y="2519362"/>
            <a:ext cx="1930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2000" b="1"/>
              <a:t>Level (meter)</a:t>
            </a:r>
          </a:p>
        </p:txBody>
      </p:sp>
      <p:sp>
        <p:nvSpPr>
          <p:cNvPr id="106505" name="Text Box 9">
            <a:extLst>
              <a:ext uri="{FF2B5EF4-FFF2-40B4-BE49-F238E27FC236}">
                <a16:creationId xmlns:a16="http://schemas.microsoft.com/office/drawing/2014/main" id="{8DA21DD7-2DEB-4EA4-9425-B901D1F1664C}"/>
              </a:ext>
            </a:extLst>
          </p:cNvPr>
          <p:cNvSpPr txBox="1">
            <a:spLocks noChangeArrowheads="1"/>
          </p:cNvSpPr>
          <p:nvPr/>
        </p:nvSpPr>
        <p:spPr bwMode="auto">
          <a:xfrm rot="16200000">
            <a:off x="2269331" y="2455069"/>
            <a:ext cx="18018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2000" b="1"/>
              <a:t>Level (meter)</a:t>
            </a:r>
          </a:p>
        </p:txBody>
      </p:sp>
      <p:sp>
        <p:nvSpPr>
          <p:cNvPr id="106506" name="Text Box 10">
            <a:extLst>
              <a:ext uri="{FF2B5EF4-FFF2-40B4-BE49-F238E27FC236}">
                <a16:creationId xmlns:a16="http://schemas.microsoft.com/office/drawing/2014/main" id="{666B25BA-231E-4683-8AF0-43DFC035B2AD}"/>
              </a:ext>
            </a:extLst>
          </p:cNvPr>
          <p:cNvSpPr txBox="1">
            <a:spLocks noChangeArrowheads="1"/>
          </p:cNvSpPr>
          <p:nvPr/>
        </p:nvSpPr>
        <p:spPr bwMode="auto">
          <a:xfrm rot="16200000">
            <a:off x="5071269" y="2794794"/>
            <a:ext cx="16462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2000" b="1"/>
              <a:t>Area (km</a:t>
            </a:r>
            <a:r>
              <a:rPr lang="en-US" altLang="en-US" sz="2000" b="1" baseline="30000"/>
              <a:t>2</a:t>
            </a:r>
            <a:r>
              <a:rPr lang="en-US" altLang="en-US" sz="2000" b="1"/>
              <a:t>)</a:t>
            </a:r>
          </a:p>
        </p:txBody>
      </p:sp>
    </p:spTree>
  </p:cSld>
  <p:clrMapOvr>
    <a:masterClrMapping/>
  </p:clrMapOvr>
</p:sld>
</file>

<file path=ppt/theme/theme1.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Eclipse 1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FF"/>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Network 1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clrMap bg1="lt1" tx1="dk1" bg2="lt2" tx2="dk2" accent1="accent1" accent2="accent2" accent3="accent3" accent4="accent4" accent5="accent5" accent6="accent6" hlink="hlink" folHlink="folHlink"/>
    </a:extraClrScheme>
    <a:extraClrScheme>
      <a:clrScheme name="Network 1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FF"/>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Axis">
  <a:themeElements>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fontScheme name="Ax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Default Design">
  <a:themeElements>
    <a:clrScheme name="4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FF"/>
      </a:hlink>
      <a:folHlink>
        <a:srgbClr val="B2B2B2"/>
      </a:folHlink>
    </a:clrScheme>
    <a:fontScheme name="4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4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FF"/>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2109</TotalTime>
  <Words>1795</Words>
  <Application>Microsoft Office PowerPoint</Application>
  <PresentationFormat>On-screen Show (4:3)</PresentationFormat>
  <Paragraphs>352</Paragraphs>
  <Slides>35</Slides>
  <Notes>6</Notes>
  <HiddenSlides>0</HiddenSlides>
  <MMClips>0</MMClips>
  <ScaleCrop>false</ScaleCrop>
  <HeadingPairs>
    <vt:vector size="8" baseType="variant">
      <vt:variant>
        <vt:lpstr>Fonts Used</vt:lpstr>
      </vt:variant>
      <vt:variant>
        <vt:i4>11</vt:i4>
      </vt:variant>
      <vt:variant>
        <vt:lpstr>Theme</vt:lpstr>
      </vt:variant>
      <vt:variant>
        <vt:i4>7</vt:i4>
      </vt:variant>
      <vt:variant>
        <vt:lpstr>Embedded OLE Servers</vt:lpstr>
      </vt:variant>
      <vt:variant>
        <vt:i4>2</vt:i4>
      </vt:variant>
      <vt:variant>
        <vt:lpstr>Slide Titles</vt:lpstr>
      </vt:variant>
      <vt:variant>
        <vt:i4>35</vt:i4>
      </vt:variant>
    </vt:vector>
  </HeadingPairs>
  <TitlesOfParts>
    <vt:vector size="55" baseType="lpstr">
      <vt:lpstr>Times New Roman</vt:lpstr>
      <vt:lpstr>Arial</vt:lpstr>
      <vt:lpstr>Wingdings</vt:lpstr>
      <vt:lpstr>Verdana</vt:lpstr>
      <vt:lpstr>Garamond</vt:lpstr>
      <vt:lpstr>SimSun</vt:lpstr>
      <vt:lpstr>Courier New</vt:lpstr>
      <vt:lpstr>Tahoma</vt:lpstr>
      <vt:lpstr>Symbol</vt:lpstr>
      <vt:lpstr>Arial Unicode MS</vt:lpstr>
      <vt:lpstr>Book Antiqua</vt:lpstr>
      <vt:lpstr>Watermark</vt:lpstr>
      <vt:lpstr>Default Design</vt:lpstr>
      <vt:lpstr>1_Default Design</vt:lpstr>
      <vt:lpstr>Eclipse</vt:lpstr>
      <vt:lpstr>Network</vt:lpstr>
      <vt:lpstr>Axis</vt:lpstr>
      <vt:lpstr>4_Default Design</vt:lpstr>
      <vt:lpstr>Paintbrush Picture</vt:lpstr>
      <vt:lpstr>Microsoft Equation 3.0</vt:lpstr>
      <vt:lpstr>Salinity, Evaporation and the Rise and Fall of the Great Salt Lake</vt:lpstr>
      <vt:lpstr>Great Salt Lake Hydrology</vt:lpstr>
      <vt:lpstr>PowerPoint Presentation</vt:lpstr>
      <vt:lpstr>The Great Salt Lake Basin</vt:lpstr>
      <vt:lpstr>A microcosm for many "western" water issues </vt:lpstr>
      <vt:lpstr>A common playground</vt:lpstr>
      <vt:lpstr>Overarching Questions</vt:lpstr>
      <vt:lpstr>Great Salt Lake Levels</vt:lpstr>
      <vt:lpstr>Level-Area-Volume Relationships</vt:lpstr>
      <vt:lpstr>Great Salt Lake Volumes</vt:lpstr>
      <vt:lpstr>Conceptual Model</vt:lpstr>
      <vt:lpstr>PowerPoint Presentation</vt:lpstr>
      <vt:lpstr>PowerPoint Presentation</vt:lpstr>
      <vt:lpstr>Annual Streamflows</vt:lpstr>
      <vt:lpstr>Nov 1 - June 15 lake volume increase</vt:lpstr>
      <vt:lpstr>Great Salt Lake Evaporation from annual mass balance E = P+Q-V  </vt:lpstr>
      <vt:lpstr>Evaporation vs Temperature (Annual)</vt:lpstr>
      <vt:lpstr>Annual Evaporation Loss E/A</vt:lpstr>
      <vt:lpstr>Evaporation vs Salinity</vt:lpstr>
      <vt:lpstr>Volume decrease versus E (annual)</vt:lpstr>
      <vt:lpstr>Evaporation...</vt:lpstr>
      <vt:lpstr>Salinity &amp; Evaporation within Overall System</vt:lpstr>
      <vt:lpstr>Lake Surface Salinity</vt:lpstr>
      <vt:lpstr>Total Salt Load Calculations</vt:lpstr>
      <vt:lpstr>PowerPoint Presentation</vt:lpstr>
      <vt:lpstr>Constituents of the GSL</vt:lpstr>
      <vt:lpstr>PowerPoint Presentation</vt:lpstr>
      <vt:lpstr>Penman Equation modified for Salinity</vt:lpstr>
      <vt:lpstr>The Activity of Water in Brines Using its Chemical Composition From USGS Model...</vt:lpstr>
      <vt:lpstr>PowerPoint Presentation</vt:lpstr>
      <vt:lpstr>PowerPoint Presentation</vt:lpstr>
      <vt:lpstr>Per Unit Area Comparison</vt:lpstr>
      <vt:lpstr>Possible Reasons for remaining Discrepancies</vt:lpstr>
      <vt:lpstr>Conclusions</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Levi Sanchez</dc:creator>
  <cp:lastModifiedBy>Levi Sanchez</cp:lastModifiedBy>
  <cp:revision>29</cp:revision>
  <dcterms:created xsi:type="dcterms:W3CDTF">1601-01-01T00:00:00Z</dcterms:created>
  <dcterms:modified xsi:type="dcterms:W3CDTF">2023-03-10T23:54:52Z</dcterms:modified>
</cp:coreProperties>
</file>