
<file path=[Content_Types].xml><?xml version="1.0" encoding="utf-8"?>
<Types xmlns="http://schemas.openxmlformats.org/package/2006/content-types">
  <Default Extension="bin" ContentType="application/vnd.openxmlformats-officedocument.oleObject"/>
  <Default Extension="png" ContentType="image/png"/>
  <Default Extension="jpeg" ContentType="image/jpeg"/>
  <Default Extension="wmf" ContentType="image/x-wmf"/>
  <Default Extension="emf" ContentType="image/x-emf"/>
  <Default Extension="rels" ContentType="application/vnd.openxmlformats-package.relationships+xml"/>
  <Default Extension="xml" ContentType="application/xml"/>
  <Default Extension="vml" ContentType="application/vnd.openxmlformats-officedocument.vmlDrawing"/>
  <Default Extension="doc" ContentType="application/msword"/>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theme/themeOverride1.xml" ContentType="application/vnd.openxmlformats-officedocument.themeOverride+xml"/>
  <Override PartName="/ppt/theme/themeOverride2.xml" ContentType="application/vnd.openxmlformats-officedocument.themeOverride+xml"/>
  <Override PartName="/ppt/theme/themeOverride3.xml" ContentType="application/vnd.openxmlformats-officedocument.themeOverride+xml"/>
  <Override PartName="/ppt/theme/themeOverride4.xml" ContentType="application/vnd.openxmlformats-officedocument.themeOverride+xml"/>
  <Override PartName="/ppt/theme/themeOverride5.xml" ContentType="application/vnd.openxmlformats-officedocument.themeOverride+xml"/>
  <Override PartName="/ppt/theme/themeOverride6.xml" ContentType="application/vnd.openxmlformats-officedocument.themeOverride+xml"/>
  <Override PartName="/ppt/theme/themeOverride7.xml" ContentType="application/vnd.openxmlformats-officedocument.themeOverride+xml"/>
  <Override PartName="/ppt/theme/themeOverride8.xml" ContentType="application/vnd.openxmlformats-officedocument.themeOverride+xml"/>
  <Override PartName="/ppt/theme/themeOverride9.xml" ContentType="application/vnd.openxmlformats-officedocument.themeOverride+xml"/>
  <Override PartName="/ppt/notesSlides/notesSlide3.xml" ContentType="application/vnd.openxmlformats-officedocument.presentationml.notesSlide+xml"/>
  <Override PartName="/ppt/theme/themeOverride10.xml" ContentType="application/vnd.openxmlformats-officedocument.themeOverride+xml"/>
  <Override PartName="/ppt/notesSlides/notesSlide4.xml" ContentType="application/vnd.openxmlformats-officedocument.presentationml.notesSlide+xml"/>
  <Override PartName="/ppt/theme/themeOverride11.xml" ContentType="application/vnd.openxmlformats-officedocument.themeOverride+xml"/>
  <Override PartName="/ppt/notesSlides/notesSlide5.xml" ContentType="application/vnd.openxmlformats-officedocument.presentationml.notesSlide+xml"/>
  <Override PartName="/ppt/theme/themeOverride12.xml" ContentType="application/vnd.openxmlformats-officedocument.themeOverride+xml"/>
  <Override PartName="/ppt/notesSlides/notesSlide6.xml" ContentType="application/vnd.openxmlformats-officedocument.presentationml.notesSlide+xml"/>
  <Override PartName="/ppt/theme/themeOverride13.xml" ContentType="application/vnd.openxmlformats-officedocument.themeOverride+xml"/>
  <Override PartName="/ppt/notesSlides/notesSlide7.xml" ContentType="application/vnd.openxmlformats-officedocument.presentationml.notesSlide+xml"/>
  <Override PartName="/ppt/theme/themeOverride14.xml" ContentType="application/vnd.openxmlformats-officedocument.themeOverr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21"/>
  </p:notesMasterIdLst>
  <p:handoutMasterIdLst>
    <p:handoutMasterId r:id="rId22"/>
  </p:handoutMasterIdLst>
  <p:sldIdLst>
    <p:sldId id="257" r:id="rId3"/>
    <p:sldId id="258" r:id="rId4"/>
    <p:sldId id="259" r:id="rId5"/>
    <p:sldId id="260" r:id="rId6"/>
    <p:sldId id="262" r:id="rId7"/>
    <p:sldId id="261" r:id="rId8"/>
    <p:sldId id="264" r:id="rId9"/>
    <p:sldId id="266" r:id="rId10"/>
    <p:sldId id="268" r:id="rId11"/>
    <p:sldId id="270" r:id="rId12"/>
    <p:sldId id="269" r:id="rId13"/>
    <p:sldId id="277" r:id="rId14"/>
    <p:sldId id="272" r:id="rId15"/>
    <p:sldId id="273" r:id="rId16"/>
    <p:sldId id="274" r:id="rId17"/>
    <p:sldId id="279" r:id="rId18"/>
    <p:sldId id="276" r:id="rId19"/>
    <p:sldId id="271" r:id="rId20"/>
  </p:sldIdLst>
  <p:sldSz cx="9144000" cy="6858000" type="screen4x3"/>
  <p:notesSz cx="7010400" cy="9296400"/>
  <p:defaultTextStyle>
    <a:defPPr>
      <a:defRPr lang="en-US"/>
    </a:defPPr>
    <a:lvl1pPr algn="l" rtl="0" fontAlgn="base">
      <a:spcBef>
        <a:spcPct val="0"/>
      </a:spcBef>
      <a:spcAft>
        <a:spcPct val="0"/>
      </a:spcAft>
      <a:defRPr kern="1200">
        <a:solidFill>
          <a:schemeClr val="tx1"/>
        </a:solidFill>
        <a:latin typeface="Arial" panose="020B0604020202020204" pitchFamily="34" charset="0"/>
        <a:ea typeface="+mn-ea"/>
        <a:cs typeface="+mn-cs"/>
      </a:defRPr>
    </a:lvl1pPr>
    <a:lvl2pPr marL="165100" indent="292100" algn="l" rtl="0" fontAlgn="base">
      <a:spcBef>
        <a:spcPct val="0"/>
      </a:spcBef>
      <a:spcAft>
        <a:spcPct val="0"/>
      </a:spcAft>
      <a:defRPr kern="1200">
        <a:solidFill>
          <a:schemeClr val="tx1"/>
        </a:solidFill>
        <a:latin typeface="Arial" panose="020B0604020202020204" pitchFamily="34" charset="0"/>
        <a:ea typeface="+mn-ea"/>
        <a:cs typeface="+mn-cs"/>
      </a:defRPr>
    </a:lvl2pPr>
    <a:lvl3pPr marL="331788" indent="582613" algn="l" rtl="0" fontAlgn="base">
      <a:spcBef>
        <a:spcPct val="0"/>
      </a:spcBef>
      <a:spcAft>
        <a:spcPct val="0"/>
      </a:spcAft>
      <a:defRPr kern="1200">
        <a:solidFill>
          <a:schemeClr val="tx1"/>
        </a:solidFill>
        <a:latin typeface="Arial" panose="020B0604020202020204" pitchFamily="34" charset="0"/>
        <a:ea typeface="+mn-ea"/>
        <a:cs typeface="+mn-cs"/>
      </a:defRPr>
    </a:lvl3pPr>
    <a:lvl4pPr marL="498475" indent="873125" algn="l" rtl="0" fontAlgn="base">
      <a:spcBef>
        <a:spcPct val="0"/>
      </a:spcBef>
      <a:spcAft>
        <a:spcPct val="0"/>
      </a:spcAft>
      <a:defRPr kern="1200">
        <a:solidFill>
          <a:schemeClr val="tx1"/>
        </a:solidFill>
        <a:latin typeface="Arial" panose="020B0604020202020204" pitchFamily="34" charset="0"/>
        <a:ea typeface="+mn-ea"/>
        <a:cs typeface="+mn-cs"/>
      </a:defRPr>
    </a:lvl4pPr>
    <a:lvl5pPr marL="665163" indent="1163638" algn="l" rtl="0" fontAlgn="base">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50" autoAdjust="0"/>
    <p:restoredTop sz="69716" autoAdjust="0"/>
  </p:normalViewPr>
  <p:slideViewPr>
    <p:cSldViewPr snapToGrid="0">
      <p:cViewPr varScale="1">
        <p:scale>
          <a:sx n="78" d="100"/>
          <a:sy n="78" d="100"/>
        </p:scale>
        <p:origin x="4236" y="96"/>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tableStyles" Target="tableStyles.xml"/><Relationship Id="rId3" Type="http://schemas.openxmlformats.org/officeDocument/2006/relationships/slide" Target="slides/slide1.xml"/><Relationship Id="rId21" Type="http://schemas.openxmlformats.org/officeDocument/2006/relationships/notesMaster" Target="notesMasters/notesMaster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handoutMaster" Target="handoutMasters/handoutMaster1.xml"/></Relationships>
</file>

<file path=ppt/drawings/_rels/vmlDrawing1.vml.rels><?xml version="1.0" encoding="UTF-8" standalone="yes"?>
<Relationships xmlns="http://schemas.openxmlformats.org/package/2006/relationships"><Relationship Id="rId8" Type="http://schemas.openxmlformats.org/officeDocument/2006/relationships/image" Target="../media/image9.wmf"/><Relationship Id="rId3" Type="http://schemas.openxmlformats.org/officeDocument/2006/relationships/image" Target="../media/image4.wmf"/><Relationship Id="rId7" Type="http://schemas.openxmlformats.org/officeDocument/2006/relationships/image" Target="../media/image8.wmf"/><Relationship Id="rId2" Type="http://schemas.openxmlformats.org/officeDocument/2006/relationships/image" Target="../media/image3.wmf"/><Relationship Id="rId1" Type="http://schemas.openxmlformats.org/officeDocument/2006/relationships/image" Target="../media/image2.wmf"/><Relationship Id="rId6" Type="http://schemas.openxmlformats.org/officeDocument/2006/relationships/image" Target="../media/image7.wmf"/><Relationship Id="rId5" Type="http://schemas.openxmlformats.org/officeDocument/2006/relationships/image" Target="../media/image6.wmf"/><Relationship Id="rId4" Type="http://schemas.openxmlformats.org/officeDocument/2006/relationships/image" Target="../media/image5.wmf"/><Relationship Id="rId9" Type="http://schemas.openxmlformats.org/officeDocument/2006/relationships/image" Target="../media/image10.wmf"/></Relationships>
</file>

<file path=ppt/drawings/_rels/vmlDrawing2.vml.rels><?xml version="1.0" encoding="UTF-8" standalone="yes"?>
<Relationships xmlns="http://schemas.openxmlformats.org/package/2006/relationships"><Relationship Id="rId3" Type="http://schemas.openxmlformats.org/officeDocument/2006/relationships/image" Target="../media/image18.wmf"/><Relationship Id="rId7" Type="http://schemas.openxmlformats.org/officeDocument/2006/relationships/image" Target="../media/image22.wmf"/><Relationship Id="rId2" Type="http://schemas.openxmlformats.org/officeDocument/2006/relationships/image" Target="../media/image17.wmf"/><Relationship Id="rId1" Type="http://schemas.openxmlformats.org/officeDocument/2006/relationships/image" Target="../media/image16.emf"/><Relationship Id="rId6" Type="http://schemas.openxmlformats.org/officeDocument/2006/relationships/image" Target="../media/image21.wmf"/><Relationship Id="rId5" Type="http://schemas.openxmlformats.org/officeDocument/2006/relationships/image" Target="../media/image20.wmf"/><Relationship Id="rId4" Type="http://schemas.openxmlformats.org/officeDocument/2006/relationships/image" Target="../media/image19.wmf"/></Relationships>
</file>

<file path=ppt/drawings/_rels/vmlDrawing3.vml.rels><?xml version="1.0" encoding="UTF-8" standalone="yes"?>
<Relationships xmlns="http://schemas.openxmlformats.org/package/2006/relationships"><Relationship Id="rId3" Type="http://schemas.openxmlformats.org/officeDocument/2006/relationships/image" Target="../media/image27.wmf"/><Relationship Id="rId2" Type="http://schemas.openxmlformats.org/officeDocument/2006/relationships/image" Target="../media/image26.wmf"/><Relationship Id="rId1" Type="http://schemas.openxmlformats.org/officeDocument/2006/relationships/image" Target="../media/image25.wmf"/><Relationship Id="rId4" Type="http://schemas.openxmlformats.org/officeDocument/2006/relationships/image" Target="../media/image28.wmf"/></Relationships>
</file>

<file path=ppt/drawings/_rels/vmlDrawing4.vml.rels><?xml version="1.0" encoding="UTF-8" standalone="yes"?>
<Relationships xmlns="http://schemas.openxmlformats.org/package/2006/relationships"><Relationship Id="rId3" Type="http://schemas.openxmlformats.org/officeDocument/2006/relationships/image" Target="../media/image31.wmf"/><Relationship Id="rId2" Type="http://schemas.openxmlformats.org/officeDocument/2006/relationships/image" Target="../media/image30.emf"/><Relationship Id="rId1" Type="http://schemas.openxmlformats.org/officeDocument/2006/relationships/image" Target="../media/image29.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48D12D59-F9FA-4DB8-81C0-51C1E2E5C791}"/>
              </a:ext>
            </a:extLst>
          </p:cNvPr>
          <p:cNvSpPr>
            <a:spLocks noGrp="1"/>
          </p:cNvSpPr>
          <p:nvPr>
            <p:ph type="hdr" sz="quarter"/>
          </p:nvPr>
        </p:nvSpPr>
        <p:spPr>
          <a:xfrm>
            <a:off x="0" y="0"/>
            <a:ext cx="3038475" cy="465138"/>
          </a:xfrm>
          <a:prstGeom prst="rect">
            <a:avLst/>
          </a:prstGeom>
        </p:spPr>
        <p:txBody>
          <a:bodyPr vert="horz" lIns="93177" tIns="46589" rIns="93177" bIns="46589" rtlCol="0"/>
          <a:lstStyle>
            <a:lvl1pPr algn="l">
              <a:defRPr sz="1200"/>
            </a:lvl1pPr>
          </a:lstStyle>
          <a:p>
            <a:pPr>
              <a:defRPr/>
            </a:pPr>
            <a:endParaRPr lang="en-US"/>
          </a:p>
        </p:txBody>
      </p:sp>
      <p:sp>
        <p:nvSpPr>
          <p:cNvPr id="3" name="Date Placeholder 2">
            <a:extLst>
              <a:ext uri="{FF2B5EF4-FFF2-40B4-BE49-F238E27FC236}">
                <a16:creationId xmlns:a16="http://schemas.microsoft.com/office/drawing/2014/main" id="{8C16D40B-420F-448B-BBE0-75BF358F2E9F}"/>
              </a:ext>
            </a:extLst>
          </p:cNvPr>
          <p:cNvSpPr>
            <a:spLocks noGrp="1"/>
          </p:cNvSpPr>
          <p:nvPr>
            <p:ph type="dt" sz="quarter" idx="1"/>
          </p:nvPr>
        </p:nvSpPr>
        <p:spPr>
          <a:xfrm>
            <a:off x="3970338" y="0"/>
            <a:ext cx="3038475" cy="465138"/>
          </a:xfrm>
          <a:prstGeom prst="rect">
            <a:avLst/>
          </a:prstGeom>
        </p:spPr>
        <p:txBody>
          <a:bodyPr vert="horz" lIns="93177" tIns="46589" rIns="93177" bIns="46589" rtlCol="0"/>
          <a:lstStyle>
            <a:lvl1pPr algn="r">
              <a:defRPr sz="1200"/>
            </a:lvl1pPr>
          </a:lstStyle>
          <a:p>
            <a:pPr>
              <a:defRPr/>
            </a:pPr>
            <a:fld id="{05EBA7E1-FC7B-449E-89E6-4FC36A21B9A4}" type="datetimeFigureOut">
              <a:rPr lang="en-US"/>
              <a:pPr>
                <a:defRPr/>
              </a:pPr>
              <a:t>3/10/2023</a:t>
            </a:fld>
            <a:endParaRPr lang="en-US"/>
          </a:p>
        </p:txBody>
      </p:sp>
      <p:sp>
        <p:nvSpPr>
          <p:cNvPr id="4" name="Footer Placeholder 3">
            <a:extLst>
              <a:ext uri="{FF2B5EF4-FFF2-40B4-BE49-F238E27FC236}">
                <a16:creationId xmlns:a16="http://schemas.microsoft.com/office/drawing/2014/main" id="{234DAFA7-2BDD-40E2-9D77-6B7409A106ED}"/>
              </a:ext>
            </a:extLst>
          </p:cNvPr>
          <p:cNvSpPr>
            <a:spLocks noGrp="1"/>
          </p:cNvSpPr>
          <p:nvPr>
            <p:ph type="ftr" sz="quarter" idx="2"/>
          </p:nvPr>
        </p:nvSpPr>
        <p:spPr>
          <a:xfrm>
            <a:off x="0" y="8829675"/>
            <a:ext cx="3038475" cy="465138"/>
          </a:xfrm>
          <a:prstGeom prst="rect">
            <a:avLst/>
          </a:prstGeom>
        </p:spPr>
        <p:txBody>
          <a:bodyPr vert="horz" lIns="93177" tIns="46589" rIns="93177" bIns="46589" rtlCol="0" anchor="b"/>
          <a:lstStyle>
            <a:lvl1pPr algn="l">
              <a:defRPr sz="1200"/>
            </a:lvl1pPr>
          </a:lstStyle>
          <a:p>
            <a:pPr>
              <a:defRPr/>
            </a:pPr>
            <a:endParaRPr lang="en-US"/>
          </a:p>
        </p:txBody>
      </p:sp>
      <p:sp>
        <p:nvSpPr>
          <p:cNvPr id="5" name="Slide Number Placeholder 4">
            <a:extLst>
              <a:ext uri="{FF2B5EF4-FFF2-40B4-BE49-F238E27FC236}">
                <a16:creationId xmlns:a16="http://schemas.microsoft.com/office/drawing/2014/main" id="{78756A87-3F08-4F12-9A16-965B029286E8}"/>
              </a:ext>
            </a:extLst>
          </p:cNvPr>
          <p:cNvSpPr>
            <a:spLocks noGrp="1"/>
          </p:cNvSpPr>
          <p:nvPr>
            <p:ph type="sldNum" sz="quarter" idx="3"/>
          </p:nvPr>
        </p:nvSpPr>
        <p:spPr>
          <a:xfrm>
            <a:off x="3970338" y="8829675"/>
            <a:ext cx="3038475" cy="465138"/>
          </a:xfrm>
          <a:prstGeom prst="rect">
            <a:avLst/>
          </a:prstGeom>
        </p:spPr>
        <p:txBody>
          <a:bodyPr vert="horz" wrap="square" lIns="93177" tIns="46589" rIns="93177" bIns="46589" numCol="1" anchor="b" anchorCtr="0" compatLnSpc="1">
            <a:prstTxWarp prst="textNoShape">
              <a:avLst/>
            </a:prstTxWarp>
          </a:bodyPr>
          <a:lstStyle>
            <a:lvl1pPr algn="r">
              <a:defRPr sz="1200"/>
            </a:lvl1pPr>
          </a:lstStyle>
          <a:p>
            <a:fld id="{F2F33544-CBDF-4F57-BED2-3F8C353E698F}" type="slidenum">
              <a:rPr lang="en-US" altLang="en-US"/>
              <a:pPr/>
              <a:t>‹#›</a:t>
            </a:fld>
            <a:endParaRPr lang="en-US"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224BB7A6-D167-46D5-AE2A-98106C94399F}"/>
              </a:ext>
            </a:extLst>
          </p:cNvPr>
          <p:cNvSpPr>
            <a:spLocks noGrp="1"/>
          </p:cNvSpPr>
          <p:nvPr>
            <p:ph type="hdr" sz="quarter"/>
          </p:nvPr>
        </p:nvSpPr>
        <p:spPr>
          <a:xfrm>
            <a:off x="0" y="0"/>
            <a:ext cx="3038475" cy="465138"/>
          </a:xfrm>
          <a:prstGeom prst="rect">
            <a:avLst/>
          </a:prstGeom>
        </p:spPr>
        <p:txBody>
          <a:bodyPr vert="horz" lIns="93177" tIns="46589" rIns="93177" bIns="46589" rtlCol="0"/>
          <a:lstStyle>
            <a:lvl1pPr algn="l">
              <a:defRPr sz="1200"/>
            </a:lvl1pPr>
          </a:lstStyle>
          <a:p>
            <a:pPr>
              <a:defRPr/>
            </a:pPr>
            <a:endParaRPr lang="en-US"/>
          </a:p>
        </p:txBody>
      </p:sp>
      <p:sp>
        <p:nvSpPr>
          <p:cNvPr id="3" name="Date Placeholder 2">
            <a:extLst>
              <a:ext uri="{FF2B5EF4-FFF2-40B4-BE49-F238E27FC236}">
                <a16:creationId xmlns:a16="http://schemas.microsoft.com/office/drawing/2014/main" id="{1E6F7402-E5F2-4703-B62F-8B5164D93F7D}"/>
              </a:ext>
            </a:extLst>
          </p:cNvPr>
          <p:cNvSpPr>
            <a:spLocks noGrp="1"/>
          </p:cNvSpPr>
          <p:nvPr>
            <p:ph type="dt" idx="1"/>
          </p:nvPr>
        </p:nvSpPr>
        <p:spPr>
          <a:xfrm>
            <a:off x="3970338" y="0"/>
            <a:ext cx="3038475" cy="465138"/>
          </a:xfrm>
          <a:prstGeom prst="rect">
            <a:avLst/>
          </a:prstGeom>
        </p:spPr>
        <p:txBody>
          <a:bodyPr vert="horz" lIns="93177" tIns="46589" rIns="93177" bIns="46589" rtlCol="0"/>
          <a:lstStyle>
            <a:lvl1pPr algn="r">
              <a:defRPr sz="1200"/>
            </a:lvl1pPr>
          </a:lstStyle>
          <a:p>
            <a:pPr>
              <a:defRPr/>
            </a:pPr>
            <a:fld id="{B36F6ADE-4375-4251-8AB1-ACFA3E38D1A2}" type="datetimeFigureOut">
              <a:rPr lang="en-US"/>
              <a:pPr>
                <a:defRPr/>
              </a:pPr>
              <a:t>3/10/2023</a:t>
            </a:fld>
            <a:endParaRPr lang="en-US"/>
          </a:p>
        </p:txBody>
      </p:sp>
      <p:sp>
        <p:nvSpPr>
          <p:cNvPr id="4" name="Slide Image Placeholder 3">
            <a:extLst>
              <a:ext uri="{FF2B5EF4-FFF2-40B4-BE49-F238E27FC236}">
                <a16:creationId xmlns:a16="http://schemas.microsoft.com/office/drawing/2014/main" id="{6F82AB85-5197-432D-A043-26BE921513D2}"/>
              </a:ext>
            </a:extLst>
          </p:cNvPr>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pPr lvl="0"/>
            <a:endParaRPr lang="en-US" noProof="0"/>
          </a:p>
        </p:txBody>
      </p:sp>
      <p:sp>
        <p:nvSpPr>
          <p:cNvPr id="5" name="Notes Placeholder 4">
            <a:extLst>
              <a:ext uri="{FF2B5EF4-FFF2-40B4-BE49-F238E27FC236}">
                <a16:creationId xmlns:a16="http://schemas.microsoft.com/office/drawing/2014/main" id="{8F5A2A1E-26EA-4FF4-8066-065CC43C9183}"/>
              </a:ext>
            </a:extLst>
          </p:cNvPr>
          <p:cNvSpPr>
            <a:spLocks noGrp="1"/>
          </p:cNvSpPr>
          <p:nvPr>
            <p:ph type="body" sz="quarter" idx="3"/>
          </p:nvPr>
        </p:nvSpPr>
        <p:spPr>
          <a:xfrm>
            <a:off x="701675" y="4416425"/>
            <a:ext cx="5607050" cy="4183063"/>
          </a:xfrm>
          <a:prstGeom prst="rect">
            <a:avLst/>
          </a:prstGeom>
        </p:spPr>
        <p:txBody>
          <a:bodyPr vert="horz" lIns="93177" tIns="46589" rIns="93177" bIns="46589"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a:extLst>
              <a:ext uri="{FF2B5EF4-FFF2-40B4-BE49-F238E27FC236}">
                <a16:creationId xmlns:a16="http://schemas.microsoft.com/office/drawing/2014/main" id="{8B564509-4EDE-4B1F-BED5-3F12E1B6A015}"/>
              </a:ext>
            </a:extLst>
          </p:cNvPr>
          <p:cNvSpPr>
            <a:spLocks noGrp="1"/>
          </p:cNvSpPr>
          <p:nvPr>
            <p:ph type="ftr" sz="quarter" idx="4"/>
          </p:nvPr>
        </p:nvSpPr>
        <p:spPr>
          <a:xfrm>
            <a:off x="0" y="8829675"/>
            <a:ext cx="3038475" cy="465138"/>
          </a:xfrm>
          <a:prstGeom prst="rect">
            <a:avLst/>
          </a:prstGeom>
        </p:spPr>
        <p:txBody>
          <a:bodyPr vert="horz" lIns="93177" tIns="46589" rIns="93177" bIns="46589" rtlCol="0" anchor="b"/>
          <a:lstStyle>
            <a:lvl1pPr algn="l">
              <a:defRPr sz="1200"/>
            </a:lvl1pPr>
          </a:lstStyle>
          <a:p>
            <a:pPr>
              <a:defRPr/>
            </a:pPr>
            <a:endParaRPr lang="en-US"/>
          </a:p>
        </p:txBody>
      </p:sp>
      <p:sp>
        <p:nvSpPr>
          <p:cNvPr id="7" name="Slide Number Placeholder 6">
            <a:extLst>
              <a:ext uri="{FF2B5EF4-FFF2-40B4-BE49-F238E27FC236}">
                <a16:creationId xmlns:a16="http://schemas.microsoft.com/office/drawing/2014/main" id="{B6EA8D0E-EC2F-48AD-A158-5BB08CF707E6}"/>
              </a:ext>
            </a:extLst>
          </p:cNvPr>
          <p:cNvSpPr>
            <a:spLocks noGrp="1"/>
          </p:cNvSpPr>
          <p:nvPr>
            <p:ph type="sldNum" sz="quarter" idx="5"/>
          </p:nvPr>
        </p:nvSpPr>
        <p:spPr>
          <a:xfrm>
            <a:off x="3970338" y="8829675"/>
            <a:ext cx="3038475" cy="465138"/>
          </a:xfrm>
          <a:prstGeom prst="rect">
            <a:avLst/>
          </a:prstGeom>
        </p:spPr>
        <p:txBody>
          <a:bodyPr vert="horz" wrap="square" lIns="93177" tIns="46589" rIns="93177" bIns="46589" numCol="1" anchor="b" anchorCtr="0" compatLnSpc="1">
            <a:prstTxWarp prst="textNoShape">
              <a:avLst/>
            </a:prstTxWarp>
          </a:bodyPr>
          <a:lstStyle>
            <a:lvl1pPr algn="r">
              <a:defRPr sz="1200"/>
            </a:lvl1pPr>
          </a:lstStyle>
          <a:p>
            <a:fld id="{0AA38777-164A-48A9-9C6E-048A22FAA897}" type="slidenum">
              <a:rPr lang="en-US" altLang="en-US"/>
              <a:pPr/>
              <a:t>‹#›</a:t>
            </a:fld>
            <a:endParaRPr lang="en-US"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lide Image Placeholder 1">
            <a:extLst>
              <a:ext uri="{FF2B5EF4-FFF2-40B4-BE49-F238E27FC236}">
                <a16:creationId xmlns:a16="http://schemas.microsoft.com/office/drawing/2014/main" id="{0886E872-0E48-4A25-B119-5B7ED94DAB5C}"/>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2531" name="Notes Placeholder 2">
            <a:extLst>
              <a:ext uri="{FF2B5EF4-FFF2-40B4-BE49-F238E27FC236}">
                <a16:creationId xmlns:a16="http://schemas.microsoft.com/office/drawing/2014/main" id="{F06C3FA0-602B-4641-994D-F94367B97D8D}"/>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en-US" altLang="en-US"/>
              <a:t>I appreciate the invitation to talk about snowmelt modeling in this session.  I am going to describe the Utah Energy Balance snowmelt model that Charlie and I have developed over several years as an effort to capture the key snow processes involved in the generation of snowmelt for input to hydrologic models at a level of complexity that allows application over large areas.  In building this model we tried to strike a balance between details that mattered for energy exchanges that drive snowmelt and those that did not.  We wanted a model that had a limited number of state variables, so have kept it to one layer.  We may not always have got it right, and there are sensitivities to decision inputs that the model does not capture well that are still being worked on.  Nevertheless I present this here today as an example and case study of some ideas that I hope have greater generality than applying just to this model.  I hope that some of the approach and ideas has transfer value to other models.</a:t>
            </a:r>
          </a:p>
          <a:p>
            <a:pPr eaLnBrk="1" hangingPunct="1"/>
            <a:endParaRPr lang="en-US" altLang="en-US"/>
          </a:p>
        </p:txBody>
      </p:sp>
      <p:sp>
        <p:nvSpPr>
          <p:cNvPr id="22532" name="Slide Number Placeholder 3">
            <a:extLst>
              <a:ext uri="{FF2B5EF4-FFF2-40B4-BE49-F238E27FC236}">
                <a16:creationId xmlns:a16="http://schemas.microsoft.com/office/drawing/2014/main" id="{07AE0C5D-D5AA-44B2-BFA0-3229E1264F13}"/>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8D065831-0054-4B5F-9731-4C7D062B2572}" type="slidenum">
              <a:rPr lang="en-US" altLang="en-US"/>
              <a:pPr eaLnBrk="1" hangingPunct="1"/>
              <a:t>1</a:t>
            </a:fld>
            <a:endParaRPr lang="en-US"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Image Placeholder 1">
            <a:extLst>
              <a:ext uri="{FF2B5EF4-FFF2-40B4-BE49-F238E27FC236}">
                <a16:creationId xmlns:a16="http://schemas.microsoft.com/office/drawing/2014/main" id="{0382DDE1-CB7B-4D07-8E21-C5FE6DA60045}"/>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3555" name="Notes Placeholder 2">
            <a:extLst>
              <a:ext uri="{FF2B5EF4-FFF2-40B4-BE49-F238E27FC236}">
                <a16:creationId xmlns:a16="http://schemas.microsoft.com/office/drawing/2014/main" id="{B56106C6-DF1A-4A7A-943A-5962040F2E7E}"/>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en-US" altLang="en-US"/>
              <a:t>Why a simple, physically based snowmelt model?</a:t>
            </a:r>
          </a:p>
          <a:p>
            <a:pPr eaLnBrk="1" hangingPunct="1"/>
            <a:r>
              <a:rPr lang="en-US" altLang="en-US"/>
              <a:t>Physical basis to provide predictive capability in changed setting</a:t>
            </a:r>
          </a:p>
          <a:p>
            <a:pPr eaLnBrk="1" hangingPunct="1"/>
            <a:r>
              <a:rPr lang="en-US" altLang="en-US"/>
              <a:t>Get sensitivity to changes right</a:t>
            </a:r>
          </a:p>
          <a:p>
            <a:pPr eaLnBrk="1" hangingPunct="1"/>
            <a:r>
              <a:rPr lang="en-US" altLang="en-US"/>
              <a:t>Simple to avoid assumptions and parameterizations that  make no difference</a:t>
            </a:r>
          </a:p>
          <a:p>
            <a:pPr eaLnBrk="1" hangingPunct="1"/>
            <a:r>
              <a:rPr lang="en-US" altLang="en-US"/>
              <a:t>Computational efficiency and feasibility</a:t>
            </a:r>
          </a:p>
        </p:txBody>
      </p:sp>
      <p:sp>
        <p:nvSpPr>
          <p:cNvPr id="23556" name="Slide Number Placeholder 3">
            <a:extLst>
              <a:ext uri="{FF2B5EF4-FFF2-40B4-BE49-F238E27FC236}">
                <a16:creationId xmlns:a16="http://schemas.microsoft.com/office/drawing/2014/main" id="{FAAACCCF-C194-442B-9815-8F4CA598D179}"/>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9BF350AC-4619-4927-8353-E10564493611}" type="slidenum">
              <a:rPr lang="en-US" altLang="en-US"/>
              <a:pPr eaLnBrk="1" hangingPunct="1"/>
              <a:t>2</a:t>
            </a:fld>
            <a:endParaRPr lang="en-US"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7">
            <a:extLst>
              <a:ext uri="{FF2B5EF4-FFF2-40B4-BE49-F238E27FC236}">
                <a16:creationId xmlns:a16="http://schemas.microsoft.com/office/drawing/2014/main" id="{C0AD88B1-24DD-43A9-AC75-A150CB3EA90F}"/>
              </a:ext>
            </a:extLst>
          </p:cNvPr>
          <p:cNvSpPr>
            <a:spLocks noGrp="1" noChangeArrowheads="1"/>
          </p:cNvSpPr>
          <p:nvPr>
            <p:ph type="sldNum" sz="quarter" idx="5"/>
          </p:nvPr>
        </p:nvSpPr>
        <p:spPr bwMode="auto">
          <a:xfrm>
            <a:off x="3971925" y="8831263"/>
            <a:ext cx="3036888" cy="4635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166" tIns="46584" rIns="93166" bIns="46584"/>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BD027E2F-3D6C-4C26-B098-BC8B5E06713E}" type="slidenum">
              <a:rPr lang="en-US" altLang="en-US"/>
              <a:pPr eaLnBrk="1" hangingPunct="1"/>
              <a:t>13</a:t>
            </a:fld>
            <a:endParaRPr lang="en-US" altLang="en-US"/>
          </a:p>
        </p:txBody>
      </p:sp>
      <p:sp>
        <p:nvSpPr>
          <p:cNvPr id="24579" name="Rectangle 2">
            <a:extLst>
              <a:ext uri="{FF2B5EF4-FFF2-40B4-BE49-F238E27FC236}">
                <a16:creationId xmlns:a16="http://schemas.microsoft.com/office/drawing/2014/main" id="{C96228F4-E92A-4FC0-B3A8-C125D8F269E4}"/>
              </a:ext>
            </a:extLst>
          </p:cNvPr>
          <p:cNvSpPr>
            <a:spLocks noRo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4580" name="Rectangle 3">
            <a:extLst>
              <a:ext uri="{FF2B5EF4-FFF2-40B4-BE49-F238E27FC236}">
                <a16:creationId xmlns:a16="http://schemas.microsoft.com/office/drawing/2014/main" id="{61F251D5-6169-4F56-87D9-A73A7A3F5BF4}"/>
              </a:ext>
            </a:extLst>
          </p:cNvPr>
          <p:cNvSpPr>
            <a:spLocks noGrp="1" noChangeArrowheads="1"/>
          </p:cNvSpPr>
          <p:nvPr>
            <p:ph type="body" idx="1"/>
          </p:nvPr>
        </p:nvSpPr>
        <p:spPr bwMode="auto">
          <a:xfrm>
            <a:off x="701675" y="4416425"/>
            <a:ext cx="5607050" cy="41814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3166" tIns="46584" rIns="93166" bIns="46584" numCol="1" anchor="t" anchorCtr="0" compatLnSpc="1">
            <a:prstTxWarp prst="textNoShape">
              <a:avLst/>
            </a:prstTxWarp>
          </a:bodyPr>
          <a:lstStyle/>
          <a:p>
            <a:pPr marL="230188" indent="-230188" eaLnBrk="1" hangingPunct="1">
              <a:spcBef>
                <a:spcPct val="0"/>
              </a:spcBef>
            </a:pPr>
            <a:r>
              <a:rPr lang="en-US" altLang="en-US"/>
              <a:t>This slide shows how a depletion curve is used to evolve a point model using energy and mass fluxes over only the snow covered area.</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7">
            <a:extLst>
              <a:ext uri="{FF2B5EF4-FFF2-40B4-BE49-F238E27FC236}">
                <a16:creationId xmlns:a16="http://schemas.microsoft.com/office/drawing/2014/main" id="{F3CE35A8-911E-4B50-BA88-7B1BA9F08018}"/>
              </a:ext>
            </a:extLst>
          </p:cNvPr>
          <p:cNvSpPr>
            <a:spLocks noGrp="1" noChangeArrowheads="1"/>
          </p:cNvSpPr>
          <p:nvPr>
            <p:ph type="sldNum" sz="quarter" idx="5"/>
          </p:nvPr>
        </p:nvSpPr>
        <p:spPr bwMode="auto">
          <a:xfrm>
            <a:off x="3971925" y="8831263"/>
            <a:ext cx="3036888" cy="4635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166" tIns="46584" rIns="93166" bIns="46584"/>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0FA76800-81CD-4991-BE40-E6D63F3E9F3B}" type="slidenum">
              <a:rPr lang="en-US" altLang="en-US"/>
              <a:pPr eaLnBrk="1" hangingPunct="1"/>
              <a:t>14</a:t>
            </a:fld>
            <a:endParaRPr lang="en-US" altLang="en-US"/>
          </a:p>
        </p:txBody>
      </p:sp>
      <p:sp>
        <p:nvSpPr>
          <p:cNvPr id="25603" name="Rectangle 2">
            <a:extLst>
              <a:ext uri="{FF2B5EF4-FFF2-40B4-BE49-F238E27FC236}">
                <a16:creationId xmlns:a16="http://schemas.microsoft.com/office/drawing/2014/main" id="{37DC22CD-796E-45D6-A469-2FFEC520BAA7}"/>
              </a:ext>
            </a:extLst>
          </p:cNvPr>
          <p:cNvSpPr>
            <a:spLocks noRo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5604" name="Rectangle 3">
            <a:extLst>
              <a:ext uri="{FF2B5EF4-FFF2-40B4-BE49-F238E27FC236}">
                <a16:creationId xmlns:a16="http://schemas.microsoft.com/office/drawing/2014/main" id="{FF732253-C886-4C8B-B519-86BB5FEA0D07}"/>
              </a:ext>
            </a:extLst>
          </p:cNvPr>
          <p:cNvSpPr>
            <a:spLocks noGrp="1" noChangeArrowheads="1"/>
          </p:cNvSpPr>
          <p:nvPr>
            <p:ph type="body" idx="1"/>
          </p:nvPr>
        </p:nvSpPr>
        <p:spPr bwMode="auto">
          <a:xfrm>
            <a:off x="935038" y="4418013"/>
            <a:ext cx="5140325" cy="417988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3166" tIns="46584" rIns="93166" bIns="46584" numCol="1" anchor="t" anchorCtr="0" compatLnSpc="1">
            <a:prstTxWarp prst="textNoShape">
              <a:avLst/>
            </a:prstTxWarp>
          </a:bodyPr>
          <a:lstStyle/>
          <a:p>
            <a:pPr eaLnBrk="1" hangingPunct="1">
              <a:spcBef>
                <a:spcPct val="0"/>
              </a:spcBef>
            </a:pPr>
            <a:r>
              <a:rPr lang="en-US" altLang="en-US"/>
              <a:t>This slide shows a method we developed to use a depletion curve to represent subgrid variability. </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7">
            <a:extLst>
              <a:ext uri="{FF2B5EF4-FFF2-40B4-BE49-F238E27FC236}">
                <a16:creationId xmlns:a16="http://schemas.microsoft.com/office/drawing/2014/main" id="{FA6155F8-800D-4105-B06C-0C5B51B576F1}"/>
              </a:ext>
            </a:extLst>
          </p:cNvPr>
          <p:cNvSpPr>
            <a:spLocks noGrp="1" noChangeArrowheads="1"/>
          </p:cNvSpPr>
          <p:nvPr>
            <p:ph type="sldNum" sz="quarter" idx="5"/>
          </p:nvPr>
        </p:nvSpPr>
        <p:spPr bwMode="auto">
          <a:xfrm>
            <a:off x="3971925" y="8831263"/>
            <a:ext cx="3036888" cy="4635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166" tIns="46584" rIns="93166" bIns="46584"/>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181EB0AB-CB69-4D30-84BD-1F2E8B9E2B2C}" type="slidenum">
              <a:rPr lang="en-US" altLang="en-US"/>
              <a:pPr eaLnBrk="1" hangingPunct="1"/>
              <a:t>15</a:t>
            </a:fld>
            <a:endParaRPr lang="en-US" altLang="en-US"/>
          </a:p>
        </p:txBody>
      </p:sp>
      <p:sp>
        <p:nvSpPr>
          <p:cNvPr id="26627" name="Rectangle 2">
            <a:extLst>
              <a:ext uri="{FF2B5EF4-FFF2-40B4-BE49-F238E27FC236}">
                <a16:creationId xmlns:a16="http://schemas.microsoft.com/office/drawing/2014/main" id="{E46B8AAA-27C2-424D-85A7-3257D8EE12F1}"/>
              </a:ext>
            </a:extLst>
          </p:cNvPr>
          <p:cNvSpPr>
            <a:spLocks noRo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6628" name="Rectangle 3">
            <a:extLst>
              <a:ext uri="{FF2B5EF4-FFF2-40B4-BE49-F238E27FC236}">
                <a16:creationId xmlns:a16="http://schemas.microsoft.com/office/drawing/2014/main" id="{304D03C3-BCEA-46F5-B034-E8EE754F3242}"/>
              </a:ext>
            </a:extLst>
          </p:cNvPr>
          <p:cNvSpPr>
            <a:spLocks noGrp="1" noChangeArrowheads="1"/>
          </p:cNvSpPr>
          <p:nvPr>
            <p:ph type="body" idx="1"/>
          </p:nvPr>
        </p:nvSpPr>
        <p:spPr bwMode="auto">
          <a:xfrm>
            <a:off x="701675" y="4416425"/>
            <a:ext cx="5607050" cy="41814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3166" tIns="46584" rIns="93166" bIns="46584" numCol="1" anchor="t" anchorCtr="0" compatLnSpc="1">
            <a:prstTxWarp prst="textNoShape">
              <a:avLst/>
            </a:prstTxWarp>
          </a:bodyPr>
          <a:lstStyle/>
          <a:p>
            <a:pPr marL="230188" indent="-230188" eaLnBrk="1" hangingPunct="1">
              <a:spcBef>
                <a:spcPct val="0"/>
              </a:spcBef>
            </a:pPr>
            <a:r>
              <a:rPr lang="en-US" altLang="en-US"/>
              <a:t>This shows how this works, in comparison to observations and a spatially explicit fully distributed model.</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7">
            <a:extLst>
              <a:ext uri="{FF2B5EF4-FFF2-40B4-BE49-F238E27FC236}">
                <a16:creationId xmlns:a16="http://schemas.microsoft.com/office/drawing/2014/main" id="{C4148394-8656-47AE-AB7B-65E4116CAF43}"/>
              </a:ext>
            </a:extLst>
          </p:cNvPr>
          <p:cNvSpPr>
            <a:spLocks noGrp="1" noChangeArrowheads="1"/>
          </p:cNvSpPr>
          <p:nvPr>
            <p:ph type="sldNum" sz="quarter" idx="5"/>
          </p:nvPr>
        </p:nvSpPr>
        <p:spPr bwMode="auto">
          <a:xfrm>
            <a:off x="3971925" y="8831263"/>
            <a:ext cx="3036888" cy="4635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166" tIns="46584" rIns="93166" bIns="46584"/>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755DEA2B-713A-4BF2-854F-44F99F3AD0B7}" type="slidenum">
              <a:rPr lang="en-US" altLang="en-US">
                <a:solidFill>
                  <a:srgbClr val="000000"/>
                </a:solidFill>
              </a:rPr>
              <a:pPr eaLnBrk="1" hangingPunct="1"/>
              <a:t>16</a:t>
            </a:fld>
            <a:endParaRPr lang="en-US" altLang="en-US">
              <a:solidFill>
                <a:srgbClr val="000000"/>
              </a:solidFill>
            </a:endParaRPr>
          </a:p>
        </p:txBody>
      </p:sp>
      <p:sp>
        <p:nvSpPr>
          <p:cNvPr id="27651" name="Rectangle 2">
            <a:extLst>
              <a:ext uri="{FF2B5EF4-FFF2-40B4-BE49-F238E27FC236}">
                <a16:creationId xmlns:a16="http://schemas.microsoft.com/office/drawing/2014/main" id="{01611225-801E-46E1-85DD-8E681276321A}"/>
              </a:ext>
            </a:extLst>
          </p:cNvPr>
          <p:cNvSpPr>
            <a:spLocks noRo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7652" name="Rectangle 3">
            <a:extLst>
              <a:ext uri="{FF2B5EF4-FFF2-40B4-BE49-F238E27FC236}">
                <a16:creationId xmlns:a16="http://schemas.microsoft.com/office/drawing/2014/main" id="{C217BA44-DDB8-49E7-8C3E-0F26D73B6E4F}"/>
              </a:ext>
            </a:extLst>
          </p:cNvPr>
          <p:cNvSpPr>
            <a:spLocks noGrp="1" noChangeArrowheads="1"/>
          </p:cNvSpPr>
          <p:nvPr>
            <p:ph type="body" idx="1"/>
          </p:nvPr>
        </p:nvSpPr>
        <p:spPr bwMode="auto">
          <a:xfrm>
            <a:off x="701675" y="4416425"/>
            <a:ext cx="5607050" cy="41814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3166" tIns="46584" rIns="93166" bIns="46584" numCol="1" anchor="t" anchorCtr="0" compatLnSpc="1">
            <a:prstTxWarp prst="textNoShape">
              <a:avLst/>
            </a:prstTxWarp>
          </a:bodyPr>
          <a:lstStyle/>
          <a:p>
            <a:pPr marL="230188" indent="-230188" eaLnBrk="1" hangingPunct="1">
              <a:spcBef>
                <a:spcPct val="0"/>
              </a:spcBef>
            </a:pPr>
            <a:r>
              <a:rPr lang="en-US" altLang="en-US"/>
              <a:t>This shows how this works, in comparison to observations and a spatially explicit fully distributed model.</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7">
            <a:extLst>
              <a:ext uri="{FF2B5EF4-FFF2-40B4-BE49-F238E27FC236}">
                <a16:creationId xmlns:a16="http://schemas.microsoft.com/office/drawing/2014/main" id="{57D6FA57-23A5-4ACA-94DC-7A5450B4C9B9}"/>
              </a:ext>
            </a:extLst>
          </p:cNvPr>
          <p:cNvSpPr>
            <a:spLocks noGrp="1" noChangeArrowheads="1"/>
          </p:cNvSpPr>
          <p:nvPr>
            <p:ph type="sldNum" sz="quarter" idx="5"/>
          </p:nvPr>
        </p:nvSpPr>
        <p:spPr bwMode="auto">
          <a:xfrm>
            <a:off x="3971925" y="8831263"/>
            <a:ext cx="3036888" cy="4635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166" tIns="46584" rIns="93166" bIns="46584"/>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09C92714-CF35-44E1-9E13-0369E334E20C}" type="slidenum">
              <a:rPr lang="en-US" altLang="en-US"/>
              <a:pPr eaLnBrk="1" hangingPunct="1"/>
              <a:t>17</a:t>
            </a:fld>
            <a:endParaRPr lang="en-US" altLang="en-US"/>
          </a:p>
        </p:txBody>
      </p:sp>
      <p:sp>
        <p:nvSpPr>
          <p:cNvPr id="28675" name="Rectangle 2">
            <a:extLst>
              <a:ext uri="{FF2B5EF4-FFF2-40B4-BE49-F238E27FC236}">
                <a16:creationId xmlns:a16="http://schemas.microsoft.com/office/drawing/2014/main" id="{DAE0ACA0-9ECB-4AAF-879D-38B8B07405F0}"/>
              </a:ext>
            </a:extLst>
          </p:cNvPr>
          <p:cNvSpPr>
            <a:spLocks noRo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8676" name="Rectangle 3">
            <a:extLst>
              <a:ext uri="{FF2B5EF4-FFF2-40B4-BE49-F238E27FC236}">
                <a16:creationId xmlns:a16="http://schemas.microsoft.com/office/drawing/2014/main" id="{80387240-A1E0-4403-B68B-57820641EE8F}"/>
              </a:ext>
            </a:extLst>
          </p:cNvPr>
          <p:cNvSpPr>
            <a:spLocks noGrp="1" noChangeArrowheads="1"/>
          </p:cNvSpPr>
          <p:nvPr>
            <p:ph type="body" idx="1"/>
          </p:nvPr>
        </p:nvSpPr>
        <p:spPr bwMode="auto">
          <a:xfrm>
            <a:off x="701675" y="4416425"/>
            <a:ext cx="5607050" cy="41814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3166" tIns="46584" rIns="93166" bIns="46584" numCol="1" anchor="t" anchorCtr="0" compatLnSpc="1">
            <a:prstTxWarp prst="textNoShape">
              <a:avLst/>
            </a:prstTxWarp>
          </a:bodyPr>
          <a:lstStyle/>
          <a:p>
            <a:pPr marL="230188" indent="-230188" eaLnBrk="1" hangingPunct="1">
              <a:spcBef>
                <a:spcPct val="0"/>
              </a:spcBef>
            </a:pPr>
            <a:r>
              <a:rPr lang="en-US" altLang="en-US"/>
              <a:t>In this slide we examine the time stability of depletion curves.  One of the foundations of the depletion curve approach is that the same shape of depletion curve is assumed for low and high snow years.  The rescaling based on maximum accumulation is important for the ease of practical implementation free from specific date assumptions for peak accumulation.  This shows in data from Keith Cooley at Upper sheep creek for 9 years that the depletion curve (at least here) appears to be relatively stable across years.  This stability is the basis for another idea for the use of depletion curves.  </a:t>
            </a:r>
            <a:r>
              <a:rPr lang="en-US" altLang="en-US" b="1"/>
              <a:t>Snow covered area is relatively easy to measure, and if one during a melt season observed Af, one can infer from a depletion curve the fraction of basin average snow water equivalent that has melted and the fraction that remains in the basin.  One then just needs an index of scale to infer the actual melt amounts or water equivalent remaining.  Potential indices include point measurements, e.g. from SNOTEL, or measurements of melt runoff at a stream gage.  </a:t>
            </a:r>
            <a:r>
              <a:rPr lang="en-US" altLang="en-US"/>
              <a:t>This idea is developed further in a minute.</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558"/>
            <a:ext cx="7772400" cy="1469760"/>
          </a:xfrm>
        </p:spPr>
        <p:txBody>
          <a:bodyPr/>
          <a:lstStyle/>
          <a:p>
            <a:r>
              <a:rPr lang="en-US"/>
              <a:t>Click to edit Master title style</a:t>
            </a:r>
          </a:p>
        </p:txBody>
      </p:sp>
      <p:sp>
        <p:nvSpPr>
          <p:cNvPr id="3" name="Subtitle 2"/>
          <p:cNvSpPr>
            <a:spLocks noGrp="1"/>
          </p:cNvSpPr>
          <p:nvPr>
            <p:ph type="subTitle" idx="1"/>
          </p:nvPr>
        </p:nvSpPr>
        <p:spPr>
          <a:xfrm>
            <a:off x="1371600" y="3886068"/>
            <a:ext cx="6400800" cy="1752865"/>
          </a:xfrm>
        </p:spPr>
        <p:txBody>
          <a:bodyPr/>
          <a:lstStyle>
            <a:lvl1pPr marL="0" indent="0" algn="ctr">
              <a:buNone/>
              <a:defRPr/>
            </a:lvl1pPr>
            <a:lvl2pPr marL="166649" indent="0" algn="ctr">
              <a:buNone/>
              <a:defRPr/>
            </a:lvl2pPr>
            <a:lvl3pPr marL="333299" indent="0" algn="ctr">
              <a:buNone/>
              <a:defRPr/>
            </a:lvl3pPr>
            <a:lvl4pPr marL="499948" indent="0" algn="ctr">
              <a:buNone/>
              <a:defRPr/>
            </a:lvl4pPr>
            <a:lvl5pPr marL="666598" indent="0" algn="ctr">
              <a:buNone/>
              <a:defRPr/>
            </a:lvl5pPr>
            <a:lvl6pPr marL="833247" indent="0" algn="ctr">
              <a:buNone/>
              <a:defRPr/>
            </a:lvl6pPr>
            <a:lvl7pPr marL="999896" indent="0" algn="ctr">
              <a:buNone/>
              <a:defRPr/>
            </a:lvl7pPr>
            <a:lvl8pPr marL="1166546" indent="0" algn="ctr">
              <a:buNone/>
              <a:defRPr/>
            </a:lvl8pPr>
            <a:lvl9pPr marL="1333195" indent="0" algn="ctr">
              <a:buNone/>
              <a:defRPr/>
            </a:lvl9pPr>
          </a:lstStyle>
          <a:p>
            <a:r>
              <a:rPr lang="en-US"/>
              <a:t>Click to edit Master subtitle style</a:t>
            </a:r>
          </a:p>
        </p:txBody>
      </p:sp>
      <p:sp>
        <p:nvSpPr>
          <p:cNvPr id="4" name="Rectangle 4">
            <a:extLst>
              <a:ext uri="{FF2B5EF4-FFF2-40B4-BE49-F238E27FC236}">
                <a16:creationId xmlns:a16="http://schemas.microsoft.com/office/drawing/2014/main" id="{B86E4E71-66BD-4A60-A028-95230E8A3E0A}"/>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03127DBB-DF29-4221-BDB6-CFD80AD17541}"/>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3A9E831E-E37F-417F-B6D2-8C8E1FC92D92}"/>
              </a:ext>
            </a:extLst>
          </p:cNvPr>
          <p:cNvSpPr>
            <a:spLocks noGrp="1" noChangeArrowheads="1"/>
          </p:cNvSpPr>
          <p:nvPr>
            <p:ph type="sldNum" sz="quarter" idx="12"/>
          </p:nvPr>
        </p:nvSpPr>
        <p:spPr>
          <a:ln/>
        </p:spPr>
        <p:txBody>
          <a:bodyPr/>
          <a:lstStyle>
            <a:lvl1pPr>
              <a:defRPr/>
            </a:lvl1pPr>
          </a:lstStyle>
          <a:p>
            <a:fld id="{DE155155-77F8-4FB2-A50B-6343C695FA90}" type="slidenum">
              <a:rPr lang="en-US" altLang="en-US"/>
              <a:pPr/>
              <a:t>‹#›</a:t>
            </a:fld>
            <a:endParaRPr lang="en-US" altLang="en-US"/>
          </a:p>
        </p:txBody>
      </p:sp>
    </p:spTree>
    <p:extLst>
      <p:ext uri="{BB962C8B-B14F-4D97-AF65-F5344CB8AC3E}">
        <p14:creationId xmlns:p14="http://schemas.microsoft.com/office/powerpoint/2010/main" val="216723747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F31E4C61-2AEB-4D63-8927-05BFBA556638}"/>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98781DF0-9AD9-4549-962C-9864E0AE3231}"/>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70E28B94-30A5-49B5-9F25-1CB7C8E932B2}"/>
              </a:ext>
            </a:extLst>
          </p:cNvPr>
          <p:cNvSpPr>
            <a:spLocks noGrp="1" noChangeArrowheads="1"/>
          </p:cNvSpPr>
          <p:nvPr>
            <p:ph type="sldNum" sz="quarter" idx="12"/>
          </p:nvPr>
        </p:nvSpPr>
        <p:spPr>
          <a:ln/>
        </p:spPr>
        <p:txBody>
          <a:bodyPr/>
          <a:lstStyle>
            <a:lvl1pPr>
              <a:defRPr/>
            </a:lvl1pPr>
          </a:lstStyle>
          <a:p>
            <a:fld id="{53531397-281B-48B0-B9D4-A81572AF443F}" type="slidenum">
              <a:rPr lang="en-US" altLang="en-US"/>
              <a:pPr/>
              <a:t>‹#›</a:t>
            </a:fld>
            <a:endParaRPr lang="en-US" altLang="en-US"/>
          </a:p>
        </p:txBody>
      </p:sp>
    </p:spTree>
    <p:extLst>
      <p:ext uri="{BB962C8B-B14F-4D97-AF65-F5344CB8AC3E}">
        <p14:creationId xmlns:p14="http://schemas.microsoft.com/office/powerpoint/2010/main" val="70932707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505"/>
            <a:ext cx="2057400" cy="5851922"/>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505"/>
            <a:ext cx="6121400" cy="585192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6A6850CC-C039-4187-A256-4199EB470877}"/>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B03B4F3D-ECF8-4977-BE86-BD35CFE184F0}"/>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3BEEE8EA-57EC-4F7C-AC7F-0E244D4145CC}"/>
              </a:ext>
            </a:extLst>
          </p:cNvPr>
          <p:cNvSpPr>
            <a:spLocks noGrp="1" noChangeArrowheads="1"/>
          </p:cNvSpPr>
          <p:nvPr>
            <p:ph type="sldNum" sz="quarter" idx="12"/>
          </p:nvPr>
        </p:nvSpPr>
        <p:spPr>
          <a:ln/>
        </p:spPr>
        <p:txBody>
          <a:bodyPr/>
          <a:lstStyle>
            <a:lvl1pPr>
              <a:defRPr/>
            </a:lvl1pPr>
          </a:lstStyle>
          <a:p>
            <a:fld id="{20691352-924B-442D-956F-03B01436496C}" type="slidenum">
              <a:rPr lang="en-US" altLang="en-US"/>
              <a:pPr/>
              <a:t>‹#›</a:t>
            </a:fld>
            <a:endParaRPr lang="en-US" altLang="en-US"/>
          </a:p>
        </p:txBody>
      </p:sp>
    </p:spTree>
    <p:extLst>
      <p:ext uri="{BB962C8B-B14F-4D97-AF65-F5344CB8AC3E}">
        <p14:creationId xmlns:p14="http://schemas.microsoft.com/office/powerpoint/2010/main" val="17320937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558"/>
            <a:ext cx="7772400" cy="1469760"/>
          </a:xfrm>
        </p:spPr>
        <p:txBody>
          <a:bodyPr/>
          <a:lstStyle/>
          <a:p>
            <a:r>
              <a:rPr lang="en-US"/>
              <a:t>Click to edit Master title style</a:t>
            </a:r>
          </a:p>
        </p:txBody>
      </p:sp>
      <p:sp>
        <p:nvSpPr>
          <p:cNvPr id="3" name="Subtitle 2"/>
          <p:cNvSpPr>
            <a:spLocks noGrp="1"/>
          </p:cNvSpPr>
          <p:nvPr>
            <p:ph type="subTitle" idx="1"/>
          </p:nvPr>
        </p:nvSpPr>
        <p:spPr>
          <a:xfrm>
            <a:off x="1371600" y="3886068"/>
            <a:ext cx="6400800" cy="1752865"/>
          </a:xfrm>
        </p:spPr>
        <p:txBody>
          <a:bodyPr/>
          <a:lstStyle>
            <a:lvl1pPr marL="0" indent="0" algn="ctr">
              <a:buNone/>
              <a:defRPr/>
            </a:lvl1pPr>
            <a:lvl2pPr marL="166649" indent="0" algn="ctr">
              <a:buNone/>
              <a:defRPr/>
            </a:lvl2pPr>
            <a:lvl3pPr marL="333299" indent="0" algn="ctr">
              <a:buNone/>
              <a:defRPr/>
            </a:lvl3pPr>
            <a:lvl4pPr marL="499948" indent="0" algn="ctr">
              <a:buNone/>
              <a:defRPr/>
            </a:lvl4pPr>
            <a:lvl5pPr marL="666598" indent="0" algn="ctr">
              <a:buNone/>
              <a:defRPr/>
            </a:lvl5pPr>
            <a:lvl6pPr marL="833247" indent="0" algn="ctr">
              <a:buNone/>
              <a:defRPr/>
            </a:lvl6pPr>
            <a:lvl7pPr marL="999896" indent="0" algn="ctr">
              <a:buNone/>
              <a:defRPr/>
            </a:lvl7pPr>
            <a:lvl8pPr marL="1166546" indent="0" algn="ctr">
              <a:buNone/>
              <a:defRPr/>
            </a:lvl8pPr>
            <a:lvl9pPr marL="1333195" indent="0" algn="ctr">
              <a:buNone/>
              <a:defRPr/>
            </a:lvl9pPr>
          </a:lstStyle>
          <a:p>
            <a:r>
              <a:rPr lang="en-US"/>
              <a:t>Click to edit Master subtitle style</a:t>
            </a:r>
          </a:p>
        </p:txBody>
      </p:sp>
      <p:sp>
        <p:nvSpPr>
          <p:cNvPr id="4" name="Rectangle 4">
            <a:extLst>
              <a:ext uri="{FF2B5EF4-FFF2-40B4-BE49-F238E27FC236}">
                <a16:creationId xmlns:a16="http://schemas.microsoft.com/office/drawing/2014/main" id="{A972228B-4AED-4B64-A0C5-3896356A71A5}"/>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7A95E04C-D1F2-4EB5-8EAC-C8B0BB7E5554}"/>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1BBFA707-4FE1-4F44-B79B-296AEF0B3EA3}"/>
              </a:ext>
            </a:extLst>
          </p:cNvPr>
          <p:cNvSpPr>
            <a:spLocks noGrp="1" noChangeArrowheads="1"/>
          </p:cNvSpPr>
          <p:nvPr>
            <p:ph type="sldNum" sz="quarter" idx="12"/>
          </p:nvPr>
        </p:nvSpPr>
        <p:spPr>
          <a:ln/>
        </p:spPr>
        <p:txBody>
          <a:bodyPr/>
          <a:lstStyle>
            <a:lvl1pPr>
              <a:defRPr/>
            </a:lvl1pPr>
          </a:lstStyle>
          <a:p>
            <a:fld id="{C492132B-896D-4522-A701-23592526287B}" type="slidenum">
              <a:rPr lang="en-US" altLang="en-US"/>
              <a:pPr/>
              <a:t>‹#›</a:t>
            </a:fld>
            <a:endParaRPr lang="en-US" altLang="en-US"/>
          </a:p>
        </p:txBody>
      </p:sp>
    </p:spTree>
    <p:extLst>
      <p:ext uri="{BB962C8B-B14F-4D97-AF65-F5344CB8AC3E}">
        <p14:creationId xmlns:p14="http://schemas.microsoft.com/office/powerpoint/2010/main" val="349471466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FCE909BD-FEA8-4D66-B4EB-BAEA09A5CED6}"/>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09803D64-C275-4DA8-85A2-4FD21BEABB45}"/>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8DE1B378-945B-4C09-87EB-C155364C2A6A}"/>
              </a:ext>
            </a:extLst>
          </p:cNvPr>
          <p:cNvSpPr>
            <a:spLocks noGrp="1" noChangeArrowheads="1"/>
          </p:cNvSpPr>
          <p:nvPr>
            <p:ph type="sldNum" sz="quarter" idx="12"/>
          </p:nvPr>
        </p:nvSpPr>
        <p:spPr>
          <a:ln/>
        </p:spPr>
        <p:txBody>
          <a:bodyPr/>
          <a:lstStyle>
            <a:lvl1pPr>
              <a:defRPr/>
            </a:lvl1pPr>
          </a:lstStyle>
          <a:p>
            <a:fld id="{A2814F71-CF49-43BB-A145-B2AF4EDC0208}" type="slidenum">
              <a:rPr lang="en-US" altLang="en-US"/>
              <a:pPr/>
              <a:t>‹#›</a:t>
            </a:fld>
            <a:endParaRPr lang="en-US" altLang="en-US"/>
          </a:p>
        </p:txBody>
      </p:sp>
    </p:spTree>
    <p:extLst>
      <p:ext uri="{BB962C8B-B14F-4D97-AF65-F5344CB8AC3E}">
        <p14:creationId xmlns:p14="http://schemas.microsoft.com/office/powerpoint/2010/main" val="90826671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636"/>
            <a:ext cx="7772400" cy="1362604"/>
          </a:xfrm>
        </p:spPr>
        <p:txBody>
          <a:bodyPr anchor="t"/>
          <a:lstStyle>
            <a:lvl1pPr algn="l">
              <a:defRPr sz="1500" b="1" cap="all"/>
            </a:lvl1pPr>
          </a:lstStyle>
          <a:p>
            <a:r>
              <a:rPr lang="en-US"/>
              <a:t>Click to edit Master title style</a:t>
            </a:r>
          </a:p>
        </p:txBody>
      </p:sp>
      <p:sp>
        <p:nvSpPr>
          <p:cNvPr id="3" name="Text Placeholder 2"/>
          <p:cNvSpPr>
            <a:spLocks noGrp="1"/>
          </p:cNvSpPr>
          <p:nvPr>
            <p:ph type="body" idx="1"/>
          </p:nvPr>
        </p:nvSpPr>
        <p:spPr>
          <a:xfrm>
            <a:off x="722313" y="2906448"/>
            <a:ext cx="7772400" cy="1500188"/>
          </a:xfrm>
        </p:spPr>
        <p:txBody>
          <a:bodyPr anchor="b"/>
          <a:lstStyle>
            <a:lvl1pPr marL="0" indent="0">
              <a:buNone/>
              <a:defRPr sz="700"/>
            </a:lvl1pPr>
            <a:lvl2pPr marL="166649" indent="0">
              <a:buNone/>
              <a:defRPr sz="700"/>
            </a:lvl2pPr>
            <a:lvl3pPr marL="333299" indent="0">
              <a:buNone/>
              <a:defRPr sz="600"/>
            </a:lvl3pPr>
            <a:lvl4pPr marL="499948" indent="0">
              <a:buNone/>
              <a:defRPr sz="500"/>
            </a:lvl4pPr>
            <a:lvl5pPr marL="666598" indent="0">
              <a:buNone/>
              <a:defRPr sz="500"/>
            </a:lvl5pPr>
            <a:lvl6pPr marL="833247" indent="0">
              <a:buNone/>
              <a:defRPr sz="500"/>
            </a:lvl6pPr>
            <a:lvl7pPr marL="999896" indent="0">
              <a:buNone/>
              <a:defRPr sz="500"/>
            </a:lvl7pPr>
            <a:lvl8pPr marL="1166546" indent="0">
              <a:buNone/>
              <a:defRPr sz="500"/>
            </a:lvl8pPr>
            <a:lvl9pPr marL="1333195" indent="0">
              <a:buNone/>
              <a:defRPr sz="500"/>
            </a:lvl9pPr>
          </a:lstStyle>
          <a:p>
            <a:pPr lvl="0"/>
            <a:r>
              <a:rPr lang="en-US"/>
              <a:t>Click to edit Master text styles</a:t>
            </a:r>
          </a:p>
        </p:txBody>
      </p:sp>
      <p:sp>
        <p:nvSpPr>
          <p:cNvPr id="4" name="Rectangle 4">
            <a:extLst>
              <a:ext uri="{FF2B5EF4-FFF2-40B4-BE49-F238E27FC236}">
                <a16:creationId xmlns:a16="http://schemas.microsoft.com/office/drawing/2014/main" id="{182A0A3B-6737-4CF8-A657-29C7704DBE5E}"/>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1CC85958-239B-4141-9E06-6B3A00905588}"/>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E51D9C73-76C6-43F1-90FC-7FA87D335CCA}"/>
              </a:ext>
            </a:extLst>
          </p:cNvPr>
          <p:cNvSpPr>
            <a:spLocks noGrp="1" noChangeArrowheads="1"/>
          </p:cNvSpPr>
          <p:nvPr>
            <p:ph type="sldNum" sz="quarter" idx="12"/>
          </p:nvPr>
        </p:nvSpPr>
        <p:spPr>
          <a:ln/>
        </p:spPr>
        <p:txBody>
          <a:bodyPr/>
          <a:lstStyle>
            <a:lvl1pPr>
              <a:defRPr/>
            </a:lvl1pPr>
          </a:lstStyle>
          <a:p>
            <a:fld id="{77A0892A-100F-4FDD-B071-FBFF7A7ACBD2}" type="slidenum">
              <a:rPr lang="en-US" altLang="en-US"/>
              <a:pPr/>
              <a:t>‹#›</a:t>
            </a:fld>
            <a:endParaRPr lang="en-US" altLang="en-US"/>
          </a:p>
        </p:txBody>
      </p:sp>
    </p:spTree>
    <p:extLst>
      <p:ext uri="{BB962C8B-B14F-4D97-AF65-F5344CB8AC3E}">
        <p14:creationId xmlns:p14="http://schemas.microsoft.com/office/powerpoint/2010/main" val="76622050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068"/>
            <a:ext cx="4089400" cy="4526359"/>
          </a:xfrm>
        </p:spPr>
        <p:txBody>
          <a:bodyPr/>
          <a:lstStyle>
            <a:lvl1pPr>
              <a:defRPr sz="1000"/>
            </a:lvl1pPr>
            <a:lvl2pPr>
              <a:defRPr sz="900"/>
            </a:lvl2pPr>
            <a:lvl3pPr>
              <a:defRPr sz="700"/>
            </a:lvl3pPr>
            <a:lvl4pPr>
              <a:defRPr sz="700"/>
            </a:lvl4pPr>
            <a:lvl5pPr>
              <a:defRPr sz="700"/>
            </a:lvl5pPr>
            <a:lvl6pPr>
              <a:defRPr sz="700"/>
            </a:lvl6pPr>
            <a:lvl7pPr>
              <a:defRPr sz="700"/>
            </a:lvl7pPr>
            <a:lvl8pPr>
              <a:defRPr sz="700"/>
            </a:lvl8pPr>
            <a:lvl9pPr>
              <a:defRPr sz="7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597400" y="1600068"/>
            <a:ext cx="4089400" cy="4526359"/>
          </a:xfrm>
        </p:spPr>
        <p:txBody>
          <a:bodyPr/>
          <a:lstStyle>
            <a:lvl1pPr>
              <a:defRPr sz="1000"/>
            </a:lvl1pPr>
            <a:lvl2pPr>
              <a:defRPr sz="900"/>
            </a:lvl2pPr>
            <a:lvl3pPr>
              <a:defRPr sz="700"/>
            </a:lvl3pPr>
            <a:lvl4pPr>
              <a:defRPr sz="700"/>
            </a:lvl4pPr>
            <a:lvl5pPr>
              <a:defRPr sz="700"/>
            </a:lvl5pPr>
            <a:lvl6pPr>
              <a:defRPr sz="700"/>
            </a:lvl6pPr>
            <a:lvl7pPr>
              <a:defRPr sz="700"/>
            </a:lvl7pPr>
            <a:lvl8pPr>
              <a:defRPr sz="700"/>
            </a:lvl8pPr>
            <a:lvl9pPr>
              <a:defRPr sz="7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a:extLst>
              <a:ext uri="{FF2B5EF4-FFF2-40B4-BE49-F238E27FC236}">
                <a16:creationId xmlns:a16="http://schemas.microsoft.com/office/drawing/2014/main" id="{604A1C85-D63C-41F2-AA54-24DFC54B62FA}"/>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67528276-F2E7-498D-9097-9ED21BC6013F}"/>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ED1321E7-CDC9-441A-AE65-A931C71D5ACF}"/>
              </a:ext>
            </a:extLst>
          </p:cNvPr>
          <p:cNvSpPr>
            <a:spLocks noGrp="1" noChangeArrowheads="1"/>
          </p:cNvSpPr>
          <p:nvPr>
            <p:ph type="sldNum" sz="quarter" idx="12"/>
          </p:nvPr>
        </p:nvSpPr>
        <p:spPr>
          <a:ln/>
        </p:spPr>
        <p:txBody>
          <a:bodyPr/>
          <a:lstStyle>
            <a:lvl1pPr>
              <a:defRPr/>
            </a:lvl1pPr>
          </a:lstStyle>
          <a:p>
            <a:fld id="{BE2EDF88-AA5A-454F-878D-D00563657B7C}" type="slidenum">
              <a:rPr lang="en-US" altLang="en-US"/>
              <a:pPr/>
              <a:t>‹#›</a:t>
            </a:fld>
            <a:endParaRPr lang="en-US" altLang="en-US"/>
          </a:p>
        </p:txBody>
      </p:sp>
    </p:spTree>
    <p:extLst>
      <p:ext uri="{BB962C8B-B14F-4D97-AF65-F5344CB8AC3E}">
        <p14:creationId xmlns:p14="http://schemas.microsoft.com/office/powerpoint/2010/main" val="90441654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245"/>
            <a:ext cx="4040188" cy="639630"/>
          </a:xfrm>
        </p:spPr>
        <p:txBody>
          <a:bodyPr anchor="b"/>
          <a:lstStyle>
            <a:lvl1pPr marL="0" indent="0">
              <a:buNone/>
              <a:defRPr sz="900" b="1"/>
            </a:lvl1pPr>
            <a:lvl2pPr marL="166649" indent="0">
              <a:buNone/>
              <a:defRPr sz="700" b="1"/>
            </a:lvl2pPr>
            <a:lvl3pPr marL="333299" indent="0">
              <a:buNone/>
              <a:defRPr sz="700" b="1"/>
            </a:lvl3pPr>
            <a:lvl4pPr marL="499948" indent="0">
              <a:buNone/>
              <a:defRPr sz="600" b="1"/>
            </a:lvl4pPr>
            <a:lvl5pPr marL="666598" indent="0">
              <a:buNone/>
              <a:defRPr sz="600" b="1"/>
            </a:lvl5pPr>
            <a:lvl6pPr marL="833247" indent="0">
              <a:buNone/>
              <a:defRPr sz="600" b="1"/>
            </a:lvl6pPr>
            <a:lvl7pPr marL="999896" indent="0">
              <a:buNone/>
              <a:defRPr sz="600" b="1"/>
            </a:lvl7pPr>
            <a:lvl8pPr marL="1166546" indent="0">
              <a:buNone/>
              <a:defRPr sz="600" b="1"/>
            </a:lvl8pPr>
            <a:lvl9pPr marL="1333195" indent="0">
              <a:buNone/>
              <a:defRPr sz="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552"/>
          </a:xfrm>
        </p:spPr>
        <p:txBody>
          <a:bodyPr/>
          <a:lstStyle>
            <a:lvl1pPr>
              <a:defRPr sz="900"/>
            </a:lvl1pPr>
            <a:lvl2pPr>
              <a:defRPr sz="700"/>
            </a:lvl2pPr>
            <a:lvl3pPr>
              <a:defRPr sz="700"/>
            </a:lvl3pPr>
            <a:lvl4pPr>
              <a:defRPr sz="600"/>
            </a:lvl4pPr>
            <a:lvl5pPr>
              <a:defRPr sz="600"/>
            </a:lvl5pPr>
            <a:lvl6pPr>
              <a:defRPr sz="600"/>
            </a:lvl6pPr>
            <a:lvl7pPr>
              <a:defRPr sz="600"/>
            </a:lvl7pPr>
            <a:lvl8pPr>
              <a:defRPr sz="600"/>
            </a:lvl8pPr>
            <a:lvl9pPr>
              <a:defRPr sz="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245"/>
            <a:ext cx="4041775" cy="639630"/>
          </a:xfrm>
        </p:spPr>
        <p:txBody>
          <a:bodyPr anchor="b"/>
          <a:lstStyle>
            <a:lvl1pPr marL="0" indent="0">
              <a:buNone/>
              <a:defRPr sz="900" b="1"/>
            </a:lvl1pPr>
            <a:lvl2pPr marL="166649" indent="0">
              <a:buNone/>
              <a:defRPr sz="700" b="1"/>
            </a:lvl2pPr>
            <a:lvl3pPr marL="333299" indent="0">
              <a:buNone/>
              <a:defRPr sz="700" b="1"/>
            </a:lvl3pPr>
            <a:lvl4pPr marL="499948" indent="0">
              <a:buNone/>
              <a:defRPr sz="600" b="1"/>
            </a:lvl4pPr>
            <a:lvl5pPr marL="666598" indent="0">
              <a:buNone/>
              <a:defRPr sz="600" b="1"/>
            </a:lvl5pPr>
            <a:lvl6pPr marL="833247" indent="0">
              <a:buNone/>
              <a:defRPr sz="600" b="1"/>
            </a:lvl6pPr>
            <a:lvl7pPr marL="999896" indent="0">
              <a:buNone/>
              <a:defRPr sz="600" b="1"/>
            </a:lvl7pPr>
            <a:lvl8pPr marL="1166546" indent="0">
              <a:buNone/>
              <a:defRPr sz="600" b="1"/>
            </a:lvl8pPr>
            <a:lvl9pPr marL="1333195" indent="0">
              <a:buNone/>
              <a:defRPr sz="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552"/>
          </a:xfrm>
        </p:spPr>
        <p:txBody>
          <a:bodyPr/>
          <a:lstStyle>
            <a:lvl1pPr>
              <a:defRPr sz="900"/>
            </a:lvl1pPr>
            <a:lvl2pPr>
              <a:defRPr sz="700"/>
            </a:lvl2pPr>
            <a:lvl3pPr>
              <a:defRPr sz="700"/>
            </a:lvl3pPr>
            <a:lvl4pPr>
              <a:defRPr sz="600"/>
            </a:lvl4pPr>
            <a:lvl5pPr>
              <a:defRPr sz="600"/>
            </a:lvl5pPr>
            <a:lvl6pPr>
              <a:defRPr sz="600"/>
            </a:lvl6pPr>
            <a:lvl7pPr>
              <a:defRPr sz="600"/>
            </a:lvl7pPr>
            <a:lvl8pPr>
              <a:defRPr sz="600"/>
            </a:lvl8pPr>
            <a:lvl9pPr>
              <a:defRPr sz="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a:extLst>
              <a:ext uri="{FF2B5EF4-FFF2-40B4-BE49-F238E27FC236}">
                <a16:creationId xmlns:a16="http://schemas.microsoft.com/office/drawing/2014/main" id="{089B0494-998E-45AE-A6D2-22C9BF59B60D}"/>
              </a:ext>
            </a:extLst>
          </p:cNvPr>
          <p:cNvSpPr>
            <a:spLocks noGrp="1" noChangeArrowheads="1"/>
          </p:cNvSpPr>
          <p:nvPr>
            <p:ph type="dt" sz="half" idx="10"/>
          </p:nvPr>
        </p:nvSpPr>
        <p:spPr>
          <a:ln/>
        </p:spPr>
        <p:txBody>
          <a:bodyPr/>
          <a:lstStyle>
            <a:lvl1pPr>
              <a:defRPr/>
            </a:lvl1pPr>
          </a:lstStyle>
          <a:p>
            <a:pPr>
              <a:defRPr/>
            </a:pPr>
            <a:endParaRPr lang="en-US"/>
          </a:p>
        </p:txBody>
      </p:sp>
      <p:sp>
        <p:nvSpPr>
          <p:cNvPr id="8" name="Rectangle 5">
            <a:extLst>
              <a:ext uri="{FF2B5EF4-FFF2-40B4-BE49-F238E27FC236}">
                <a16:creationId xmlns:a16="http://schemas.microsoft.com/office/drawing/2014/main" id="{068E0258-D9A8-40EC-8CEA-80B84BD6EE52}"/>
              </a:ext>
            </a:extLst>
          </p:cNvPr>
          <p:cNvSpPr>
            <a:spLocks noGrp="1" noChangeArrowheads="1"/>
          </p:cNvSpPr>
          <p:nvPr>
            <p:ph type="ftr" sz="quarter" idx="11"/>
          </p:nvPr>
        </p:nvSpPr>
        <p:spPr>
          <a:ln/>
        </p:spPr>
        <p:txBody>
          <a:bodyPr/>
          <a:lstStyle>
            <a:lvl1pPr>
              <a:defRPr/>
            </a:lvl1pPr>
          </a:lstStyle>
          <a:p>
            <a:pPr>
              <a:defRPr/>
            </a:pPr>
            <a:endParaRPr lang="en-US"/>
          </a:p>
        </p:txBody>
      </p:sp>
      <p:sp>
        <p:nvSpPr>
          <p:cNvPr id="9" name="Rectangle 6">
            <a:extLst>
              <a:ext uri="{FF2B5EF4-FFF2-40B4-BE49-F238E27FC236}">
                <a16:creationId xmlns:a16="http://schemas.microsoft.com/office/drawing/2014/main" id="{61C991C1-609C-45B1-BCFF-8BBA44DB14A0}"/>
              </a:ext>
            </a:extLst>
          </p:cNvPr>
          <p:cNvSpPr>
            <a:spLocks noGrp="1" noChangeArrowheads="1"/>
          </p:cNvSpPr>
          <p:nvPr>
            <p:ph type="sldNum" sz="quarter" idx="12"/>
          </p:nvPr>
        </p:nvSpPr>
        <p:spPr>
          <a:ln/>
        </p:spPr>
        <p:txBody>
          <a:bodyPr/>
          <a:lstStyle>
            <a:lvl1pPr>
              <a:defRPr/>
            </a:lvl1pPr>
          </a:lstStyle>
          <a:p>
            <a:fld id="{3EEB277D-0D2B-4CCD-9FCE-1C257EC47753}" type="slidenum">
              <a:rPr lang="en-US" altLang="en-US"/>
              <a:pPr/>
              <a:t>‹#›</a:t>
            </a:fld>
            <a:endParaRPr lang="en-US" altLang="en-US"/>
          </a:p>
        </p:txBody>
      </p:sp>
    </p:spTree>
    <p:extLst>
      <p:ext uri="{BB962C8B-B14F-4D97-AF65-F5344CB8AC3E}">
        <p14:creationId xmlns:p14="http://schemas.microsoft.com/office/powerpoint/2010/main" val="369681920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a:extLst>
              <a:ext uri="{FF2B5EF4-FFF2-40B4-BE49-F238E27FC236}">
                <a16:creationId xmlns:a16="http://schemas.microsoft.com/office/drawing/2014/main" id="{DC95F059-DD7C-4C67-9072-DB4CD9F5BD23}"/>
              </a:ext>
            </a:extLst>
          </p:cNvPr>
          <p:cNvSpPr>
            <a:spLocks noGrp="1" noChangeArrowheads="1"/>
          </p:cNvSpPr>
          <p:nvPr>
            <p:ph type="dt" sz="half" idx="10"/>
          </p:nvPr>
        </p:nvSpPr>
        <p:spPr>
          <a:ln/>
        </p:spPr>
        <p:txBody>
          <a:bodyPr/>
          <a:lstStyle>
            <a:lvl1pPr>
              <a:defRPr/>
            </a:lvl1pPr>
          </a:lstStyle>
          <a:p>
            <a:pPr>
              <a:defRPr/>
            </a:pPr>
            <a:endParaRPr lang="en-US"/>
          </a:p>
        </p:txBody>
      </p:sp>
      <p:sp>
        <p:nvSpPr>
          <p:cNvPr id="4" name="Rectangle 5">
            <a:extLst>
              <a:ext uri="{FF2B5EF4-FFF2-40B4-BE49-F238E27FC236}">
                <a16:creationId xmlns:a16="http://schemas.microsoft.com/office/drawing/2014/main" id="{BB3A3BE7-F5A5-437B-ACBB-82C40B14A8FD}"/>
              </a:ext>
            </a:extLst>
          </p:cNvPr>
          <p:cNvSpPr>
            <a:spLocks noGrp="1" noChangeArrowheads="1"/>
          </p:cNvSpPr>
          <p:nvPr>
            <p:ph type="ftr" sz="quarter" idx="11"/>
          </p:nvPr>
        </p:nvSpPr>
        <p:spPr>
          <a:ln/>
        </p:spPr>
        <p:txBody>
          <a:bodyPr/>
          <a:lstStyle>
            <a:lvl1pPr>
              <a:defRPr/>
            </a:lvl1pPr>
          </a:lstStyle>
          <a:p>
            <a:pPr>
              <a:defRPr/>
            </a:pPr>
            <a:endParaRPr lang="en-US"/>
          </a:p>
        </p:txBody>
      </p:sp>
      <p:sp>
        <p:nvSpPr>
          <p:cNvPr id="5" name="Rectangle 6">
            <a:extLst>
              <a:ext uri="{FF2B5EF4-FFF2-40B4-BE49-F238E27FC236}">
                <a16:creationId xmlns:a16="http://schemas.microsoft.com/office/drawing/2014/main" id="{1D7D7DE8-6069-45F9-A6FE-CFF6A73F738E}"/>
              </a:ext>
            </a:extLst>
          </p:cNvPr>
          <p:cNvSpPr>
            <a:spLocks noGrp="1" noChangeArrowheads="1"/>
          </p:cNvSpPr>
          <p:nvPr>
            <p:ph type="sldNum" sz="quarter" idx="12"/>
          </p:nvPr>
        </p:nvSpPr>
        <p:spPr>
          <a:ln/>
        </p:spPr>
        <p:txBody>
          <a:bodyPr/>
          <a:lstStyle>
            <a:lvl1pPr>
              <a:defRPr/>
            </a:lvl1pPr>
          </a:lstStyle>
          <a:p>
            <a:fld id="{DFE6EE9F-C84B-46DD-8068-EF0835DE46CF}" type="slidenum">
              <a:rPr lang="en-US" altLang="en-US"/>
              <a:pPr/>
              <a:t>‹#›</a:t>
            </a:fld>
            <a:endParaRPr lang="en-US" altLang="en-US"/>
          </a:p>
        </p:txBody>
      </p:sp>
    </p:spTree>
    <p:extLst>
      <p:ext uri="{BB962C8B-B14F-4D97-AF65-F5344CB8AC3E}">
        <p14:creationId xmlns:p14="http://schemas.microsoft.com/office/powerpoint/2010/main" val="39337610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E55BCA31-1411-449E-BFAB-D81CE4780311}"/>
              </a:ext>
            </a:extLst>
          </p:cNvPr>
          <p:cNvSpPr>
            <a:spLocks noGrp="1" noChangeArrowheads="1"/>
          </p:cNvSpPr>
          <p:nvPr>
            <p:ph type="dt" sz="half" idx="10"/>
          </p:nvPr>
        </p:nvSpPr>
        <p:spPr>
          <a:ln/>
        </p:spPr>
        <p:txBody>
          <a:bodyPr/>
          <a:lstStyle>
            <a:lvl1pPr>
              <a:defRPr/>
            </a:lvl1pPr>
          </a:lstStyle>
          <a:p>
            <a:pPr>
              <a:defRPr/>
            </a:pPr>
            <a:endParaRPr lang="en-US"/>
          </a:p>
        </p:txBody>
      </p:sp>
      <p:sp>
        <p:nvSpPr>
          <p:cNvPr id="3" name="Rectangle 5">
            <a:extLst>
              <a:ext uri="{FF2B5EF4-FFF2-40B4-BE49-F238E27FC236}">
                <a16:creationId xmlns:a16="http://schemas.microsoft.com/office/drawing/2014/main" id="{12F47F1F-4F52-4F5D-9096-28C5B9E6F0BC}"/>
              </a:ext>
            </a:extLst>
          </p:cNvPr>
          <p:cNvSpPr>
            <a:spLocks noGrp="1" noChangeArrowheads="1"/>
          </p:cNvSpPr>
          <p:nvPr>
            <p:ph type="ftr" sz="quarter" idx="11"/>
          </p:nvPr>
        </p:nvSpPr>
        <p:spPr>
          <a:ln/>
        </p:spPr>
        <p:txBody>
          <a:bodyPr/>
          <a:lstStyle>
            <a:lvl1pPr>
              <a:defRPr/>
            </a:lvl1pPr>
          </a:lstStyle>
          <a:p>
            <a:pPr>
              <a:defRPr/>
            </a:pPr>
            <a:endParaRPr lang="en-US"/>
          </a:p>
        </p:txBody>
      </p:sp>
      <p:sp>
        <p:nvSpPr>
          <p:cNvPr id="4" name="Rectangle 6">
            <a:extLst>
              <a:ext uri="{FF2B5EF4-FFF2-40B4-BE49-F238E27FC236}">
                <a16:creationId xmlns:a16="http://schemas.microsoft.com/office/drawing/2014/main" id="{4C233B8E-4D69-433D-B64C-E011B3F18CF7}"/>
              </a:ext>
            </a:extLst>
          </p:cNvPr>
          <p:cNvSpPr>
            <a:spLocks noGrp="1" noChangeArrowheads="1"/>
          </p:cNvSpPr>
          <p:nvPr>
            <p:ph type="sldNum" sz="quarter" idx="12"/>
          </p:nvPr>
        </p:nvSpPr>
        <p:spPr>
          <a:ln/>
        </p:spPr>
        <p:txBody>
          <a:bodyPr/>
          <a:lstStyle>
            <a:lvl1pPr>
              <a:defRPr/>
            </a:lvl1pPr>
          </a:lstStyle>
          <a:p>
            <a:fld id="{CBEB7AD3-FAEB-4693-A79C-18661153ADCF}" type="slidenum">
              <a:rPr lang="en-US" altLang="en-US"/>
              <a:pPr/>
              <a:t>‹#›</a:t>
            </a:fld>
            <a:endParaRPr lang="en-US" altLang="en-US"/>
          </a:p>
        </p:txBody>
      </p:sp>
    </p:spTree>
    <p:extLst>
      <p:ext uri="{BB962C8B-B14F-4D97-AF65-F5344CB8AC3E}">
        <p14:creationId xmlns:p14="http://schemas.microsoft.com/office/powerpoint/2010/main" val="387535162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183"/>
            <a:ext cx="3008313" cy="1162182"/>
          </a:xfrm>
        </p:spPr>
        <p:txBody>
          <a:bodyPr anchor="b"/>
          <a:lstStyle>
            <a:lvl1pPr algn="l">
              <a:defRPr sz="700" b="1"/>
            </a:lvl1pPr>
          </a:lstStyle>
          <a:p>
            <a:r>
              <a:rPr lang="en-US"/>
              <a:t>Click to edit Master title style</a:t>
            </a:r>
          </a:p>
        </p:txBody>
      </p:sp>
      <p:sp>
        <p:nvSpPr>
          <p:cNvPr id="3" name="Content Placeholder 2"/>
          <p:cNvSpPr>
            <a:spLocks noGrp="1"/>
          </p:cNvSpPr>
          <p:nvPr>
            <p:ph idx="1"/>
          </p:nvPr>
        </p:nvSpPr>
        <p:spPr>
          <a:xfrm>
            <a:off x="3575050" y="273183"/>
            <a:ext cx="5111750" cy="5853245"/>
          </a:xfrm>
        </p:spPr>
        <p:txBody>
          <a:bodyPr/>
          <a:lstStyle>
            <a:lvl1pPr>
              <a:defRPr sz="1200"/>
            </a:lvl1pPr>
            <a:lvl2pPr>
              <a:defRPr sz="1000"/>
            </a:lvl2pPr>
            <a:lvl3pPr>
              <a:defRPr sz="900"/>
            </a:lvl3pPr>
            <a:lvl4pPr>
              <a:defRPr sz="700"/>
            </a:lvl4pPr>
            <a:lvl5pPr>
              <a:defRPr sz="700"/>
            </a:lvl5pPr>
            <a:lvl6pPr>
              <a:defRPr sz="700"/>
            </a:lvl6pPr>
            <a:lvl7pPr>
              <a:defRPr sz="700"/>
            </a:lvl7pPr>
            <a:lvl8pPr>
              <a:defRPr sz="700"/>
            </a:lvl8pPr>
            <a:lvl9pPr>
              <a:defRPr sz="7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364"/>
            <a:ext cx="3008313" cy="4691063"/>
          </a:xfrm>
        </p:spPr>
        <p:txBody>
          <a:bodyPr/>
          <a:lstStyle>
            <a:lvl1pPr marL="0" indent="0">
              <a:buNone/>
              <a:defRPr sz="500"/>
            </a:lvl1pPr>
            <a:lvl2pPr marL="166649" indent="0">
              <a:buNone/>
              <a:defRPr sz="400"/>
            </a:lvl2pPr>
            <a:lvl3pPr marL="333299" indent="0">
              <a:buNone/>
              <a:defRPr sz="400"/>
            </a:lvl3pPr>
            <a:lvl4pPr marL="499948" indent="0">
              <a:buNone/>
              <a:defRPr sz="300"/>
            </a:lvl4pPr>
            <a:lvl5pPr marL="666598" indent="0">
              <a:buNone/>
              <a:defRPr sz="300"/>
            </a:lvl5pPr>
            <a:lvl6pPr marL="833247" indent="0">
              <a:buNone/>
              <a:defRPr sz="300"/>
            </a:lvl6pPr>
            <a:lvl7pPr marL="999896" indent="0">
              <a:buNone/>
              <a:defRPr sz="300"/>
            </a:lvl7pPr>
            <a:lvl8pPr marL="1166546" indent="0">
              <a:buNone/>
              <a:defRPr sz="300"/>
            </a:lvl8pPr>
            <a:lvl9pPr marL="1333195" indent="0">
              <a:buNone/>
              <a:defRPr sz="300"/>
            </a:lvl9pPr>
          </a:lstStyle>
          <a:p>
            <a:pPr lvl="0"/>
            <a:r>
              <a:rPr lang="en-US"/>
              <a:t>Click to edit Master text styles</a:t>
            </a:r>
          </a:p>
        </p:txBody>
      </p:sp>
      <p:sp>
        <p:nvSpPr>
          <p:cNvPr id="5" name="Rectangle 4">
            <a:extLst>
              <a:ext uri="{FF2B5EF4-FFF2-40B4-BE49-F238E27FC236}">
                <a16:creationId xmlns:a16="http://schemas.microsoft.com/office/drawing/2014/main" id="{54A1C141-8723-4F3F-A4A0-84FCC7CC486F}"/>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AE481DCB-14AE-4E41-A7CA-8BF04F396CE5}"/>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A697CFC8-9EFE-4462-B9B4-F0477A606B99}"/>
              </a:ext>
            </a:extLst>
          </p:cNvPr>
          <p:cNvSpPr>
            <a:spLocks noGrp="1" noChangeArrowheads="1"/>
          </p:cNvSpPr>
          <p:nvPr>
            <p:ph type="sldNum" sz="quarter" idx="12"/>
          </p:nvPr>
        </p:nvSpPr>
        <p:spPr>
          <a:ln/>
        </p:spPr>
        <p:txBody>
          <a:bodyPr/>
          <a:lstStyle>
            <a:lvl1pPr>
              <a:defRPr/>
            </a:lvl1pPr>
          </a:lstStyle>
          <a:p>
            <a:fld id="{E088AD2F-1E91-43E8-8467-523CDCA2AD9A}" type="slidenum">
              <a:rPr lang="en-US" altLang="en-US"/>
              <a:pPr/>
              <a:t>‹#›</a:t>
            </a:fld>
            <a:endParaRPr lang="en-US" altLang="en-US"/>
          </a:p>
        </p:txBody>
      </p:sp>
    </p:spTree>
    <p:extLst>
      <p:ext uri="{BB962C8B-B14F-4D97-AF65-F5344CB8AC3E}">
        <p14:creationId xmlns:p14="http://schemas.microsoft.com/office/powerpoint/2010/main" val="16919053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2B54C680-0E1D-4B26-9556-27E327B38FC0}"/>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A3D5A8D9-B310-429B-917C-EF6CF64CCFC4}"/>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56847AAB-240D-4982-BE72-8377B1D7C070}"/>
              </a:ext>
            </a:extLst>
          </p:cNvPr>
          <p:cNvSpPr>
            <a:spLocks noGrp="1" noChangeArrowheads="1"/>
          </p:cNvSpPr>
          <p:nvPr>
            <p:ph type="sldNum" sz="quarter" idx="12"/>
          </p:nvPr>
        </p:nvSpPr>
        <p:spPr>
          <a:ln/>
        </p:spPr>
        <p:txBody>
          <a:bodyPr/>
          <a:lstStyle>
            <a:lvl1pPr>
              <a:defRPr/>
            </a:lvl1pPr>
          </a:lstStyle>
          <a:p>
            <a:fld id="{FD0763A4-342E-4DA2-AC83-CEC4659390BD}" type="slidenum">
              <a:rPr lang="en-US" altLang="en-US"/>
              <a:pPr/>
              <a:t>‹#›</a:t>
            </a:fld>
            <a:endParaRPr lang="en-US" altLang="en-US"/>
          </a:p>
        </p:txBody>
      </p:sp>
    </p:spTree>
    <p:extLst>
      <p:ext uri="{BB962C8B-B14F-4D97-AF65-F5344CB8AC3E}">
        <p14:creationId xmlns:p14="http://schemas.microsoft.com/office/powerpoint/2010/main" val="421379935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865"/>
            <a:ext cx="5486400" cy="566208"/>
          </a:xfrm>
        </p:spPr>
        <p:txBody>
          <a:bodyPr anchor="b"/>
          <a:lstStyle>
            <a:lvl1pPr algn="l">
              <a:defRPr sz="700" b="1"/>
            </a:lvl1pPr>
          </a:lstStyle>
          <a:p>
            <a:r>
              <a:rPr lang="en-US"/>
              <a:t>Click to edit Master title style</a:t>
            </a:r>
          </a:p>
        </p:txBody>
      </p:sp>
      <p:sp>
        <p:nvSpPr>
          <p:cNvPr id="3" name="Picture Placeholder 2"/>
          <p:cNvSpPr>
            <a:spLocks noGrp="1"/>
          </p:cNvSpPr>
          <p:nvPr>
            <p:ph type="pic" idx="1"/>
          </p:nvPr>
        </p:nvSpPr>
        <p:spPr>
          <a:xfrm>
            <a:off x="1792288" y="612510"/>
            <a:ext cx="5486400" cy="4114933"/>
          </a:xfrm>
        </p:spPr>
        <p:txBody>
          <a:bodyPr/>
          <a:lstStyle>
            <a:lvl1pPr marL="0" indent="0">
              <a:buNone/>
              <a:defRPr sz="1200"/>
            </a:lvl1pPr>
            <a:lvl2pPr marL="166649" indent="0">
              <a:buNone/>
              <a:defRPr sz="1000"/>
            </a:lvl2pPr>
            <a:lvl3pPr marL="333299" indent="0">
              <a:buNone/>
              <a:defRPr sz="900"/>
            </a:lvl3pPr>
            <a:lvl4pPr marL="499948" indent="0">
              <a:buNone/>
              <a:defRPr sz="700"/>
            </a:lvl4pPr>
            <a:lvl5pPr marL="666598" indent="0">
              <a:buNone/>
              <a:defRPr sz="700"/>
            </a:lvl5pPr>
            <a:lvl6pPr marL="833247" indent="0">
              <a:buNone/>
              <a:defRPr sz="700"/>
            </a:lvl6pPr>
            <a:lvl7pPr marL="999896" indent="0">
              <a:buNone/>
              <a:defRPr sz="700"/>
            </a:lvl7pPr>
            <a:lvl8pPr marL="1166546" indent="0">
              <a:buNone/>
              <a:defRPr sz="700"/>
            </a:lvl8pPr>
            <a:lvl9pPr marL="1333195" indent="0">
              <a:buNone/>
              <a:defRPr sz="700"/>
            </a:lvl9pPr>
          </a:lstStyle>
          <a:p>
            <a:pPr lvl="0"/>
            <a:endParaRPr lang="en-US" noProof="0"/>
          </a:p>
        </p:txBody>
      </p:sp>
      <p:sp>
        <p:nvSpPr>
          <p:cNvPr id="4" name="Text Placeholder 3"/>
          <p:cNvSpPr>
            <a:spLocks noGrp="1"/>
          </p:cNvSpPr>
          <p:nvPr>
            <p:ph type="body" sz="half" idx="2"/>
          </p:nvPr>
        </p:nvSpPr>
        <p:spPr>
          <a:xfrm>
            <a:off x="1792288" y="5367073"/>
            <a:ext cx="5486400" cy="804995"/>
          </a:xfrm>
        </p:spPr>
        <p:txBody>
          <a:bodyPr/>
          <a:lstStyle>
            <a:lvl1pPr marL="0" indent="0">
              <a:buNone/>
              <a:defRPr sz="500"/>
            </a:lvl1pPr>
            <a:lvl2pPr marL="166649" indent="0">
              <a:buNone/>
              <a:defRPr sz="400"/>
            </a:lvl2pPr>
            <a:lvl3pPr marL="333299" indent="0">
              <a:buNone/>
              <a:defRPr sz="400"/>
            </a:lvl3pPr>
            <a:lvl4pPr marL="499948" indent="0">
              <a:buNone/>
              <a:defRPr sz="300"/>
            </a:lvl4pPr>
            <a:lvl5pPr marL="666598" indent="0">
              <a:buNone/>
              <a:defRPr sz="300"/>
            </a:lvl5pPr>
            <a:lvl6pPr marL="833247" indent="0">
              <a:buNone/>
              <a:defRPr sz="300"/>
            </a:lvl6pPr>
            <a:lvl7pPr marL="999896" indent="0">
              <a:buNone/>
              <a:defRPr sz="300"/>
            </a:lvl7pPr>
            <a:lvl8pPr marL="1166546" indent="0">
              <a:buNone/>
              <a:defRPr sz="300"/>
            </a:lvl8pPr>
            <a:lvl9pPr marL="1333195" indent="0">
              <a:buNone/>
              <a:defRPr sz="300"/>
            </a:lvl9pPr>
          </a:lstStyle>
          <a:p>
            <a:pPr lvl="0"/>
            <a:r>
              <a:rPr lang="en-US"/>
              <a:t>Click to edit Master text styles</a:t>
            </a:r>
          </a:p>
        </p:txBody>
      </p:sp>
      <p:sp>
        <p:nvSpPr>
          <p:cNvPr id="5" name="Rectangle 4">
            <a:extLst>
              <a:ext uri="{FF2B5EF4-FFF2-40B4-BE49-F238E27FC236}">
                <a16:creationId xmlns:a16="http://schemas.microsoft.com/office/drawing/2014/main" id="{5A497C33-E96D-4902-87A8-33EE6DD5D996}"/>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2D7EB800-43E8-4017-85DB-0B50B76B2738}"/>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34FF5530-5828-44E7-948F-D0DE1AC325A1}"/>
              </a:ext>
            </a:extLst>
          </p:cNvPr>
          <p:cNvSpPr>
            <a:spLocks noGrp="1" noChangeArrowheads="1"/>
          </p:cNvSpPr>
          <p:nvPr>
            <p:ph type="sldNum" sz="quarter" idx="12"/>
          </p:nvPr>
        </p:nvSpPr>
        <p:spPr>
          <a:ln/>
        </p:spPr>
        <p:txBody>
          <a:bodyPr/>
          <a:lstStyle>
            <a:lvl1pPr>
              <a:defRPr/>
            </a:lvl1pPr>
          </a:lstStyle>
          <a:p>
            <a:fld id="{510D6FAC-3ACF-4B55-AF06-BCF1E79EB70E}" type="slidenum">
              <a:rPr lang="en-US" altLang="en-US"/>
              <a:pPr/>
              <a:t>‹#›</a:t>
            </a:fld>
            <a:endParaRPr lang="en-US" altLang="en-US"/>
          </a:p>
        </p:txBody>
      </p:sp>
    </p:spTree>
    <p:extLst>
      <p:ext uri="{BB962C8B-B14F-4D97-AF65-F5344CB8AC3E}">
        <p14:creationId xmlns:p14="http://schemas.microsoft.com/office/powerpoint/2010/main" val="223585054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6AEB2510-1E38-4D79-A328-69F4758A2ED1}"/>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04016EB6-6707-468E-9A54-5A93F2998DEF}"/>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20CBCB9F-A0B9-4803-883C-F3D25514CDEC}"/>
              </a:ext>
            </a:extLst>
          </p:cNvPr>
          <p:cNvSpPr>
            <a:spLocks noGrp="1" noChangeArrowheads="1"/>
          </p:cNvSpPr>
          <p:nvPr>
            <p:ph type="sldNum" sz="quarter" idx="12"/>
          </p:nvPr>
        </p:nvSpPr>
        <p:spPr>
          <a:ln/>
        </p:spPr>
        <p:txBody>
          <a:bodyPr/>
          <a:lstStyle>
            <a:lvl1pPr>
              <a:defRPr/>
            </a:lvl1pPr>
          </a:lstStyle>
          <a:p>
            <a:fld id="{DC2646A0-D625-421D-9902-61DBC382CC84}" type="slidenum">
              <a:rPr lang="en-US" altLang="en-US"/>
              <a:pPr/>
              <a:t>‹#›</a:t>
            </a:fld>
            <a:endParaRPr lang="en-US" altLang="en-US"/>
          </a:p>
        </p:txBody>
      </p:sp>
    </p:spTree>
    <p:extLst>
      <p:ext uri="{BB962C8B-B14F-4D97-AF65-F5344CB8AC3E}">
        <p14:creationId xmlns:p14="http://schemas.microsoft.com/office/powerpoint/2010/main" val="115285041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505"/>
            <a:ext cx="2057400" cy="5851922"/>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505"/>
            <a:ext cx="6121400" cy="585192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3405EB35-8FEB-4D92-80C7-BE9D2EBD9525}"/>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E44238CB-6699-41B3-8FD8-949D08B9DFF2}"/>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911F3ABA-86F1-40EE-99D2-D68E27EDCF49}"/>
              </a:ext>
            </a:extLst>
          </p:cNvPr>
          <p:cNvSpPr>
            <a:spLocks noGrp="1" noChangeArrowheads="1"/>
          </p:cNvSpPr>
          <p:nvPr>
            <p:ph type="sldNum" sz="quarter" idx="12"/>
          </p:nvPr>
        </p:nvSpPr>
        <p:spPr>
          <a:ln/>
        </p:spPr>
        <p:txBody>
          <a:bodyPr/>
          <a:lstStyle>
            <a:lvl1pPr>
              <a:defRPr/>
            </a:lvl1pPr>
          </a:lstStyle>
          <a:p>
            <a:fld id="{DC2717B1-424B-4B9F-938C-409BAC45798D}" type="slidenum">
              <a:rPr lang="en-US" altLang="en-US"/>
              <a:pPr/>
              <a:t>‹#›</a:t>
            </a:fld>
            <a:endParaRPr lang="en-US" altLang="en-US"/>
          </a:p>
        </p:txBody>
      </p:sp>
    </p:spTree>
    <p:extLst>
      <p:ext uri="{BB962C8B-B14F-4D97-AF65-F5344CB8AC3E}">
        <p14:creationId xmlns:p14="http://schemas.microsoft.com/office/powerpoint/2010/main" val="4546474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636"/>
            <a:ext cx="7772400" cy="1362604"/>
          </a:xfrm>
        </p:spPr>
        <p:txBody>
          <a:bodyPr anchor="t"/>
          <a:lstStyle>
            <a:lvl1pPr algn="l">
              <a:defRPr sz="1500" b="1" cap="all"/>
            </a:lvl1pPr>
          </a:lstStyle>
          <a:p>
            <a:r>
              <a:rPr lang="en-US"/>
              <a:t>Click to edit Master title style</a:t>
            </a:r>
          </a:p>
        </p:txBody>
      </p:sp>
      <p:sp>
        <p:nvSpPr>
          <p:cNvPr id="3" name="Text Placeholder 2"/>
          <p:cNvSpPr>
            <a:spLocks noGrp="1"/>
          </p:cNvSpPr>
          <p:nvPr>
            <p:ph type="body" idx="1"/>
          </p:nvPr>
        </p:nvSpPr>
        <p:spPr>
          <a:xfrm>
            <a:off x="722313" y="2906448"/>
            <a:ext cx="7772400" cy="1500188"/>
          </a:xfrm>
        </p:spPr>
        <p:txBody>
          <a:bodyPr anchor="b"/>
          <a:lstStyle>
            <a:lvl1pPr marL="0" indent="0">
              <a:buNone/>
              <a:defRPr sz="700"/>
            </a:lvl1pPr>
            <a:lvl2pPr marL="166649" indent="0">
              <a:buNone/>
              <a:defRPr sz="700"/>
            </a:lvl2pPr>
            <a:lvl3pPr marL="333299" indent="0">
              <a:buNone/>
              <a:defRPr sz="600"/>
            </a:lvl3pPr>
            <a:lvl4pPr marL="499948" indent="0">
              <a:buNone/>
              <a:defRPr sz="500"/>
            </a:lvl4pPr>
            <a:lvl5pPr marL="666598" indent="0">
              <a:buNone/>
              <a:defRPr sz="500"/>
            </a:lvl5pPr>
            <a:lvl6pPr marL="833247" indent="0">
              <a:buNone/>
              <a:defRPr sz="500"/>
            </a:lvl6pPr>
            <a:lvl7pPr marL="999896" indent="0">
              <a:buNone/>
              <a:defRPr sz="500"/>
            </a:lvl7pPr>
            <a:lvl8pPr marL="1166546" indent="0">
              <a:buNone/>
              <a:defRPr sz="500"/>
            </a:lvl8pPr>
            <a:lvl9pPr marL="1333195" indent="0">
              <a:buNone/>
              <a:defRPr sz="500"/>
            </a:lvl9pPr>
          </a:lstStyle>
          <a:p>
            <a:pPr lvl="0"/>
            <a:r>
              <a:rPr lang="en-US"/>
              <a:t>Click to edit Master text styles</a:t>
            </a:r>
          </a:p>
        </p:txBody>
      </p:sp>
      <p:sp>
        <p:nvSpPr>
          <p:cNvPr id="4" name="Rectangle 4">
            <a:extLst>
              <a:ext uri="{FF2B5EF4-FFF2-40B4-BE49-F238E27FC236}">
                <a16:creationId xmlns:a16="http://schemas.microsoft.com/office/drawing/2014/main" id="{4BF1A082-AB86-4288-A379-B726558C63E1}"/>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CE089D27-6C5C-4B4F-A46E-BA240402B70C}"/>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6D690C2E-97C1-43FD-8EB8-9FBACC3B963E}"/>
              </a:ext>
            </a:extLst>
          </p:cNvPr>
          <p:cNvSpPr>
            <a:spLocks noGrp="1" noChangeArrowheads="1"/>
          </p:cNvSpPr>
          <p:nvPr>
            <p:ph type="sldNum" sz="quarter" idx="12"/>
          </p:nvPr>
        </p:nvSpPr>
        <p:spPr>
          <a:ln/>
        </p:spPr>
        <p:txBody>
          <a:bodyPr/>
          <a:lstStyle>
            <a:lvl1pPr>
              <a:defRPr/>
            </a:lvl1pPr>
          </a:lstStyle>
          <a:p>
            <a:fld id="{DFCCEB23-B845-4DCB-8424-D11F4F1ED8F0}" type="slidenum">
              <a:rPr lang="en-US" altLang="en-US"/>
              <a:pPr/>
              <a:t>‹#›</a:t>
            </a:fld>
            <a:endParaRPr lang="en-US" altLang="en-US"/>
          </a:p>
        </p:txBody>
      </p:sp>
    </p:spTree>
    <p:extLst>
      <p:ext uri="{BB962C8B-B14F-4D97-AF65-F5344CB8AC3E}">
        <p14:creationId xmlns:p14="http://schemas.microsoft.com/office/powerpoint/2010/main" val="125069339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068"/>
            <a:ext cx="4089400" cy="4526359"/>
          </a:xfrm>
        </p:spPr>
        <p:txBody>
          <a:bodyPr/>
          <a:lstStyle>
            <a:lvl1pPr>
              <a:defRPr sz="1000"/>
            </a:lvl1pPr>
            <a:lvl2pPr>
              <a:defRPr sz="900"/>
            </a:lvl2pPr>
            <a:lvl3pPr>
              <a:defRPr sz="700"/>
            </a:lvl3pPr>
            <a:lvl4pPr>
              <a:defRPr sz="700"/>
            </a:lvl4pPr>
            <a:lvl5pPr>
              <a:defRPr sz="700"/>
            </a:lvl5pPr>
            <a:lvl6pPr>
              <a:defRPr sz="700"/>
            </a:lvl6pPr>
            <a:lvl7pPr>
              <a:defRPr sz="700"/>
            </a:lvl7pPr>
            <a:lvl8pPr>
              <a:defRPr sz="700"/>
            </a:lvl8pPr>
            <a:lvl9pPr>
              <a:defRPr sz="7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597400" y="1600068"/>
            <a:ext cx="4089400" cy="4526359"/>
          </a:xfrm>
        </p:spPr>
        <p:txBody>
          <a:bodyPr/>
          <a:lstStyle>
            <a:lvl1pPr>
              <a:defRPr sz="1000"/>
            </a:lvl1pPr>
            <a:lvl2pPr>
              <a:defRPr sz="900"/>
            </a:lvl2pPr>
            <a:lvl3pPr>
              <a:defRPr sz="700"/>
            </a:lvl3pPr>
            <a:lvl4pPr>
              <a:defRPr sz="700"/>
            </a:lvl4pPr>
            <a:lvl5pPr>
              <a:defRPr sz="700"/>
            </a:lvl5pPr>
            <a:lvl6pPr>
              <a:defRPr sz="700"/>
            </a:lvl6pPr>
            <a:lvl7pPr>
              <a:defRPr sz="700"/>
            </a:lvl7pPr>
            <a:lvl8pPr>
              <a:defRPr sz="700"/>
            </a:lvl8pPr>
            <a:lvl9pPr>
              <a:defRPr sz="7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a:extLst>
              <a:ext uri="{FF2B5EF4-FFF2-40B4-BE49-F238E27FC236}">
                <a16:creationId xmlns:a16="http://schemas.microsoft.com/office/drawing/2014/main" id="{D9BA4F9A-A04C-4617-B97C-227D9F8760AC}"/>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9E087234-4D3A-4522-ABD6-89E6A6294BD7}"/>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BFD64B8C-930B-43DA-9545-7BC04E0F41C2}"/>
              </a:ext>
            </a:extLst>
          </p:cNvPr>
          <p:cNvSpPr>
            <a:spLocks noGrp="1" noChangeArrowheads="1"/>
          </p:cNvSpPr>
          <p:nvPr>
            <p:ph type="sldNum" sz="quarter" idx="12"/>
          </p:nvPr>
        </p:nvSpPr>
        <p:spPr>
          <a:ln/>
        </p:spPr>
        <p:txBody>
          <a:bodyPr/>
          <a:lstStyle>
            <a:lvl1pPr>
              <a:defRPr/>
            </a:lvl1pPr>
          </a:lstStyle>
          <a:p>
            <a:fld id="{7BC32DE1-1B72-4FEC-9E2D-288DC575F394}" type="slidenum">
              <a:rPr lang="en-US" altLang="en-US"/>
              <a:pPr/>
              <a:t>‹#›</a:t>
            </a:fld>
            <a:endParaRPr lang="en-US" altLang="en-US"/>
          </a:p>
        </p:txBody>
      </p:sp>
    </p:spTree>
    <p:extLst>
      <p:ext uri="{BB962C8B-B14F-4D97-AF65-F5344CB8AC3E}">
        <p14:creationId xmlns:p14="http://schemas.microsoft.com/office/powerpoint/2010/main" val="207589088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245"/>
            <a:ext cx="4040188" cy="639630"/>
          </a:xfrm>
        </p:spPr>
        <p:txBody>
          <a:bodyPr anchor="b"/>
          <a:lstStyle>
            <a:lvl1pPr marL="0" indent="0">
              <a:buNone/>
              <a:defRPr sz="900" b="1"/>
            </a:lvl1pPr>
            <a:lvl2pPr marL="166649" indent="0">
              <a:buNone/>
              <a:defRPr sz="700" b="1"/>
            </a:lvl2pPr>
            <a:lvl3pPr marL="333299" indent="0">
              <a:buNone/>
              <a:defRPr sz="700" b="1"/>
            </a:lvl3pPr>
            <a:lvl4pPr marL="499948" indent="0">
              <a:buNone/>
              <a:defRPr sz="600" b="1"/>
            </a:lvl4pPr>
            <a:lvl5pPr marL="666598" indent="0">
              <a:buNone/>
              <a:defRPr sz="600" b="1"/>
            </a:lvl5pPr>
            <a:lvl6pPr marL="833247" indent="0">
              <a:buNone/>
              <a:defRPr sz="600" b="1"/>
            </a:lvl6pPr>
            <a:lvl7pPr marL="999896" indent="0">
              <a:buNone/>
              <a:defRPr sz="600" b="1"/>
            </a:lvl7pPr>
            <a:lvl8pPr marL="1166546" indent="0">
              <a:buNone/>
              <a:defRPr sz="600" b="1"/>
            </a:lvl8pPr>
            <a:lvl9pPr marL="1333195" indent="0">
              <a:buNone/>
              <a:defRPr sz="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552"/>
          </a:xfrm>
        </p:spPr>
        <p:txBody>
          <a:bodyPr/>
          <a:lstStyle>
            <a:lvl1pPr>
              <a:defRPr sz="900"/>
            </a:lvl1pPr>
            <a:lvl2pPr>
              <a:defRPr sz="700"/>
            </a:lvl2pPr>
            <a:lvl3pPr>
              <a:defRPr sz="700"/>
            </a:lvl3pPr>
            <a:lvl4pPr>
              <a:defRPr sz="600"/>
            </a:lvl4pPr>
            <a:lvl5pPr>
              <a:defRPr sz="600"/>
            </a:lvl5pPr>
            <a:lvl6pPr>
              <a:defRPr sz="600"/>
            </a:lvl6pPr>
            <a:lvl7pPr>
              <a:defRPr sz="600"/>
            </a:lvl7pPr>
            <a:lvl8pPr>
              <a:defRPr sz="600"/>
            </a:lvl8pPr>
            <a:lvl9pPr>
              <a:defRPr sz="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245"/>
            <a:ext cx="4041775" cy="639630"/>
          </a:xfrm>
        </p:spPr>
        <p:txBody>
          <a:bodyPr anchor="b"/>
          <a:lstStyle>
            <a:lvl1pPr marL="0" indent="0">
              <a:buNone/>
              <a:defRPr sz="900" b="1"/>
            </a:lvl1pPr>
            <a:lvl2pPr marL="166649" indent="0">
              <a:buNone/>
              <a:defRPr sz="700" b="1"/>
            </a:lvl2pPr>
            <a:lvl3pPr marL="333299" indent="0">
              <a:buNone/>
              <a:defRPr sz="700" b="1"/>
            </a:lvl3pPr>
            <a:lvl4pPr marL="499948" indent="0">
              <a:buNone/>
              <a:defRPr sz="600" b="1"/>
            </a:lvl4pPr>
            <a:lvl5pPr marL="666598" indent="0">
              <a:buNone/>
              <a:defRPr sz="600" b="1"/>
            </a:lvl5pPr>
            <a:lvl6pPr marL="833247" indent="0">
              <a:buNone/>
              <a:defRPr sz="600" b="1"/>
            </a:lvl6pPr>
            <a:lvl7pPr marL="999896" indent="0">
              <a:buNone/>
              <a:defRPr sz="600" b="1"/>
            </a:lvl7pPr>
            <a:lvl8pPr marL="1166546" indent="0">
              <a:buNone/>
              <a:defRPr sz="600" b="1"/>
            </a:lvl8pPr>
            <a:lvl9pPr marL="1333195" indent="0">
              <a:buNone/>
              <a:defRPr sz="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552"/>
          </a:xfrm>
        </p:spPr>
        <p:txBody>
          <a:bodyPr/>
          <a:lstStyle>
            <a:lvl1pPr>
              <a:defRPr sz="900"/>
            </a:lvl1pPr>
            <a:lvl2pPr>
              <a:defRPr sz="700"/>
            </a:lvl2pPr>
            <a:lvl3pPr>
              <a:defRPr sz="700"/>
            </a:lvl3pPr>
            <a:lvl4pPr>
              <a:defRPr sz="600"/>
            </a:lvl4pPr>
            <a:lvl5pPr>
              <a:defRPr sz="600"/>
            </a:lvl5pPr>
            <a:lvl6pPr>
              <a:defRPr sz="600"/>
            </a:lvl6pPr>
            <a:lvl7pPr>
              <a:defRPr sz="600"/>
            </a:lvl7pPr>
            <a:lvl8pPr>
              <a:defRPr sz="600"/>
            </a:lvl8pPr>
            <a:lvl9pPr>
              <a:defRPr sz="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a:extLst>
              <a:ext uri="{FF2B5EF4-FFF2-40B4-BE49-F238E27FC236}">
                <a16:creationId xmlns:a16="http://schemas.microsoft.com/office/drawing/2014/main" id="{F917B391-FA62-4AD6-9804-7259A3590C18}"/>
              </a:ext>
            </a:extLst>
          </p:cNvPr>
          <p:cNvSpPr>
            <a:spLocks noGrp="1" noChangeArrowheads="1"/>
          </p:cNvSpPr>
          <p:nvPr>
            <p:ph type="dt" sz="half" idx="10"/>
          </p:nvPr>
        </p:nvSpPr>
        <p:spPr>
          <a:ln/>
        </p:spPr>
        <p:txBody>
          <a:bodyPr/>
          <a:lstStyle>
            <a:lvl1pPr>
              <a:defRPr/>
            </a:lvl1pPr>
          </a:lstStyle>
          <a:p>
            <a:pPr>
              <a:defRPr/>
            </a:pPr>
            <a:endParaRPr lang="en-US"/>
          </a:p>
        </p:txBody>
      </p:sp>
      <p:sp>
        <p:nvSpPr>
          <p:cNvPr id="8" name="Rectangle 5">
            <a:extLst>
              <a:ext uri="{FF2B5EF4-FFF2-40B4-BE49-F238E27FC236}">
                <a16:creationId xmlns:a16="http://schemas.microsoft.com/office/drawing/2014/main" id="{7376C27C-14F4-4AF9-9159-5E4B1D15B355}"/>
              </a:ext>
            </a:extLst>
          </p:cNvPr>
          <p:cNvSpPr>
            <a:spLocks noGrp="1" noChangeArrowheads="1"/>
          </p:cNvSpPr>
          <p:nvPr>
            <p:ph type="ftr" sz="quarter" idx="11"/>
          </p:nvPr>
        </p:nvSpPr>
        <p:spPr>
          <a:ln/>
        </p:spPr>
        <p:txBody>
          <a:bodyPr/>
          <a:lstStyle>
            <a:lvl1pPr>
              <a:defRPr/>
            </a:lvl1pPr>
          </a:lstStyle>
          <a:p>
            <a:pPr>
              <a:defRPr/>
            </a:pPr>
            <a:endParaRPr lang="en-US"/>
          </a:p>
        </p:txBody>
      </p:sp>
      <p:sp>
        <p:nvSpPr>
          <p:cNvPr id="9" name="Rectangle 6">
            <a:extLst>
              <a:ext uri="{FF2B5EF4-FFF2-40B4-BE49-F238E27FC236}">
                <a16:creationId xmlns:a16="http://schemas.microsoft.com/office/drawing/2014/main" id="{B308ED78-CAC3-4152-AA20-50CEF0D512A1}"/>
              </a:ext>
            </a:extLst>
          </p:cNvPr>
          <p:cNvSpPr>
            <a:spLocks noGrp="1" noChangeArrowheads="1"/>
          </p:cNvSpPr>
          <p:nvPr>
            <p:ph type="sldNum" sz="quarter" idx="12"/>
          </p:nvPr>
        </p:nvSpPr>
        <p:spPr>
          <a:ln/>
        </p:spPr>
        <p:txBody>
          <a:bodyPr/>
          <a:lstStyle>
            <a:lvl1pPr>
              <a:defRPr/>
            </a:lvl1pPr>
          </a:lstStyle>
          <a:p>
            <a:fld id="{2C2ECF62-AA7F-4177-A084-7CF42DBCEDF5}" type="slidenum">
              <a:rPr lang="en-US" altLang="en-US"/>
              <a:pPr/>
              <a:t>‹#›</a:t>
            </a:fld>
            <a:endParaRPr lang="en-US" altLang="en-US"/>
          </a:p>
        </p:txBody>
      </p:sp>
    </p:spTree>
    <p:extLst>
      <p:ext uri="{BB962C8B-B14F-4D97-AF65-F5344CB8AC3E}">
        <p14:creationId xmlns:p14="http://schemas.microsoft.com/office/powerpoint/2010/main" val="291409231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a:extLst>
              <a:ext uri="{FF2B5EF4-FFF2-40B4-BE49-F238E27FC236}">
                <a16:creationId xmlns:a16="http://schemas.microsoft.com/office/drawing/2014/main" id="{15FEAD53-3902-441B-99FB-41C78FC7D147}"/>
              </a:ext>
            </a:extLst>
          </p:cNvPr>
          <p:cNvSpPr>
            <a:spLocks noGrp="1" noChangeArrowheads="1"/>
          </p:cNvSpPr>
          <p:nvPr>
            <p:ph type="dt" sz="half" idx="10"/>
          </p:nvPr>
        </p:nvSpPr>
        <p:spPr>
          <a:ln/>
        </p:spPr>
        <p:txBody>
          <a:bodyPr/>
          <a:lstStyle>
            <a:lvl1pPr>
              <a:defRPr/>
            </a:lvl1pPr>
          </a:lstStyle>
          <a:p>
            <a:pPr>
              <a:defRPr/>
            </a:pPr>
            <a:endParaRPr lang="en-US"/>
          </a:p>
        </p:txBody>
      </p:sp>
      <p:sp>
        <p:nvSpPr>
          <p:cNvPr id="4" name="Rectangle 5">
            <a:extLst>
              <a:ext uri="{FF2B5EF4-FFF2-40B4-BE49-F238E27FC236}">
                <a16:creationId xmlns:a16="http://schemas.microsoft.com/office/drawing/2014/main" id="{97230D52-7E6C-4224-ABC2-CEBFB4EBF0EF}"/>
              </a:ext>
            </a:extLst>
          </p:cNvPr>
          <p:cNvSpPr>
            <a:spLocks noGrp="1" noChangeArrowheads="1"/>
          </p:cNvSpPr>
          <p:nvPr>
            <p:ph type="ftr" sz="quarter" idx="11"/>
          </p:nvPr>
        </p:nvSpPr>
        <p:spPr>
          <a:ln/>
        </p:spPr>
        <p:txBody>
          <a:bodyPr/>
          <a:lstStyle>
            <a:lvl1pPr>
              <a:defRPr/>
            </a:lvl1pPr>
          </a:lstStyle>
          <a:p>
            <a:pPr>
              <a:defRPr/>
            </a:pPr>
            <a:endParaRPr lang="en-US"/>
          </a:p>
        </p:txBody>
      </p:sp>
      <p:sp>
        <p:nvSpPr>
          <p:cNvPr id="5" name="Rectangle 6">
            <a:extLst>
              <a:ext uri="{FF2B5EF4-FFF2-40B4-BE49-F238E27FC236}">
                <a16:creationId xmlns:a16="http://schemas.microsoft.com/office/drawing/2014/main" id="{8921607F-0EF1-45E0-BF19-2122148A3D1A}"/>
              </a:ext>
            </a:extLst>
          </p:cNvPr>
          <p:cNvSpPr>
            <a:spLocks noGrp="1" noChangeArrowheads="1"/>
          </p:cNvSpPr>
          <p:nvPr>
            <p:ph type="sldNum" sz="quarter" idx="12"/>
          </p:nvPr>
        </p:nvSpPr>
        <p:spPr>
          <a:ln/>
        </p:spPr>
        <p:txBody>
          <a:bodyPr/>
          <a:lstStyle>
            <a:lvl1pPr>
              <a:defRPr/>
            </a:lvl1pPr>
          </a:lstStyle>
          <a:p>
            <a:fld id="{EE03B993-84CE-49C3-8359-1B517D19350F}" type="slidenum">
              <a:rPr lang="en-US" altLang="en-US"/>
              <a:pPr/>
              <a:t>‹#›</a:t>
            </a:fld>
            <a:endParaRPr lang="en-US" altLang="en-US"/>
          </a:p>
        </p:txBody>
      </p:sp>
    </p:spTree>
    <p:extLst>
      <p:ext uri="{BB962C8B-B14F-4D97-AF65-F5344CB8AC3E}">
        <p14:creationId xmlns:p14="http://schemas.microsoft.com/office/powerpoint/2010/main" val="61589776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1B7974BA-15E3-41A5-9A90-A37900D474C1}"/>
              </a:ext>
            </a:extLst>
          </p:cNvPr>
          <p:cNvSpPr>
            <a:spLocks noGrp="1" noChangeArrowheads="1"/>
          </p:cNvSpPr>
          <p:nvPr>
            <p:ph type="dt" sz="half" idx="10"/>
          </p:nvPr>
        </p:nvSpPr>
        <p:spPr>
          <a:ln/>
        </p:spPr>
        <p:txBody>
          <a:bodyPr/>
          <a:lstStyle>
            <a:lvl1pPr>
              <a:defRPr/>
            </a:lvl1pPr>
          </a:lstStyle>
          <a:p>
            <a:pPr>
              <a:defRPr/>
            </a:pPr>
            <a:endParaRPr lang="en-US"/>
          </a:p>
        </p:txBody>
      </p:sp>
      <p:sp>
        <p:nvSpPr>
          <p:cNvPr id="3" name="Rectangle 5">
            <a:extLst>
              <a:ext uri="{FF2B5EF4-FFF2-40B4-BE49-F238E27FC236}">
                <a16:creationId xmlns:a16="http://schemas.microsoft.com/office/drawing/2014/main" id="{71AD297A-9856-49C5-94FF-9661F4B2D8A4}"/>
              </a:ext>
            </a:extLst>
          </p:cNvPr>
          <p:cNvSpPr>
            <a:spLocks noGrp="1" noChangeArrowheads="1"/>
          </p:cNvSpPr>
          <p:nvPr>
            <p:ph type="ftr" sz="quarter" idx="11"/>
          </p:nvPr>
        </p:nvSpPr>
        <p:spPr>
          <a:ln/>
        </p:spPr>
        <p:txBody>
          <a:bodyPr/>
          <a:lstStyle>
            <a:lvl1pPr>
              <a:defRPr/>
            </a:lvl1pPr>
          </a:lstStyle>
          <a:p>
            <a:pPr>
              <a:defRPr/>
            </a:pPr>
            <a:endParaRPr lang="en-US"/>
          </a:p>
        </p:txBody>
      </p:sp>
      <p:sp>
        <p:nvSpPr>
          <p:cNvPr id="4" name="Rectangle 6">
            <a:extLst>
              <a:ext uri="{FF2B5EF4-FFF2-40B4-BE49-F238E27FC236}">
                <a16:creationId xmlns:a16="http://schemas.microsoft.com/office/drawing/2014/main" id="{37AC9321-B821-4326-BEE5-1FC24236B054}"/>
              </a:ext>
            </a:extLst>
          </p:cNvPr>
          <p:cNvSpPr>
            <a:spLocks noGrp="1" noChangeArrowheads="1"/>
          </p:cNvSpPr>
          <p:nvPr>
            <p:ph type="sldNum" sz="quarter" idx="12"/>
          </p:nvPr>
        </p:nvSpPr>
        <p:spPr>
          <a:ln/>
        </p:spPr>
        <p:txBody>
          <a:bodyPr/>
          <a:lstStyle>
            <a:lvl1pPr>
              <a:defRPr/>
            </a:lvl1pPr>
          </a:lstStyle>
          <a:p>
            <a:fld id="{F14B8870-409A-42AD-AB05-B0116956D2E0}" type="slidenum">
              <a:rPr lang="en-US" altLang="en-US"/>
              <a:pPr/>
              <a:t>‹#›</a:t>
            </a:fld>
            <a:endParaRPr lang="en-US" altLang="en-US"/>
          </a:p>
        </p:txBody>
      </p:sp>
    </p:spTree>
    <p:extLst>
      <p:ext uri="{BB962C8B-B14F-4D97-AF65-F5344CB8AC3E}">
        <p14:creationId xmlns:p14="http://schemas.microsoft.com/office/powerpoint/2010/main" val="302599153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183"/>
            <a:ext cx="3008313" cy="1162182"/>
          </a:xfrm>
        </p:spPr>
        <p:txBody>
          <a:bodyPr anchor="b"/>
          <a:lstStyle>
            <a:lvl1pPr algn="l">
              <a:defRPr sz="700" b="1"/>
            </a:lvl1pPr>
          </a:lstStyle>
          <a:p>
            <a:r>
              <a:rPr lang="en-US"/>
              <a:t>Click to edit Master title style</a:t>
            </a:r>
          </a:p>
        </p:txBody>
      </p:sp>
      <p:sp>
        <p:nvSpPr>
          <p:cNvPr id="3" name="Content Placeholder 2"/>
          <p:cNvSpPr>
            <a:spLocks noGrp="1"/>
          </p:cNvSpPr>
          <p:nvPr>
            <p:ph idx="1"/>
          </p:nvPr>
        </p:nvSpPr>
        <p:spPr>
          <a:xfrm>
            <a:off x="3575050" y="273183"/>
            <a:ext cx="5111750" cy="5853245"/>
          </a:xfrm>
        </p:spPr>
        <p:txBody>
          <a:bodyPr/>
          <a:lstStyle>
            <a:lvl1pPr>
              <a:defRPr sz="1200"/>
            </a:lvl1pPr>
            <a:lvl2pPr>
              <a:defRPr sz="1000"/>
            </a:lvl2pPr>
            <a:lvl3pPr>
              <a:defRPr sz="900"/>
            </a:lvl3pPr>
            <a:lvl4pPr>
              <a:defRPr sz="700"/>
            </a:lvl4pPr>
            <a:lvl5pPr>
              <a:defRPr sz="700"/>
            </a:lvl5pPr>
            <a:lvl6pPr>
              <a:defRPr sz="700"/>
            </a:lvl6pPr>
            <a:lvl7pPr>
              <a:defRPr sz="700"/>
            </a:lvl7pPr>
            <a:lvl8pPr>
              <a:defRPr sz="700"/>
            </a:lvl8pPr>
            <a:lvl9pPr>
              <a:defRPr sz="7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364"/>
            <a:ext cx="3008313" cy="4691063"/>
          </a:xfrm>
        </p:spPr>
        <p:txBody>
          <a:bodyPr/>
          <a:lstStyle>
            <a:lvl1pPr marL="0" indent="0">
              <a:buNone/>
              <a:defRPr sz="500"/>
            </a:lvl1pPr>
            <a:lvl2pPr marL="166649" indent="0">
              <a:buNone/>
              <a:defRPr sz="400"/>
            </a:lvl2pPr>
            <a:lvl3pPr marL="333299" indent="0">
              <a:buNone/>
              <a:defRPr sz="400"/>
            </a:lvl3pPr>
            <a:lvl4pPr marL="499948" indent="0">
              <a:buNone/>
              <a:defRPr sz="300"/>
            </a:lvl4pPr>
            <a:lvl5pPr marL="666598" indent="0">
              <a:buNone/>
              <a:defRPr sz="300"/>
            </a:lvl5pPr>
            <a:lvl6pPr marL="833247" indent="0">
              <a:buNone/>
              <a:defRPr sz="300"/>
            </a:lvl6pPr>
            <a:lvl7pPr marL="999896" indent="0">
              <a:buNone/>
              <a:defRPr sz="300"/>
            </a:lvl7pPr>
            <a:lvl8pPr marL="1166546" indent="0">
              <a:buNone/>
              <a:defRPr sz="300"/>
            </a:lvl8pPr>
            <a:lvl9pPr marL="1333195" indent="0">
              <a:buNone/>
              <a:defRPr sz="300"/>
            </a:lvl9pPr>
          </a:lstStyle>
          <a:p>
            <a:pPr lvl="0"/>
            <a:r>
              <a:rPr lang="en-US"/>
              <a:t>Click to edit Master text styles</a:t>
            </a:r>
          </a:p>
        </p:txBody>
      </p:sp>
      <p:sp>
        <p:nvSpPr>
          <p:cNvPr id="5" name="Rectangle 4">
            <a:extLst>
              <a:ext uri="{FF2B5EF4-FFF2-40B4-BE49-F238E27FC236}">
                <a16:creationId xmlns:a16="http://schemas.microsoft.com/office/drawing/2014/main" id="{608971BE-0900-4172-A95D-C5CA87E1BB0D}"/>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09A086B2-403A-4F1F-8608-F1658DC5C4D0}"/>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751D9A2C-B4D7-4BE9-BA4F-41A3BDA0B1F5}"/>
              </a:ext>
            </a:extLst>
          </p:cNvPr>
          <p:cNvSpPr>
            <a:spLocks noGrp="1" noChangeArrowheads="1"/>
          </p:cNvSpPr>
          <p:nvPr>
            <p:ph type="sldNum" sz="quarter" idx="12"/>
          </p:nvPr>
        </p:nvSpPr>
        <p:spPr>
          <a:ln/>
        </p:spPr>
        <p:txBody>
          <a:bodyPr/>
          <a:lstStyle>
            <a:lvl1pPr>
              <a:defRPr/>
            </a:lvl1pPr>
          </a:lstStyle>
          <a:p>
            <a:fld id="{11DB0249-07BC-4355-8C6D-0DC966CFE8E8}" type="slidenum">
              <a:rPr lang="en-US" altLang="en-US"/>
              <a:pPr/>
              <a:t>‹#›</a:t>
            </a:fld>
            <a:endParaRPr lang="en-US" altLang="en-US"/>
          </a:p>
        </p:txBody>
      </p:sp>
    </p:spTree>
    <p:extLst>
      <p:ext uri="{BB962C8B-B14F-4D97-AF65-F5344CB8AC3E}">
        <p14:creationId xmlns:p14="http://schemas.microsoft.com/office/powerpoint/2010/main" val="255236512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865"/>
            <a:ext cx="5486400" cy="566208"/>
          </a:xfrm>
        </p:spPr>
        <p:txBody>
          <a:bodyPr anchor="b"/>
          <a:lstStyle>
            <a:lvl1pPr algn="l">
              <a:defRPr sz="700" b="1"/>
            </a:lvl1pPr>
          </a:lstStyle>
          <a:p>
            <a:r>
              <a:rPr lang="en-US"/>
              <a:t>Click to edit Master title style</a:t>
            </a:r>
          </a:p>
        </p:txBody>
      </p:sp>
      <p:sp>
        <p:nvSpPr>
          <p:cNvPr id="3" name="Picture Placeholder 2"/>
          <p:cNvSpPr>
            <a:spLocks noGrp="1"/>
          </p:cNvSpPr>
          <p:nvPr>
            <p:ph type="pic" idx="1"/>
          </p:nvPr>
        </p:nvSpPr>
        <p:spPr>
          <a:xfrm>
            <a:off x="1792288" y="612510"/>
            <a:ext cx="5486400" cy="4114933"/>
          </a:xfrm>
        </p:spPr>
        <p:txBody>
          <a:bodyPr/>
          <a:lstStyle>
            <a:lvl1pPr marL="0" indent="0">
              <a:buNone/>
              <a:defRPr sz="1200"/>
            </a:lvl1pPr>
            <a:lvl2pPr marL="166649" indent="0">
              <a:buNone/>
              <a:defRPr sz="1000"/>
            </a:lvl2pPr>
            <a:lvl3pPr marL="333299" indent="0">
              <a:buNone/>
              <a:defRPr sz="900"/>
            </a:lvl3pPr>
            <a:lvl4pPr marL="499948" indent="0">
              <a:buNone/>
              <a:defRPr sz="700"/>
            </a:lvl4pPr>
            <a:lvl5pPr marL="666598" indent="0">
              <a:buNone/>
              <a:defRPr sz="700"/>
            </a:lvl5pPr>
            <a:lvl6pPr marL="833247" indent="0">
              <a:buNone/>
              <a:defRPr sz="700"/>
            </a:lvl6pPr>
            <a:lvl7pPr marL="999896" indent="0">
              <a:buNone/>
              <a:defRPr sz="700"/>
            </a:lvl7pPr>
            <a:lvl8pPr marL="1166546" indent="0">
              <a:buNone/>
              <a:defRPr sz="700"/>
            </a:lvl8pPr>
            <a:lvl9pPr marL="1333195" indent="0">
              <a:buNone/>
              <a:defRPr sz="700"/>
            </a:lvl9pPr>
          </a:lstStyle>
          <a:p>
            <a:pPr lvl="0"/>
            <a:endParaRPr lang="en-US" noProof="0"/>
          </a:p>
        </p:txBody>
      </p:sp>
      <p:sp>
        <p:nvSpPr>
          <p:cNvPr id="4" name="Text Placeholder 3"/>
          <p:cNvSpPr>
            <a:spLocks noGrp="1"/>
          </p:cNvSpPr>
          <p:nvPr>
            <p:ph type="body" sz="half" idx="2"/>
          </p:nvPr>
        </p:nvSpPr>
        <p:spPr>
          <a:xfrm>
            <a:off x="1792288" y="5367073"/>
            <a:ext cx="5486400" cy="804995"/>
          </a:xfrm>
        </p:spPr>
        <p:txBody>
          <a:bodyPr/>
          <a:lstStyle>
            <a:lvl1pPr marL="0" indent="0">
              <a:buNone/>
              <a:defRPr sz="500"/>
            </a:lvl1pPr>
            <a:lvl2pPr marL="166649" indent="0">
              <a:buNone/>
              <a:defRPr sz="400"/>
            </a:lvl2pPr>
            <a:lvl3pPr marL="333299" indent="0">
              <a:buNone/>
              <a:defRPr sz="400"/>
            </a:lvl3pPr>
            <a:lvl4pPr marL="499948" indent="0">
              <a:buNone/>
              <a:defRPr sz="300"/>
            </a:lvl4pPr>
            <a:lvl5pPr marL="666598" indent="0">
              <a:buNone/>
              <a:defRPr sz="300"/>
            </a:lvl5pPr>
            <a:lvl6pPr marL="833247" indent="0">
              <a:buNone/>
              <a:defRPr sz="300"/>
            </a:lvl6pPr>
            <a:lvl7pPr marL="999896" indent="0">
              <a:buNone/>
              <a:defRPr sz="300"/>
            </a:lvl7pPr>
            <a:lvl8pPr marL="1166546" indent="0">
              <a:buNone/>
              <a:defRPr sz="300"/>
            </a:lvl8pPr>
            <a:lvl9pPr marL="1333195" indent="0">
              <a:buNone/>
              <a:defRPr sz="300"/>
            </a:lvl9pPr>
          </a:lstStyle>
          <a:p>
            <a:pPr lvl="0"/>
            <a:r>
              <a:rPr lang="en-US"/>
              <a:t>Click to edit Master text styles</a:t>
            </a:r>
          </a:p>
        </p:txBody>
      </p:sp>
      <p:sp>
        <p:nvSpPr>
          <p:cNvPr id="5" name="Rectangle 4">
            <a:extLst>
              <a:ext uri="{FF2B5EF4-FFF2-40B4-BE49-F238E27FC236}">
                <a16:creationId xmlns:a16="http://schemas.microsoft.com/office/drawing/2014/main" id="{AD8C2D68-7F40-471D-B579-6120A9924706}"/>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EF905187-FB5E-4CBE-8C22-229FAE1FA498}"/>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05DC594A-01A8-451C-A86C-013F617B8E47}"/>
              </a:ext>
            </a:extLst>
          </p:cNvPr>
          <p:cNvSpPr>
            <a:spLocks noGrp="1" noChangeArrowheads="1"/>
          </p:cNvSpPr>
          <p:nvPr>
            <p:ph type="sldNum" sz="quarter" idx="12"/>
          </p:nvPr>
        </p:nvSpPr>
        <p:spPr>
          <a:ln/>
        </p:spPr>
        <p:txBody>
          <a:bodyPr/>
          <a:lstStyle>
            <a:lvl1pPr>
              <a:defRPr/>
            </a:lvl1pPr>
          </a:lstStyle>
          <a:p>
            <a:fld id="{1CEB6C17-CF97-48CB-8DFB-F9866B8ACCC6}" type="slidenum">
              <a:rPr lang="en-US" altLang="en-US"/>
              <a:pPr/>
              <a:t>‹#›</a:t>
            </a:fld>
            <a:endParaRPr lang="en-US" altLang="en-US"/>
          </a:p>
        </p:txBody>
      </p:sp>
    </p:spTree>
    <p:extLst>
      <p:ext uri="{BB962C8B-B14F-4D97-AF65-F5344CB8AC3E}">
        <p14:creationId xmlns:p14="http://schemas.microsoft.com/office/powerpoint/2010/main" val="175682868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2" name="Rectangle 2">
            <a:extLst>
              <a:ext uri="{FF2B5EF4-FFF2-40B4-BE49-F238E27FC236}">
                <a16:creationId xmlns:a16="http://schemas.microsoft.com/office/drawing/2014/main" id="{D0DFE3D4-3003-455F-818C-DAB996BAD771}"/>
              </a:ext>
            </a:extLst>
          </p:cNvPr>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17" tIns="45709" rIns="91417" bIns="45709" numCol="1" anchor="ctr" anchorCtr="0" compatLnSpc="1">
            <a:prstTxWarp prst="textNoShape">
              <a:avLst/>
            </a:prstTxWarp>
          </a:bodyPr>
          <a:lstStyle/>
          <a:p>
            <a:pPr lvl="0"/>
            <a:r>
              <a:rPr lang="en-US" altLang="en-US"/>
              <a:t>Click to edit Master title style</a:t>
            </a:r>
          </a:p>
        </p:txBody>
      </p:sp>
      <p:sp>
        <p:nvSpPr>
          <p:cNvPr id="5123" name="Rectangle 3">
            <a:extLst>
              <a:ext uri="{FF2B5EF4-FFF2-40B4-BE49-F238E27FC236}">
                <a16:creationId xmlns:a16="http://schemas.microsoft.com/office/drawing/2014/main" id="{7FF43BDD-A543-41A3-B780-EBC06472A84C}"/>
              </a:ext>
            </a:extLst>
          </p:cNvPr>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17" tIns="45709" rIns="91417" bIns="45709"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4">
            <a:extLst>
              <a:ext uri="{FF2B5EF4-FFF2-40B4-BE49-F238E27FC236}">
                <a16:creationId xmlns:a16="http://schemas.microsoft.com/office/drawing/2014/main" id="{C3442A93-C055-45C3-9BA3-B8CFC7E9727C}"/>
              </a:ext>
            </a:extLst>
          </p:cNvPr>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17" tIns="45709" rIns="91417" bIns="45709" numCol="1" anchor="t" anchorCtr="0" compatLnSpc="1">
            <a:prstTxWarp prst="textNoShape">
              <a:avLst/>
            </a:prstTxWarp>
          </a:bodyPr>
          <a:lstStyle>
            <a:lvl1pPr>
              <a:defRPr sz="1400"/>
            </a:lvl1pPr>
          </a:lstStyle>
          <a:p>
            <a:pPr>
              <a:defRPr/>
            </a:pPr>
            <a:endParaRPr lang="en-US"/>
          </a:p>
        </p:txBody>
      </p:sp>
      <p:sp>
        <p:nvSpPr>
          <p:cNvPr id="1029" name="Rectangle 5">
            <a:extLst>
              <a:ext uri="{FF2B5EF4-FFF2-40B4-BE49-F238E27FC236}">
                <a16:creationId xmlns:a16="http://schemas.microsoft.com/office/drawing/2014/main" id="{0A7D2820-1851-4735-8CD2-D6D93210431A}"/>
              </a:ext>
            </a:extLst>
          </p:cNvPr>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17" tIns="45709" rIns="91417" bIns="45709" numCol="1" anchor="t" anchorCtr="0" compatLnSpc="1">
            <a:prstTxWarp prst="textNoShape">
              <a:avLst/>
            </a:prstTxWarp>
          </a:bodyPr>
          <a:lstStyle>
            <a:lvl1pPr algn="ctr">
              <a:defRPr sz="1400"/>
            </a:lvl1pPr>
          </a:lstStyle>
          <a:p>
            <a:pPr>
              <a:defRPr/>
            </a:pPr>
            <a:endParaRPr lang="en-US"/>
          </a:p>
        </p:txBody>
      </p:sp>
      <p:sp>
        <p:nvSpPr>
          <p:cNvPr id="1030" name="Rectangle 6">
            <a:extLst>
              <a:ext uri="{FF2B5EF4-FFF2-40B4-BE49-F238E27FC236}">
                <a16:creationId xmlns:a16="http://schemas.microsoft.com/office/drawing/2014/main" id="{A707BFFB-486E-41D1-B065-F11D7AD9DE77}"/>
              </a:ext>
            </a:extLst>
          </p:cNvPr>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17" tIns="45709" rIns="91417" bIns="45709" numCol="1" anchor="t" anchorCtr="0" compatLnSpc="1">
            <a:prstTxWarp prst="textNoShape">
              <a:avLst/>
            </a:prstTxWarp>
          </a:bodyPr>
          <a:lstStyle>
            <a:lvl1pPr algn="r">
              <a:defRPr sz="1400"/>
            </a:lvl1pPr>
          </a:lstStyle>
          <a:p>
            <a:fld id="{CEF00A20-8C71-4504-BA7E-E7E1BE23BE18}" type="slidenum">
              <a:rPr lang="en-US" altLang="en-US"/>
              <a:pPr/>
              <a:t>‹#›</a:t>
            </a:fld>
            <a:endParaRPr lang="en-US" alt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2813" rtl="0" eaLnBrk="0" fontAlgn="base" hangingPunct="0">
        <a:spcBef>
          <a:spcPct val="0"/>
        </a:spcBef>
        <a:spcAft>
          <a:spcPct val="0"/>
        </a:spcAft>
        <a:defRPr sz="4400">
          <a:solidFill>
            <a:schemeClr val="tx2"/>
          </a:solidFill>
          <a:latin typeface="+mj-lt"/>
          <a:ea typeface="+mj-ea"/>
          <a:cs typeface="+mj-cs"/>
        </a:defRPr>
      </a:lvl1pPr>
      <a:lvl2pPr algn="ctr" defTabSz="912813" rtl="0" eaLnBrk="0" fontAlgn="base" hangingPunct="0">
        <a:spcBef>
          <a:spcPct val="0"/>
        </a:spcBef>
        <a:spcAft>
          <a:spcPct val="0"/>
        </a:spcAft>
        <a:defRPr sz="4400">
          <a:solidFill>
            <a:schemeClr val="tx2"/>
          </a:solidFill>
          <a:latin typeface="Arial" charset="0"/>
        </a:defRPr>
      </a:lvl2pPr>
      <a:lvl3pPr algn="ctr" defTabSz="912813" rtl="0" eaLnBrk="0" fontAlgn="base" hangingPunct="0">
        <a:spcBef>
          <a:spcPct val="0"/>
        </a:spcBef>
        <a:spcAft>
          <a:spcPct val="0"/>
        </a:spcAft>
        <a:defRPr sz="4400">
          <a:solidFill>
            <a:schemeClr val="tx2"/>
          </a:solidFill>
          <a:latin typeface="Arial" charset="0"/>
        </a:defRPr>
      </a:lvl3pPr>
      <a:lvl4pPr algn="ctr" defTabSz="912813" rtl="0" eaLnBrk="0" fontAlgn="base" hangingPunct="0">
        <a:spcBef>
          <a:spcPct val="0"/>
        </a:spcBef>
        <a:spcAft>
          <a:spcPct val="0"/>
        </a:spcAft>
        <a:defRPr sz="4400">
          <a:solidFill>
            <a:schemeClr val="tx2"/>
          </a:solidFill>
          <a:latin typeface="Arial" charset="0"/>
        </a:defRPr>
      </a:lvl4pPr>
      <a:lvl5pPr algn="ctr" defTabSz="912813" rtl="0" eaLnBrk="0" fontAlgn="base" hangingPunct="0">
        <a:spcBef>
          <a:spcPct val="0"/>
        </a:spcBef>
        <a:spcAft>
          <a:spcPct val="0"/>
        </a:spcAft>
        <a:defRPr sz="4400">
          <a:solidFill>
            <a:schemeClr val="tx2"/>
          </a:solidFill>
          <a:latin typeface="Arial" charset="0"/>
        </a:defRPr>
      </a:lvl5pPr>
      <a:lvl6pPr marL="166649" algn="ctr" defTabSz="914257" rtl="0" fontAlgn="base">
        <a:spcBef>
          <a:spcPct val="0"/>
        </a:spcBef>
        <a:spcAft>
          <a:spcPct val="0"/>
        </a:spcAft>
        <a:defRPr sz="4400">
          <a:solidFill>
            <a:schemeClr val="tx2"/>
          </a:solidFill>
          <a:latin typeface="Arial" charset="0"/>
        </a:defRPr>
      </a:lvl6pPr>
      <a:lvl7pPr marL="333299" algn="ctr" defTabSz="914257" rtl="0" fontAlgn="base">
        <a:spcBef>
          <a:spcPct val="0"/>
        </a:spcBef>
        <a:spcAft>
          <a:spcPct val="0"/>
        </a:spcAft>
        <a:defRPr sz="4400">
          <a:solidFill>
            <a:schemeClr val="tx2"/>
          </a:solidFill>
          <a:latin typeface="Arial" charset="0"/>
        </a:defRPr>
      </a:lvl7pPr>
      <a:lvl8pPr marL="499948" algn="ctr" defTabSz="914257" rtl="0" fontAlgn="base">
        <a:spcBef>
          <a:spcPct val="0"/>
        </a:spcBef>
        <a:spcAft>
          <a:spcPct val="0"/>
        </a:spcAft>
        <a:defRPr sz="4400">
          <a:solidFill>
            <a:schemeClr val="tx2"/>
          </a:solidFill>
          <a:latin typeface="Arial" charset="0"/>
        </a:defRPr>
      </a:lvl8pPr>
      <a:lvl9pPr marL="666598" algn="ctr" defTabSz="914257" rtl="0" fontAlgn="base">
        <a:spcBef>
          <a:spcPct val="0"/>
        </a:spcBef>
        <a:spcAft>
          <a:spcPct val="0"/>
        </a:spcAft>
        <a:defRPr sz="4400">
          <a:solidFill>
            <a:schemeClr val="tx2"/>
          </a:solidFill>
          <a:latin typeface="Arial" charset="0"/>
        </a:defRPr>
      </a:lvl9pPr>
    </p:titleStyle>
    <p:bodyStyle>
      <a:lvl1pPr marL="341313" indent="-341313" algn="l" defTabSz="912813"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defTabSz="912813" rtl="0" eaLnBrk="0" fontAlgn="base" hangingPunct="0">
        <a:spcBef>
          <a:spcPct val="20000"/>
        </a:spcBef>
        <a:spcAft>
          <a:spcPct val="0"/>
        </a:spcAft>
        <a:buChar char="–"/>
        <a:defRPr sz="2800">
          <a:solidFill>
            <a:schemeClr val="tx1"/>
          </a:solidFill>
          <a:latin typeface="+mn-lt"/>
        </a:defRPr>
      </a:lvl2pPr>
      <a:lvl3pPr marL="1141413" indent="-227013" algn="l" defTabSz="912813" rtl="0" eaLnBrk="0" fontAlgn="base" hangingPunct="0">
        <a:spcBef>
          <a:spcPct val="20000"/>
        </a:spcBef>
        <a:spcAft>
          <a:spcPct val="0"/>
        </a:spcAft>
        <a:buChar char="•"/>
        <a:defRPr sz="2400">
          <a:solidFill>
            <a:schemeClr val="tx1"/>
          </a:solidFill>
          <a:latin typeface="+mn-lt"/>
        </a:defRPr>
      </a:lvl3pPr>
      <a:lvl4pPr marL="1598613" indent="-227013" algn="l" defTabSz="912813" rtl="0" eaLnBrk="0" fontAlgn="base" hangingPunct="0">
        <a:spcBef>
          <a:spcPct val="20000"/>
        </a:spcBef>
        <a:spcAft>
          <a:spcPct val="0"/>
        </a:spcAft>
        <a:buChar char="–"/>
        <a:defRPr sz="2000">
          <a:solidFill>
            <a:schemeClr val="tx1"/>
          </a:solidFill>
          <a:latin typeface="+mn-lt"/>
        </a:defRPr>
      </a:lvl4pPr>
      <a:lvl5pPr marL="2055813" indent="-227013" algn="l" defTabSz="912813" rtl="0" eaLnBrk="0" fontAlgn="base" hangingPunct="0">
        <a:spcBef>
          <a:spcPct val="20000"/>
        </a:spcBef>
        <a:spcAft>
          <a:spcPct val="0"/>
        </a:spcAft>
        <a:buChar char="»"/>
        <a:defRPr sz="2000">
          <a:solidFill>
            <a:schemeClr val="tx1"/>
          </a:solidFill>
          <a:latin typeface="+mn-lt"/>
        </a:defRPr>
      </a:lvl5pPr>
      <a:lvl6pPr marL="2223728" indent="-228564" algn="l" defTabSz="914257" rtl="0" fontAlgn="base">
        <a:spcBef>
          <a:spcPct val="20000"/>
        </a:spcBef>
        <a:spcAft>
          <a:spcPct val="0"/>
        </a:spcAft>
        <a:buChar char="»"/>
        <a:defRPr sz="2000">
          <a:solidFill>
            <a:schemeClr val="tx1"/>
          </a:solidFill>
          <a:latin typeface="+mn-lt"/>
        </a:defRPr>
      </a:lvl6pPr>
      <a:lvl7pPr marL="2390378" indent="-228564" algn="l" defTabSz="914257" rtl="0" fontAlgn="base">
        <a:spcBef>
          <a:spcPct val="20000"/>
        </a:spcBef>
        <a:spcAft>
          <a:spcPct val="0"/>
        </a:spcAft>
        <a:buChar char="»"/>
        <a:defRPr sz="2000">
          <a:solidFill>
            <a:schemeClr val="tx1"/>
          </a:solidFill>
          <a:latin typeface="+mn-lt"/>
        </a:defRPr>
      </a:lvl7pPr>
      <a:lvl8pPr marL="2557027" indent="-228564" algn="l" defTabSz="914257" rtl="0" fontAlgn="base">
        <a:spcBef>
          <a:spcPct val="20000"/>
        </a:spcBef>
        <a:spcAft>
          <a:spcPct val="0"/>
        </a:spcAft>
        <a:buChar char="»"/>
        <a:defRPr sz="2000">
          <a:solidFill>
            <a:schemeClr val="tx1"/>
          </a:solidFill>
          <a:latin typeface="+mn-lt"/>
        </a:defRPr>
      </a:lvl8pPr>
      <a:lvl9pPr marL="2723676" indent="-228564" algn="l" defTabSz="914257" rtl="0" fontAlgn="base">
        <a:spcBef>
          <a:spcPct val="20000"/>
        </a:spcBef>
        <a:spcAft>
          <a:spcPct val="0"/>
        </a:spcAft>
        <a:buChar char="»"/>
        <a:defRPr sz="2000">
          <a:solidFill>
            <a:schemeClr val="tx1"/>
          </a:solidFill>
          <a:latin typeface="+mn-lt"/>
        </a:defRPr>
      </a:lvl9pPr>
    </p:bodyStyle>
    <p:otherStyle>
      <a:defPPr>
        <a:defRPr lang="en-US"/>
      </a:defPPr>
      <a:lvl1pPr marL="0" algn="l" defTabSz="333299" rtl="0" eaLnBrk="1" latinLnBrk="0" hangingPunct="1">
        <a:defRPr sz="700" kern="1200">
          <a:solidFill>
            <a:schemeClr val="tx1"/>
          </a:solidFill>
          <a:latin typeface="+mn-lt"/>
          <a:ea typeface="+mn-ea"/>
          <a:cs typeface="+mn-cs"/>
        </a:defRPr>
      </a:lvl1pPr>
      <a:lvl2pPr marL="166649" algn="l" defTabSz="333299" rtl="0" eaLnBrk="1" latinLnBrk="0" hangingPunct="1">
        <a:defRPr sz="700" kern="1200">
          <a:solidFill>
            <a:schemeClr val="tx1"/>
          </a:solidFill>
          <a:latin typeface="+mn-lt"/>
          <a:ea typeface="+mn-ea"/>
          <a:cs typeface="+mn-cs"/>
        </a:defRPr>
      </a:lvl2pPr>
      <a:lvl3pPr marL="333299" algn="l" defTabSz="333299" rtl="0" eaLnBrk="1" latinLnBrk="0" hangingPunct="1">
        <a:defRPr sz="700" kern="1200">
          <a:solidFill>
            <a:schemeClr val="tx1"/>
          </a:solidFill>
          <a:latin typeface="+mn-lt"/>
          <a:ea typeface="+mn-ea"/>
          <a:cs typeface="+mn-cs"/>
        </a:defRPr>
      </a:lvl3pPr>
      <a:lvl4pPr marL="499948" algn="l" defTabSz="333299" rtl="0" eaLnBrk="1" latinLnBrk="0" hangingPunct="1">
        <a:defRPr sz="700" kern="1200">
          <a:solidFill>
            <a:schemeClr val="tx1"/>
          </a:solidFill>
          <a:latin typeface="+mn-lt"/>
          <a:ea typeface="+mn-ea"/>
          <a:cs typeface="+mn-cs"/>
        </a:defRPr>
      </a:lvl4pPr>
      <a:lvl5pPr marL="666598" algn="l" defTabSz="333299" rtl="0" eaLnBrk="1" latinLnBrk="0" hangingPunct="1">
        <a:defRPr sz="700" kern="1200">
          <a:solidFill>
            <a:schemeClr val="tx1"/>
          </a:solidFill>
          <a:latin typeface="+mn-lt"/>
          <a:ea typeface="+mn-ea"/>
          <a:cs typeface="+mn-cs"/>
        </a:defRPr>
      </a:lvl5pPr>
      <a:lvl6pPr marL="833247" algn="l" defTabSz="333299" rtl="0" eaLnBrk="1" latinLnBrk="0" hangingPunct="1">
        <a:defRPr sz="700" kern="1200">
          <a:solidFill>
            <a:schemeClr val="tx1"/>
          </a:solidFill>
          <a:latin typeface="+mn-lt"/>
          <a:ea typeface="+mn-ea"/>
          <a:cs typeface="+mn-cs"/>
        </a:defRPr>
      </a:lvl6pPr>
      <a:lvl7pPr marL="999896" algn="l" defTabSz="333299" rtl="0" eaLnBrk="1" latinLnBrk="0" hangingPunct="1">
        <a:defRPr sz="700" kern="1200">
          <a:solidFill>
            <a:schemeClr val="tx1"/>
          </a:solidFill>
          <a:latin typeface="+mn-lt"/>
          <a:ea typeface="+mn-ea"/>
          <a:cs typeface="+mn-cs"/>
        </a:defRPr>
      </a:lvl7pPr>
      <a:lvl8pPr marL="1166546" algn="l" defTabSz="333299" rtl="0" eaLnBrk="1" latinLnBrk="0" hangingPunct="1">
        <a:defRPr sz="700" kern="1200">
          <a:solidFill>
            <a:schemeClr val="tx1"/>
          </a:solidFill>
          <a:latin typeface="+mn-lt"/>
          <a:ea typeface="+mn-ea"/>
          <a:cs typeface="+mn-cs"/>
        </a:defRPr>
      </a:lvl8pPr>
      <a:lvl9pPr marL="1333195" algn="l" defTabSz="333299" rtl="0" eaLnBrk="1" latinLnBrk="0" hangingPunct="1">
        <a:defRPr sz="7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146" name="Rectangle 2">
            <a:extLst>
              <a:ext uri="{FF2B5EF4-FFF2-40B4-BE49-F238E27FC236}">
                <a16:creationId xmlns:a16="http://schemas.microsoft.com/office/drawing/2014/main" id="{65F937B2-5D10-4966-A635-5695C69EE0BE}"/>
              </a:ext>
            </a:extLst>
          </p:cNvPr>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17" tIns="45709" rIns="91417" bIns="45709" numCol="1" anchor="ctr" anchorCtr="0" compatLnSpc="1">
            <a:prstTxWarp prst="textNoShape">
              <a:avLst/>
            </a:prstTxWarp>
          </a:bodyPr>
          <a:lstStyle/>
          <a:p>
            <a:pPr lvl="0"/>
            <a:r>
              <a:rPr lang="en-US" altLang="en-US"/>
              <a:t>Click to edit Master title style</a:t>
            </a:r>
          </a:p>
        </p:txBody>
      </p:sp>
      <p:sp>
        <p:nvSpPr>
          <p:cNvPr id="6147" name="Rectangle 3">
            <a:extLst>
              <a:ext uri="{FF2B5EF4-FFF2-40B4-BE49-F238E27FC236}">
                <a16:creationId xmlns:a16="http://schemas.microsoft.com/office/drawing/2014/main" id="{03A47A6F-D5DA-4634-9200-2CD95CD354B9}"/>
              </a:ext>
            </a:extLst>
          </p:cNvPr>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17" tIns="45709" rIns="91417" bIns="45709"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4">
            <a:extLst>
              <a:ext uri="{FF2B5EF4-FFF2-40B4-BE49-F238E27FC236}">
                <a16:creationId xmlns:a16="http://schemas.microsoft.com/office/drawing/2014/main" id="{5080AB32-16B4-4952-BD28-9491885BA191}"/>
              </a:ext>
            </a:extLst>
          </p:cNvPr>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17" tIns="45709" rIns="91417" bIns="45709" numCol="1" anchor="t" anchorCtr="0" compatLnSpc="1">
            <a:prstTxWarp prst="textNoShape">
              <a:avLst/>
            </a:prstTxWarp>
          </a:bodyPr>
          <a:lstStyle>
            <a:lvl1pPr>
              <a:defRPr sz="1400">
                <a:solidFill>
                  <a:srgbClr val="000000"/>
                </a:solidFill>
              </a:defRPr>
            </a:lvl1pPr>
          </a:lstStyle>
          <a:p>
            <a:pPr>
              <a:defRPr/>
            </a:pPr>
            <a:endParaRPr lang="en-US"/>
          </a:p>
        </p:txBody>
      </p:sp>
      <p:sp>
        <p:nvSpPr>
          <p:cNvPr id="1029" name="Rectangle 5">
            <a:extLst>
              <a:ext uri="{FF2B5EF4-FFF2-40B4-BE49-F238E27FC236}">
                <a16:creationId xmlns:a16="http://schemas.microsoft.com/office/drawing/2014/main" id="{CFF42B4D-A5A8-40CC-836D-F3902B46E922}"/>
              </a:ext>
            </a:extLst>
          </p:cNvPr>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17" tIns="45709" rIns="91417" bIns="45709" numCol="1" anchor="t" anchorCtr="0" compatLnSpc="1">
            <a:prstTxWarp prst="textNoShape">
              <a:avLst/>
            </a:prstTxWarp>
          </a:bodyPr>
          <a:lstStyle>
            <a:lvl1pPr algn="ctr">
              <a:defRPr sz="1400">
                <a:solidFill>
                  <a:srgbClr val="000000"/>
                </a:solidFill>
              </a:defRPr>
            </a:lvl1pPr>
          </a:lstStyle>
          <a:p>
            <a:pPr>
              <a:defRPr/>
            </a:pPr>
            <a:endParaRPr lang="en-US"/>
          </a:p>
        </p:txBody>
      </p:sp>
      <p:sp>
        <p:nvSpPr>
          <p:cNvPr id="1030" name="Rectangle 6">
            <a:extLst>
              <a:ext uri="{FF2B5EF4-FFF2-40B4-BE49-F238E27FC236}">
                <a16:creationId xmlns:a16="http://schemas.microsoft.com/office/drawing/2014/main" id="{5565E6AF-5731-48DE-A2F0-AC856DB1036D}"/>
              </a:ext>
            </a:extLst>
          </p:cNvPr>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17" tIns="45709" rIns="91417" bIns="45709" numCol="1" anchor="t" anchorCtr="0" compatLnSpc="1">
            <a:prstTxWarp prst="textNoShape">
              <a:avLst/>
            </a:prstTxWarp>
          </a:bodyPr>
          <a:lstStyle>
            <a:lvl1pPr algn="r">
              <a:defRPr sz="1400">
                <a:solidFill>
                  <a:srgbClr val="000000"/>
                </a:solidFill>
              </a:defRPr>
            </a:lvl1pPr>
          </a:lstStyle>
          <a:p>
            <a:fld id="{75818FE0-D3AC-4009-9762-CF6F021EDEB0}" type="slidenum">
              <a:rPr lang="en-US" altLang="en-US"/>
              <a:pPr/>
              <a:t>‹#›</a:t>
            </a:fld>
            <a:endParaRPr lang="en-US" altLang="en-US"/>
          </a:p>
        </p:txBody>
      </p:sp>
    </p:spTree>
  </p:cSld>
  <p:clrMap bg1="lt1" tx1="dk1" bg2="lt2" tx2="dk2" accent1="accent1" accent2="accent2" accent3="accent3" accent4="accent4" accent5="accent5" accent6="accent6" hlink="hlink" folHlink="folHlink"/>
  <p:sldLayoutIdLst>
    <p:sldLayoutId id="2147483672" r:id="rId1"/>
    <p:sldLayoutId id="2147483673" r:id="rId2"/>
    <p:sldLayoutId id="2147483674" r:id="rId3"/>
    <p:sldLayoutId id="2147483675" r:id="rId4"/>
    <p:sldLayoutId id="2147483676" r:id="rId5"/>
    <p:sldLayoutId id="2147483677" r:id="rId6"/>
    <p:sldLayoutId id="2147483678" r:id="rId7"/>
    <p:sldLayoutId id="2147483679" r:id="rId8"/>
    <p:sldLayoutId id="2147483680" r:id="rId9"/>
    <p:sldLayoutId id="2147483681" r:id="rId10"/>
    <p:sldLayoutId id="2147483682" r:id="rId11"/>
  </p:sldLayoutIdLst>
  <p:txStyles>
    <p:titleStyle>
      <a:lvl1pPr algn="ctr" defTabSz="912813" rtl="0" eaLnBrk="0" fontAlgn="base" hangingPunct="0">
        <a:spcBef>
          <a:spcPct val="0"/>
        </a:spcBef>
        <a:spcAft>
          <a:spcPct val="0"/>
        </a:spcAft>
        <a:defRPr sz="4400">
          <a:solidFill>
            <a:schemeClr val="tx2"/>
          </a:solidFill>
          <a:latin typeface="+mj-lt"/>
          <a:ea typeface="+mj-ea"/>
          <a:cs typeface="+mj-cs"/>
        </a:defRPr>
      </a:lvl1pPr>
      <a:lvl2pPr algn="ctr" defTabSz="912813" rtl="0" eaLnBrk="0" fontAlgn="base" hangingPunct="0">
        <a:spcBef>
          <a:spcPct val="0"/>
        </a:spcBef>
        <a:spcAft>
          <a:spcPct val="0"/>
        </a:spcAft>
        <a:defRPr sz="4400">
          <a:solidFill>
            <a:schemeClr val="tx2"/>
          </a:solidFill>
          <a:latin typeface="Arial" charset="0"/>
        </a:defRPr>
      </a:lvl2pPr>
      <a:lvl3pPr algn="ctr" defTabSz="912813" rtl="0" eaLnBrk="0" fontAlgn="base" hangingPunct="0">
        <a:spcBef>
          <a:spcPct val="0"/>
        </a:spcBef>
        <a:spcAft>
          <a:spcPct val="0"/>
        </a:spcAft>
        <a:defRPr sz="4400">
          <a:solidFill>
            <a:schemeClr val="tx2"/>
          </a:solidFill>
          <a:latin typeface="Arial" charset="0"/>
        </a:defRPr>
      </a:lvl3pPr>
      <a:lvl4pPr algn="ctr" defTabSz="912813" rtl="0" eaLnBrk="0" fontAlgn="base" hangingPunct="0">
        <a:spcBef>
          <a:spcPct val="0"/>
        </a:spcBef>
        <a:spcAft>
          <a:spcPct val="0"/>
        </a:spcAft>
        <a:defRPr sz="4400">
          <a:solidFill>
            <a:schemeClr val="tx2"/>
          </a:solidFill>
          <a:latin typeface="Arial" charset="0"/>
        </a:defRPr>
      </a:lvl4pPr>
      <a:lvl5pPr algn="ctr" defTabSz="912813" rtl="0" eaLnBrk="0" fontAlgn="base" hangingPunct="0">
        <a:spcBef>
          <a:spcPct val="0"/>
        </a:spcBef>
        <a:spcAft>
          <a:spcPct val="0"/>
        </a:spcAft>
        <a:defRPr sz="4400">
          <a:solidFill>
            <a:schemeClr val="tx2"/>
          </a:solidFill>
          <a:latin typeface="Arial" charset="0"/>
        </a:defRPr>
      </a:lvl5pPr>
      <a:lvl6pPr marL="166649" algn="ctr" defTabSz="914257" rtl="0" fontAlgn="base">
        <a:spcBef>
          <a:spcPct val="0"/>
        </a:spcBef>
        <a:spcAft>
          <a:spcPct val="0"/>
        </a:spcAft>
        <a:defRPr sz="4400">
          <a:solidFill>
            <a:schemeClr val="tx2"/>
          </a:solidFill>
          <a:latin typeface="Arial" charset="0"/>
        </a:defRPr>
      </a:lvl6pPr>
      <a:lvl7pPr marL="333299" algn="ctr" defTabSz="914257" rtl="0" fontAlgn="base">
        <a:spcBef>
          <a:spcPct val="0"/>
        </a:spcBef>
        <a:spcAft>
          <a:spcPct val="0"/>
        </a:spcAft>
        <a:defRPr sz="4400">
          <a:solidFill>
            <a:schemeClr val="tx2"/>
          </a:solidFill>
          <a:latin typeface="Arial" charset="0"/>
        </a:defRPr>
      </a:lvl7pPr>
      <a:lvl8pPr marL="499948" algn="ctr" defTabSz="914257" rtl="0" fontAlgn="base">
        <a:spcBef>
          <a:spcPct val="0"/>
        </a:spcBef>
        <a:spcAft>
          <a:spcPct val="0"/>
        </a:spcAft>
        <a:defRPr sz="4400">
          <a:solidFill>
            <a:schemeClr val="tx2"/>
          </a:solidFill>
          <a:latin typeface="Arial" charset="0"/>
        </a:defRPr>
      </a:lvl8pPr>
      <a:lvl9pPr marL="666598" algn="ctr" defTabSz="914257" rtl="0" fontAlgn="base">
        <a:spcBef>
          <a:spcPct val="0"/>
        </a:spcBef>
        <a:spcAft>
          <a:spcPct val="0"/>
        </a:spcAft>
        <a:defRPr sz="4400">
          <a:solidFill>
            <a:schemeClr val="tx2"/>
          </a:solidFill>
          <a:latin typeface="Arial" charset="0"/>
        </a:defRPr>
      </a:lvl9pPr>
    </p:titleStyle>
    <p:bodyStyle>
      <a:lvl1pPr marL="341313" indent="-341313" algn="l" defTabSz="912813"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defTabSz="912813" rtl="0" eaLnBrk="0" fontAlgn="base" hangingPunct="0">
        <a:spcBef>
          <a:spcPct val="20000"/>
        </a:spcBef>
        <a:spcAft>
          <a:spcPct val="0"/>
        </a:spcAft>
        <a:buChar char="–"/>
        <a:defRPr sz="2800">
          <a:solidFill>
            <a:schemeClr val="tx1"/>
          </a:solidFill>
          <a:latin typeface="+mn-lt"/>
        </a:defRPr>
      </a:lvl2pPr>
      <a:lvl3pPr marL="1141413" indent="-227013" algn="l" defTabSz="912813" rtl="0" eaLnBrk="0" fontAlgn="base" hangingPunct="0">
        <a:spcBef>
          <a:spcPct val="20000"/>
        </a:spcBef>
        <a:spcAft>
          <a:spcPct val="0"/>
        </a:spcAft>
        <a:buChar char="•"/>
        <a:defRPr sz="2400">
          <a:solidFill>
            <a:schemeClr val="tx1"/>
          </a:solidFill>
          <a:latin typeface="+mn-lt"/>
        </a:defRPr>
      </a:lvl3pPr>
      <a:lvl4pPr marL="1598613" indent="-227013" algn="l" defTabSz="912813" rtl="0" eaLnBrk="0" fontAlgn="base" hangingPunct="0">
        <a:spcBef>
          <a:spcPct val="20000"/>
        </a:spcBef>
        <a:spcAft>
          <a:spcPct val="0"/>
        </a:spcAft>
        <a:buChar char="–"/>
        <a:defRPr sz="2000">
          <a:solidFill>
            <a:schemeClr val="tx1"/>
          </a:solidFill>
          <a:latin typeface="+mn-lt"/>
        </a:defRPr>
      </a:lvl4pPr>
      <a:lvl5pPr marL="2055813" indent="-227013" algn="l" defTabSz="912813" rtl="0" eaLnBrk="0" fontAlgn="base" hangingPunct="0">
        <a:spcBef>
          <a:spcPct val="20000"/>
        </a:spcBef>
        <a:spcAft>
          <a:spcPct val="0"/>
        </a:spcAft>
        <a:buChar char="»"/>
        <a:defRPr sz="2000">
          <a:solidFill>
            <a:schemeClr val="tx1"/>
          </a:solidFill>
          <a:latin typeface="+mn-lt"/>
        </a:defRPr>
      </a:lvl5pPr>
      <a:lvl6pPr marL="2223728" indent="-228564" algn="l" defTabSz="914257" rtl="0" fontAlgn="base">
        <a:spcBef>
          <a:spcPct val="20000"/>
        </a:spcBef>
        <a:spcAft>
          <a:spcPct val="0"/>
        </a:spcAft>
        <a:buChar char="»"/>
        <a:defRPr sz="2000">
          <a:solidFill>
            <a:schemeClr val="tx1"/>
          </a:solidFill>
          <a:latin typeface="+mn-lt"/>
        </a:defRPr>
      </a:lvl6pPr>
      <a:lvl7pPr marL="2390378" indent="-228564" algn="l" defTabSz="914257" rtl="0" fontAlgn="base">
        <a:spcBef>
          <a:spcPct val="20000"/>
        </a:spcBef>
        <a:spcAft>
          <a:spcPct val="0"/>
        </a:spcAft>
        <a:buChar char="»"/>
        <a:defRPr sz="2000">
          <a:solidFill>
            <a:schemeClr val="tx1"/>
          </a:solidFill>
          <a:latin typeface="+mn-lt"/>
        </a:defRPr>
      </a:lvl7pPr>
      <a:lvl8pPr marL="2557027" indent="-228564" algn="l" defTabSz="914257" rtl="0" fontAlgn="base">
        <a:spcBef>
          <a:spcPct val="20000"/>
        </a:spcBef>
        <a:spcAft>
          <a:spcPct val="0"/>
        </a:spcAft>
        <a:buChar char="»"/>
        <a:defRPr sz="2000">
          <a:solidFill>
            <a:schemeClr val="tx1"/>
          </a:solidFill>
          <a:latin typeface="+mn-lt"/>
        </a:defRPr>
      </a:lvl8pPr>
      <a:lvl9pPr marL="2723676" indent="-228564" algn="l" defTabSz="914257" rtl="0" fontAlgn="base">
        <a:spcBef>
          <a:spcPct val="20000"/>
        </a:spcBef>
        <a:spcAft>
          <a:spcPct val="0"/>
        </a:spcAft>
        <a:buChar char="»"/>
        <a:defRPr sz="2000">
          <a:solidFill>
            <a:schemeClr val="tx1"/>
          </a:solidFill>
          <a:latin typeface="+mn-lt"/>
        </a:defRPr>
      </a:lvl9pPr>
    </p:bodyStyle>
    <p:otherStyle>
      <a:defPPr>
        <a:defRPr lang="en-US"/>
      </a:defPPr>
      <a:lvl1pPr marL="0" algn="l" defTabSz="333299" rtl="0" eaLnBrk="1" latinLnBrk="0" hangingPunct="1">
        <a:defRPr sz="700" kern="1200">
          <a:solidFill>
            <a:schemeClr val="tx1"/>
          </a:solidFill>
          <a:latin typeface="+mn-lt"/>
          <a:ea typeface="+mn-ea"/>
          <a:cs typeface="+mn-cs"/>
        </a:defRPr>
      </a:lvl1pPr>
      <a:lvl2pPr marL="166649" algn="l" defTabSz="333299" rtl="0" eaLnBrk="1" latinLnBrk="0" hangingPunct="1">
        <a:defRPr sz="700" kern="1200">
          <a:solidFill>
            <a:schemeClr val="tx1"/>
          </a:solidFill>
          <a:latin typeface="+mn-lt"/>
          <a:ea typeface="+mn-ea"/>
          <a:cs typeface="+mn-cs"/>
        </a:defRPr>
      </a:lvl2pPr>
      <a:lvl3pPr marL="333299" algn="l" defTabSz="333299" rtl="0" eaLnBrk="1" latinLnBrk="0" hangingPunct="1">
        <a:defRPr sz="700" kern="1200">
          <a:solidFill>
            <a:schemeClr val="tx1"/>
          </a:solidFill>
          <a:latin typeface="+mn-lt"/>
          <a:ea typeface="+mn-ea"/>
          <a:cs typeface="+mn-cs"/>
        </a:defRPr>
      </a:lvl3pPr>
      <a:lvl4pPr marL="499948" algn="l" defTabSz="333299" rtl="0" eaLnBrk="1" latinLnBrk="0" hangingPunct="1">
        <a:defRPr sz="700" kern="1200">
          <a:solidFill>
            <a:schemeClr val="tx1"/>
          </a:solidFill>
          <a:latin typeface="+mn-lt"/>
          <a:ea typeface="+mn-ea"/>
          <a:cs typeface="+mn-cs"/>
        </a:defRPr>
      </a:lvl4pPr>
      <a:lvl5pPr marL="666598" algn="l" defTabSz="333299" rtl="0" eaLnBrk="1" latinLnBrk="0" hangingPunct="1">
        <a:defRPr sz="700" kern="1200">
          <a:solidFill>
            <a:schemeClr val="tx1"/>
          </a:solidFill>
          <a:latin typeface="+mn-lt"/>
          <a:ea typeface="+mn-ea"/>
          <a:cs typeface="+mn-cs"/>
        </a:defRPr>
      </a:lvl5pPr>
      <a:lvl6pPr marL="833247" algn="l" defTabSz="333299" rtl="0" eaLnBrk="1" latinLnBrk="0" hangingPunct="1">
        <a:defRPr sz="700" kern="1200">
          <a:solidFill>
            <a:schemeClr val="tx1"/>
          </a:solidFill>
          <a:latin typeface="+mn-lt"/>
          <a:ea typeface="+mn-ea"/>
          <a:cs typeface="+mn-cs"/>
        </a:defRPr>
      </a:lvl6pPr>
      <a:lvl7pPr marL="999896" algn="l" defTabSz="333299" rtl="0" eaLnBrk="1" latinLnBrk="0" hangingPunct="1">
        <a:defRPr sz="700" kern="1200">
          <a:solidFill>
            <a:schemeClr val="tx1"/>
          </a:solidFill>
          <a:latin typeface="+mn-lt"/>
          <a:ea typeface="+mn-ea"/>
          <a:cs typeface="+mn-cs"/>
        </a:defRPr>
      </a:lvl7pPr>
      <a:lvl8pPr marL="1166546" algn="l" defTabSz="333299" rtl="0" eaLnBrk="1" latinLnBrk="0" hangingPunct="1">
        <a:defRPr sz="700" kern="1200">
          <a:solidFill>
            <a:schemeClr val="tx1"/>
          </a:solidFill>
          <a:latin typeface="+mn-lt"/>
          <a:ea typeface="+mn-ea"/>
          <a:cs typeface="+mn-cs"/>
        </a:defRPr>
      </a:lvl8pPr>
      <a:lvl9pPr marL="1333195" algn="l" defTabSz="333299" rtl="0" eaLnBrk="1" latinLnBrk="0" hangingPunct="1">
        <a:defRPr sz="7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hyperlink" Target="http://www.engineering.usu.edu/dtarb/snow/snow.html" TargetMode="External"/><Relationship Id="rId4" Type="http://schemas.openxmlformats.org/officeDocument/2006/relationships/hyperlink" Target="mailto:david.tarboton@usu.edu" TargetMode="External"/></Relationships>
</file>

<file path=ppt/slides/_rels/slide10.xml.rels><?xml version="1.0" encoding="UTF-8" standalone="yes"?>
<Relationships xmlns="http://schemas.openxmlformats.org/package/2006/relationships"><Relationship Id="rId8" Type="http://schemas.openxmlformats.org/officeDocument/2006/relationships/image" Target="../media/image17.wmf"/><Relationship Id="rId13" Type="http://schemas.openxmlformats.org/officeDocument/2006/relationships/oleObject" Target="../embeddings/oleObject13.bin"/><Relationship Id="rId18" Type="http://schemas.openxmlformats.org/officeDocument/2006/relationships/image" Target="../media/image22.wmf"/><Relationship Id="rId3" Type="http://schemas.openxmlformats.org/officeDocument/2006/relationships/slideLayout" Target="../slideLayouts/slideLayout2.xml"/><Relationship Id="rId7" Type="http://schemas.openxmlformats.org/officeDocument/2006/relationships/oleObject" Target="../embeddings/oleObject10.bin"/><Relationship Id="rId12" Type="http://schemas.openxmlformats.org/officeDocument/2006/relationships/image" Target="../media/image19.wmf"/><Relationship Id="rId17" Type="http://schemas.openxmlformats.org/officeDocument/2006/relationships/oleObject" Target="../embeddings/oleObject15.bin"/><Relationship Id="rId2" Type="http://schemas.openxmlformats.org/officeDocument/2006/relationships/vmlDrawing" Target="../drawings/vmlDrawing2.vml"/><Relationship Id="rId16" Type="http://schemas.openxmlformats.org/officeDocument/2006/relationships/image" Target="../media/image21.wmf"/><Relationship Id="rId1" Type="http://schemas.openxmlformats.org/officeDocument/2006/relationships/themeOverride" Target="../theme/themeOverride6.xml"/><Relationship Id="rId6" Type="http://schemas.openxmlformats.org/officeDocument/2006/relationships/image" Target="../media/image16.emf"/><Relationship Id="rId11" Type="http://schemas.openxmlformats.org/officeDocument/2006/relationships/oleObject" Target="../embeddings/oleObject12.bin"/><Relationship Id="rId5" Type="http://schemas.openxmlformats.org/officeDocument/2006/relationships/oleObject" Target="../embeddings/Microsoft_Word_97_-_2003_Document.doc"/><Relationship Id="rId15" Type="http://schemas.openxmlformats.org/officeDocument/2006/relationships/oleObject" Target="../embeddings/oleObject14.bin"/><Relationship Id="rId10" Type="http://schemas.openxmlformats.org/officeDocument/2006/relationships/image" Target="../media/image18.wmf"/><Relationship Id="rId4" Type="http://schemas.openxmlformats.org/officeDocument/2006/relationships/image" Target="../media/image1.jpeg"/><Relationship Id="rId9" Type="http://schemas.openxmlformats.org/officeDocument/2006/relationships/oleObject" Target="../embeddings/oleObject11.bin"/><Relationship Id="rId14" Type="http://schemas.openxmlformats.org/officeDocument/2006/relationships/image" Target="../media/image20.wmf"/></Relationships>
</file>

<file path=ppt/slides/_rels/slide1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slideLayout" Target="../slideLayouts/slideLayout2.xml"/><Relationship Id="rId1" Type="http://schemas.openxmlformats.org/officeDocument/2006/relationships/themeOverride" Target="../theme/themeOverride7.xml"/><Relationship Id="rId4" Type="http://schemas.openxmlformats.org/officeDocument/2006/relationships/image" Target="../media/image23.emf"/></Relationships>
</file>

<file path=ppt/slides/_rels/slide1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slideLayout" Target="../slideLayouts/slideLayout6.xml"/><Relationship Id="rId1" Type="http://schemas.openxmlformats.org/officeDocument/2006/relationships/themeOverride" Target="../theme/themeOverride8.xml"/><Relationship Id="rId4" Type="http://schemas.openxmlformats.org/officeDocument/2006/relationships/image" Target="../media/image24.jpeg"/></Relationships>
</file>

<file path=ppt/slides/_rels/slide13.xml.rels><?xml version="1.0" encoding="UTF-8" standalone="yes"?>
<Relationships xmlns="http://schemas.openxmlformats.org/package/2006/relationships"><Relationship Id="rId8" Type="http://schemas.openxmlformats.org/officeDocument/2006/relationships/oleObject" Target="../embeddings/oleObject17.bin"/><Relationship Id="rId13" Type="http://schemas.openxmlformats.org/officeDocument/2006/relationships/image" Target="../media/image28.wmf"/><Relationship Id="rId3" Type="http://schemas.openxmlformats.org/officeDocument/2006/relationships/slideLayout" Target="../slideLayouts/slideLayout2.xml"/><Relationship Id="rId7" Type="http://schemas.openxmlformats.org/officeDocument/2006/relationships/image" Target="../media/image25.wmf"/><Relationship Id="rId12" Type="http://schemas.openxmlformats.org/officeDocument/2006/relationships/oleObject" Target="../embeddings/oleObject19.bin"/><Relationship Id="rId2" Type="http://schemas.openxmlformats.org/officeDocument/2006/relationships/vmlDrawing" Target="../drawings/vmlDrawing3.vml"/><Relationship Id="rId1" Type="http://schemas.openxmlformats.org/officeDocument/2006/relationships/themeOverride" Target="../theme/themeOverride9.xml"/><Relationship Id="rId6" Type="http://schemas.openxmlformats.org/officeDocument/2006/relationships/oleObject" Target="../embeddings/oleObject16.bin"/><Relationship Id="rId11" Type="http://schemas.openxmlformats.org/officeDocument/2006/relationships/image" Target="../media/image27.wmf"/><Relationship Id="rId5" Type="http://schemas.openxmlformats.org/officeDocument/2006/relationships/image" Target="../media/image1.jpeg"/><Relationship Id="rId10" Type="http://schemas.openxmlformats.org/officeDocument/2006/relationships/oleObject" Target="../embeddings/oleObject18.bin"/><Relationship Id="rId4" Type="http://schemas.openxmlformats.org/officeDocument/2006/relationships/notesSlide" Target="../notesSlides/notesSlide3.xml"/><Relationship Id="rId9" Type="http://schemas.openxmlformats.org/officeDocument/2006/relationships/image" Target="../media/image26.wmf"/></Relationships>
</file>

<file path=ppt/slides/_rels/slide14.xml.rels><?xml version="1.0" encoding="UTF-8" standalone="yes"?>
<Relationships xmlns="http://schemas.openxmlformats.org/package/2006/relationships"><Relationship Id="rId8" Type="http://schemas.openxmlformats.org/officeDocument/2006/relationships/oleObject" Target="../embeddings/Microsoft_Word_97_-_2003_Document1.doc"/><Relationship Id="rId3" Type="http://schemas.openxmlformats.org/officeDocument/2006/relationships/slideLayout" Target="../slideLayouts/slideLayout6.xml"/><Relationship Id="rId7" Type="http://schemas.openxmlformats.org/officeDocument/2006/relationships/image" Target="../media/image29.wmf"/><Relationship Id="rId12" Type="http://schemas.openxmlformats.org/officeDocument/2006/relationships/image" Target="../media/image32.wmf"/><Relationship Id="rId2" Type="http://schemas.openxmlformats.org/officeDocument/2006/relationships/vmlDrawing" Target="../drawings/vmlDrawing4.vml"/><Relationship Id="rId1" Type="http://schemas.openxmlformats.org/officeDocument/2006/relationships/themeOverride" Target="../theme/themeOverride10.xml"/><Relationship Id="rId6" Type="http://schemas.openxmlformats.org/officeDocument/2006/relationships/oleObject" Target="../embeddings/oleObject20.bin"/><Relationship Id="rId11" Type="http://schemas.openxmlformats.org/officeDocument/2006/relationships/image" Target="../media/image31.wmf"/><Relationship Id="rId5" Type="http://schemas.openxmlformats.org/officeDocument/2006/relationships/image" Target="../media/image1.jpeg"/><Relationship Id="rId10" Type="http://schemas.openxmlformats.org/officeDocument/2006/relationships/oleObject" Target="../embeddings/oleObject21.bin"/><Relationship Id="rId4" Type="http://schemas.openxmlformats.org/officeDocument/2006/relationships/notesSlide" Target="../notesSlides/notesSlide4.xml"/><Relationship Id="rId9" Type="http://schemas.openxmlformats.org/officeDocument/2006/relationships/image" Target="../media/image30.emf"/></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7.xml"/><Relationship Id="rId1" Type="http://schemas.openxmlformats.org/officeDocument/2006/relationships/themeOverride" Target="../theme/themeOverride11.xml"/><Relationship Id="rId5" Type="http://schemas.openxmlformats.org/officeDocument/2006/relationships/image" Target="../media/image33.emf"/><Relationship Id="rId4" Type="http://schemas.openxmlformats.org/officeDocument/2006/relationships/image" Target="../media/image1.jpeg"/></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18.xml"/><Relationship Id="rId1" Type="http://schemas.openxmlformats.org/officeDocument/2006/relationships/themeOverride" Target="../theme/themeOverride12.xml"/><Relationship Id="rId5" Type="http://schemas.openxmlformats.org/officeDocument/2006/relationships/image" Target="../media/image34.emf"/><Relationship Id="rId4" Type="http://schemas.openxmlformats.org/officeDocument/2006/relationships/image" Target="../media/image1.jpeg"/></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13.xml"/><Relationship Id="rId1" Type="http://schemas.openxmlformats.org/officeDocument/2006/relationships/themeOverride" Target="../theme/themeOverride13.xml"/><Relationship Id="rId5" Type="http://schemas.openxmlformats.org/officeDocument/2006/relationships/image" Target="../media/image35.emf"/><Relationship Id="rId4" Type="http://schemas.openxmlformats.org/officeDocument/2006/relationships/image" Target="../media/image1.jpeg"/></Relationships>
</file>

<file path=ppt/slides/_rels/slide1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slideLayout" Target="../slideLayouts/slideLayout13.xml"/><Relationship Id="rId1" Type="http://schemas.openxmlformats.org/officeDocument/2006/relationships/themeOverride" Target="../theme/themeOverride14.xml"/></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slideLayout" Target="../slideLayouts/slideLayout2.xml"/><Relationship Id="rId1" Type="http://schemas.openxmlformats.org/officeDocument/2006/relationships/themeOverride" Target="../theme/themeOverride1.xml"/></Relationships>
</file>

<file path=ppt/slides/_rels/slide6.xml.rels><?xml version="1.0" encoding="UTF-8" standalone="yes"?>
<Relationships xmlns="http://schemas.openxmlformats.org/package/2006/relationships"><Relationship Id="rId8" Type="http://schemas.openxmlformats.org/officeDocument/2006/relationships/image" Target="../media/image3.wmf"/><Relationship Id="rId13" Type="http://schemas.openxmlformats.org/officeDocument/2006/relationships/oleObject" Target="../embeddings/oleObject5.bin"/><Relationship Id="rId18" Type="http://schemas.openxmlformats.org/officeDocument/2006/relationships/image" Target="../media/image8.wmf"/><Relationship Id="rId3" Type="http://schemas.openxmlformats.org/officeDocument/2006/relationships/slideLayout" Target="../slideLayouts/slideLayout2.xml"/><Relationship Id="rId21" Type="http://schemas.openxmlformats.org/officeDocument/2006/relationships/oleObject" Target="../embeddings/oleObject9.bin"/><Relationship Id="rId7" Type="http://schemas.openxmlformats.org/officeDocument/2006/relationships/oleObject" Target="../embeddings/oleObject2.bin"/><Relationship Id="rId12" Type="http://schemas.openxmlformats.org/officeDocument/2006/relationships/image" Target="../media/image5.wmf"/><Relationship Id="rId17" Type="http://schemas.openxmlformats.org/officeDocument/2006/relationships/oleObject" Target="../embeddings/oleObject7.bin"/><Relationship Id="rId2" Type="http://schemas.openxmlformats.org/officeDocument/2006/relationships/vmlDrawing" Target="../drawings/vmlDrawing1.vml"/><Relationship Id="rId16" Type="http://schemas.openxmlformats.org/officeDocument/2006/relationships/image" Target="../media/image7.wmf"/><Relationship Id="rId20" Type="http://schemas.openxmlformats.org/officeDocument/2006/relationships/image" Target="../media/image9.wmf"/><Relationship Id="rId1" Type="http://schemas.openxmlformats.org/officeDocument/2006/relationships/themeOverride" Target="../theme/themeOverride2.xml"/><Relationship Id="rId6" Type="http://schemas.openxmlformats.org/officeDocument/2006/relationships/image" Target="../media/image2.wmf"/><Relationship Id="rId11" Type="http://schemas.openxmlformats.org/officeDocument/2006/relationships/oleObject" Target="../embeddings/oleObject4.bin"/><Relationship Id="rId5" Type="http://schemas.openxmlformats.org/officeDocument/2006/relationships/oleObject" Target="../embeddings/oleObject1.bin"/><Relationship Id="rId15" Type="http://schemas.openxmlformats.org/officeDocument/2006/relationships/oleObject" Target="../embeddings/oleObject6.bin"/><Relationship Id="rId10" Type="http://schemas.openxmlformats.org/officeDocument/2006/relationships/image" Target="../media/image4.wmf"/><Relationship Id="rId19" Type="http://schemas.openxmlformats.org/officeDocument/2006/relationships/oleObject" Target="../embeddings/oleObject8.bin"/><Relationship Id="rId4" Type="http://schemas.openxmlformats.org/officeDocument/2006/relationships/image" Target="../media/image1.jpeg"/><Relationship Id="rId9" Type="http://schemas.openxmlformats.org/officeDocument/2006/relationships/oleObject" Target="../embeddings/oleObject3.bin"/><Relationship Id="rId14" Type="http://schemas.openxmlformats.org/officeDocument/2006/relationships/image" Target="../media/image6.wmf"/><Relationship Id="rId22" Type="http://schemas.openxmlformats.org/officeDocument/2006/relationships/image" Target="../media/image10.wmf"/></Relationships>
</file>

<file path=ppt/slides/_rels/slide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slideLayout" Target="../slideLayouts/slideLayout2.xml"/><Relationship Id="rId1" Type="http://schemas.openxmlformats.org/officeDocument/2006/relationships/themeOverride" Target="../theme/themeOverride3.xml"/><Relationship Id="rId5" Type="http://schemas.openxmlformats.org/officeDocument/2006/relationships/image" Target="../media/image12.jpeg"/><Relationship Id="rId4" Type="http://schemas.openxmlformats.org/officeDocument/2006/relationships/image" Target="../media/image11.png"/></Relationships>
</file>

<file path=ppt/slides/_rels/slide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slideLayout" Target="../slideLayouts/slideLayout6.xml"/><Relationship Id="rId1" Type="http://schemas.openxmlformats.org/officeDocument/2006/relationships/themeOverride" Target="../theme/themeOverride4.xml"/><Relationship Id="rId5" Type="http://schemas.openxmlformats.org/officeDocument/2006/relationships/image" Target="../media/image14.png"/><Relationship Id="rId4" Type="http://schemas.openxmlformats.org/officeDocument/2006/relationships/image" Target="../media/image13.emf"/></Relationships>
</file>

<file path=ppt/slides/_rels/slide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slideLayout" Target="../slideLayouts/slideLayout2.xml"/><Relationship Id="rId1" Type="http://schemas.openxmlformats.org/officeDocument/2006/relationships/themeOverride" Target="../theme/themeOverride5.xml"/><Relationship Id="rId4" Type="http://schemas.openxmlformats.org/officeDocument/2006/relationships/image" Target="../media/image15.emf"/></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7170" name="Rectangle 3">
            <a:extLst>
              <a:ext uri="{FF2B5EF4-FFF2-40B4-BE49-F238E27FC236}">
                <a16:creationId xmlns:a16="http://schemas.microsoft.com/office/drawing/2014/main" id="{AE2D9AD7-C3E1-4754-B9AC-EC00D153F21B}"/>
              </a:ext>
            </a:extLst>
          </p:cNvPr>
          <p:cNvSpPr>
            <a:spLocks noChangeArrowheads="1"/>
          </p:cNvSpPr>
          <p:nvPr/>
        </p:nvSpPr>
        <p:spPr bwMode="auto">
          <a:xfrm>
            <a:off x="2884488" y="2214563"/>
            <a:ext cx="3459162" cy="1327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63560" tIns="25424" rIns="63560" bIns="25424">
            <a:spAutoFit/>
          </a:bodyPr>
          <a:lstStyle>
            <a:lvl1pPr marL="342900" indent="-342900"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lnSpc>
                <a:spcPct val="87000"/>
              </a:lnSpc>
              <a:spcBef>
                <a:spcPct val="42000"/>
              </a:spcBef>
            </a:pPr>
            <a:r>
              <a:rPr lang="en-US" altLang="en-US" sz="2400">
                <a:latin typeface="Times New Roman" panose="02020603050405020304" pitchFamily="18" charset="0"/>
              </a:rPr>
              <a:t>David G. Tarboton</a:t>
            </a:r>
          </a:p>
          <a:p>
            <a:pPr algn="ctr" eaLnBrk="1" hangingPunct="1">
              <a:lnSpc>
                <a:spcPct val="87000"/>
              </a:lnSpc>
              <a:spcBef>
                <a:spcPct val="42000"/>
              </a:spcBef>
            </a:pPr>
            <a:r>
              <a:rPr lang="en-US" altLang="en-US" sz="2400">
                <a:latin typeface="Times New Roman" panose="02020603050405020304" pitchFamily="18" charset="0"/>
              </a:rPr>
              <a:t>Charlie Luce</a:t>
            </a:r>
          </a:p>
          <a:p>
            <a:pPr algn="ctr" eaLnBrk="1" hangingPunct="1">
              <a:lnSpc>
                <a:spcPct val="87000"/>
              </a:lnSpc>
              <a:spcBef>
                <a:spcPct val="42000"/>
              </a:spcBef>
            </a:pPr>
            <a:r>
              <a:rPr lang="en-US" altLang="en-US" sz="2400">
                <a:latin typeface="Times New Roman" panose="02020603050405020304" pitchFamily="18" charset="0"/>
              </a:rPr>
              <a:t>Jinsheng You</a:t>
            </a:r>
          </a:p>
        </p:txBody>
      </p:sp>
      <p:sp>
        <p:nvSpPr>
          <p:cNvPr id="7171" name="Rectangle 4">
            <a:extLst>
              <a:ext uri="{FF2B5EF4-FFF2-40B4-BE49-F238E27FC236}">
                <a16:creationId xmlns:a16="http://schemas.microsoft.com/office/drawing/2014/main" id="{B3536A32-3072-4BE3-A0F4-DE21F95CC4B4}"/>
              </a:ext>
            </a:extLst>
          </p:cNvPr>
          <p:cNvSpPr>
            <a:spLocks noChangeArrowheads="1"/>
          </p:cNvSpPr>
          <p:nvPr/>
        </p:nvSpPr>
        <p:spPr bwMode="auto">
          <a:xfrm>
            <a:off x="1901825" y="4040188"/>
            <a:ext cx="5429250" cy="860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63560" tIns="25424" rIns="63560" bIns="25424">
            <a:spAutoFit/>
          </a:bodyPr>
          <a:lstStyle>
            <a:lvl1pPr marL="342900" indent="-342900"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lnSpc>
                <a:spcPct val="88000"/>
              </a:lnSpc>
              <a:spcBef>
                <a:spcPct val="43000"/>
              </a:spcBef>
            </a:pPr>
            <a:r>
              <a:rPr lang="en-US" altLang="en-US" sz="2400">
                <a:latin typeface="Times New Roman" panose="02020603050405020304" pitchFamily="18" charset="0"/>
              </a:rPr>
              <a:t>Utah Water Research Laboratory</a:t>
            </a:r>
          </a:p>
          <a:p>
            <a:pPr algn="ctr" eaLnBrk="1" hangingPunct="1">
              <a:lnSpc>
                <a:spcPct val="88000"/>
              </a:lnSpc>
              <a:spcBef>
                <a:spcPct val="43000"/>
              </a:spcBef>
            </a:pPr>
            <a:r>
              <a:rPr lang="en-US" altLang="en-US" sz="2400">
                <a:latin typeface="Times New Roman" panose="02020603050405020304" pitchFamily="18" charset="0"/>
              </a:rPr>
              <a:t>Utah State University</a:t>
            </a:r>
          </a:p>
        </p:txBody>
      </p:sp>
      <p:sp>
        <p:nvSpPr>
          <p:cNvPr id="7172" name="Rectangle 5">
            <a:extLst>
              <a:ext uri="{FF2B5EF4-FFF2-40B4-BE49-F238E27FC236}">
                <a16:creationId xmlns:a16="http://schemas.microsoft.com/office/drawing/2014/main" id="{791B9114-23EE-4CEB-8989-8F0663B438DE}"/>
              </a:ext>
            </a:extLst>
          </p:cNvPr>
          <p:cNvSpPr>
            <a:spLocks noGrp="1" noChangeArrowheads="1"/>
          </p:cNvSpPr>
          <p:nvPr>
            <p:ph idx="1"/>
          </p:nvPr>
        </p:nvSpPr>
        <p:spPr>
          <a:xfrm>
            <a:off x="246063" y="5184775"/>
            <a:ext cx="8720137" cy="739775"/>
          </a:xfrm>
        </p:spPr>
        <p:txBody>
          <a:bodyPr lIns="63560" tIns="25424" rIns="63560" bIns="25424">
            <a:spAutoFit/>
          </a:bodyPr>
          <a:lstStyle/>
          <a:p>
            <a:pPr marL="914400" indent="-914400">
              <a:lnSpc>
                <a:spcPct val="85000"/>
              </a:lnSpc>
              <a:spcBef>
                <a:spcPct val="16000"/>
              </a:spcBef>
              <a:buFontTx/>
              <a:buNone/>
            </a:pPr>
            <a:r>
              <a:rPr lang="en-US" altLang="en-US" sz="2400">
                <a:latin typeface="Times New Roman" panose="02020603050405020304" pitchFamily="18" charset="0"/>
              </a:rPr>
              <a:t>email:	</a:t>
            </a:r>
            <a:r>
              <a:rPr lang="en-US" altLang="en-US" sz="2400">
                <a:latin typeface="Times New Roman" panose="02020603050405020304" pitchFamily="18" charset="0"/>
                <a:hlinkClick r:id="rId4"/>
              </a:rPr>
              <a:t>david.tarboton@usu.edu</a:t>
            </a:r>
            <a:r>
              <a:rPr lang="en-US" altLang="en-US" sz="2400">
                <a:latin typeface="Times New Roman" panose="02020603050405020304" pitchFamily="18" charset="0"/>
              </a:rPr>
              <a:t> </a:t>
            </a:r>
          </a:p>
          <a:p>
            <a:pPr marL="914400" indent="-914400">
              <a:lnSpc>
                <a:spcPct val="85000"/>
              </a:lnSpc>
              <a:spcBef>
                <a:spcPct val="16000"/>
              </a:spcBef>
              <a:buFontTx/>
              <a:buNone/>
            </a:pPr>
            <a:r>
              <a:rPr lang="en-US" altLang="en-US" sz="2400">
                <a:latin typeface="Times New Roman" panose="02020603050405020304" pitchFamily="18" charset="0"/>
              </a:rPr>
              <a:t>www:	</a:t>
            </a:r>
            <a:r>
              <a:rPr lang="en-US" altLang="en-US" sz="2400">
                <a:latin typeface="Times New Roman" panose="02020603050405020304" pitchFamily="18" charset="0"/>
                <a:hlinkClick r:id="rId5"/>
              </a:rPr>
              <a:t>http://www.engineering.usu.edu/dtarb/snow/snow.html</a:t>
            </a:r>
            <a:r>
              <a:rPr lang="en-US" altLang="en-US" sz="2400">
                <a:latin typeface="Times New Roman" panose="02020603050405020304" pitchFamily="18" charset="0"/>
              </a:rPr>
              <a:t> </a:t>
            </a:r>
          </a:p>
        </p:txBody>
      </p:sp>
      <p:sp>
        <p:nvSpPr>
          <p:cNvPr id="7173" name="Rectangle 6">
            <a:extLst>
              <a:ext uri="{FF2B5EF4-FFF2-40B4-BE49-F238E27FC236}">
                <a16:creationId xmlns:a16="http://schemas.microsoft.com/office/drawing/2014/main" id="{3D403BDA-00D7-4AD3-AD17-B650BF74E399}"/>
              </a:ext>
            </a:extLst>
          </p:cNvPr>
          <p:cNvSpPr>
            <a:spLocks noChangeArrowheads="1"/>
          </p:cNvSpPr>
          <p:nvPr/>
        </p:nvSpPr>
        <p:spPr bwMode="auto">
          <a:xfrm>
            <a:off x="146050" y="222250"/>
            <a:ext cx="8699500" cy="1714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63554" tIns="25422" rIns="63554" bIns="25422">
            <a:spAutoFit/>
          </a:bodyPr>
          <a:lstStyle>
            <a:lvl1pPr defTabSz="958850" eaLnBrk="0" hangingPunct="0">
              <a:defRPr>
                <a:solidFill>
                  <a:schemeClr val="tx1"/>
                </a:solidFill>
                <a:latin typeface="Arial" panose="020B0604020202020204" pitchFamily="34" charset="0"/>
              </a:defRPr>
            </a:lvl1pPr>
            <a:lvl2pPr marL="742950" indent="-285750" defTabSz="958850" eaLnBrk="0" hangingPunct="0">
              <a:defRPr>
                <a:solidFill>
                  <a:schemeClr val="tx1"/>
                </a:solidFill>
                <a:latin typeface="Arial" panose="020B0604020202020204" pitchFamily="34" charset="0"/>
              </a:defRPr>
            </a:lvl2pPr>
            <a:lvl3pPr marL="1143000" indent="-228600" defTabSz="958850" eaLnBrk="0" hangingPunct="0">
              <a:defRPr>
                <a:solidFill>
                  <a:schemeClr val="tx1"/>
                </a:solidFill>
                <a:latin typeface="Arial" panose="020B0604020202020204" pitchFamily="34" charset="0"/>
              </a:defRPr>
            </a:lvl3pPr>
            <a:lvl4pPr marL="1600200" indent="-228600" defTabSz="958850" eaLnBrk="0" hangingPunct="0">
              <a:defRPr>
                <a:solidFill>
                  <a:schemeClr val="tx1"/>
                </a:solidFill>
                <a:latin typeface="Arial" panose="020B0604020202020204" pitchFamily="34" charset="0"/>
              </a:defRPr>
            </a:lvl4pPr>
            <a:lvl5pPr marL="2057400" indent="-228600" defTabSz="958850" eaLnBrk="0" hangingPunct="0">
              <a:defRPr>
                <a:solidFill>
                  <a:schemeClr val="tx1"/>
                </a:solidFill>
                <a:latin typeface="Arial" panose="020B0604020202020204" pitchFamily="34" charset="0"/>
              </a:defRPr>
            </a:lvl5pPr>
            <a:lvl6pPr marL="2514600" indent="-228600" defTabSz="958850" eaLnBrk="0" fontAlgn="base" hangingPunct="0">
              <a:spcBef>
                <a:spcPct val="0"/>
              </a:spcBef>
              <a:spcAft>
                <a:spcPct val="0"/>
              </a:spcAft>
              <a:defRPr>
                <a:solidFill>
                  <a:schemeClr val="tx1"/>
                </a:solidFill>
                <a:latin typeface="Arial" panose="020B0604020202020204" pitchFamily="34" charset="0"/>
              </a:defRPr>
            </a:lvl6pPr>
            <a:lvl7pPr marL="2971800" indent="-228600" defTabSz="958850" eaLnBrk="0" fontAlgn="base" hangingPunct="0">
              <a:spcBef>
                <a:spcPct val="0"/>
              </a:spcBef>
              <a:spcAft>
                <a:spcPct val="0"/>
              </a:spcAft>
              <a:defRPr>
                <a:solidFill>
                  <a:schemeClr val="tx1"/>
                </a:solidFill>
                <a:latin typeface="Arial" panose="020B0604020202020204" pitchFamily="34" charset="0"/>
              </a:defRPr>
            </a:lvl7pPr>
            <a:lvl8pPr marL="3429000" indent="-228600" defTabSz="958850" eaLnBrk="0" fontAlgn="base" hangingPunct="0">
              <a:spcBef>
                <a:spcPct val="0"/>
              </a:spcBef>
              <a:spcAft>
                <a:spcPct val="0"/>
              </a:spcAft>
              <a:defRPr>
                <a:solidFill>
                  <a:schemeClr val="tx1"/>
                </a:solidFill>
                <a:latin typeface="Arial" panose="020B0604020202020204" pitchFamily="34" charset="0"/>
              </a:defRPr>
            </a:lvl8pPr>
            <a:lvl9pPr marL="3886200" indent="-228600" defTabSz="95885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en-US" sz="3600"/>
              <a:t>A parsimonious energy balance snowmelt model and its use in spatially distributed modeling</a:t>
            </a:r>
          </a:p>
        </p:txBody>
      </p:sp>
    </p:spTree>
  </p:cSld>
  <p:clrMapOvr>
    <a:overrideClrMapping bg1="lt1" tx1="dk1" bg2="lt2" tx2="dk2" accent1="accent1" accent2="accent2" accent3="accent3" accent4="accent4" accent5="accent5" accent6="accent6" hlink="hlink" folHlink="folHlink"/>
  </p:clrMapOvr>
  <p:transition/>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0">
          <a:blip r:embed="rId4"/>
          <a:srcRect/>
          <a:stretch>
            <a:fillRect/>
          </a:stretch>
        </a:blipFill>
        <a:effectLst/>
      </p:bgPr>
    </p:bg>
    <p:spTree>
      <p:nvGrpSpPr>
        <p:cNvPr id="1" name=""/>
        <p:cNvGrpSpPr/>
        <p:nvPr/>
      </p:nvGrpSpPr>
      <p:grpSpPr>
        <a:xfrm>
          <a:off x="0" y="0"/>
          <a:ext cx="0" cy="0"/>
          <a:chOff x="0" y="0"/>
          <a:chExt cx="0" cy="0"/>
        </a:xfrm>
      </p:grpSpPr>
      <p:sp>
        <p:nvSpPr>
          <p:cNvPr id="2058" name="Rectangle 15">
            <a:extLst>
              <a:ext uri="{FF2B5EF4-FFF2-40B4-BE49-F238E27FC236}">
                <a16:creationId xmlns:a16="http://schemas.microsoft.com/office/drawing/2014/main" id="{642F9A08-E95E-444C-A00D-AB466EB5F71B}"/>
              </a:ext>
            </a:extLst>
          </p:cNvPr>
          <p:cNvSpPr>
            <a:spLocks noChangeArrowheads="1"/>
          </p:cNvSpPr>
          <p:nvPr/>
        </p:nvSpPr>
        <p:spPr bwMode="auto">
          <a:xfrm>
            <a:off x="5235575" y="685800"/>
            <a:ext cx="3113088" cy="2667000"/>
          </a:xfrm>
          <a:prstGeom prst="rect">
            <a:avLst/>
          </a:prstGeom>
          <a:solidFill>
            <a:schemeClr val="bg1"/>
          </a:solidFill>
          <a:ln w="9525" algn="ctr">
            <a:solidFill>
              <a:schemeClr val="bg1"/>
            </a:solidFill>
            <a:round/>
            <a:headEnd/>
            <a:tailEnd/>
          </a:ln>
        </p:spPr>
        <p:txBody>
          <a:bodyPr/>
          <a:lstStyle>
            <a:lvl1pPr defTabSz="2508250" eaLnBrk="0" hangingPunct="0">
              <a:defRPr>
                <a:solidFill>
                  <a:schemeClr val="tx1"/>
                </a:solidFill>
                <a:latin typeface="Arial" panose="020B0604020202020204" pitchFamily="34" charset="0"/>
              </a:defRPr>
            </a:lvl1pPr>
            <a:lvl2pPr marL="742950" indent="-285750" defTabSz="2508250" eaLnBrk="0" hangingPunct="0">
              <a:defRPr>
                <a:solidFill>
                  <a:schemeClr val="tx1"/>
                </a:solidFill>
                <a:latin typeface="Arial" panose="020B0604020202020204" pitchFamily="34" charset="0"/>
              </a:defRPr>
            </a:lvl2pPr>
            <a:lvl3pPr marL="1143000" indent="-228600" defTabSz="2508250" eaLnBrk="0" hangingPunct="0">
              <a:defRPr>
                <a:solidFill>
                  <a:schemeClr val="tx1"/>
                </a:solidFill>
                <a:latin typeface="Arial" panose="020B0604020202020204" pitchFamily="34" charset="0"/>
              </a:defRPr>
            </a:lvl3pPr>
            <a:lvl4pPr marL="1600200" indent="-228600" defTabSz="2508250" eaLnBrk="0" hangingPunct="0">
              <a:defRPr>
                <a:solidFill>
                  <a:schemeClr val="tx1"/>
                </a:solidFill>
                <a:latin typeface="Arial" panose="020B0604020202020204" pitchFamily="34" charset="0"/>
              </a:defRPr>
            </a:lvl4pPr>
            <a:lvl5pPr marL="2057400" indent="-228600" defTabSz="2508250" eaLnBrk="0" hangingPunct="0">
              <a:defRPr>
                <a:solidFill>
                  <a:schemeClr val="tx1"/>
                </a:solidFill>
                <a:latin typeface="Arial" panose="020B0604020202020204" pitchFamily="34" charset="0"/>
              </a:defRPr>
            </a:lvl5pPr>
            <a:lvl6pPr marL="2514600" indent="-228600" defTabSz="2508250" eaLnBrk="0" fontAlgn="base" hangingPunct="0">
              <a:spcBef>
                <a:spcPct val="0"/>
              </a:spcBef>
              <a:spcAft>
                <a:spcPct val="0"/>
              </a:spcAft>
              <a:defRPr>
                <a:solidFill>
                  <a:schemeClr val="tx1"/>
                </a:solidFill>
                <a:latin typeface="Arial" panose="020B0604020202020204" pitchFamily="34" charset="0"/>
              </a:defRPr>
            </a:lvl6pPr>
            <a:lvl7pPr marL="2971800" indent="-228600" defTabSz="2508250" eaLnBrk="0" fontAlgn="base" hangingPunct="0">
              <a:spcBef>
                <a:spcPct val="0"/>
              </a:spcBef>
              <a:spcAft>
                <a:spcPct val="0"/>
              </a:spcAft>
              <a:defRPr>
                <a:solidFill>
                  <a:schemeClr val="tx1"/>
                </a:solidFill>
                <a:latin typeface="Arial" panose="020B0604020202020204" pitchFamily="34" charset="0"/>
              </a:defRPr>
            </a:lvl7pPr>
            <a:lvl8pPr marL="3429000" indent="-228600" defTabSz="2508250" eaLnBrk="0" fontAlgn="base" hangingPunct="0">
              <a:spcBef>
                <a:spcPct val="0"/>
              </a:spcBef>
              <a:spcAft>
                <a:spcPct val="0"/>
              </a:spcAft>
              <a:defRPr>
                <a:solidFill>
                  <a:schemeClr val="tx1"/>
                </a:solidFill>
                <a:latin typeface="Arial" panose="020B0604020202020204" pitchFamily="34" charset="0"/>
              </a:defRPr>
            </a:lvl8pPr>
            <a:lvl9pPr marL="3886200" indent="-228600" defTabSz="250825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sz="4900"/>
          </a:p>
        </p:txBody>
      </p:sp>
      <p:sp>
        <p:nvSpPr>
          <p:cNvPr id="2059" name="Rectangle 2">
            <a:extLst>
              <a:ext uri="{FF2B5EF4-FFF2-40B4-BE49-F238E27FC236}">
                <a16:creationId xmlns:a16="http://schemas.microsoft.com/office/drawing/2014/main" id="{2450F5D6-3ED4-44C1-A6C2-94E63AB98DCE}"/>
              </a:ext>
            </a:extLst>
          </p:cNvPr>
          <p:cNvSpPr>
            <a:spLocks noGrp="1" noChangeArrowheads="1"/>
          </p:cNvSpPr>
          <p:nvPr>
            <p:ph type="title"/>
          </p:nvPr>
        </p:nvSpPr>
        <p:spPr>
          <a:xfrm>
            <a:off x="0" y="0"/>
            <a:ext cx="8991600" cy="792163"/>
          </a:xfrm>
        </p:spPr>
        <p:txBody>
          <a:bodyPr/>
          <a:lstStyle/>
          <a:p>
            <a:r>
              <a:rPr lang="en-US" altLang="en-US" sz="3600">
                <a:solidFill>
                  <a:schemeClr val="tx1"/>
                </a:solidFill>
              </a:rPr>
              <a:t>Refreezing at the surface</a:t>
            </a:r>
          </a:p>
        </p:txBody>
      </p:sp>
      <p:sp>
        <p:nvSpPr>
          <p:cNvPr id="2060" name="Rectangle 4">
            <a:extLst>
              <a:ext uri="{FF2B5EF4-FFF2-40B4-BE49-F238E27FC236}">
                <a16:creationId xmlns:a16="http://schemas.microsoft.com/office/drawing/2014/main" id="{ADEA6F68-F905-48CE-B712-A7E0464D8664}"/>
              </a:ext>
            </a:extLst>
          </p:cNvPr>
          <p:cNvSpPr>
            <a:spLocks noChangeArrowheads="1"/>
          </p:cNvSpPr>
          <p:nvPr/>
        </p:nvSpPr>
        <p:spPr bwMode="auto">
          <a:xfrm>
            <a:off x="1430338" y="1371600"/>
            <a:ext cx="952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z="3000">
                <a:solidFill>
                  <a:srgbClr val="000000"/>
                </a:solidFill>
              </a:rPr>
              <a:t> </a:t>
            </a:r>
            <a:endParaRPr lang="en-US" altLang="en-US" sz="2400" b="1"/>
          </a:p>
        </p:txBody>
      </p:sp>
      <p:graphicFrame>
        <p:nvGraphicFramePr>
          <p:cNvPr id="2050" name="Object 3">
            <a:extLst>
              <a:ext uri="{FF2B5EF4-FFF2-40B4-BE49-F238E27FC236}">
                <a16:creationId xmlns:a16="http://schemas.microsoft.com/office/drawing/2014/main" id="{1400494E-8B86-4C03-8EB2-47E408DEFB1B}"/>
              </a:ext>
            </a:extLst>
          </p:cNvPr>
          <p:cNvGraphicFramePr>
            <a:graphicFrameLocks noChangeAspect="1"/>
          </p:cNvGraphicFramePr>
          <p:nvPr/>
        </p:nvGraphicFramePr>
        <p:xfrm>
          <a:off x="358775" y="750888"/>
          <a:ext cx="4376738" cy="5551487"/>
        </p:xfrm>
        <a:graphic>
          <a:graphicData uri="http://schemas.openxmlformats.org/presentationml/2006/ole">
            <mc:AlternateContent xmlns:mc="http://schemas.openxmlformats.org/markup-compatibility/2006">
              <mc:Choice xmlns:v="urn:schemas-microsoft-com:vml" Requires="v">
                <p:oleObj spid="_x0000_s2074" name="Document" r:id="rId5" imgW="5898571" imgH="7490518" progId="Word.Document.8">
                  <p:embed/>
                </p:oleObj>
              </mc:Choice>
              <mc:Fallback>
                <p:oleObj name="Document" r:id="rId5" imgW="5898571" imgH="7490518" progId="Word.Document.8">
                  <p:embed/>
                  <p:pic>
                    <p:nvPicPr>
                      <p:cNvPr id="0" name="Object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58775" y="750888"/>
                        <a:ext cx="4376738" cy="55514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061" name="Line 9">
            <a:extLst>
              <a:ext uri="{FF2B5EF4-FFF2-40B4-BE49-F238E27FC236}">
                <a16:creationId xmlns:a16="http://schemas.microsoft.com/office/drawing/2014/main" id="{B1A9C15B-B115-447E-AC29-843BB701B93C}"/>
              </a:ext>
            </a:extLst>
          </p:cNvPr>
          <p:cNvSpPr>
            <a:spLocks noChangeShapeType="1"/>
          </p:cNvSpPr>
          <p:nvPr/>
        </p:nvSpPr>
        <p:spPr bwMode="auto">
          <a:xfrm>
            <a:off x="5715000" y="1208088"/>
            <a:ext cx="2057400" cy="0"/>
          </a:xfrm>
          <a:prstGeom prst="line">
            <a:avLst/>
          </a:prstGeom>
          <a:noFill/>
          <a:ln w="28575" cap="rnd">
            <a:solidFill>
              <a:srgbClr val="000000"/>
            </a:solidFill>
            <a:prstDash val="sysDot"/>
            <a:round/>
            <a:headEnd/>
            <a:tailEnd/>
          </a:ln>
          <a:extLst>
            <a:ext uri="{909E8E84-426E-40DD-AFC4-6F175D3DCCD1}">
              <a14:hiddenFill xmlns:a14="http://schemas.microsoft.com/office/drawing/2010/main">
                <a:noFill/>
              </a14:hiddenFill>
            </a:ext>
          </a:extLst>
        </p:spPr>
        <p:txBody>
          <a:bodyPr/>
          <a:lstStyle/>
          <a:p>
            <a:endParaRPr lang="en-US"/>
          </a:p>
        </p:txBody>
      </p:sp>
      <p:sp>
        <p:nvSpPr>
          <p:cNvPr id="2062" name="Line 10">
            <a:extLst>
              <a:ext uri="{FF2B5EF4-FFF2-40B4-BE49-F238E27FC236}">
                <a16:creationId xmlns:a16="http://schemas.microsoft.com/office/drawing/2014/main" id="{E8F86535-76F6-40D8-8F93-EF02DC263FAE}"/>
              </a:ext>
            </a:extLst>
          </p:cNvPr>
          <p:cNvSpPr>
            <a:spLocks noChangeShapeType="1"/>
          </p:cNvSpPr>
          <p:nvPr/>
        </p:nvSpPr>
        <p:spPr bwMode="auto">
          <a:xfrm>
            <a:off x="6264275" y="1208088"/>
            <a:ext cx="547688" cy="882650"/>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063" name="Line 11">
            <a:extLst>
              <a:ext uri="{FF2B5EF4-FFF2-40B4-BE49-F238E27FC236}">
                <a16:creationId xmlns:a16="http://schemas.microsoft.com/office/drawing/2014/main" id="{4235358B-9E18-4F48-8067-5379BA8BB41C}"/>
              </a:ext>
            </a:extLst>
          </p:cNvPr>
          <p:cNvSpPr>
            <a:spLocks noChangeShapeType="1"/>
          </p:cNvSpPr>
          <p:nvPr/>
        </p:nvSpPr>
        <p:spPr bwMode="auto">
          <a:xfrm>
            <a:off x="6811963" y="1208088"/>
            <a:ext cx="0" cy="1763712"/>
          </a:xfrm>
          <a:prstGeom prst="line">
            <a:avLst/>
          </a:prstGeom>
          <a:noFill/>
          <a:ln w="28575" cap="rnd">
            <a:solidFill>
              <a:srgbClr val="000000"/>
            </a:solidFill>
            <a:prstDash val="sysDot"/>
            <a:round/>
            <a:headEnd/>
            <a:tailEnd/>
          </a:ln>
          <a:extLst>
            <a:ext uri="{909E8E84-426E-40DD-AFC4-6F175D3DCCD1}">
              <a14:hiddenFill xmlns:a14="http://schemas.microsoft.com/office/drawing/2010/main">
                <a:noFill/>
              </a14:hiddenFill>
            </a:ext>
          </a:extLst>
        </p:spPr>
        <p:txBody>
          <a:bodyPr/>
          <a:lstStyle/>
          <a:p>
            <a:endParaRPr lang="en-US"/>
          </a:p>
        </p:txBody>
      </p:sp>
      <p:sp>
        <p:nvSpPr>
          <p:cNvPr id="2064" name="Line 12">
            <a:extLst>
              <a:ext uri="{FF2B5EF4-FFF2-40B4-BE49-F238E27FC236}">
                <a16:creationId xmlns:a16="http://schemas.microsoft.com/office/drawing/2014/main" id="{B1AE23A0-DB77-4268-975C-ABB459408AC1}"/>
              </a:ext>
            </a:extLst>
          </p:cNvPr>
          <p:cNvSpPr>
            <a:spLocks noChangeShapeType="1"/>
          </p:cNvSpPr>
          <p:nvPr/>
        </p:nvSpPr>
        <p:spPr bwMode="auto">
          <a:xfrm>
            <a:off x="6950075" y="2090738"/>
            <a:ext cx="273050"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065" name="Text Box 13">
            <a:extLst>
              <a:ext uri="{FF2B5EF4-FFF2-40B4-BE49-F238E27FC236}">
                <a16:creationId xmlns:a16="http://schemas.microsoft.com/office/drawing/2014/main" id="{D02B7F45-BC50-42B2-8004-D42FD54B5B01}"/>
              </a:ext>
            </a:extLst>
          </p:cNvPr>
          <p:cNvSpPr txBox="1">
            <a:spLocks noChangeArrowheads="1"/>
          </p:cNvSpPr>
          <p:nvPr/>
        </p:nvSpPr>
        <p:spPr bwMode="auto">
          <a:xfrm>
            <a:off x="6829425" y="1373188"/>
            <a:ext cx="660400" cy="442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zh-CN" sz="2000">
                <a:ea typeface="SimSun" panose="02010600030101010101" pitchFamily="2" charset="-122"/>
              </a:rPr>
              <a:t>   d</a:t>
            </a:r>
            <a:r>
              <a:rPr lang="en-US" altLang="zh-CN" sz="2000" baseline="-25000">
                <a:ea typeface="SimSun" panose="02010600030101010101" pitchFamily="2" charset="-122"/>
              </a:rPr>
              <a:t>r</a:t>
            </a:r>
          </a:p>
        </p:txBody>
      </p:sp>
      <p:sp>
        <p:nvSpPr>
          <p:cNvPr id="2066" name="Line 14">
            <a:extLst>
              <a:ext uri="{FF2B5EF4-FFF2-40B4-BE49-F238E27FC236}">
                <a16:creationId xmlns:a16="http://schemas.microsoft.com/office/drawing/2014/main" id="{5E7EAA1A-2214-487A-81D0-77245F4C88D6}"/>
              </a:ext>
            </a:extLst>
          </p:cNvPr>
          <p:cNvSpPr>
            <a:spLocks noChangeShapeType="1"/>
          </p:cNvSpPr>
          <p:nvPr/>
        </p:nvSpPr>
        <p:spPr bwMode="auto">
          <a:xfrm>
            <a:off x="7086600" y="1870075"/>
            <a:ext cx="0" cy="220663"/>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2067" name="Text Box 15">
            <a:extLst>
              <a:ext uri="{FF2B5EF4-FFF2-40B4-BE49-F238E27FC236}">
                <a16:creationId xmlns:a16="http://schemas.microsoft.com/office/drawing/2014/main" id="{B1DBF0FF-C871-430C-B779-BE5F960FD7E2}"/>
              </a:ext>
            </a:extLst>
          </p:cNvPr>
          <p:cNvSpPr txBox="1">
            <a:spLocks noChangeArrowheads="1"/>
          </p:cNvSpPr>
          <p:nvPr/>
        </p:nvSpPr>
        <p:spPr bwMode="auto">
          <a:xfrm>
            <a:off x="6769100" y="428625"/>
            <a:ext cx="252413" cy="615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en-US" altLang="zh-CN" sz="3200">
              <a:ea typeface="SimSun" panose="02010600030101010101" pitchFamily="2" charset="-122"/>
            </a:endParaRPr>
          </a:p>
          <a:p>
            <a:r>
              <a:rPr lang="en-US" altLang="zh-CN">
                <a:ea typeface="SimSun" panose="02010600030101010101" pitchFamily="2" charset="-122"/>
              </a:rPr>
              <a:t>0</a:t>
            </a:r>
          </a:p>
        </p:txBody>
      </p:sp>
      <p:sp>
        <p:nvSpPr>
          <p:cNvPr id="2068" name="Text Box 16">
            <a:extLst>
              <a:ext uri="{FF2B5EF4-FFF2-40B4-BE49-F238E27FC236}">
                <a16:creationId xmlns:a16="http://schemas.microsoft.com/office/drawing/2014/main" id="{E3934EA1-DCDE-48E6-AB32-7C32CD1CB679}"/>
              </a:ext>
            </a:extLst>
          </p:cNvPr>
          <p:cNvSpPr txBox="1">
            <a:spLocks noChangeArrowheads="1"/>
          </p:cNvSpPr>
          <p:nvPr/>
        </p:nvSpPr>
        <p:spPr bwMode="auto">
          <a:xfrm>
            <a:off x="6137275" y="200025"/>
            <a:ext cx="274638" cy="442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en-US" altLang="zh-CN" sz="4800">
              <a:ea typeface="SimSun" panose="02010600030101010101" pitchFamily="2" charset="-122"/>
            </a:endParaRPr>
          </a:p>
          <a:p>
            <a:r>
              <a:rPr lang="en-US" altLang="zh-CN">
                <a:ea typeface="SimSun" panose="02010600030101010101" pitchFamily="2" charset="-122"/>
              </a:rPr>
              <a:t>T</a:t>
            </a:r>
            <a:r>
              <a:rPr lang="en-US" altLang="zh-CN" baseline="-25000">
                <a:ea typeface="SimSun" panose="02010600030101010101" pitchFamily="2" charset="-122"/>
              </a:rPr>
              <a:t>s</a:t>
            </a:r>
          </a:p>
        </p:txBody>
      </p:sp>
      <p:sp>
        <p:nvSpPr>
          <p:cNvPr id="2069" name="Rectangle 5">
            <a:extLst>
              <a:ext uri="{FF2B5EF4-FFF2-40B4-BE49-F238E27FC236}">
                <a16:creationId xmlns:a16="http://schemas.microsoft.com/office/drawing/2014/main" id="{C26414A7-FFC1-45B8-8E60-BABF12847E4C}"/>
              </a:ext>
            </a:extLst>
          </p:cNvPr>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graphicFrame>
        <p:nvGraphicFramePr>
          <p:cNvPr id="2051" name="Object 4">
            <a:extLst>
              <a:ext uri="{FF2B5EF4-FFF2-40B4-BE49-F238E27FC236}">
                <a16:creationId xmlns:a16="http://schemas.microsoft.com/office/drawing/2014/main" id="{A07BE7F5-6A61-4319-AF6F-E3BF7B703A35}"/>
              </a:ext>
            </a:extLst>
          </p:cNvPr>
          <p:cNvGraphicFramePr>
            <a:graphicFrameLocks noChangeAspect="1"/>
          </p:cNvGraphicFramePr>
          <p:nvPr/>
        </p:nvGraphicFramePr>
        <p:xfrm>
          <a:off x="903288" y="2917825"/>
          <a:ext cx="2084387" cy="338138"/>
        </p:xfrm>
        <a:graphic>
          <a:graphicData uri="http://schemas.openxmlformats.org/presentationml/2006/ole">
            <mc:AlternateContent xmlns:mc="http://schemas.openxmlformats.org/markup-compatibility/2006">
              <mc:Choice xmlns:v="urn:schemas-microsoft-com:vml" Requires="v">
                <p:oleObj spid="_x0000_s2075" name="Equation" r:id="rId7" imgW="1358900" imgH="228600" progId="Equation.3">
                  <p:embed/>
                </p:oleObj>
              </mc:Choice>
              <mc:Fallback>
                <p:oleObj name="Equation" r:id="rId7" imgW="1358900" imgH="228600" progId="Equation.3">
                  <p:embed/>
                  <p:pic>
                    <p:nvPicPr>
                      <p:cNvPr id="0" name="Object 4"/>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903288" y="2917825"/>
                        <a:ext cx="2084387" cy="33813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052" name="Object 7">
            <a:extLst>
              <a:ext uri="{FF2B5EF4-FFF2-40B4-BE49-F238E27FC236}">
                <a16:creationId xmlns:a16="http://schemas.microsoft.com/office/drawing/2014/main" id="{0BC0AABD-E378-4C30-82CE-4E7EB1E13059}"/>
              </a:ext>
            </a:extLst>
          </p:cNvPr>
          <p:cNvGraphicFramePr>
            <a:graphicFrameLocks noChangeAspect="1"/>
          </p:cNvGraphicFramePr>
          <p:nvPr/>
        </p:nvGraphicFramePr>
        <p:xfrm>
          <a:off x="5002213" y="3832225"/>
          <a:ext cx="2120900" cy="338138"/>
        </p:xfrm>
        <a:graphic>
          <a:graphicData uri="http://schemas.openxmlformats.org/presentationml/2006/ole">
            <mc:AlternateContent xmlns:mc="http://schemas.openxmlformats.org/markup-compatibility/2006">
              <mc:Choice xmlns:v="urn:schemas-microsoft-com:vml" Requires="v">
                <p:oleObj spid="_x0000_s2076" name="Equation" r:id="rId9" imgW="1384200" imgH="228600" progId="Equation.3">
                  <p:embed/>
                </p:oleObj>
              </mc:Choice>
              <mc:Fallback>
                <p:oleObj name="Equation" r:id="rId9" imgW="1384200" imgH="228600" progId="Equation.3">
                  <p:embed/>
                  <p:pic>
                    <p:nvPicPr>
                      <p:cNvPr id="0" name="Object 7"/>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5002213" y="3832225"/>
                        <a:ext cx="2120900" cy="33813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053" name="Object 8">
            <a:extLst>
              <a:ext uri="{FF2B5EF4-FFF2-40B4-BE49-F238E27FC236}">
                <a16:creationId xmlns:a16="http://schemas.microsoft.com/office/drawing/2014/main" id="{9B2A935F-BE9D-4BD6-A860-7B5187FE9CCD}"/>
              </a:ext>
            </a:extLst>
          </p:cNvPr>
          <p:cNvGraphicFramePr>
            <a:graphicFrameLocks noChangeAspect="1"/>
          </p:cNvGraphicFramePr>
          <p:nvPr/>
        </p:nvGraphicFramePr>
        <p:xfrm>
          <a:off x="7637463" y="3686175"/>
          <a:ext cx="1371600" cy="612775"/>
        </p:xfrm>
        <a:graphic>
          <a:graphicData uri="http://schemas.openxmlformats.org/presentationml/2006/ole">
            <mc:AlternateContent xmlns:mc="http://schemas.openxmlformats.org/markup-compatibility/2006">
              <mc:Choice xmlns:v="urn:schemas-microsoft-com:vml" Requires="v">
                <p:oleObj spid="_x0000_s2077" name="Equation" r:id="rId11" imgW="876240" imgH="406080" progId="Equation.3">
                  <p:embed/>
                </p:oleObj>
              </mc:Choice>
              <mc:Fallback>
                <p:oleObj name="Equation" r:id="rId11" imgW="876240" imgH="406080" progId="Equation.3">
                  <p:embed/>
                  <p:pic>
                    <p:nvPicPr>
                      <p:cNvPr id="0" name="Object 8"/>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7637463" y="3686175"/>
                        <a:ext cx="1371600" cy="6127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070" name="Rectangle 10">
            <a:extLst>
              <a:ext uri="{FF2B5EF4-FFF2-40B4-BE49-F238E27FC236}">
                <a16:creationId xmlns:a16="http://schemas.microsoft.com/office/drawing/2014/main" id="{B787B8C6-3C09-4818-8321-CD97FB435127}"/>
              </a:ext>
            </a:extLst>
          </p:cNvPr>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graphicFrame>
        <p:nvGraphicFramePr>
          <p:cNvPr id="2054" name="Object 9">
            <a:extLst>
              <a:ext uri="{FF2B5EF4-FFF2-40B4-BE49-F238E27FC236}">
                <a16:creationId xmlns:a16="http://schemas.microsoft.com/office/drawing/2014/main" id="{1679739D-0CF8-463A-B9F0-13EB16D1EE40}"/>
              </a:ext>
            </a:extLst>
          </p:cNvPr>
          <p:cNvGraphicFramePr>
            <a:graphicFrameLocks noChangeAspect="1"/>
          </p:cNvGraphicFramePr>
          <p:nvPr/>
        </p:nvGraphicFramePr>
        <p:xfrm>
          <a:off x="5029200" y="4237038"/>
          <a:ext cx="2741613" cy="1023937"/>
        </p:xfrm>
        <a:graphic>
          <a:graphicData uri="http://schemas.openxmlformats.org/presentationml/2006/ole">
            <mc:AlternateContent xmlns:mc="http://schemas.openxmlformats.org/markup-compatibility/2006">
              <mc:Choice xmlns:v="urn:schemas-microsoft-com:vml" Requires="v">
                <p:oleObj spid="_x0000_s2078" name="Equation" r:id="rId13" imgW="1854000" imgH="685800" progId="Equation.3">
                  <p:embed/>
                </p:oleObj>
              </mc:Choice>
              <mc:Fallback>
                <p:oleObj name="Equation" r:id="rId13" imgW="1854000" imgH="685800" progId="Equation.3">
                  <p:embed/>
                  <p:pic>
                    <p:nvPicPr>
                      <p:cNvPr id="0" name="Object 9"/>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5029200" y="4237038"/>
                        <a:ext cx="2741613" cy="102393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055" name="Object 12">
            <a:extLst>
              <a:ext uri="{FF2B5EF4-FFF2-40B4-BE49-F238E27FC236}">
                <a16:creationId xmlns:a16="http://schemas.microsoft.com/office/drawing/2014/main" id="{B904C8E9-4BC3-4BD8-A118-5C17E3161287}"/>
              </a:ext>
            </a:extLst>
          </p:cNvPr>
          <p:cNvGraphicFramePr>
            <a:graphicFrameLocks noChangeAspect="1"/>
          </p:cNvGraphicFramePr>
          <p:nvPr/>
        </p:nvGraphicFramePr>
        <p:xfrm>
          <a:off x="5041900" y="5737225"/>
          <a:ext cx="3667125" cy="933450"/>
        </p:xfrm>
        <a:graphic>
          <a:graphicData uri="http://schemas.openxmlformats.org/presentationml/2006/ole">
            <mc:AlternateContent xmlns:mc="http://schemas.openxmlformats.org/markup-compatibility/2006">
              <mc:Choice xmlns:v="urn:schemas-microsoft-com:vml" Requires="v">
                <p:oleObj spid="_x0000_s2079" name="Equation" r:id="rId15" imgW="2463480" imgH="622080" progId="Equation.3">
                  <p:embed/>
                </p:oleObj>
              </mc:Choice>
              <mc:Fallback>
                <p:oleObj name="Equation" r:id="rId15" imgW="2463480" imgH="622080" progId="Equation.3">
                  <p:embed/>
                  <p:pic>
                    <p:nvPicPr>
                      <p:cNvPr id="0" name="Object 12"/>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5041900" y="5737225"/>
                        <a:ext cx="3667125" cy="9334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071" name="TextBox 25">
            <a:extLst>
              <a:ext uri="{FF2B5EF4-FFF2-40B4-BE49-F238E27FC236}">
                <a16:creationId xmlns:a16="http://schemas.microsoft.com/office/drawing/2014/main" id="{F423AC55-7BBD-4042-9FA7-8858CFEDACDF}"/>
              </a:ext>
            </a:extLst>
          </p:cNvPr>
          <p:cNvSpPr txBox="1">
            <a:spLocks noChangeArrowheads="1"/>
          </p:cNvSpPr>
          <p:nvPr/>
        </p:nvSpPr>
        <p:spPr bwMode="auto">
          <a:xfrm>
            <a:off x="4800600" y="3352800"/>
            <a:ext cx="3059113"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a:latin typeface="Times New Roman" panose="02020603050405020304" pitchFamily="18" charset="0"/>
                <a:cs typeface="Times New Roman" panose="02020603050405020304" pitchFamily="18" charset="0"/>
              </a:rPr>
              <a:t>With these assumptions</a:t>
            </a:r>
          </a:p>
        </p:txBody>
      </p:sp>
      <p:graphicFrame>
        <p:nvGraphicFramePr>
          <p:cNvPr id="2056" name="Object 13">
            <a:extLst>
              <a:ext uri="{FF2B5EF4-FFF2-40B4-BE49-F238E27FC236}">
                <a16:creationId xmlns:a16="http://schemas.microsoft.com/office/drawing/2014/main" id="{F14FF635-62C7-4396-89DE-0C0ABAD8DDA7}"/>
              </a:ext>
            </a:extLst>
          </p:cNvPr>
          <p:cNvGraphicFramePr>
            <a:graphicFrameLocks noChangeAspect="1"/>
          </p:cNvGraphicFramePr>
          <p:nvPr/>
        </p:nvGraphicFramePr>
        <p:xfrm>
          <a:off x="950913" y="3852863"/>
          <a:ext cx="1266825" cy="601662"/>
        </p:xfrm>
        <a:graphic>
          <a:graphicData uri="http://schemas.openxmlformats.org/presentationml/2006/ole">
            <mc:AlternateContent xmlns:mc="http://schemas.openxmlformats.org/markup-compatibility/2006">
              <mc:Choice xmlns:v="urn:schemas-microsoft-com:vml" Requires="v">
                <p:oleObj spid="_x0000_s2080" name="Equation" r:id="rId17" imgW="825480" imgH="406080" progId="Equation.3">
                  <p:embed/>
                </p:oleObj>
              </mc:Choice>
              <mc:Fallback>
                <p:oleObj name="Equation" r:id="rId17" imgW="825480" imgH="406080" progId="Equation.3">
                  <p:embed/>
                  <p:pic>
                    <p:nvPicPr>
                      <p:cNvPr id="0" name="Object 13"/>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950913" y="3852863"/>
                        <a:ext cx="1266825" cy="60166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072" name="TextBox 27">
            <a:extLst>
              <a:ext uri="{FF2B5EF4-FFF2-40B4-BE49-F238E27FC236}">
                <a16:creationId xmlns:a16="http://schemas.microsoft.com/office/drawing/2014/main" id="{C8523BBA-240D-4C54-A375-81F52215ABA8}"/>
              </a:ext>
            </a:extLst>
          </p:cNvPr>
          <p:cNvSpPr txBox="1">
            <a:spLocks noChangeArrowheads="1"/>
          </p:cNvSpPr>
          <p:nvPr/>
        </p:nvSpPr>
        <p:spPr bwMode="auto">
          <a:xfrm>
            <a:off x="7196138" y="3810000"/>
            <a:ext cx="411162"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a:sym typeface="Symbol" panose="05050102010706020507" pitchFamily="18" charset="2"/>
              </a:rPr>
              <a:t></a:t>
            </a:r>
            <a:endParaRPr lang="en-US" altLang="en-US"/>
          </a:p>
        </p:txBody>
      </p:sp>
      <p:sp>
        <p:nvSpPr>
          <p:cNvPr id="2073" name="TextBox 28">
            <a:extLst>
              <a:ext uri="{FF2B5EF4-FFF2-40B4-BE49-F238E27FC236}">
                <a16:creationId xmlns:a16="http://schemas.microsoft.com/office/drawing/2014/main" id="{FDE7EE70-9C4D-4E8B-898D-0460FD7AB0E4}"/>
              </a:ext>
            </a:extLst>
          </p:cNvPr>
          <p:cNvSpPr txBox="1">
            <a:spLocks noChangeArrowheads="1"/>
          </p:cNvSpPr>
          <p:nvPr/>
        </p:nvSpPr>
        <p:spPr bwMode="auto">
          <a:xfrm>
            <a:off x="5280025" y="5334000"/>
            <a:ext cx="411163"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a:sym typeface="Symbol" panose="05050102010706020507" pitchFamily="18" charset="2"/>
              </a:rPr>
              <a:t></a:t>
            </a:r>
            <a:endParaRPr lang="en-US" altLang="en-US"/>
          </a:p>
        </p:txBody>
      </p:sp>
    </p:spTree>
  </p:cSld>
  <p:clrMapOvr>
    <a:overrideClrMapping bg1="lt1" tx1="dk1" bg2="lt2" tx2="dk2" accent1="accent1" accent2="accent2" accent3="accent3" accent4="accent4" accent5="accent5" accent6="accent6" hlink="hlink" folHlink="folHlink"/>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15362" name="Title 1">
            <a:extLst>
              <a:ext uri="{FF2B5EF4-FFF2-40B4-BE49-F238E27FC236}">
                <a16:creationId xmlns:a16="http://schemas.microsoft.com/office/drawing/2014/main" id="{6BF4060E-BE5E-4C3A-BF38-12B69A4D9C14}"/>
              </a:ext>
            </a:extLst>
          </p:cNvPr>
          <p:cNvSpPr>
            <a:spLocks noGrp="1"/>
          </p:cNvSpPr>
          <p:nvPr>
            <p:ph type="title"/>
          </p:nvPr>
        </p:nvSpPr>
        <p:spPr/>
        <p:txBody>
          <a:bodyPr/>
          <a:lstStyle/>
          <a:p>
            <a:r>
              <a:rPr lang="en-US" altLang="en-US"/>
              <a:t>Effect of refreezing on energy content modeling</a:t>
            </a:r>
          </a:p>
        </p:txBody>
      </p:sp>
      <p:pic>
        <p:nvPicPr>
          <p:cNvPr id="15363" name="Picture 28">
            <a:extLst>
              <a:ext uri="{FF2B5EF4-FFF2-40B4-BE49-F238E27FC236}">
                <a16:creationId xmlns:a16="http://schemas.microsoft.com/office/drawing/2014/main" id="{C7295D55-467A-40C4-B6F6-6B7EFEFFCAEE}"/>
              </a:ext>
            </a:extLst>
          </p:cNvPr>
          <p:cNvPicPr>
            <a:picLocks noGrp="1" noChangeAspect="1" noChangeArrowheads="1"/>
          </p:cNvPicPr>
          <p:nvPr>
            <p:ph idx="1"/>
          </p:nvPr>
        </p:nvPicPr>
        <p:blipFill>
          <a:blip r:embed="rId4">
            <a:extLst>
              <a:ext uri="{28A0092B-C50C-407E-A947-70E740481C1C}">
                <a14:useLocalDpi xmlns:a14="http://schemas.microsoft.com/office/drawing/2010/main" val="0"/>
              </a:ext>
            </a:extLst>
          </a:blip>
          <a:srcRect/>
          <a:stretch>
            <a:fillRect/>
          </a:stretch>
        </p:blipFill>
        <p:spPr>
          <a:xfrm>
            <a:off x="4763" y="1851025"/>
            <a:ext cx="9139237" cy="4183063"/>
          </a:xfrm>
          <a:noFill/>
        </p:spPr>
      </p:pic>
    </p:spTree>
  </p:cSld>
  <p:clrMapOvr>
    <a:overrideClrMapping bg1="lt1" tx1="dk1" bg2="lt2" tx2="dk2" accent1="accent1" accent2="accent2" accent3="accent3" accent4="accent4" accent5="accent5" accent6="accent6" hlink="hlink" folHlink="folHlink"/>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16386" name="Rectangle 2">
            <a:extLst>
              <a:ext uri="{FF2B5EF4-FFF2-40B4-BE49-F238E27FC236}">
                <a16:creationId xmlns:a16="http://schemas.microsoft.com/office/drawing/2014/main" id="{D85DEF89-08A8-4BEF-9BFB-4D34237A743A}"/>
              </a:ext>
            </a:extLst>
          </p:cNvPr>
          <p:cNvSpPr>
            <a:spLocks noGrp="1" noChangeArrowheads="1"/>
          </p:cNvSpPr>
          <p:nvPr>
            <p:ph type="title"/>
          </p:nvPr>
        </p:nvSpPr>
        <p:spPr>
          <a:xfrm>
            <a:off x="685800" y="0"/>
            <a:ext cx="7772400" cy="649288"/>
          </a:xfrm>
        </p:spPr>
        <p:txBody>
          <a:bodyPr/>
          <a:lstStyle/>
          <a:p>
            <a:r>
              <a:rPr lang="en-US" altLang="en-US" sz="3200"/>
              <a:t>Spatial Variability</a:t>
            </a:r>
          </a:p>
        </p:txBody>
      </p:sp>
      <p:pic>
        <p:nvPicPr>
          <p:cNvPr id="16387" name="Picture 3" descr="manydrifts">
            <a:extLst>
              <a:ext uri="{FF2B5EF4-FFF2-40B4-BE49-F238E27FC236}">
                <a16:creationId xmlns:a16="http://schemas.microsoft.com/office/drawing/2014/main" id="{E66CBD13-EB12-4323-9879-C719D6264CC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649288"/>
            <a:ext cx="9144000" cy="6208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overrideClrMapping bg1="lt1" tx1="dk1" bg2="lt2" tx2="dk2" accent1="accent1" accent2="accent2" accent3="accent3" accent4="accent4" accent5="accent5" accent6="accent6" hlink="hlink" folHlink="folHlink"/>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0">
          <a:blip r:embed="rId5"/>
          <a:srcRect/>
          <a:stretch>
            <a:fillRect/>
          </a:stretch>
        </a:blipFill>
        <a:effectLst/>
      </p:bgPr>
    </p:bg>
    <p:spTree>
      <p:nvGrpSpPr>
        <p:cNvPr id="1" name=""/>
        <p:cNvGrpSpPr/>
        <p:nvPr/>
      </p:nvGrpSpPr>
      <p:grpSpPr>
        <a:xfrm>
          <a:off x="0" y="0"/>
          <a:ext cx="0" cy="0"/>
          <a:chOff x="0" y="0"/>
          <a:chExt cx="0" cy="0"/>
        </a:xfrm>
      </p:grpSpPr>
      <p:sp>
        <p:nvSpPr>
          <p:cNvPr id="3079" name="Rectangle 2">
            <a:extLst>
              <a:ext uri="{FF2B5EF4-FFF2-40B4-BE49-F238E27FC236}">
                <a16:creationId xmlns:a16="http://schemas.microsoft.com/office/drawing/2014/main" id="{CFC0370A-8C90-41C6-83F1-C159AAFA7375}"/>
              </a:ext>
            </a:extLst>
          </p:cNvPr>
          <p:cNvSpPr>
            <a:spLocks noGrp="1" noChangeArrowheads="1"/>
          </p:cNvSpPr>
          <p:nvPr>
            <p:ph type="title"/>
          </p:nvPr>
        </p:nvSpPr>
        <p:spPr>
          <a:xfrm>
            <a:off x="457200" y="274638"/>
            <a:ext cx="8229600" cy="1376362"/>
          </a:xfrm>
        </p:spPr>
        <p:txBody>
          <a:bodyPr/>
          <a:lstStyle/>
          <a:p>
            <a:r>
              <a:rPr lang="en-US" altLang="en-US" sz="3200"/>
              <a:t>Semi distributed implementation: Extending model over elements that include spatial variability</a:t>
            </a:r>
          </a:p>
        </p:txBody>
      </p:sp>
      <p:sp>
        <p:nvSpPr>
          <p:cNvPr id="3080" name="Rectangle 5">
            <a:extLst>
              <a:ext uri="{FF2B5EF4-FFF2-40B4-BE49-F238E27FC236}">
                <a16:creationId xmlns:a16="http://schemas.microsoft.com/office/drawing/2014/main" id="{7EC64828-E351-490E-868A-59906780B2EE}"/>
              </a:ext>
            </a:extLst>
          </p:cNvPr>
          <p:cNvSpPr>
            <a:spLocks noChangeArrowheads="1"/>
          </p:cNvSpPr>
          <p:nvPr/>
        </p:nvSpPr>
        <p:spPr bwMode="auto">
          <a:xfrm>
            <a:off x="0" y="1711325"/>
            <a:ext cx="18415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31" tIns="45715" rIns="91431" bIns="45715" anchor="ct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3081" name="Rectangle 7">
            <a:extLst>
              <a:ext uri="{FF2B5EF4-FFF2-40B4-BE49-F238E27FC236}">
                <a16:creationId xmlns:a16="http://schemas.microsoft.com/office/drawing/2014/main" id="{53BE5170-BAEF-4115-A0AC-F2E5BF5E3F59}"/>
              </a:ext>
            </a:extLst>
          </p:cNvPr>
          <p:cNvSpPr>
            <a:spLocks noChangeArrowheads="1"/>
          </p:cNvSpPr>
          <p:nvPr/>
        </p:nvSpPr>
        <p:spPr bwMode="auto">
          <a:xfrm>
            <a:off x="0" y="2182813"/>
            <a:ext cx="18415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31" tIns="45715" rIns="91431" bIns="45715" anchor="ct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graphicFrame>
        <p:nvGraphicFramePr>
          <p:cNvPr id="3074" name="Object 2">
            <a:extLst>
              <a:ext uri="{FF2B5EF4-FFF2-40B4-BE49-F238E27FC236}">
                <a16:creationId xmlns:a16="http://schemas.microsoft.com/office/drawing/2014/main" id="{E8E7F4E0-F222-4B64-9D29-F2E1F952654B}"/>
              </a:ext>
            </a:extLst>
          </p:cNvPr>
          <p:cNvGraphicFramePr>
            <a:graphicFrameLocks/>
          </p:cNvGraphicFramePr>
          <p:nvPr/>
        </p:nvGraphicFramePr>
        <p:xfrm>
          <a:off x="606425" y="2057400"/>
          <a:ext cx="4419600" cy="3625850"/>
        </p:xfrm>
        <a:graphic>
          <a:graphicData uri="http://schemas.openxmlformats.org/presentationml/2006/ole">
            <mc:AlternateContent xmlns:mc="http://schemas.openxmlformats.org/markup-compatibility/2006">
              <mc:Choice xmlns:v="urn:schemas-microsoft-com:vml" Requires="v">
                <p:oleObj spid="_x0000_s3085" name="Picture" r:id="rId6" imgW="3035880" imgH="2816280" progId="Word.Picture.8">
                  <p:embed/>
                </p:oleObj>
              </mc:Choice>
              <mc:Fallback>
                <p:oleObj name="Picture" r:id="rId6" imgW="3035880" imgH="2816280" progId="Word.Picture.8">
                  <p:embed/>
                  <p:pic>
                    <p:nvPicPr>
                      <p:cNvPr id="0" name="Object 2"/>
                      <p:cNvPicPr>
                        <a:picLocks noChangeArrowheads="1"/>
                      </p:cNvPicPr>
                      <p:nvPr/>
                    </p:nvPicPr>
                    <p:blipFill>
                      <a:blip r:embed="rId7">
                        <a:extLst>
                          <a:ext uri="{28A0092B-C50C-407E-A947-70E740481C1C}">
                            <a14:useLocalDpi xmlns:a14="http://schemas.microsoft.com/office/drawing/2010/main" val="0"/>
                          </a:ext>
                        </a:extLst>
                      </a:blip>
                      <a:srcRect b="11040"/>
                      <a:stretch>
                        <a:fillRect/>
                      </a:stretch>
                    </p:blipFill>
                    <p:spPr bwMode="auto">
                      <a:xfrm>
                        <a:off x="606425" y="2057400"/>
                        <a:ext cx="4419600" cy="36258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082" name="Rectangle 9">
            <a:extLst>
              <a:ext uri="{FF2B5EF4-FFF2-40B4-BE49-F238E27FC236}">
                <a16:creationId xmlns:a16="http://schemas.microsoft.com/office/drawing/2014/main" id="{2920A721-3052-4184-B9E3-31FC25A5DF5C}"/>
              </a:ext>
            </a:extLst>
          </p:cNvPr>
          <p:cNvSpPr>
            <a:spLocks noChangeArrowheads="1"/>
          </p:cNvSpPr>
          <p:nvPr/>
        </p:nvSpPr>
        <p:spPr bwMode="auto">
          <a:xfrm>
            <a:off x="0" y="3314700"/>
            <a:ext cx="18415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31" tIns="45715" rIns="91431" bIns="45715" anchor="ct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graphicFrame>
        <p:nvGraphicFramePr>
          <p:cNvPr id="3075" name="Object 3">
            <a:extLst>
              <a:ext uri="{FF2B5EF4-FFF2-40B4-BE49-F238E27FC236}">
                <a16:creationId xmlns:a16="http://schemas.microsoft.com/office/drawing/2014/main" id="{ED59184F-9629-4077-A008-31AB22BC5159}"/>
              </a:ext>
            </a:extLst>
          </p:cNvPr>
          <p:cNvGraphicFramePr>
            <a:graphicFrameLocks noChangeAspect="1"/>
          </p:cNvGraphicFramePr>
          <p:nvPr/>
        </p:nvGraphicFramePr>
        <p:xfrm>
          <a:off x="5559425" y="2468563"/>
          <a:ext cx="3414713" cy="411162"/>
        </p:xfrm>
        <a:graphic>
          <a:graphicData uri="http://schemas.openxmlformats.org/presentationml/2006/ole">
            <mc:AlternateContent xmlns:mc="http://schemas.openxmlformats.org/markup-compatibility/2006">
              <mc:Choice xmlns:v="urn:schemas-microsoft-com:vml" Requires="v">
                <p:oleObj spid="_x0000_s3086" name="Equation" r:id="rId8" imgW="1688760" imgH="203040" progId="Equation.3">
                  <p:embed/>
                </p:oleObj>
              </mc:Choice>
              <mc:Fallback>
                <p:oleObj name="Equation" r:id="rId8" imgW="1688760" imgH="203040" progId="Equation.3">
                  <p:embed/>
                  <p:pic>
                    <p:nvPicPr>
                      <p:cNvPr id="0" name="Object 3"/>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559425" y="2468563"/>
                        <a:ext cx="3414713" cy="41116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083" name="Rectangle 11">
            <a:extLst>
              <a:ext uri="{FF2B5EF4-FFF2-40B4-BE49-F238E27FC236}">
                <a16:creationId xmlns:a16="http://schemas.microsoft.com/office/drawing/2014/main" id="{0C022F87-8D1C-483A-B976-5DA8C6A27260}"/>
              </a:ext>
            </a:extLst>
          </p:cNvPr>
          <p:cNvSpPr>
            <a:spLocks noChangeArrowheads="1"/>
          </p:cNvSpPr>
          <p:nvPr/>
        </p:nvSpPr>
        <p:spPr bwMode="auto">
          <a:xfrm>
            <a:off x="0" y="3230563"/>
            <a:ext cx="18415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31" tIns="45715" rIns="91431" bIns="45715" anchor="ct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graphicFrame>
        <p:nvGraphicFramePr>
          <p:cNvPr id="3076" name="Object 4">
            <a:extLst>
              <a:ext uri="{FF2B5EF4-FFF2-40B4-BE49-F238E27FC236}">
                <a16:creationId xmlns:a16="http://schemas.microsoft.com/office/drawing/2014/main" id="{4A467795-B598-44E2-ADDD-F981C5746739}"/>
              </a:ext>
            </a:extLst>
          </p:cNvPr>
          <p:cNvGraphicFramePr>
            <a:graphicFrameLocks noChangeAspect="1"/>
          </p:cNvGraphicFramePr>
          <p:nvPr/>
        </p:nvGraphicFramePr>
        <p:xfrm>
          <a:off x="5559425" y="3352800"/>
          <a:ext cx="3265488" cy="893763"/>
        </p:xfrm>
        <a:graphic>
          <a:graphicData uri="http://schemas.openxmlformats.org/presentationml/2006/ole">
            <mc:AlternateContent xmlns:mc="http://schemas.openxmlformats.org/markup-compatibility/2006">
              <mc:Choice xmlns:v="urn:schemas-microsoft-com:vml" Requires="v">
                <p:oleObj spid="_x0000_s3087" name="Equation" r:id="rId10" imgW="1638000" imgH="444240" progId="Equation.3">
                  <p:embed/>
                </p:oleObj>
              </mc:Choice>
              <mc:Fallback>
                <p:oleObj name="Equation" r:id="rId10" imgW="1638000" imgH="444240" progId="Equation.3">
                  <p:embed/>
                  <p:pic>
                    <p:nvPicPr>
                      <p:cNvPr id="0" name="Object 4"/>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5559425" y="3352800"/>
                        <a:ext cx="3265488" cy="89376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084" name="Rectangle 13">
            <a:extLst>
              <a:ext uri="{FF2B5EF4-FFF2-40B4-BE49-F238E27FC236}">
                <a16:creationId xmlns:a16="http://schemas.microsoft.com/office/drawing/2014/main" id="{F3B0E898-5C38-43F8-99D9-DD1E2EBCC5E6}"/>
              </a:ext>
            </a:extLst>
          </p:cNvPr>
          <p:cNvSpPr>
            <a:spLocks noChangeArrowheads="1"/>
          </p:cNvSpPr>
          <p:nvPr/>
        </p:nvSpPr>
        <p:spPr bwMode="auto">
          <a:xfrm>
            <a:off x="0" y="3230563"/>
            <a:ext cx="18415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31" tIns="45715" rIns="91431" bIns="45715" anchor="ct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graphicFrame>
        <p:nvGraphicFramePr>
          <p:cNvPr id="3077" name="Object 5">
            <a:extLst>
              <a:ext uri="{FF2B5EF4-FFF2-40B4-BE49-F238E27FC236}">
                <a16:creationId xmlns:a16="http://schemas.microsoft.com/office/drawing/2014/main" id="{ECE94BA2-B7C1-46CE-8D13-55EE2D54708B}"/>
              </a:ext>
            </a:extLst>
          </p:cNvPr>
          <p:cNvGraphicFramePr>
            <a:graphicFrameLocks noChangeAspect="1"/>
          </p:cNvGraphicFramePr>
          <p:nvPr/>
        </p:nvGraphicFramePr>
        <p:xfrm>
          <a:off x="5559425" y="4719638"/>
          <a:ext cx="2897188" cy="731837"/>
        </p:xfrm>
        <a:graphic>
          <a:graphicData uri="http://schemas.openxmlformats.org/presentationml/2006/ole">
            <mc:AlternateContent xmlns:mc="http://schemas.openxmlformats.org/markup-compatibility/2006">
              <mc:Choice xmlns:v="urn:schemas-microsoft-com:vml" Requires="v">
                <p:oleObj spid="_x0000_s3088" name="Equation" r:id="rId12" imgW="1447560" imgH="368280" progId="Equation.3">
                  <p:embed/>
                </p:oleObj>
              </mc:Choice>
              <mc:Fallback>
                <p:oleObj name="Equation" r:id="rId12" imgW="1447560" imgH="368280" progId="Equation.3">
                  <p:embed/>
                  <p:pic>
                    <p:nvPicPr>
                      <p:cNvPr id="0" name="Object 5"/>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5559425" y="4719638"/>
                        <a:ext cx="2897188" cy="73183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overrideClrMapping bg1="lt1" tx1="dk1" bg2="lt2" tx2="dk2" accent1="accent1" accent2="accent2" accent3="accent3" accent4="accent4" accent5="accent5" accent6="accent6" hlink="hlink" folHlink="folHlink"/>
  </p:clrMapOvr>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0">
          <a:blip r:embed="rId5"/>
          <a:srcRect/>
          <a:stretch>
            <a:fillRect/>
          </a:stretch>
        </a:blipFill>
        <a:effectLst/>
      </p:bgPr>
    </p:bg>
    <p:spTree>
      <p:nvGrpSpPr>
        <p:cNvPr id="1" name=""/>
        <p:cNvGrpSpPr/>
        <p:nvPr/>
      </p:nvGrpSpPr>
      <p:grpSpPr>
        <a:xfrm>
          <a:off x="0" y="0"/>
          <a:ext cx="0" cy="0"/>
          <a:chOff x="0" y="0"/>
          <a:chExt cx="0" cy="0"/>
        </a:xfrm>
      </p:grpSpPr>
      <p:sp>
        <p:nvSpPr>
          <p:cNvPr id="4102" name="Rectangle 2">
            <a:extLst>
              <a:ext uri="{FF2B5EF4-FFF2-40B4-BE49-F238E27FC236}">
                <a16:creationId xmlns:a16="http://schemas.microsoft.com/office/drawing/2014/main" id="{97A3B057-3D78-4EE5-A73E-A21014951D9D}"/>
              </a:ext>
            </a:extLst>
          </p:cNvPr>
          <p:cNvSpPr>
            <a:spLocks noGrp="1" noChangeArrowheads="1"/>
          </p:cNvSpPr>
          <p:nvPr>
            <p:ph type="title"/>
          </p:nvPr>
        </p:nvSpPr>
        <p:spPr>
          <a:xfrm>
            <a:off x="1066800" y="152400"/>
            <a:ext cx="7772400" cy="1143000"/>
          </a:xfrm>
        </p:spPr>
        <p:txBody>
          <a:bodyPr/>
          <a:lstStyle/>
          <a:p>
            <a:r>
              <a:rPr lang="en-US" altLang="en-US" sz="2800"/>
              <a:t>Depletion curve for parameterization of subgrid variability in accumulation and melt</a:t>
            </a:r>
          </a:p>
        </p:txBody>
      </p:sp>
      <p:sp>
        <p:nvSpPr>
          <p:cNvPr id="4103" name="Rectangle 6">
            <a:extLst>
              <a:ext uri="{FF2B5EF4-FFF2-40B4-BE49-F238E27FC236}">
                <a16:creationId xmlns:a16="http://schemas.microsoft.com/office/drawing/2014/main" id="{27C333DB-D702-4C47-A79E-1057BCFE725A}"/>
              </a:ext>
            </a:extLst>
          </p:cNvPr>
          <p:cNvSpPr>
            <a:spLocks noChangeArrowheads="1"/>
          </p:cNvSpPr>
          <p:nvPr/>
        </p:nvSpPr>
        <p:spPr bwMode="auto">
          <a:xfrm>
            <a:off x="0" y="6264275"/>
            <a:ext cx="91440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1" tIns="45715" rIns="91431" bIns="45715" anchor="ct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1200"/>
              <a:t>Luce, C. H., D. G. Tarboton and K. R. Cooley, (1999), "Subgrid Parameterization Of Snow Distribution For An Energy And Mass Balance Snow Cover Model," Hydrological Processes, 13: 1921-1933 </a:t>
            </a:r>
          </a:p>
        </p:txBody>
      </p:sp>
      <p:graphicFrame>
        <p:nvGraphicFramePr>
          <p:cNvPr id="4098" name="Object 2">
            <a:extLst>
              <a:ext uri="{FF2B5EF4-FFF2-40B4-BE49-F238E27FC236}">
                <a16:creationId xmlns:a16="http://schemas.microsoft.com/office/drawing/2014/main" id="{A704B72D-FC8C-49E6-8E2A-E54AA7D5A786}"/>
              </a:ext>
            </a:extLst>
          </p:cNvPr>
          <p:cNvGraphicFramePr>
            <a:graphicFrameLocks noChangeAspect="1"/>
          </p:cNvGraphicFramePr>
          <p:nvPr/>
        </p:nvGraphicFramePr>
        <p:xfrm>
          <a:off x="858838" y="1177925"/>
          <a:ext cx="3390900" cy="2676525"/>
        </p:xfrm>
        <a:graphic>
          <a:graphicData uri="http://schemas.openxmlformats.org/presentationml/2006/ole">
            <mc:AlternateContent xmlns:mc="http://schemas.openxmlformats.org/markup-compatibility/2006">
              <mc:Choice xmlns:v="urn:schemas-microsoft-com:vml" Requires="v">
                <p:oleObj spid="_x0000_s4108" name="Picture" r:id="rId6" imgW="3171960" imgH="2505240" progId="Word.Picture.8">
                  <p:embed/>
                </p:oleObj>
              </mc:Choice>
              <mc:Fallback>
                <p:oleObj name="Picture" r:id="rId6" imgW="3171960" imgH="2505240" progId="Word.Picture.8">
                  <p:embed/>
                  <p:pic>
                    <p:nvPicPr>
                      <p:cNvPr id="0" name="Object 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858838" y="1177925"/>
                        <a:ext cx="3390900" cy="26765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4099" name="Object 3">
            <a:extLst>
              <a:ext uri="{FF2B5EF4-FFF2-40B4-BE49-F238E27FC236}">
                <a16:creationId xmlns:a16="http://schemas.microsoft.com/office/drawing/2014/main" id="{51D2F2C0-FCD2-4C8E-B20D-087005338D5E}"/>
              </a:ext>
            </a:extLst>
          </p:cNvPr>
          <p:cNvGraphicFramePr>
            <a:graphicFrameLocks noChangeAspect="1"/>
          </p:cNvGraphicFramePr>
          <p:nvPr/>
        </p:nvGraphicFramePr>
        <p:xfrm>
          <a:off x="1317625" y="1566863"/>
          <a:ext cx="2543175" cy="493712"/>
        </p:xfrm>
        <a:graphic>
          <a:graphicData uri="http://schemas.openxmlformats.org/presentationml/2006/ole">
            <mc:AlternateContent xmlns:mc="http://schemas.openxmlformats.org/markup-compatibility/2006">
              <mc:Choice xmlns:v="urn:schemas-microsoft-com:vml" Requires="v">
                <p:oleObj spid="_x0000_s4109" name="Document" r:id="rId8" imgW="5361519" imgH="1049105" progId="Word.Document.8">
                  <p:embed/>
                </p:oleObj>
              </mc:Choice>
              <mc:Fallback>
                <p:oleObj name="Document" r:id="rId8" imgW="5361519" imgH="1049105" progId="Word.Document.8">
                  <p:embed/>
                  <p:pic>
                    <p:nvPicPr>
                      <p:cNvPr id="0" name="Object 3"/>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317625" y="1566863"/>
                        <a:ext cx="2543175" cy="493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4100" name="Object 5">
            <a:extLst>
              <a:ext uri="{FF2B5EF4-FFF2-40B4-BE49-F238E27FC236}">
                <a16:creationId xmlns:a16="http://schemas.microsoft.com/office/drawing/2014/main" id="{83BB800E-EC67-477A-A120-0DD56EA5E242}"/>
              </a:ext>
            </a:extLst>
          </p:cNvPr>
          <p:cNvGraphicFramePr>
            <a:graphicFrameLocks noChangeAspect="1"/>
          </p:cNvGraphicFramePr>
          <p:nvPr/>
        </p:nvGraphicFramePr>
        <p:xfrm>
          <a:off x="4592638" y="1724025"/>
          <a:ext cx="3876675" cy="1189038"/>
        </p:xfrm>
        <a:graphic>
          <a:graphicData uri="http://schemas.openxmlformats.org/presentationml/2006/ole">
            <mc:AlternateContent xmlns:mc="http://schemas.openxmlformats.org/markup-compatibility/2006">
              <mc:Choice xmlns:v="urn:schemas-microsoft-com:vml" Requires="v">
                <p:oleObj spid="_x0000_s4110" name="Equation" r:id="rId10" imgW="1765080" imgH="545760" progId="Equation.3">
                  <p:embed/>
                </p:oleObj>
              </mc:Choice>
              <mc:Fallback>
                <p:oleObj name="Equation" r:id="rId10" imgW="1765080" imgH="545760" progId="Equation.3">
                  <p:embed/>
                  <p:pic>
                    <p:nvPicPr>
                      <p:cNvPr id="0" name="Object 5"/>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4592638" y="1724025"/>
                        <a:ext cx="3876675" cy="118903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nvGrpSpPr>
          <p:cNvPr id="4104" name="Group 10">
            <a:extLst>
              <a:ext uri="{FF2B5EF4-FFF2-40B4-BE49-F238E27FC236}">
                <a16:creationId xmlns:a16="http://schemas.microsoft.com/office/drawing/2014/main" id="{5466F76D-7916-4B69-9FF2-7A5515C2C01C}"/>
              </a:ext>
            </a:extLst>
          </p:cNvPr>
          <p:cNvGrpSpPr>
            <a:grpSpLocks/>
          </p:cNvGrpSpPr>
          <p:nvPr/>
        </p:nvGrpSpPr>
        <p:grpSpPr bwMode="auto">
          <a:xfrm>
            <a:off x="1089025" y="3962400"/>
            <a:ext cx="7313613" cy="2298700"/>
            <a:chOff x="1371919" y="1523647"/>
            <a:chExt cx="7314246" cy="2299784"/>
          </a:xfrm>
        </p:grpSpPr>
        <p:pic>
          <p:nvPicPr>
            <p:cNvPr id="4105" name="Picture 7">
              <a:extLst>
                <a:ext uri="{FF2B5EF4-FFF2-40B4-BE49-F238E27FC236}">
                  <a16:creationId xmlns:a16="http://schemas.microsoft.com/office/drawing/2014/main" id="{8DF0D6E8-FD97-4BEB-A51B-B85BE7DB05DE}"/>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t="11235"/>
            <a:stretch>
              <a:fillRect/>
            </a:stretch>
          </p:blipFill>
          <p:spPr bwMode="auto">
            <a:xfrm>
              <a:off x="1371919" y="1523647"/>
              <a:ext cx="6400164" cy="22997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06" name="Text Box 10">
              <a:extLst>
                <a:ext uri="{FF2B5EF4-FFF2-40B4-BE49-F238E27FC236}">
                  <a16:creationId xmlns:a16="http://schemas.microsoft.com/office/drawing/2014/main" id="{20290C68-2223-4B35-9DDC-9F78144F890A}"/>
                </a:ext>
              </a:extLst>
            </p:cNvPr>
            <p:cNvSpPr txBox="1">
              <a:spLocks noChangeArrowheads="1"/>
            </p:cNvSpPr>
            <p:nvPr/>
          </p:nvSpPr>
          <p:spPr bwMode="auto">
            <a:xfrm>
              <a:off x="2667530" y="1905354"/>
              <a:ext cx="1751858" cy="640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1" tIns="45715" rIns="91431" bIns="45715">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en-US"/>
                <a:t>Accumulation variability</a:t>
              </a:r>
            </a:p>
          </p:txBody>
        </p:sp>
        <p:sp>
          <p:nvSpPr>
            <p:cNvPr id="4107" name="Text Box 11">
              <a:extLst>
                <a:ext uri="{FF2B5EF4-FFF2-40B4-BE49-F238E27FC236}">
                  <a16:creationId xmlns:a16="http://schemas.microsoft.com/office/drawing/2014/main" id="{C0377A2F-EAA7-426D-BBBA-7B0C5E89D4D0}"/>
                </a:ext>
              </a:extLst>
            </p:cNvPr>
            <p:cNvSpPr txBox="1">
              <a:spLocks noChangeArrowheads="1"/>
            </p:cNvSpPr>
            <p:nvPr/>
          </p:nvSpPr>
          <p:spPr bwMode="auto">
            <a:xfrm>
              <a:off x="7315837" y="1905354"/>
              <a:ext cx="1370328" cy="640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1" tIns="45715" rIns="91431" bIns="45715">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en-US"/>
                <a:t>Melt variability</a:t>
              </a:r>
            </a:p>
          </p:txBody>
        </p:sp>
      </p:grpSp>
    </p:spTree>
  </p:cSld>
  <p:clrMapOvr>
    <a:overrideClrMapping bg1="lt1" tx1="dk1" bg2="lt2" tx2="dk2" accent1="accent1" accent2="accent2" accent3="accent3" accent4="accent4" accent5="accent5" accent6="accent6" hlink="hlink" folHlink="folHlink"/>
  </p:clrMapOvr>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0">
          <a:blip r:embed="rId4"/>
          <a:srcRect/>
          <a:stretch>
            <a:fillRect/>
          </a:stretch>
        </a:blipFill>
        <a:effectLst/>
      </p:bgPr>
    </p:bg>
    <p:spTree>
      <p:nvGrpSpPr>
        <p:cNvPr id="1" name=""/>
        <p:cNvGrpSpPr/>
        <p:nvPr/>
      </p:nvGrpSpPr>
      <p:grpSpPr>
        <a:xfrm>
          <a:off x="0" y="0"/>
          <a:ext cx="0" cy="0"/>
          <a:chOff x="0" y="0"/>
          <a:chExt cx="0" cy="0"/>
        </a:xfrm>
      </p:grpSpPr>
      <p:pic>
        <p:nvPicPr>
          <p:cNvPr id="17410" name="Picture 2">
            <a:extLst>
              <a:ext uri="{FF2B5EF4-FFF2-40B4-BE49-F238E27FC236}">
                <a16:creationId xmlns:a16="http://schemas.microsoft.com/office/drawing/2014/main" id="{72A94EC6-E680-4E42-BC02-681EEDDEC5BF}"/>
              </a:ext>
            </a:extLst>
          </p:cNvPr>
          <p:cNvPicPr>
            <a:picLocks noChangeAspect="1" noChangeArrowheads="1"/>
          </p:cNvPicPr>
          <p:nvPr/>
        </p:nvPicPr>
        <p:blipFill>
          <a:blip r:embed="rId5">
            <a:extLst>
              <a:ext uri="{28A0092B-C50C-407E-A947-70E740481C1C}">
                <a14:useLocalDpi xmlns:a14="http://schemas.microsoft.com/office/drawing/2010/main" val="0"/>
              </a:ext>
            </a:extLst>
          </a:blip>
          <a:srcRect r="5264"/>
          <a:stretch>
            <a:fillRect/>
          </a:stretch>
        </p:blipFill>
        <p:spPr bwMode="auto">
          <a:xfrm>
            <a:off x="0" y="0"/>
            <a:ext cx="8966200" cy="646747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17411" name="Text Box 3">
            <a:extLst>
              <a:ext uri="{FF2B5EF4-FFF2-40B4-BE49-F238E27FC236}">
                <a16:creationId xmlns:a16="http://schemas.microsoft.com/office/drawing/2014/main" id="{F37A1EAB-7BBF-4029-92FC-275DD4229270}"/>
              </a:ext>
            </a:extLst>
          </p:cNvPr>
          <p:cNvSpPr txBox="1">
            <a:spLocks noChangeArrowheads="1"/>
          </p:cNvSpPr>
          <p:nvPr/>
        </p:nvSpPr>
        <p:spPr bwMode="auto">
          <a:xfrm>
            <a:off x="423863" y="6302375"/>
            <a:ext cx="8393112"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1" tIns="45715" rIns="91431" bIns="45715">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en-US" sz="1200"/>
              <a:t>Luce, C. H., D. G. Tarboton and K. R. Cooley, (1999), "Subgrid Parameterization Of Snow Distribution For An Energy And Mass Balance Snow Cover Model," Hydrological Processes, 13: 1921-1933 </a:t>
            </a:r>
          </a:p>
        </p:txBody>
      </p:sp>
      <p:sp>
        <p:nvSpPr>
          <p:cNvPr id="17412" name="Rectangle 4">
            <a:extLst>
              <a:ext uri="{FF2B5EF4-FFF2-40B4-BE49-F238E27FC236}">
                <a16:creationId xmlns:a16="http://schemas.microsoft.com/office/drawing/2014/main" id="{226473D9-D56C-4E58-8A82-FE61E1998CCE}"/>
              </a:ext>
            </a:extLst>
          </p:cNvPr>
          <p:cNvSpPr>
            <a:spLocks noChangeArrowheads="1"/>
          </p:cNvSpPr>
          <p:nvPr/>
        </p:nvSpPr>
        <p:spPr bwMode="auto">
          <a:xfrm>
            <a:off x="1504950" y="406400"/>
            <a:ext cx="2287588"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31" tIns="45715" rIns="91431" bIns="45715">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a:t>Upper Sheep Creek.</a:t>
            </a:r>
          </a:p>
        </p:txBody>
      </p:sp>
    </p:spTree>
  </p:cSld>
  <p:clrMapOvr>
    <a:overrideClrMapping bg1="lt1" tx1="dk1" bg2="lt2" tx2="dk2" accent1="accent1" accent2="accent2" accent3="accent3" accent4="accent4" accent5="accent5" accent6="accent6" hlink="hlink" folHlink="folHlink"/>
  </p:clrMapOvr>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0">
          <a:blip r:embed="rId4"/>
          <a:srcRect/>
          <a:stretch>
            <a:fillRect/>
          </a:stretch>
        </a:blipFill>
        <a:effectLst/>
      </p:bgPr>
    </p:bg>
    <p:spTree>
      <p:nvGrpSpPr>
        <p:cNvPr id="1" name=""/>
        <p:cNvGrpSpPr/>
        <p:nvPr/>
      </p:nvGrpSpPr>
      <p:grpSpPr>
        <a:xfrm>
          <a:off x="0" y="0"/>
          <a:ext cx="0" cy="0"/>
          <a:chOff x="0" y="0"/>
          <a:chExt cx="0" cy="0"/>
        </a:xfrm>
      </p:grpSpPr>
      <p:sp>
        <p:nvSpPr>
          <p:cNvPr id="18434" name="Rectangle 21">
            <a:extLst>
              <a:ext uri="{FF2B5EF4-FFF2-40B4-BE49-F238E27FC236}">
                <a16:creationId xmlns:a16="http://schemas.microsoft.com/office/drawing/2014/main" id="{08C3A36E-168E-474D-8736-B99DA504D387}"/>
              </a:ext>
            </a:extLst>
          </p:cNvPr>
          <p:cNvSpPr>
            <a:spLocks noChangeArrowheads="1"/>
          </p:cNvSpPr>
          <p:nvPr/>
        </p:nvSpPr>
        <p:spPr bwMode="auto">
          <a:xfrm>
            <a:off x="2736850" y="6491288"/>
            <a:ext cx="271145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a:t>Jinsheng You, PhD 2004</a:t>
            </a:r>
          </a:p>
        </p:txBody>
      </p:sp>
      <p:sp>
        <p:nvSpPr>
          <p:cNvPr id="7" name="Rectangle 2">
            <a:extLst>
              <a:ext uri="{FF2B5EF4-FFF2-40B4-BE49-F238E27FC236}">
                <a16:creationId xmlns:a16="http://schemas.microsoft.com/office/drawing/2014/main" id="{BEE0FC85-2B5C-4398-A850-3392F54680E6}"/>
              </a:ext>
            </a:extLst>
          </p:cNvPr>
          <p:cNvSpPr txBox="1">
            <a:spLocks noChangeArrowheads="1"/>
          </p:cNvSpPr>
          <p:nvPr/>
        </p:nvSpPr>
        <p:spPr>
          <a:xfrm>
            <a:off x="1343025" y="250825"/>
            <a:ext cx="6656388" cy="1143000"/>
          </a:xfrm>
          <a:prstGeom prst="rect">
            <a:avLst/>
          </a:prstGeom>
        </p:spPr>
        <p:txBody>
          <a:bodyPr/>
          <a:lstStyle/>
          <a:p>
            <a:pPr algn="ctr" defTabSz="912813" eaLnBrk="0" hangingPunct="0">
              <a:defRPr/>
            </a:pPr>
            <a:r>
              <a:rPr lang="en-US" sz="2400" kern="0" dirty="0">
                <a:solidFill>
                  <a:schemeClr val="tx2"/>
                </a:solidFill>
                <a:latin typeface="+mj-lt"/>
                <a:ea typeface="+mj-ea"/>
                <a:cs typeface="+mj-cs"/>
              </a:rPr>
              <a:t>Depletion curves derived using distributions of surrogate variables</a:t>
            </a:r>
          </a:p>
        </p:txBody>
      </p:sp>
      <p:grpSp>
        <p:nvGrpSpPr>
          <p:cNvPr id="18436" name="Group 12">
            <a:extLst>
              <a:ext uri="{FF2B5EF4-FFF2-40B4-BE49-F238E27FC236}">
                <a16:creationId xmlns:a16="http://schemas.microsoft.com/office/drawing/2014/main" id="{4CE7911C-BF51-4DB0-AF8D-BB3F8486E11F}"/>
              </a:ext>
            </a:extLst>
          </p:cNvPr>
          <p:cNvGrpSpPr>
            <a:grpSpLocks/>
          </p:cNvGrpSpPr>
          <p:nvPr/>
        </p:nvGrpSpPr>
        <p:grpSpPr bwMode="auto">
          <a:xfrm>
            <a:off x="663575" y="1062038"/>
            <a:ext cx="8070850" cy="5486400"/>
            <a:chOff x="1047750" y="1593850"/>
            <a:chExt cx="7239000" cy="4921250"/>
          </a:xfrm>
        </p:grpSpPr>
        <p:pic>
          <p:nvPicPr>
            <p:cNvPr id="18437" name="Picture 19">
              <a:extLst>
                <a:ext uri="{FF2B5EF4-FFF2-40B4-BE49-F238E27FC236}">
                  <a16:creationId xmlns:a16="http://schemas.microsoft.com/office/drawing/2014/main" id="{C268D115-7642-4F1F-8D45-1E806DF9B526}"/>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47750" y="1593850"/>
              <a:ext cx="7239000" cy="4921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438" name="Rectangle 11">
              <a:extLst>
                <a:ext uri="{FF2B5EF4-FFF2-40B4-BE49-F238E27FC236}">
                  <a16:creationId xmlns:a16="http://schemas.microsoft.com/office/drawing/2014/main" id="{66C0F32F-C3D8-4929-B340-2C36E764A9AE}"/>
                </a:ext>
              </a:extLst>
            </p:cNvPr>
            <p:cNvSpPr>
              <a:spLocks noChangeArrowheads="1"/>
            </p:cNvSpPr>
            <p:nvPr/>
          </p:nvSpPr>
          <p:spPr bwMode="auto">
            <a:xfrm>
              <a:off x="2460171" y="1665513"/>
              <a:ext cx="2862942" cy="892629"/>
            </a:xfrm>
            <a:prstGeom prst="rect">
              <a:avLst/>
            </a:prstGeom>
            <a:solidFill>
              <a:schemeClr val="bg1"/>
            </a:solidFill>
            <a:ln w="9525" algn="ctr">
              <a:solidFill>
                <a:schemeClr val="bg1"/>
              </a:solidFill>
              <a:round/>
              <a:headEnd/>
              <a:tailEnd/>
            </a:ln>
          </p:spPr>
          <p:txBody>
            <a:bodyPr/>
            <a:lstStyle>
              <a:lvl1pPr defTabSz="2508250" eaLnBrk="0" hangingPunct="0">
                <a:defRPr>
                  <a:solidFill>
                    <a:schemeClr val="tx1"/>
                  </a:solidFill>
                  <a:latin typeface="Arial" panose="020B0604020202020204" pitchFamily="34" charset="0"/>
                </a:defRPr>
              </a:lvl1pPr>
              <a:lvl2pPr marL="742950" indent="-285750" defTabSz="2508250" eaLnBrk="0" hangingPunct="0">
                <a:defRPr>
                  <a:solidFill>
                    <a:schemeClr val="tx1"/>
                  </a:solidFill>
                  <a:latin typeface="Arial" panose="020B0604020202020204" pitchFamily="34" charset="0"/>
                </a:defRPr>
              </a:lvl2pPr>
              <a:lvl3pPr marL="1143000" indent="-228600" defTabSz="2508250" eaLnBrk="0" hangingPunct="0">
                <a:defRPr>
                  <a:solidFill>
                    <a:schemeClr val="tx1"/>
                  </a:solidFill>
                  <a:latin typeface="Arial" panose="020B0604020202020204" pitchFamily="34" charset="0"/>
                </a:defRPr>
              </a:lvl3pPr>
              <a:lvl4pPr marL="1600200" indent="-228600" defTabSz="2508250" eaLnBrk="0" hangingPunct="0">
                <a:defRPr>
                  <a:solidFill>
                    <a:schemeClr val="tx1"/>
                  </a:solidFill>
                  <a:latin typeface="Arial" panose="020B0604020202020204" pitchFamily="34" charset="0"/>
                </a:defRPr>
              </a:lvl4pPr>
              <a:lvl5pPr marL="2057400" indent="-228600" defTabSz="2508250" eaLnBrk="0" hangingPunct="0">
                <a:defRPr>
                  <a:solidFill>
                    <a:schemeClr val="tx1"/>
                  </a:solidFill>
                  <a:latin typeface="Arial" panose="020B0604020202020204" pitchFamily="34" charset="0"/>
                </a:defRPr>
              </a:lvl5pPr>
              <a:lvl6pPr marL="2514600" indent="-228600" defTabSz="2508250" eaLnBrk="0" fontAlgn="base" hangingPunct="0">
                <a:spcBef>
                  <a:spcPct val="0"/>
                </a:spcBef>
                <a:spcAft>
                  <a:spcPct val="0"/>
                </a:spcAft>
                <a:defRPr>
                  <a:solidFill>
                    <a:schemeClr val="tx1"/>
                  </a:solidFill>
                  <a:latin typeface="Arial" panose="020B0604020202020204" pitchFamily="34" charset="0"/>
                </a:defRPr>
              </a:lvl6pPr>
              <a:lvl7pPr marL="2971800" indent="-228600" defTabSz="2508250" eaLnBrk="0" fontAlgn="base" hangingPunct="0">
                <a:spcBef>
                  <a:spcPct val="0"/>
                </a:spcBef>
                <a:spcAft>
                  <a:spcPct val="0"/>
                </a:spcAft>
                <a:defRPr>
                  <a:solidFill>
                    <a:schemeClr val="tx1"/>
                  </a:solidFill>
                  <a:latin typeface="Arial" panose="020B0604020202020204" pitchFamily="34" charset="0"/>
                </a:defRPr>
              </a:lvl7pPr>
              <a:lvl8pPr marL="3429000" indent="-228600" defTabSz="2508250" eaLnBrk="0" fontAlgn="base" hangingPunct="0">
                <a:spcBef>
                  <a:spcPct val="0"/>
                </a:spcBef>
                <a:spcAft>
                  <a:spcPct val="0"/>
                </a:spcAft>
                <a:defRPr>
                  <a:solidFill>
                    <a:schemeClr val="tx1"/>
                  </a:solidFill>
                  <a:latin typeface="Arial" panose="020B0604020202020204" pitchFamily="34" charset="0"/>
                </a:defRPr>
              </a:lvl8pPr>
              <a:lvl9pPr marL="3886200" indent="-228600" defTabSz="250825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sz="4900"/>
            </a:p>
          </p:txBody>
        </p:sp>
        <p:sp>
          <p:nvSpPr>
            <p:cNvPr id="18439" name="Text Box 7">
              <a:extLst>
                <a:ext uri="{FF2B5EF4-FFF2-40B4-BE49-F238E27FC236}">
                  <a16:creationId xmlns:a16="http://schemas.microsoft.com/office/drawing/2014/main" id="{D0F1D799-26C0-4E74-8A86-CF51D67EAFD9}"/>
                </a:ext>
              </a:extLst>
            </p:cNvPr>
            <p:cNvSpPr txBox="1">
              <a:spLocks noChangeArrowheads="1"/>
            </p:cNvSpPr>
            <p:nvPr/>
          </p:nvSpPr>
          <p:spPr bwMode="auto">
            <a:xfrm>
              <a:off x="2498725" y="1647825"/>
              <a:ext cx="3622675"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en-US" sz="1600"/>
                <a:t>Distributed model reference</a:t>
              </a:r>
            </a:p>
          </p:txBody>
        </p:sp>
        <p:sp>
          <p:nvSpPr>
            <p:cNvPr id="18440" name="Text Box 13">
              <a:extLst>
                <a:ext uri="{FF2B5EF4-FFF2-40B4-BE49-F238E27FC236}">
                  <a16:creationId xmlns:a16="http://schemas.microsoft.com/office/drawing/2014/main" id="{C8872F29-85BF-4F2A-998C-3EDBF54DCEB4}"/>
                </a:ext>
              </a:extLst>
            </p:cNvPr>
            <p:cNvSpPr txBox="1">
              <a:spLocks noChangeArrowheads="1"/>
            </p:cNvSpPr>
            <p:nvPr/>
          </p:nvSpPr>
          <p:spPr bwMode="auto">
            <a:xfrm>
              <a:off x="2489200" y="2038350"/>
              <a:ext cx="362267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en-US" sz="1600"/>
                <a:t>Accumulation factor</a:t>
              </a:r>
              <a:r>
                <a:rPr lang="en-US" altLang="en-US" sz="2000"/>
                <a:t>, </a:t>
              </a:r>
              <a:r>
                <a:rPr lang="en-US" altLang="en-US" sz="1600">
                  <a:sym typeface="Symbol" panose="05050102010706020507" pitchFamily="18" charset="2"/>
                </a:rPr>
                <a:t></a:t>
              </a:r>
            </a:p>
          </p:txBody>
        </p:sp>
        <p:sp>
          <p:nvSpPr>
            <p:cNvPr id="18441" name="Rectangle 14">
              <a:extLst>
                <a:ext uri="{FF2B5EF4-FFF2-40B4-BE49-F238E27FC236}">
                  <a16:creationId xmlns:a16="http://schemas.microsoft.com/office/drawing/2014/main" id="{9850628D-CB4E-429F-892F-CBD7768B8F06}"/>
                </a:ext>
              </a:extLst>
            </p:cNvPr>
            <p:cNvSpPr>
              <a:spLocks noChangeArrowheads="1"/>
            </p:cNvSpPr>
            <p:nvPr/>
          </p:nvSpPr>
          <p:spPr bwMode="auto">
            <a:xfrm>
              <a:off x="2479675" y="2309813"/>
              <a:ext cx="2168525" cy="825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1600">
                  <a:sym typeface="Symbol" panose="05050102010706020507" pitchFamily="18" charset="2"/>
                </a:rPr>
                <a:t>Peak accumulation </a:t>
              </a:r>
            </a:p>
            <a:p>
              <a:pPr eaLnBrk="1" hangingPunct="1"/>
              <a:r>
                <a:rPr lang="en-US" altLang="en-US" sz="1600">
                  <a:sym typeface="Symbol" panose="05050102010706020507" pitchFamily="18" charset="2"/>
                </a:rPr>
                <a:t>regression </a:t>
              </a:r>
            </a:p>
            <a:p>
              <a:pPr eaLnBrk="1" hangingPunct="1"/>
              <a:r>
                <a:rPr lang="en-US" altLang="en-US" sz="1600">
                  <a:sym typeface="Symbol" panose="05050102010706020507" pitchFamily="18" charset="2"/>
                </a:rPr>
                <a:t>combining , z</a:t>
              </a:r>
            </a:p>
          </p:txBody>
        </p:sp>
        <p:sp>
          <p:nvSpPr>
            <p:cNvPr id="18442" name="Text Box 12">
              <a:extLst>
                <a:ext uri="{FF2B5EF4-FFF2-40B4-BE49-F238E27FC236}">
                  <a16:creationId xmlns:a16="http://schemas.microsoft.com/office/drawing/2014/main" id="{B8F1D411-D41E-47A0-839B-F931C620ED6E}"/>
                </a:ext>
              </a:extLst>
            </p:cNvPr>
            <p:cNvSpPr txBox="1">
              <a:spLocks noChangeArrowheads="1"/>
            </p:cNvSpPr>
            <p:nvPr/>
          </p:nvSpPr>
          <p:spPr bwMode="auto">
            <a:xfrm>
              <a:off x="2498725" y="1871663"/>
              <a:ext cx="3622675"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en-US" sz="1600"/>
                <a:t>Elevation, z</a:t>
              </a:r>
            </a:p>
          </p:txBody>
        </p:sp>
      </p:grpSp>
    </p:spTree>
  </p:cSld>
  <p:clrMapOvr>
    <a:overrideClrMapping bg1="lt1" tx1="dk1" bg2="lt2" tx2="dk2" accent1="accent1" accent2="accent2" accent3="accent3" accent4="accent4" accent5="accent5" accent6="accent6" hlink="hlink" folHlink="folHlink"/>
  </p:clrMapOvr>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0">
          <a:blip r:embed="rId4"/>
          <a:srcRect/>
          <a:stretch>
            <a:fillRect/>
          </a:stretch>
        </a:blipFill>
        <a:effectLst/>
      </p:bgPr>
    </p:bg>
    <p:spTree>
      <p:nvGrpSpPr>
        <p:cNvPr id="1" name=""/>
        <p:cNvGrpSpPr/>
        <p:nvPr/>
      </p:nvGrpSpPr>
      <p:grpSpPr>
        <a:xfrm>
          <a:off x="0" y="0"/>
          <a:ext cx="0" cy="0"/>
          <a:chOff x="0" y="0"/>
          <a:chExt cx="0" cy="0"/>
        </a:xfrm>
      </p:grpSpPr>
      <p:sp>
        <p:nvSpPr>
          <p:cNvPr id="19458" name="Rectangle 4">
            <a:extLst>
              <a:ext uri="{FF2B5EF4-FFF2-40B4-BE49-F238E27FC236}">
                <a16:creationId xmlns:a16="http://schemas.microsoft.com/office/drawing/2014/main" id="{3A5BD38B-B5A2-447D-82FE-E56B8459A444}"/>
              </a:ext>
            </a:extLst>
          </p:cNvPr>
          <p:cNvSpPr>
            <a:spLocks noChangeArrowheads="1"/>
          </p:cNvSpPr>
          <p:nvPr/>
        </p:nvSpPr>
        <p:spPr bwMode="auto">
          <a:xfrm>
            <a:off x="1219200" y="1524000"/>
            <a:ext cx="6869113" cy="4441825"/>
          </a:xfrm>
          <a:prstGeom prst="rect">
            <a:avLst/>
          </a:prstGeom>
          <a:solidFill>
            <a:schemeClr val="bg1"/>
          </a:solidFill>
          <a:ln w="9525" algn="ctr">
            <a:solidFill>
              <a:schemeClr val="bg1"/>
            </a:solidFill>
            <a:round/>
            <a:headEnd/>
            <a:tailEnd/>
          </a:ln>
        </p:spPr>
        <p:txBody>
          <a:bodyPr/>
          <a:lstStyle>
            <a:lvl1pPr defTabSz="2508250" eaLnBrk="0" hangingPunct="0">
              <a:defRPr>
                <a:solidFill>
                  <a:schemeClr val="tx1"/>
                </a:solidFill>
                <a:latin typeface="Arial" panose="020B0604020202020204" pitchFamily="34" charset="0"/>
              </a:defRPr>
            </a:lvl1pPr>
            <a:lvl2pPr marL="742950" indent="-285750" defTabSz="2508250" eaLnBrk="0" hangingPunct="0">
              <a:defRPr>
                <a:solidFill>
                  <a:schemeClr val="tx1"/>
                </a:solidFill>
                <a:latin typeface="Arial" panose="020B0604020202020204" pitchFamily="34" charset="0"/>
              </a:defRPr>
            </a:lvl2pPr>
            <a:lvl3pPr marL="1143000" indent="-228600" defTabSz="2508250" eaLnBrk="0" hangingPunct="0">
              <a:defRPr>
                <a:solidFill>
                  <a:schemeClr val="tx1"/>
                </a:solidFill>
                <a:latin typeface="Arial" panose="020B0604020202020204" pitchFamily="34" charset="0"/>
              </a:defRPr>
            </a:lvl3pPr>
            <a:lvl4pPr marL="1600200" indent="-228600" defTabSz="2508250" eaLnBrk="0" hangingPunct="0">
              <a:defRPr>
                <a:solidFill>
                  <a:schemeClr val="tx1"/>
                </a:solidFill>
                <a:latin typeface="Arial" panose="020B0604020202020204" pitchFamily="34" charset="0"/>
              </a:defRPr>
            </a:lvl4pPr>
            <a:lvl5pPr marL="2057400" indent="-228600" defTabSz="2508250" eaLnBrk="0" hangingPunct="0">
              <a:defRPr>
                <a:solidFill>
                  <a:schemeClr val="tx1"/>
                </a:solidFill>
                <a:latin typeface="Arial" panose="020B0604020202020204" pitchFamily="34" charset="0"/>
              </a:defRPr>
            </a:lvl5pPr>
            <a:lvl6pPr marL="2514600" indent="-228600" defTabSz="2508250" eaLnBrk="0" fontAlgn="base" hangingPunct="0">
              <a:spcBef>
                <a:spcPct val="0"/>
              </a:spcBef>
              <a:spcAft>
                <a:spcPct val="0"/>
              </a:spcAft>
              <a:defRPr>
                <a:solidFill>
                  <a:schemeClr val="tx1"/>
                </a:solidFill>
                <a:latin typeface="Arial" panose="020B0604020202020204" pitchFamily="34" charset="0"/>
              </a:defRPr>
            </a:lvl6pPr>
            <a:lvl7pPr marL="2971800" indent="-228600" defTabSz="2508250" eaLnBrk="0" fontAlgn="base" hangingPunct="0">
              <a:spcBef>
                <a:spcPct val="0"/>
              </a:spcBef>
              <a:spcAft>
                <a:spcPct val="0"/>
              </a:spcAft>
              <a:defRPr>
                <a:solidFill>
                  <a:schemeClr val="tx1"/>
                </a:solidFill>
                <a:latin typeface="Arial" panose="020B0604020202020204" pitchFamily="34" charset="0"/>
              </a:defRPr>
            </a:lvl7pPr>
            <a:lvl8pPr marL="3429000" indent="-228600" defTabSz="2508250" eaLnBrk="0" fontAlgn="base" hangingPunct="0">
              <a:spcBef>
                <a:spcPct val="0"/>
              </a:spcBef>
              <a:spcAft>
                <a:spcPct val="0"/>
              </a:spcAft>
              <a:defRPr>
                <a:solidFill>
                  <a:schemeClr val="tx1"/>
                </a:solidFill>
                <a:latin typeface="Arial" panose="020B0604020202020204" pitchFamily="34" charset="0"/>
              </a:defRPr>
            </a:lvl8pPr>
            <a:lvl9pPr marL="3886200" indent="-228600" defTabSz="250825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sz="4900"/>
          </a:p>
        </p:txBody>
      </p:sp>
      <p:sp>
        <p:nvSpPr>
          <p:cNvPr id="19459" name="Rectangle 2">
            <a:extLst>
              <a:ext uri="{FF2B5EF4-FFF2-40B4-BE49-F238E27FC236}">
                <a16:creationId xmlns:a16="http://schemas.microsoft.com/office/drawing/2014/main" id="{67CEF913-FF77-42BF-89D3-13859A669F6F}"/>
              </a:ext>
            </a:extLst>
          </p:cNvPr>
          <p:cNvSpPr>
            <a:spLocks noGrp="1" noChangeArrowheads="1"/>
          </p:cNvSpPr>
          <p:nvPr>
            <p:ph type="title"/>
          </p:nvPr>
        </p:nvSpPr>
        <p:spPr/>
        <p:txBody>
          <a:bodyPr/>
          <a:lstStyle/>
          <a:p>
            <a:r>
              <a:rPr lang="en-US" altLang="en-US"/>
              <a:t>Time Stability of Depletion Curves</a:t>
            </a:r>
          </a:p>
        </p:txBody>
      </p:sp>
      <p:pic>
        <p:nvPicPr>
          <p:cNvPr id="19460" name="Picture 4">
            <a:extLst>
              <a:ext uri="{FF2B5EF4-FFF2-40B4-BE49-F238E27FC236}">
                <a16:creationId xmlns:a16="http://schemas.microsoft.com/office/drawing/2014/main" id="{88177F25-2FD5-457B-98E1-A63E8D5FE94F}"/>
              </a:ext>
            </a:extLst>
          </p:cNvPr>
          <p:cNvPicPr>
            <a:picLocks noChangeAspect="1" noChangeArrowheads="1"/>
          </p:cNvPicPr>
          <p:nvPr/>
        </p:nvPicPr>
        <p:blipFill>
          <a:blip r:embed="rId5">
            <a:extLst>
              <a:ext uri="{28A0092B-C50C-407E-A947-70E740481C1C}">
                <a14:useLocalDpi xmlns:a14="http://schemas.microsoft.com/office/drawing/2010/main" val="0"/>
              </a:ext>
            </a:extLst>
          </a:blip>
          <a:srcRect t="3165"/>
          <a:stretch>
            <a:fillRect/>
          </a:stretch>
        </p:blipFill>
        <p:spPr bwMode="auto">
          <a:xfrm>
            <a:off x="1143000" y="1524000"/>
            <a:ext cx="6934200" cy="4595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461" name="Rectangle 5">
            <a:extLst>
              <a:ext uri="{FF2B5EF4-FFF2-40B4-BE49-F238E27FC236}">
                <a16:creationId xmlns:a16="http://schemas.microsoft.com/office/drawing/2014/main" id="{C3655E2E-F15F-407F-8A74-23C72CDBDD1D}"/>
              </a:ext>
            </a:extLst>
          </p:cNvPr>
          <p:cNvSpPr>
            <a:spLocks noChangeArrowheads="1"/>
          </p:cNvSpPr>
          <p:nvPr/>
        </p:nvSpPr>
        <p:spPr bwMode="auto">
          <a:xfrm rot="10800000" flipV="1">
            <a:off x="685800" y="6019800"/>
            <a:ext cx="73152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1" tIns="45715" rIns="91431" bIns="45715" anchor="ct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en-US"/>
              <a:t>Depletion curves from several years of data at Upper Sheep Creek (data provided by K. Cooley) </a:t>
            </a:r>
          </a:p>
        </p:txBody>
      </p:sp>
    </p:spTree>
  </p:cSld>
  <p:clrMapOvr>
    <a:overrideClrMapping bg1="lt1" tx1="dk1" bg2="lt2" tx2="dk2" accent1="accent1" accent2="accent2" accent3="accent3" accent4="accent4" accent5="accent5" accent6="accent6" hlink="hlink" folHlink="folHlink"/>
  </p:clrMapOvr>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20482" name="Rectangle 2">
            <a:extLst>
              <a:ext uri="{FF2B5EF4-FFF2-40B4-BE49-F238E27FC236}">
                <a16:creationId xmlns:a16="http://schemas.microsoft.com/office/drawing/2014/main" id="{DA13C1AC-8282-485C-99F9-58E077CD56B0}"/>
              </a:ext>
            </a:extLst>
          </p:cNvPr>
          <p:cNvSpPr>
            <a:spLocks noGrp="1" noChangeArrowheads="1"/>
          </p:cNvSpPr>
          <p:nvPr>
            <p:ph type="title"/>
          </p:nvPr>
        </p:nvSpPr>
        <p:spPr>
          <a:xfrm>
            <a:off x="685800" y="152400"/>
            <a:ext cx="7772400" cy="685800"/>
          </a:xfrm>
        </p:spPr>
        <p:txBody>
          <a:bodyPr/>
          <a:lstStyle/>
          <a:p>
            <a:r>
              <a:rPr lang="en-US" altLang="en-US" sz="3600"/>
              <a:t>Conclusions</a:t>
            </a:r>
          </a:p>
        </p:txBody>
      </p:sp>
      <p:sp>
        <p:nvSpPr>
          <p:cNvPr id="20483" name="Rectangle 3">
            <a:extLst>
              <a:ext uri="{FF2B5EF4-FFF2-40B4-BE49-F238E27FC236}">
                <a16:creationId xmlns:a16="http://schemas.microsoft.com/office/drawing/2014/main" id="{792D3ABE-D188-4ADC-842A-E8EE773C6415}"/>
              </a:ext>
            </a:extLst>
          </p:cNvPr>
          <p:cNvSpPr>
            <a:spLocks noGrp="1" noChangeArrowheads="1"/>
          </p:cNvSpPr>
          <p:nvPr>
            <p:ph idx="1"/>
          </p:nvPr>
        </p:nvSpPr>
        <p:spPr>
          <a:xfrm>
            <a:off x="381000" y="1295400"/>
            <a:ext cx="8077200" cy="5257800"/>
          </a:xfrm>
        </p:spPr>
        <p:txBody>
          <a:bodyPr/>
          <a:lstStyle/>
          <a:p>
            <a:pPr>
              <a:lnSpc>
                <a:spcPct val="80000"/>
              </a:lnSpc>
            </a:pPr>
            <a:r>
              <a:rPr lang="en-US" altLang="en-US" sz="2800"/>
              <a:t>Able to obtain satisfactory results from a parsimonious </a:t>
            </a:r>
            <a:r>
              <a:rPr lang="en-US" altLang="en-US" sz="2800">
                <a:solidFill>
                  <a:srgbClr val="FF0000"/>
                </a:solidFill>
              </a:rPr>
              <a:t>one layer model </a:t>
            </a:r>
            <a:r>
              <a:rPr lang="en-US" altLang="en-US" sz="2800"/>
              <a:t>that is efficient for distributed application over a watershed</a:t>
            </a:r>
          </a:p>
          <a:p>
            <a:pPr>
              <a:lnSpc>
                <a:spcPct val="80000"/>
              </a:lnSpc>
            </a:pPr>
            <a:r>
              <a:rPr lang="en-US" altLang="en-US" sz="2800">
                <a:solidFill>
                  <a:srgbClr val="FF0000"/>
                </a:solidFill>
              </a:rPr>
              <a:t>Modified force restore </a:t>
            </a:r>
            <a:r>
              <a:rPr lang="en-US" altLang="en-US" sz="2800"/>
              <a:t>approach works well as a parameterization for snow surface temperature</a:t>
            </a:r>
          </a:p>
          <a:p>
            <a:pPr>
              <a:lnSpc>
                <a:spcPct val="80000"/>
              </a:lnSpc>
            </a:pPr>
            <a:r>
              <a:rPr lang="en-US" altLang="en-US" sz="2800">
                <a:solidFill>
                  <a:srgbClr val="FF0000"/>
                </a:solidFill>
              </a:rPr>
              <a:t>Refreezing heat conduction </a:t>
            </a:r>
            <a:r>
              <a:rPr lang="en-US" altLang="en-US" sz="2800"/>
              <a:t>scheme improves modeling of the heat loss during the melting/refreezing period</a:t>
            </a:r>
          </a:p>
          <a:p>
            <a:pPr>
              <a:lnSpc>
                <a:spcPct val="80000"/>
              </a:lnSpc>
            </a:pPr>
            <a:r>
              <a:rPr lang="en-US" altLang="en-US" sz="2800"/>
              <a:t>The </a:t>
            </a:r>
            <a:r>
              <a:rPr lang="en-US" altLang="en-US" sz="2800">
                <a:solidFill>
                  <a:srgbClr val="FF0000"/>
                </a:solidFill>
              </a:rPr>
              <a:t>depletion curve approach </a:t>
            </a:r>
            <a:r>
              <a:rPr lang="en-US" altLang="en-US" sz="2800"/>
              <a:t>is an effective parameterization for spatial (subgrid) variability (</a:t>
            </a:r>
            <a:r>
              <a:rPr lang="en-US" altLang="en-US" sz="2800">
                <a:solidFill>
                  <a:srgbClr val="FF0000"/>
                </a:solidFill>
              </a:rPr>
              <a:t>but is empirical </a:t>
            </a:r>
            <a:r>
              <a:rPr lang="en-US" altLang="en-US" sz="2800"/>
              <a:t>so may not be stable under climate/land use changes)</a:t>
            </a:r>
          </a:p>
        </p:txBody>
      </p:sp>
    </p:spTree>
  </p:cSld>
  <p:clrMapOvr>
    <a:overrideClrMapping bg1="lt1" tx1="dk1" bg2="lt2" tx2="dk2" accent1="accent1" accent2="accent2" accent3="accent3" accent4="accent4" accent5="accent5" accent6="accent6" hlink="hlink" folHlink="folHlink"/>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C5196A60-3582-44A4-90E5-B50630BB10A4}"/>
              </a:ext>
            </a:extLst>
          </p:cNvPr>
          <p:cNvSpPr>
            <a:spLocks noGrp="1"/>
          </p:cNvSpPr>
          <p:nvPr>
            <p:ph type="title"/>
          </p:nvPr>
        </p:nvSpPr>
        <p:spPr>
          <a:xfrm flipH="1">
            <a:off x="604838" y="498475"/>
            <a:ext cx="8085137" cy="1216025"/>
          </a:xfrm>
        </p:spPr>
        <p:txBody>
          <a:bodyPr rtlCol="0">
            <a:normAutofit fontScale="90000"/>
          </a:bodyPr>
          <a:lstStyle/>
          <a:p>
            <a:pPr defTabSz="914118" fontAlgn="auto">
              <a:spcAft>
                <a:spcPts val="0"/>
              </a:spcAft>
              <a:defRPr/>
            </a:pPr>
            <a:r>
              <a:rPr lang="en-US" dirty="0"/>
              <a:t>Why a simple, physically based snowmelt model</a:t>
            </a:r>
          </a:p>
        </p:txBody>
      </p:sp>
      <p:sp>
        <p:nvSpPr>
          <p:cNvPr id="8195" name="Content Placeholder 6">
            <a:extLst>
              <a:ext uri="{FF2B5EF4-FFF2-40B4-BE49-F238E27FC236}">
                <a16:creationId xmlns:a16="http://schemas.microsoft.com/office/drawing/2014/main" id="{34F51D17-F11F-49C7-9BEB-FCC542F96C0E}"/>
              </a:ext>
            </a:extLst>
          </p:cNvPr>
          <p:cNvSpPr>
            <a:spLocks noGrp="1"/>
          </p:cNvSpPr>
          <p:nvPr>
            <p:ph idx="1"/>
          </p:nvPr>
        </p:nvSpPr>
        <p:spPr>
          <a:xfrm>
            <a:off x="457200" y="1998663"/>
            <a:ext cx="8229600" cy="4527550"/>
          </a:xfrm>
        </p:spPr>
        <p:txBody>
          <a:bodyPr/>
          <a:lstStyle/>
          <a:p>
            <a:r>
              <a:rPr lang="en-US" altLang="en-US"/>
              <a:t>Physically based</a:t>
            </a:r>
          </a:p>
          <a:p>
            <a:pPr lvl="1"/>
            <a:r>
              <a:rPr lang="en-US" altLang="en-US" sz="2400"/>
              <a:t>Predictive capability in changed settings</a:t>
            </a:r>
          </a:p>
          <a:p>
            <a:pPr lvl="1"/>
            <a:r>
              <a:rPr lang="en-US" altLang="en-US" sz="2400"/>
              <a:t>Get sensitivities to changes right</a:t>
            </a:r>
          </a:p>
          <a:p>
            <a:r>
              <a:rPr lang="en-US" altLang="en-US"/>
              <a:t>Simple</a:t>
            </a:r>
          </a:p>
          <a:p>
            <a:pPr lvl="1"/>
            <a:r>
              <a:rPr lang="en-US" altLang="en-US" sz="2400"/>
              <a:t>Avoid assumptions and parameterizations that make no difference</a:t>
            </a:r>
          </a:p>
          <a:p>
            <a:pPr lvl="1"/>
            <a:r>
              <a:rPr lang="en-US" altLang="en-US" sz="2400"/>
              <a:t>Computational efficiency and feasibility</a:t>
            </a:r>
          </a:p>
        </p:txBody>
      </p:sp>
    </p:spTree>
  </p:cSld>
  <p:clrMapOvr>
    <a:overrideClrMapping bg1="lt1" tx1="dk1" bg2="lt2" tx2="dk2" accent1="accent1" accent2="accent2" accent3="accent3" accent4="accent4" accent5="accent5" accent6="accent6" hlink="hlink" folHlink="folHlink"/>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BC0BF3-0ADF-435B-8CE2-B207D930EC5E}"/>
              </a:ext>
            </a:extLst>
          </p:cNvPr>
          <p:cNvSpPr>
            <a:spLocks noGrp="1"/>
          </p:cNvSpPr>
          <p:nvPr>
            <p:ph type="title"/>
          </p:nvPr>
        </p:nvSpPr>
        <p:spPr/>
        <p:txBody>
          <a:bodyPr rtlCol="0">
            <a:normAutofit fontScale="90000"/>
          </a:bodyPr>
          <a:lstStyle/>
          <a:p>
            <a:pPr defTabSz="914118" fontAlgn="auto">
              <a:spcAft>
                <a:spcPts val="0"/>
              </a:spcAft>
              <a:defRPr/>
            </a:pPr>
            <a:r>
              <a:rPr lang="en-US" dirty="0"/>
              <a:t>Utah Energy Balance Model design considerations</a:t>
            </a:r>
          </a:p>
        </p:txBody>
      </p:sp>
      <p:sp>
        <p:nvSpPr>
          <p:cNvPr id="9219" name="Content Placeholder 2">
            <a:extLst>
              <a:ext uri="{FF2B5EF4-FFF2-40B4-BE49-F238E27FC236}">
                <a16:creationId xmlns:a16="http://schemas.microsoft.com/office/drawing/2014/main" id="{3D667CE4-FFE7-46B7-A799-C8382754AB48}"/>
              </a:ext>
            </a:extLst>
          </p:cNvPr>
          <p:cNvSpPr>
            <a:spLocks noGrp="1"/>
          </p:cNvSpPr>
          <p:nvPr>
            <p:ph idx="1"/>
          </p:nvPr>
        </p:nvSpPr>
        <p:spPr>
          <a:xfrm>
            <a:off x="269875" y="1525588"/>
            <a:ext cx="8724900" cy="4525962"/>
          </a:xfrm>
        </p:spPr>
        <p:txBody>
          <a:bodyPr/>
          <a:lstStyle/>
          <a:p>
            <a:r>
              <a:rPr lang="en-US" altLang="en-US" sz="2400">
                <a:solidFill>
                  <a:srgbClr val="00B0F0"/>
                </a:solidFill>
              </a:rPr>
              <a:t>Physically based </a:t>
            </a:r>
            <a:r>
              <a:rPr lang="en-US" altLang="en-US" sz="2400"/>
              <a:t>calculation of snow energy balance.</a:t>
            </a:r>
          </a:p>
          <a:p>
            <a:r>
              <a:rPr lang="en-US" altLang="en-US" sz="2400"/>
              <a:t>Simplicity.  </a:t>
            </a:r>
            <a:r>
              <a:rPr lang="en-US" altLang="en-US" sz="2400">
                <a:solidFill>
                  <a:srgbClr val="00B0F0"/>
                </a:solidFill>
              </a:rPr>
              <a:t>Small number of state variables </a:t>
            </a:r>
            <a:r>
              <a:rPr lang="en-US" altLang="en-US" sz="2400"/>
              <a:t>and adjustable parameters.</a:t>
            </a:r>
          </a:p>
          <a:p>
            <a:r>
              <a:rPr lang="en-US" altLang="en-US" sz="2400">
                <a:solidFill>
                  <a:srgbClr val="00B0F0"/>
                </a:solidFill>
              </a:rPr>
              <a:t>Transportable</a:t>
            </a:r>
            <a:r>
              <a:rPr lang="en-US" altLang="en-US" sz="2400"/>
              <a:t>.  Applicable without calibration at different locations.</a:t>
            </a:r>
          </a:p>
          <a:p>
            <a:r>
              <a:rPr lang="en-US" altLang="en-US" sz="2400"/>
              <a:t>Match </a:t>
            </a:r>
            <a:r>
              <a:rPr lang="en-US" altLang="en-US" sz="2400">
                <a:solidFill>
                  <a:srgbClr val="FF0000"/>
                </a:solidFill>
              </a:rPr>
              <a:t>diurnal cycle </a:t>
            </a:r>
            <a:r>
              <a:rPr lang="en-US" altLang="en-US" sz="2400"/>
              <a:t>of melt outflow rates</a:t>
            </a:r>
          </a:p>
          <a:p>
            <a:r>
              <a:rPr lang="en-US" altLang="en-US" sz="2400"/>
              <a:t>Match overall </a:t>
            </a:r>
            <a:r>
              <a:rPr lang="en-US" altLang="en-US" sz="2400">
                <a:solidFill>
                  <a:srgbClr val="FF0000"/>
                </a:solidFill>
              </a:rPr>
              <a:t>accumulation and ablation </a:t>
            </a:r>
            <a:r>
              <a:rPr lang="en-US" altLang="en-US" sz="2400"/>
              <a:t>for water balance.</a:t>
            </a:r>
          </a:p>
          <a:p>
            <a:r>
              <a:rPr lang="en-US" altLang="en-US" sz="2400">
                <a:solidFill>
                  <a:srgbClr val="FF0000"/>
                </a:solidFill>
              </a:rPr>
              <a:t>Distributed</a:t>
            </a:r>
            <a:r>
              <a:rPr lang="en-US" altLang="en-US" sz="2400"/>
              <a:t> by application over a spatial grid.</a:t>
            </a:r>
          </a:p>
          <a:p>
            <a:r>
              <a:rPr lang="en-US" altLang="en-US" sz="2400"/>
              <a:t>Subgrid variability using </a:t>
            </a:r>
            <a:r>
              <a:rPr lang="en-US" altLang="en-US" sz="2400">
                <a:solidFill>
                  <a:srgbClr val="FF0000"/>
                </a:solidFill>
              </a:rPr>
              <a:t>depletion curve </a:t>
            </a:r>
            <a:r>
              <a:rPr lang="en-US" altLang="en-US" sz="2400"/>
              <a:t>approach.</a:t>
            </a:r>
          </a:p>
          <a:p>
            <a:r>
              <a:rPr lang="en-US" altLang="en-US" sz="2400"/>
              <a:t>Spatial variability due to wind blown </a:t>
            </a:r>
            <a:r>
              <a:rPr lang="en-US" altLang="en-US" sz="2400">
                <a:solidFill>
                  <a:srgbClr val="FF0000"/>
                </a:solidFill>
              </a:rPr>
              <a:t>snow drifting</a:t>
            </a:r>
          </a:p>
          <a:p>
            <a:r>
              <a:rPr lang="en-US" altLang="en-US" sz="2400"/>
              <a:t>(Effects of </a:t>
            </a:r>
            <a:r>
              <a:rPr lang="en-US" altLang="en-US" sz="2400">
                <a:solidFill>
                  <a:srgbClr val="FF0000"/>
                </a:solidFill>
              </a:rPr>
              <a:t>vegetation</a:t>
            </a:r>
            <a:r>
              <a:rPr lang="en-US" altLang="en-US" sz="2400"/>
              <a:t> on interception, radiation, wind fields)</a:t>
            </a:r>
          </a:p>
        </p:txBody>
      </p:sp>
    </p:spTree>
  </p:cSld>
  <p:clrMapOvr>
    <a:overrideClrMapping bg1="lt1" tx1="dk1" bg2="lt2" tx2="dk2" accent1="accent1" accent2="accent2" accent3="accent3" accent4="accent4" accent5="accent5" accent6="accent6" hlink="hlink" folHlink="folHlink"/>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10242" name="Rectangle 2">
            <a:extLst>
              <a:ext uri="{FF2B5EF4-FFF2-40B4-BE49-F238E27FC236}">
                <a16:creationId xmlns:a16="http://schemas.microsoft.com/office/drawing/2014/main" id="{B8B2E6CE-ADCD-4F3E-A544-1726A67BCE88}"/>
              </a:ext>
            </a:extLst>
          </p:cNvPr>
          <p:cNvSpPr>
            <a:spLocks noGrp="1" noChangeArrowheads="1"/>
          </p:cNvSpPr>
          <p:nvPr>
            <p:ph type="title"/>
          </p:nvPr>
        </p:nvSpPr>
        <p:spPr>
          <a:xfrm>
            <a:off x="0" y="127000"/>
            <a:ext cx="9144000" cy="614363"/>
          </a:xfrm>
          <a:noFill/>
        </p:spPr>
        <p:txBody>
          <a:bodyPr lIns="63560" tIns="25424" rIns="63560" bIns="25424"/>
          <a:lstStyle/>
          <a:p>
            <a:pPr defTabSz="958850">
              <a:lnSpc>
                <a:spcPct val="88000"/>
              </a:lnSpc>
            </a:pPr>
            <a:r>
              <a:rPr lang="en-US" altLang="en-US" sz="2800"/>
              <a:t>Point Model Physics and Parameterizations</a:t>
            </a:r>
          </a:p>
        </p:txBody>
      </p:sp>
      <p:sp>
        <p:nvSpPr>
          <p:cNvPr id="10243" name="Rectangle 3">
            <a:extLst>
              <a:ext uri="{FF2B5EF4-FFF2-40B4-BE49-F238E27FC236}">
                <a16:creationId xmlns:a16="http://schemas.microsoft.com/office/drawing/2014/main" id="{7DAC83F8-B354-4C3F-8DA6-2132B30174BA}"/>
              </a:ext>
            </a:extLst>
          </p:cNvPr>
          <p:cNvSpPr>
            <a:spLocks noChangeArrowheads="1"/>
          </p:cNvSpPr>
          <p:nvPr/>
        </p:nvSpPr>
        <p:spPr bwMode="auto">
          <a:xfrm>
            <a:off x="406400" y="4595813"/>
            <a:ext cx="7529513" cy="1539875"/>
          </a:xfrm>
          <a:prstGeom prst="rect">
            <a:avLst/>
          </a:prstGeom>
          <a:solidFill>
            <a:srgbClr val="C5FDFF"/>
          </a:solidFill>
          <a:ln w="12700">
            <a:solidFill>
              <a:schemeClr val="accent2"/>
            </a:solidFill>
            <a:miter lim="800000"/>
            <a:headEnd/>
            <a:tailEnd/>
          </a:ln>
        </p:spPr>
        <p:txBody>
          <a:bodyPr wrap="none" lIns="91577" tIns="45789" rIns="91577" bIns="45789"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10244" name="Line 4">
            <a:extLst>
              <a:ext uri="{FF2B5EF4-FFF2-40B4-BE49-F238E27FC236}">
                <a16:creationId xmlns:a16="http://schemas.microsoft.com/office/drawing/2014/main" id="{3B5A73A3-ECB4-4D9C-9422-83E0FD78D50C}"/>
              </a:ext>
            </a:extLst>
          </p:cNvPr>
          <p:cNvSpPr>
            <a:spLocks noChangeShapeType="1"/>
          </p:cNvSpPr>
          <p:nvPr/>
        </p:nvSpPr>
        <p:spPr bwMode="auto">
          <a:xfrm>
            <a:off x="611188" y="3349625"/>
            <a:ext cx="520700" cy="1182688"/>
          </a:xfrm>
          <a:prstGeom prst="line">
            <a:avLst/>
          </a:prstGeom>
          <a:noFill/>
          <a:ln w="38100">
            <a:solidFill>
              <a:srgbClr val="FC0128"/>
            </a:solidFill>
            <a:round/>
            <a:headEnd/>
            <a:tailEnd type="triangle" w="med" len="med"/>
          </a:ln>
          <a:extLst>
            <a:ext uri="{909E8E84-426E-40DD-AFC4-6F175D3DCCD1}">
              <a14:hiddenFill xmlns:a14="http://schemas.microsoft.com/office/drawing/2010/main">
                <a:noFill/>
              </a14:hiddenFill>
            </a:ext>
          </a:extLst>
        </p:spPr>
        <p:txBody>
          <a:bodyPr wrap="none" lIns="91577" tIns="45789" rIns="91577" bIns="45789" anchor="ctr"/>
          <a:lstStyle/>
          <a:p>
            <a:endParaRPr lang="en-US"/>
          </a:p>
        </p:txBody>
      </p:sp>
      <p:sp>
        <p:nvSpPr>
          <p:cNvPr id="10245" name="Line 5">
            <a:extLst>
              <a:ext uri="{FF2B5EF4-FFF2-40B4-BE49-F238E27FC236}">
                <a16:creationId xmlns:a16="http://schemas.microsoft.com/office/drawing/2014/main" id="{CB80AA82-C2F3-488D-99FE-E326FB5B21E7}"/>
              </a:ext>
            </a:extLst>
          </p:cNvPr>
          <p:cNvSpPr>
            <a:spLocks noChangeShapeType="1"/>
          </p:cNvSpPr>
          <p:nvPr/>
        </p:nvSpPr>
        <p:spPr bwMode="auto">
          <a:xfrm flipV="1">
            <a:off x="1208088" y="3336925"/>
            <a:ext cx="393700" cy="1144588"/>
          </a:xfrm>
          <a:prstGeom prst="line">
            <a:avLst/>
          </a:prstGeom>
          <a:noFill/>
          <a:ln w="38100">
            <a:solidFill>
              <a:srgbClr val="FC0128"/>
            </a:solidFill>
            <a:round/>
            <a:headEnd/>
            <a:tailEnd type="triangle" w="med" len="med"/>
          </a:ln>
          <a:extLst>
            <a:ext uri="{909E8E84-426E-40DD-AFC4-6F175D3DCCD1}">
              <a14:hiddenFill xmlns:a14="http://schemas.microsoft.com/office/drawing/2010/main">
                <a:noFill/>
              </a14:hiddenFill>
            </a:ext>
          </a:extLst>
        </p:spPr>
        <p:txBody>
          <a:bodyPr wrap="none" lIns="91577" tIns="45789" rIns="91577" bIns="45789" anchor="ctr"/>
          <a:lstStyle/>
          <a:p>
            <a:endParaRPr lang="en-US"/>
          </a:p>
        </p:txBody>
      </p:sp>
      <p:sp>
        <p:nvSpPr>
          <p:cNvPr id="10246" name="Line 6">
            <a:extLst>
              <a:ext uri="{FF2B5EF4-FFF2-40B4-BE49-F238E27FC236}">
                <a16:creationId xmlns:a16="http://schemas.microsoft.com/office/drawing/2014/main" id="{A6BAB8B6-C9B7-44D9-B9C4-B96FA6AE0E77}"/>
              </a:ext>
            </a:extLst>
          </p:cNvPr>
          <p:cNvSpPr>
            <a:spLocks noChangeShapeType="1"/>
          </p:cNvSpPr>
          <p:nvPr/>
        </p:nvSpPr>
        <p:spPr bwMode="auto">
          <a:xfrm>
            <a:off x="2638425" y="3324225"/>
            <a:ext cx="0" cy="1169988"/>
          </a:xfrm>
          <a:prstGeom prst="line">
            <a:avLst/>
          </a:prstGeom>
          <a:noFill/>
          <a:ln w="38100">
            <a:solidFill>
              <a:srgbClr val="FC0128"/>
            </a:solidFill>
            <a:round/>
            <a:headEnd/>
            <a:tailEnd type="triangle" w="med" len="med"/>
          </a:ln>
          <a:extLst>
            <a:ext uri="{909E8E84-426E-40DD-AFC4-6F175D3DCCD1}">
              <a14:hiddenFill xmlns:a14="http://schemas.microsoft.com/office/drawing/2010/main">
                <a:noFill/>
              </a14:hiddenFill>
            </a:ext>
          </a:extLst>
        </p:spPr>
        <p:txBody>
          <a:bodyPr wrap="none" lIns="91577" tIns="45789" rIns="91577" bIns="45789" anchor="ctr"/>
          <a:lstStyle/>
          <a:p>
            <a:endParaRPr lang="en-US"/>
          </a:p>
        </p:txBody>
      </p:sp>
      <p:sp>
        <p:nvSpPr>
          <p:cNvPr id="10247" name="Line 7">
            <a:extLst>
              <a:ext uri="{FF2B5EF4-FFF2-40B4-BE49-F238E27FC236}">
                <a16:creationId xmlns:a16="http://schemas.microsoft.com/office/drawing/2014/main" id="{1D0E584C-CDA4-43BB-8812-33C9341769A7}"/>
              </a:ext>
            </a:extLst>
          </p:cNvPr>
          <p:cNvSpPr>
            <a:spLocks noChangeShapeType="1"/>
          </p:cNvSpPr>
          <p:nvPr/>
        </p:nvSpPr>
        <p:spPr bwMode="auto">
          <a:xfrm>
            <a:off x="3148013" y="3311525"/>
            <a:ext cx="0" cy="1144588"/>
          </a:xfrm>
          <a:prstGeom prst="line">
            <a:avLst/>
          </a:prstGeom>
          <a:noFill/>
          <a:ln w="38100">
            <a:solidFill>
              <a:srgbClr val="FC0128"/>
            </a:solidFill>
            <a:round/>
            <a:headEnd/>
            <a:tailEnd type="triangle" w="med" len="med"/>
          </a:ln>
          <a:extLst>
            <a:ext uri="{909E8E84-426E-40DD-AFC4-6F175D3DCCD1}">
              <a14:hiddenFill xmlns:a14="http://schemas.microsoft.com/office/drawing/2010/main">
                <a:noFill/>
              </a14:hiddenFill>
            </a:ext>
          </a:extLst>
        </p:spPr>
        <p:txBody>
          <a:bodyPr wrap="none" lIns="91577" tIns="45789" rIns="91577" bIns="45789" anchor="ctr"/>
          <a:lstStyle/>
          <a:p>
            <a:endParaRPr lang="en-US"/>
          </a:p>
        </p:txBody>
      </p:sp>
      <p:sp>
        <p:nvSpPr>
          <p:cNvPr id="10248" name="Line 8">
            <a:extLst>
              <a:ext uri="{FF2B5EF4-FFF2-40B4-BE49-F238E27FC236}">
                <a16:creationId xmlns:a16="http://schemas.microsoft.com/office/drawing/2014/main" id="{74E23160-0710-4D10-8F0A-56D439463C5D}"/>
              </a:ext>
            </a:extLst>
          </p:cNvPr>
          <p:cNvSpPr>
            <a:spLocks noChangeShapeType="1"/>
          </p:cNvSpPr>
          <p:nvPr/>
        </p:nvSpPr>
        <p:spPr bwMode="auto">
          <a:xfrm>
            <a:off x="4292600" y="3387725"/>
            <a:ext cx="0" cy="1131888"/>
          </a:xfrm>
          <a:prstGeom prst="line">
            <a:avLst/>
          </a:prstGeom>
          <a:noFill/>
          <a:ln w="38100">
            <a:solidFill>
              <a:srgbClr val="FC0128"/>
            </a:solidFill>
            <a:round/>
            <a:headEnd type="triangle" w="med" len="med"/>
            <a:tailEnd type="triangle" w="med" len="med"/>
          </a:ln>
          <a:extLst>
            <a:ext uri="{909E8E84-426E-40DD-AFC4-6F175D3DCCD1}">
              <a14:hiddenFill xmlns:a14="http://schemas.microsoft.com/office/drawing/2010/main">
                <a:noFill/>
              </a14:hiddenFill>
            </a:ext>
          </a:extLst>
        </p:spPr>
        <p:txBody>
          <a:bodyPr wrap="none" lIns="91577" tIns="45789" rIns="91577" bIns="45789" anchor="ctr"/>
          <a:lstStyle/>
          <a:p>
            <a:endParaRPr lang="en-US"/>
          </a:p>
        </p:txBody>
      </p:sp>
      <p:sp>
        <p:nvSpPr>
          <p:cNvPr id="10249" name="Line 9">
            <a:extLst>
              <a:ext uri="{FF2B5EF4-FFF2-40B4-BE49-F238E27FC236}">
                <a16:creationId xmlns:a16="http://schemas.microsoft.com/office/drawing/2014/main" id="{BCD74C38-DCC2-45A3-8183-7A0A06210768}"/>
              </a:ext>
            </a:extLst>
          </p:cNvPr>
          <p:cNvSpPr>
            <a:spLocks noChangeShapeType="1"/>
          </p:cNvSpPr>
          <p:nvPr/>
        </p:nvSpPr>
        <p:spPr bwMode="auto">
          <a:xfrm>
            <a:off x="6021388" y="3400425"/>
            <a:ext cx="0" cy="1144588"/>
          </a:xfrm>
          <a:prstGeom prst="line">
            <a:avLst/>
          </a:prstGeom>
          <a:noFill/>
          <a:ln w="38100">
            <a:solidFill>
              <a:srgbClr val="FC0128"/>
            </a:solidFill>
            <a:round/>
            <a:headEnd type="triangle" w="med" len="med"/>
            <a:tailEnd type="triangle" w="med" len="med"/>
          </a:ln>
          <a:extLst>
            <a:ext uri="{909E8E84-426E-40DD-AFC4-6F175D3DCCD1}">
              <a14:hiddenFill xmlns:a14="http://schemas.microsoft.com/office/drawing/2010/main">
                <a:noFill/>
              </a14:hiddenFill>
            </a:ext>
          </a:extLst>
        </p:spPr>
        <p:txBody>
          <a:bodyPr wrap="none" lIns="91577" tIns="45789" rIns="91577" bIns="45789" anchor="ctr"/>
          <a:lstStyle/>
          <a:p>
            <a:endParaRPr lang="en-US"/>
          </a:p>
        </p:txBody>
      </p:sp>
      <p:sp>
        <p:nvSpPr>
          <p:cNvPr id="10250" name="Line 10">
            <a:extLst>
              <a:ext uri="{FF2B5EF4-FFF2-40B4-BE49-F238E27FC236}">
                <a16:creationId xmlns:a16="http://schemas.microsoft.com/office/drawing/2014/main" id="{A60CFFBA-CB79-4A1E-BBF6-6B2759585E1C}"/>
              </a:ext>
            </a:extLst>
          </p:cNvPr>
          <p:cNvSpPr>
            <a:spLocks noChangeShapeType="1"/>
          </p:cNvSpPr>
          <p:nvPr/>
        </p:nvSpPr>
        <p:spPr bwMode="auto">
          <a:xfrm flipV="1">
            <a:off x="7178675" y="3400425"/>
            <a:ext cx="0" cy="1144588"/>
          </a:xfrm>
          <a:prstGeom prst="line">
            <a:avLst/>
          </a:prstGeom>
          <a:noFill/>
          <a:ln w="38100">
            <a:solidFill>
              <a:srgbClr val="FC0128"/>
            </a:solidFill>
            <a:round/>
            <a:headEnd/>
            <a:tailEnd type="triangle" w="med" len="med"/>
          </a:ln>
          <a:extLst>
            <a:ext uri="{909E8E84-426E-40DD-AFC4-6F175D3DCCD1}">
              <a14:hiddenFill xmlns:a14="http://schemas.microsoft.com/office/drawing/2010/main">
                <a:noFill/>
              </a14:hiddenFill>
            </a:ext>
          </a:extLst>
        </p:spPr>
        <p:txBody>
          <a:bodyPr wrap="none" lIns="91577" tIns="45789" rIns="91577" bIns="45789" anchor="ctr"/>
          <a:lstStyle/>
          <a:p>
            <a:endParaRPr lang="en-US"/>
          </a:p>
        </p:txBody>
      </p:sp>
      <p:sp>
        <p:nvSpPr>
          <p:cNvPr id="10251" name="Rectangle 11">
            <a:extLst>
              <a:ext uri="{FF2B5EF4-FFF2-40B4-BE49-F238E27FC236}">
                <a16:creationId xmlns:a16="http://schemas.microsoft.com/office/drawing/2014/main" id="{F6247741-2345-4D3E-98EF-9A2632C791D1}"/>
              </a:ext>
            </a:extLst>
          </p:cNvPr>
          <p:cNvSpPr>
            <a:spLocks noChangeArrowheads="1"/>
          </p:cNvSpPr>
          <p:nvPr/>
        </p:nvSpPr>
        <p:spPr bwMode="auto">
          <a:xfrm>
            <a:off x="501650" y="798513"/>
            <a:ext cx="885825" cy="377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63560" tIns="25424" rIns="63560" bIns="25424">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lnSpc>
                <a:spcPct val="106000"/>
              </a:lnSpc>
            </a:pPr>
            <a:r>
              <a:rPr lang="en-US" altLang="en-US" sz="2000">
                <a:solidFill>
                  <a:schemeClr val="accent2"/>
                </a:solidFill>
                <a:latin typeface="Geneva" charset="0"/>
              </a:rPr>
              <a:t>Inputs</a:t>
            </a:r>
          </a:p>
        </p:txBody>
      </p:sp>
      <p:sp>
        <p:nvSpPr>
          <p:cNvPr id="10252" name="Line 12">
            <a:extLst>
              <a:ext uri="{FF2B5EF4-FFF2-40B4-BE49-F238E27FC236}">
                <a16:creationId xmlns:a16="http://schemas.microsoft.com/office/drawing/2014/main" id="{6BF368AD-82D8-43BA-A0E7-0BA7647ACEDC}"/>
              </a:ext>
            </a:extLst>
          </p:cNvPr>
          <p:cNvSpPr>
            <a:spLocks noChangeShapeType="1"/>
          </p:cNvSpPr>
          <p:nvPr/>
        </p:nvSpPr>
        <p:spPr bwMode="auto">
          <a:xfrm>
            <a:off x="1920875" y="1631950"/>
            <a:ext cx="495300" cy="1131888"/>
          </a:xfrm>
          <a:prstGeom prst="line">
            <a:avLst/>
          </a:prstGeom>
          <a:noFill/>
          <a:ln w="12700">
            <a:solidFill>
              <a:schemeClr val="accent2"/>
            </a:solidFill>
            <a:round/>
            <a:headEnd/>
            <a:tailEnd type="triangle" w="med" len="med"/>
          </a:ln>
          <a:extLst>
            <a:ext uri="{909E8E84-426E-40DD-AFC4-6F175D3DCCD1}">
              <a14:hiddenFill xmlns:a14="http://schemas.microsoft.com/office/drawing/2010/main">
                <a:noFill/>
              </a14:hiddenFill>
            </a:ext>
          </a:extLst>
        </p:spPr>
        <p:txBody>
          <a:bodyPr wrap="none" lIns="91577" tIns="45789" rIns="91577" bIns="45789" anchor="ctr"/>
          <a:lstStyle/>
          <a:p>
            <a:endParaRPr lang="en-US"/>
          </a:p>
        </p:txBody>
      </p:sp>
      <p:sp>
        <p:nvSpPr>
          <p:cNvPr id="10253" name="Line 13">
            <a:extLst>
              <a:ext uri="{FF2B5EF4-FFF2-40B4-BE49-F238E27FC236}">
                <a16:creationId xmlns:a16="http://schemas.microsoft.com/office/drawing/2014/main" id="{1AD08B5E-63BD-421F-B502-4916101208C3}"/>
              </a:ext>
            </a:extLst>
          </p:cNvPr>
          <p:cNvSpPr>
            <a:spLocks noChangeShapeType="1"/>
          </p:cNvSpPr>
          <p:nvPr/>
        </p:nvSpPr>
        <p:spPr bwMode="auto">
          <a:xfrm flipH="1">
            <a:off x="482600" y="1682750"/>
            <a:ext cx="255588" cy="1017588"/>
          </a:xfrm>
          <a:prstGeom prst="line">
            <a:avLst/>
          </a:prstGeom>
          <a:noFill/>
          <a:ln w="12700">
            <a:solidFill>
              <a:schemeClr val="accent2"/>
            </a:solidFill>
            <a:round/>
            <a:headEnd/>
            <a:tailEnd type="triangle" w="med" len="med"/>
          </a:ln>
          <a:extLst>
            <a:ext uri="{909E8E84-426E-40DD-AFC4-6F175D3DCCD1}">
              <a14:hiddenFill xmlns:a14="http://schemas.microsoft.com/office/drawing/2010/main">
                <a:noFill/>
              </a14:hiddenFill>
            </a:ext>
          </a:extLst>
        </p:spPr>
        <p:txBody>
          <a:bodyPr wrap="none" lIns="91577" tIns="45789" rIns="91577" bIns="45789" anchor="ctr"/>
          <a:lstStyle/>
          <a:p>
            <a:endParaRPr lang="en-US"/>
          </a:p>
        </p:txBody>
      </p:sp>
      <p:sp>
        <p:nvSpPr>
          <p:cNvPr id="10254" name="Line 14">
            <a:extLst>
              <a:ext uri="{FF2B5EF4-FFF2-40B4-BE49-F238E27FC236}">
                <a16:creationId xmlns:a16="http://schemas.microsoft.com/office/drawing/2014/main" id="{1423BC14-9804-4AA9-919D-D14BF2894FE0}"/>
              </a:ext>
            </a:extLst>
          </p:cNvPr>
          <p:cNvSpPr>
            <a:spLocks noChangeShapeType="1"/>
          </p:cNvSpPr>
          <p:nvPr/>
        </p:nvSpPr>
        <p:spPr bwMode="auto">
          <a:xfrm>
            <a:off x="4991100" y="4608513"/>
            <a:ext cx="0" cy="687387"/>
          </a:xfrm>
          <a:prstGeom prst="line">
            <a:avLst/>
          </a:prstGeom>
          <a:noFill/>
          <a:ln w="38100">
            <a:solidFill>
              <a:srgbClr val="FC0128"/>
            </a:solidFill>
            <a:round/>
            <a:headEnd/>
            <a:tailEnd type="triangle" w="med" len="med"/>
          </a:ln>
          <a:extLst>
            <a:ext uri="{909E8E84-426E-40DD-AFC4-6F175D3DCCD1}">
              <a14:hiddenFill xmlns:a14="http://schemas.microsoft.com/office/drawing/2010/main">
                <a:noFill/>
              </a14:hiddenFill>
            </a:ext>
          </a:extLst>
        </p:spPr>
        <p:txBody>
          <a:bodyPr wrap="none" lIns="91577" tIns="45789" rIns="91577" bIns="45789" anchor="ctr"/>
          <a:lstStyle/>
          <a:p>
            <a:endParaRPr lang="en-US"/>
          </a:p>
        </p:txBody>
      </p:sp>
      <p:sp>
        <p:nvSpPr>
          <p:cNvPr id="10255" name="Line 15">
            <a:extLst>
              <a:ext uri="{FF2B5EF4-FFF2-40B4-BE49-F238E27FC236}">
                <a16:creationId xmlns:a16="http://schemas.microsoft.com/office/drawing/2014/main" id="{EA7C2011-20E1-4851-BA4D-939A036C5BCE}"/>
              </a:ext>
            </a:extLst>
          </p:cNvPr>
          <p:cNvSpPr>
            <a:spLocks noChangeShapeType="1"/>
          </p:cNvSpPr>
          <p:nvPr/>
        </p:nvSpPr>
        <p:spPr bwMode="auto">
          <a:xfrm>
            <a:off x="5016500" y="6173788"/>
            <a:ext cx="0" cy="509587"/>
          </a:xfrm>
          <a:prstGeom prst="line">
            <a:avLst/>
          </a:prstGeom>
          <a:noFill/>
          <a:ln w="38100">
            <a:solidFill>
              <a:srgbClr val="FC0128"/>
            </a:solidFill>
            <a:round/>
            <a:headEnd/>
            <a:tailEnd type="triangle" w="med" len="med"/>
          </a:ln>
          <a:extLst>
            <a:ext uri="{909E8E84-426E-40DD-AFC4-6F175D3DCCD1}">
              <a14:hiddenFill xmlns:a14="http://schemas.microsoft.com/office/drawing/2010/main">
                <a:noFill/>
              </a14:hiddenFill>
            </a:ext>
          </a:extLst>
        </p:spPr>
        <p:txBody>
          <a:bodyPr wrap="none" lIns="91577" tIns="45789" rIns="91577" bIns="45789" anchor="ctr"/>
          <a:lstStyle/>
          <a:p>
            <a:endParaRPr lang="en-US"/>
          </a:p>
        </p:txBody>
      </p:sp>
      <p:sp>
        <p:nvSpPr>
          <p:cNvPr id="10256" name="Line 16">
            <a:extLst>
              <a:ext uri="{FF2B5EF4-FFF2-40B4-BE49-F238E27FC236}">
                <a16:creationId xmlns:a16="http://schemas.microsoft.com/office/drawing/2014/main" id="{74E44BD7-B8CB-4E06-9EE1-9CE8DCD791ED}"/>
              </a:ext>
            </a:extLst>
          </p:cNvPr>
          <p:cNvSpPr>
            <a:spLocks noChangeShapeType="1"/>
          </p:cNvSpPr>
          <p:nvPr/>
        </p:nvSpPr>
        <p:spPr bwMode="auto">
          <a:xfrm flipV="1">
            <a:off x="3211513" y="6161088"/>
            <a:ext cx="0" cy="509587"/>
          </a:xfrm>
          <a:prstGeom prst="line">
            <a:avLst/>
          </a:prstGeom>
          <a:noFill/>
          <a:ln w="38100">
            <a:solidFill>
              <a:srgbClr val="FC0128"/>
            </a:solidFill>
            <a:round/>
            <a:headEnd/>
            <a:tailEnd type="triangle" w="med" len="med"/>
          </a:ln>
          <a:extLst>
            <a:ext uri="{909E8E84-426E-40DD-AFC4-6F175D3DCCD1}">
              <a14:hiddenFill xmlns:a14="http://schemas.microsoft.com/office/drawing/2010/main">
                <a:noFill/>
              </a14:hiddenFill>
            </a:ext>
          </a:extLst>
        </p:spPr>
        <p:txBody>
          <a:bodyPr wrap="none" lIns="91577" tIns="45789" rIns="91577" bIns="45789" anchor="ctr"/>
          <a:lstStyle/>
          <a:p>
            <a:endParaRPr lang="en-US"/>
          </a:p>
        </p:txBody>
      </p:sp>
      <p:sp>
        <p:nvSpPr>
          <p:cNvPr id="10257" name="Rectangle 17">
            <a:extLst>
              <a:ext uri="{FF2B5EF4-FFF2-40B4-BE49-F238E27FC236}">
                <a16:creationId xmlns:a16="http://schemas.microsoft.com/office/drawing/2014/main" id="{D711C931-89BF-45BB-BF76-FC0ABCE6D086}"/>
              </a:ext>
            </a:extLst>
          </p:cNvPr>
          <p:cNvSpPr>
            <a:spLocks noChangeArrowheads="1"/>
          </p:cNvSpPr>
          <p:nvPr/>
        </p:nvSpPr>
        <p:spPr bwMode="auto">
          <a:xfrm>
            <a:off x="3300413" y="6294438"/>
            <a:ext cx="454025"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63560" tIns="25424" rIns="63560" bIns="25424">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lnSpc>
                <a:spcPct val="85000"/>
              </a:lnSpc>
            </a:pPr>
            <a:r>
              <a:rPr lang="en-US" altLang="en-US" sz="2400">
                <a:latin typeface="Times New Roman" panose="02020603050405020304" pitchFamily="18" charset="0"/>
              </a:rPr>
              <a:t>Q</a:t>
            </a:r>
            <a:r>
              <a:rPr lang="en-US" altLang="en-US" sz="2400" baseline="-25000">
                <a:latin typeface="Times New Roman" panose="02020603050405020304" pitchFamily="18" charset="0"/>
              </a:rPr>
              <a:t>g</a:t>
            </a:r>
            <a:endParaRPr lang="en-US" altLang="en-US" sz="2400">
              <a:latin typeface="Times New Roman" panose="02020603050405020304" pitchFamily="18" charset="0"/>
            </a:endParaRPr>
          </a:p>
        </p:txBody>
      </p:sp>
      <p:sp>
        <p:nvSpPr>
          <p:cNvPr id="10258" name="Rectangle 18">
            <a:extLst>
              <a:ext uri="{FF2B5EF4-FFF2-40B4-BE49-F238E27FC236}">
                <a16:creationId xmlns:a16="http://schemas.microsoft.com/office/drawing/2014/main" id="{100E6F94-1794-47D1-91A9-50F942F061AC}"/>
              </a:ext>
            </a:extLst>
          </p:cNvPr>
          <p:cNvSpPr>
            <a:spLocks noChangeArrowheads="1"/>
          </p:cNvSpPr>
          <p:nvPr/>
        </p:nvSpPr>
        <p:spPr bwMode="auto">
          <a:xfrm>
            <a:off x="5130800" y="6332538"/>
            <a:ext cx="512763"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63560" tIns="25424" rIns="63560" bIns="25424">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lnSpc>
                <a:spcPct val="85000"/>
              </a:lnSpc>
            </a:pPr>
            <a:r>
              <a:rPr lang="en-US" altLang="en-US" sz="2400">
                <a:latin typeface="Times New Roman" panose="02020603050405020304" pitchFamily="18" charset="0"/>
              </a:rPr>
              <a:t>Q</a:t>
            </a:r>
            <a:r>
              <a:rPr lang="en-US" altLang="en-US" sz="2400" baseline="-25000">
                <a:latin typeface="Times New Roman" panose="02020603050405020304" pitchFamily="18" charset="0"/>
              </a:rPr>
              <a:t>m</a:t>
            </a:r>
            <a:endParaRPr lang="en-US" altLang="en-US" sz="2400">
              <a:latin typeface="Times New Roman" panose="02020603050405020304" pitchFamily="18" charset="0"/>
            </a:endParaRPr>
          </a:p>
        </p:txBody>
      </p:sp>
      <p:sp>
        <p:nvSpPr>
          <p:cNvPr id="10259" name="Rectangle 24">
            <a:extLst>
              <a:ext uri="{FF2B5EF4-FFF2-40B4-BE49-F238E27FC236}">
                <a16:creationId xmlns:a16="http://schemas.microsoft.com/office/drawing/2014/main" id="{3F805E0C-7817-4E65-9A5E-2F286247A941}"/>
              </a:ext>
            </a:extLst>
          </p:cNvPr>
          <p:cNvSpPr>
            <a:spLocks noChangeArrowheads="1"/>
          </p:cNvSpPr>
          <p:nvPr/>
        </p:nvSpPr>
        <p:spPr bwMode="auto">
          <a:xfrm>
            <a:off x="706438" y="5568950"/>
            <a:ext cx="2700337"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63560" tIns="25424" rIns="63560" bIns="25424">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lnSpc>
                <a:spcPct val="85000"/>
              </a:lnSpc>
            </a:pPr>
            <a:r>
              <a:rPr lang="en-US" altLang="en-US" sz="2400">
                <a:latin typeface="Times New Roman" panose="02020603050405020304" pitchFamily="18" charset="0"/>
              </a:rPr>
              <a:t>Water Equivalent  W</a:t>
            </a:r>
          </a:p>
        </p:txBody>
      </p:sp>
      <p:sp>
        <p:nvSpPr>
          <p:cNvPr id="10260" name="Line 26">
            <a:extLst>
              <a:ext uri="{FF2B5EF4-FFF2-40B4-BE49-F238E27FC236}">
                <a16:creationId xmlns:a16="http://schemas.microsoft.com/office/drawing/2014/main" id="{2BEBE8A5-B89B-44C3-8879-C3D19D443035}"/>
              </a:ext>
            </a:extLst>
          </p:cNvPr>
          <p:cNvSpPr>
            <a:spLocks noChangeShapeType="1"/>
          </p:cNvSpPr>
          <p:nvPr/>
        </p:nvSpPr>
        <p:spPr bwMode="auto">
          <a:xfrm>
            <a:off x="406400" y="4589463"/>
            <a:ext cx="8178800"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lIns="91577" tIns="45789" rIns="91577" bIns="45789" anchor="ctr"/>
          <a:lstStyle/>
          <a:p>
            <a:endParaRPr lang="en-US"/>
          </a:p>
        </p:txBody>
      </p:sp>
      <p:sp>
        <p:nvSpPr>
          <p:cNvPr id="10261" name="Rectangle 27">
            <a:extLst>
              <a:ext uri="{FF2B5EF4-FFF2-40B4-BE49-F238E27FC236}">
                <a16:creationId xmlns:a16="http://schemas.microsoft.com/office/drawing/2014/main" id="{EF0FE655-E7D5-4E91-A330-E7A20BAC3899}"/>
              </a:ext>
            </a:extLst>
          </p:cNvPr>
          <p:cNvSpPr>
            <a:spLocks noChangeArrowheads="1"/>
          </p:cNvSpPr>
          <p:nvPr/>
        </p:nvSpPr>
        <p:spPr bwMode="auto">
          <a:xfrm>
            <a:off x="5054600" y="1217613"/>
            <a:ext cx="80010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63560" tIns="25424" rIns="63560" bIns="25424">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lnSpc>
                <a:spcPct val="85000"/>
              </a:lnSpc>
            </a:pPr>
            <a:r>
              <a:rPr lang="en-US" altLang="en-US" sz="2400">
                <a:latin typeface="Times New Roman" panose="02020603050405020304" pitchFamily="18" charset="0"/>
              </a:rPr>
              <a:t>Wind</a:t>
            </a:r>
          </a:p>
        </p:txBody>
      </p:sp>
      <p:sp>
        <p:nvSpPr>
          <p:cNvPr id="10262" name="Rectangle 28" descr="Large confetti">
            <a:extLst>
              <a:ext uri="{FF2B5EF4-FFF2-40B4-BE49-F238E27FC236}">
                <a16:creationId xmlns:a16="http://schemas.microsoft.com/office/drawing/2014/main" id="{4B15993A-117E-4180-8D79-6D5359DEE19B}"/>
              </a:ext>
            </a:extLst>
          </p:cNvPr>
          <p:cNvSpPr>
            <a:spLocks noChangeArrowheads="1"/>
          </p:cNvSpPr>
          <p:nvPr/>
        </p:nvSpPr>
        <p:spPr bwMode="auto">
          <a:xfrm>
            <a:off x="7780338" y="5410200"/>
            <a:ext cx="787400" cy="733425"/>
          </a:xfrm>
          <a:prstGeom prst="rect">
            <a:avLst/>
          </a:prstGeom>
          <a:pattFill prst="lgConfetti">
            <a:fgClr>
              <a:schemeClr val="accent2"/>
            </a:fgClr>
            <a:bgClr>
              <a:schemeClr val="tx1"/>
            </a:bgClr>
          </a:pattFill>
          <a:ln>
            <a:noFill/>
          </a:ln>
          <a:extLst>
            <a:ext uri="{91240B29-F687-4F45-9708-019B960494DF}">
              <a14:hiddenLine xmlns:a14="http://schemas.microsoft.com/office/drawing/2010/main" w="12700">
                <a:solidFill>
                  <a:srgbClr val="000000"/>
                </a:solidFill>
                <a:miter lim="800000"/>
                <a:headEnd/>
                <a:tailEnd/>
              </a14:hiddenLine>
            </a:ext>
          </a:extLst>
        </p:spPr>
        <p:txBody>
          <a:bodyPr wrap="none" lIns="91577" tIns="45789" rIns="91577" bIns="45789"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10263" name="Rectangle 29" descr="Dark upward diagonal">
            <a:extLst>
              <a:ext uri="{FF2B5EF4-FFF2-40B4-BE49-F238E27FC236}">
                <a16:creationId xmlns:a16="http://schemas.microsoft.com/office/drawing/2014/main" id="{CB8922D8-7261-4B42-B02E-7EB1D2004BC0}"/>
              </a:ext>
            </a:extLst>
          </p:cNvPr>
          <p:cNvSpPr>
            <a:spLocks noChangeArrowheads="1"/>
          </p:cNvSpPr>
          <p:nvPr/>
        </p:nvSpPr>
        <p:spPr bwMode="auto">
          <a:xfrm>
            <a:off x="7777163" y="4589463"/>
            <a:ext cx="790575" cy="839787"/>
          </a:xfrm>
          <a:prstGeom prst="rect">
            <a:avLst/>
          </a:prstGeom>
          <a:pattFill prst="dkUpDiag">
            <a:fgClr>
              <a:schemeClr val="accent2"/>
            </a:fgClr>
            <a:bgClr>
              <a:schemeClr val="tx1"/>
            </a:bgClr>
          </a:pattFill>
          <a:ln>
            <a:noFill/>
          </a:ln>
          <a:extLst>
            <a:ext uri="{91240B29-F687-4F45-9708-019B960494DF}">
              <a14:hiddenLine xmlns:a14="http://schemas.microsoft.com/office/drawing/2010/main" w="12700">
                <a:solidFill>
                  <a:srgbClr val="000000"/>
                </a:solidFill>
                <a:miter lim="800000"/>
                <a:headEnd/>
                <a:tailEnd/>
              </a14:hiddenLine>
            </a:ext>
          </a:extLst>
        </p:spPr>
        <p:txBody>
          <a:bodyPr wrap="none" lIns="91577" tIns="45789" rIns="91577" bIns="45789"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10264" name="Line 30">
            <a:extLst>
              <a:ext uri="{FF2B5EF4-FFF2-40B4-BE49-F238E27FC236}">
                <a16:creationId xmlns:a16="http://schemas.microsoft.com/office/drawing/2014/main" id="{835B2D9F-2500-4DB6-9DEE-CA045B1AD05B}"/>
              </a:ext>
            </a:extLst>
          </p:cNvPr>
          <p:cNvSpPr>
            <a:spLocks noChangeShapeType="1"/>
          </p:cNvSpPr>
          <p:nvPr/>
        </p:nvSpPr>
        <p:spPr bwMode="auto">
          <a:xfrm>
            <a:off x="8756650" y="4627563"/>
            <a:ext cx="0" cy="1527175"/>
          </a:xfrm>
          <a:prstGeom prst="line">
            <a:avLst/>
          </a:prstGeom>
          <a:noFill/>
          <a:ln w="50800">
            <a:solidFill>
              <a:schemeClr val="bg2"/>
            </a:solidFill>
            <a:round/>
            <a:headEnd type="triangle" w="med" len="med"/>
            <a:tailEnd type="triangle" w="med" len="med"/>
          </a:ln>
          <a:extLst>
            <a:ext uri="{909E8E84-426E-40DD-AFC4-6F175D3DCCD1}">
              <a14:hiddenFill xmlns:a14="http://schemas.microsoft.com/office/drawing/2010/main">
                <a:noFill/>
              </a14:hiddenFill>
            </a:ext>
          </a:extLst>
        </p:spPr>
        <p:txBody>
          <a:bodyPr wrap="none" lIns="91577" tIns="45789" rIns="91577" bIns="45789" anchor="ctr"/>
          <a:lstStyle/>
          <a:p>
            <a:endParaRPr lang="en-US"/>
          </a:p>
        </p:txBody>
      </p:sp>
      <p:sp>
        <p:nvSpPr>
          <p:cNvPr id="10265" name="Rectangle 31">
            <a:extLst>
              <a:ext uri="{FF2B5EF4-FFF2-40B4-BE49-F238E27FC236}">
                <a16:creationId xmlns:a16="http://schemas.microsoft.com/office/drawing/2014/main" id="{335D02BC-5996-4579-8972-606F389F6D15}"/>
              </a:ext>
            </a:extLst>
          </p:cNvPr>
          <p:cNvSpPr>
            <a:spLocks noChangeArrowheads="1"/>
          </p:cNvSpPr>
          <p:nvPr/>
        </p:nvSpPr>
        <p:spPr bwMode="auto">
          <a:xfrm>
            <a:off x="7726363" y="3635375"/>
            <a:ext cx="1089025" cy="782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63560" tIns="25424" rIns="63560" bIns="25424">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lnSpc>
                <a:spcPct val="88000"/>
              </a:lnSpc>
            </a:pPr>
            <a:r>
              <a:rPr lang="en-US" altLang="en-US">
                <a:latin typeface="Times New Roman" panose="02020603050405020304" pitchFamily="18" charset="0"/>
              </a:rPr>
              <a:t>Thermally</a:t>
            </a:r>
          </a:p>
          <a:p>
            <a:pPr eaLnBrk="1" hangingPunct="1">
              <a:lnSpc>
                <a:spcPct val="88000"/>
              </a:lnSpc>
            </a:pPr>
            <a:r>
              <a:rPr lang="en-US" altLang="en-US">
                <a:latin typeface="Times New Roman" panose="02020603050405020304" pitchFamily="18" charset="0"/>
              </a:rPr>
              <a:t>active </a:t>
            </a:r>
          </a:p>
          <a:p>
            <a:pPr eaLnBrk="1" hangingPunct="1">
              <a:lnSpc>
                <a:spcPct val="88000"/>
              </a:lnSpc>
            </a:pPr>
            <a:r>
              <a:rPr lang="en-US" altLang="en-US">
                <a:latin typeface="Times New Roman" panose="02020603050405020304" pitchFamily="18" charset="0"/>
              </a:rPr>
              <a:t>layer</a:t>
            </a:r>
          </a:p>
        </p:txBody>
      </p:sp>
      <p:sp useBgFill="1">
        <p:nvSpPr>
          <p:cNvPr id="10266" name="Rectangle 32">
            <a:extLst>
              <a:ext uri="{FF2B5EF4-FFF2-40B4-BE49-F238E27FC236}">
                <a16:creationId xmlns:a16="http://schemas.microsoft.com/office/drawing/2014/main" id="{BFFEB4A8-D894-4799-8FA6-B70B057B58B8}"/>
              </a:ext>
            </a:extLst>
          </p:cNvPr>
          <p:cNvSpPr>
            <a:spLocks noChangeArrowheads="1"/>
          </p:cNvSpPr>
          <p:nvPr/>
        </p:nvSpPr>
        <p:spPr bwMode="auto">
          <a:xfrm>
            <a:off x="7878763" y="4857750"/>
            <a:ext cx="536575" cy="266700"/>
          </a:xfrm>
          <a:prstGeom prst="rect">
            <a:avLst/>
          </a:prstGeom>
          <a:ln>
            <a:noFill/>
          </a:ln>
          <a:extLst>
            <a:ext uri="{91240B29-F687-4F45-9708-019B960494DF}">
              <a14:hiddenLine xmlns:a14="http://schemas.microsoft.com/office/drawing/2010/main" w="12700">
                <a:solidFill>
                  <a:srgbClr val="000000"/>
                </a:solidFill>
                <a:miter lim="800000"/>
                <a:headEnd/>
                <a:tailEnd/>
              </a14:hiddenLine>
            </a:ext>
          </a:extLst>
        </p:spPr>
        <p:txBody>
          <a:bodyPr wrap="none" lIns="63560" tIns="25424" rIns="63560" bIns="25424">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1400">
                <a:latin typeface="Times New Roman" panose="02020603050405020304" pitchFamily="18" charset="0"/>
              </a:rPr>
              <a:t>Snow</a:t>
            </a:r>
          </a:p>
        </p:txBody>
      </p:sp>
      <p:sp useBgFill="1">
        <p:nvSpPr>
          <p:cNvPr id="10267" name="Rectangle 33">
            <a:extLst>
              <a:ext uri="{FF2B5EF4-FFF2-40B4-BE49-F238E27FC236}">
                <a16:creationId xmlns:a16="http://schemas.microsoft.com/office/drawing/2014/main" id="{01F248D8-74FC-4032-A74D-E2FDCC4037B2}"/>
              </a:ext>
            </a:extLst>
          </p:cNvPr>
          <p:cNvSpPr>
            <a:spLocks noChangeArrowheads="1"/>
          </p:cNvSpPr>
          <p:nvPr/>
        </p:nvSpPr>
        <p:spPr bwMode="auto">
          <a:xfrm>
            <a:off x="7929563" y="5672138"/>
            <a:ext cx="417512" cy="266700"/>
          </a:xfrm>
          <a:prstGeom prst="rect">
            <a:avLst/>
          </a:prstGeom>
          <a:ln>
            <a:noFill/>
          </a:ln>
          <a:extLst>
            <a:ext uri="{91240B29-F687-4F45-9708-019B960494DF}">
              <a14:hiddenLine xmlns:a14="http://schemas.microsoft.com/office/drawing/2010/main" w="12700">
                <a:solidFill>
                  <a:srgbClr val="000000"/>
                </a:solidFill>
                <a:miter lim="800000"/>
                <a:headEnd/>
                <a:tailEnd/>
              </a14:hiddenLine>
            </a:ext>
          </a:extLst>
        </p:spPr>
        <p:txBody>
          <a:bodyPr wrap="none" lIns="63560" tIns="25424" rIns="63560" bIns="25424">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1400">
                <a:latin typeface="Times New Roman" panose="02020603050405020304" pitchFamily="18" charset="0"/>
              </a:rPr>
              <a:t>Soil</a:t>
            </a:r>
          </a:p>
        </p:txBody>
      </p:sp>
      <p:sp>
        <p:nvSpPr>
          <p:cNvPr id="10268" name="Line 34">
            <a:extLst>
              <a:ext uri="{FF2B5EF4-FFF2-40B4-BE49-F238E27FC236}">
                <a16:creationId xmlns:a16="http://schemas.microsoft.com/office/drawing/2014/main" id="{4BAD6549-177C-442E-A1EE-6BC13E8099F6}"/>
              </a:ext>
            </a:extLst>
          </p:cNvPr>
          <p:cNvSpPr>
            <a:spLocks noChangeShapeType="1"/>
          </p:cNvSpPr>
          <p:nvPr/>
        </p:nvSpPr>
        <p:spPr bwMode="auto">
          <a:xfrm>
            <a:off x="8883650" y="4240213"/>
            <a:ext cx="0" cy="966787"/>
          </a:xfrm>
          <a:prstGeom prst="line">
            <a:avLst/>
          </a:prstGeom>
          <a:noFill/>
          <a:ln w="12700">
            <a:solidFill>
              <a:schemeClr val="accent2"/>
            </a:solidFill>
            <a:round/>
            <a:headEnd/>
            <a:tailEnd/>
          </a:ln>
          <a:extLst>
            <a:ext uri="{909E8E84-426E-40DD-AFC4-6F175D3DCCD1}">
              <a14:hiddenFill xmlns:a14="http://schemas.microsoft.com/office/drawing/2010/main">
                <a:noFill/>
              </a14:hiddenFill>
            </a:ext>
          </a:extLst>
        </p:spPr>
        <p:txBody>
          <a:bodyPr wrap="none" lIns="91577" tIns="45789" rIns="91577" bIns="45789" anchor="ctr"/>
          <a:lstStyle/>
          <a:p>
            <a:endParaRPr lang="en-US"/>
          </a:p>
        </p:txBody>
      </p:sp>
      <p:sp>
        <p:nvSpPr>
          <p:cNvPr id="10269" name="Line 35">
            <a:extLst>
              <a:ext uri="{FF2B5EF4-FFF2-40B4-BE49-F238E27FC236}">
                <a16:creationId xmlns:a16="http://schemas.microsoft.com/office/drawing/2014/main" id="{48DC6850-F63D-43E8-A452-FD16DA0FC6DB}"/>
              </a:ext>
            </a:extLst>
          </p:cNvPr>
          <p:cNvSpPr>
            <a:spLocks noChangeShapeType="1"/>
          </p:cNvSpPr>
          <p:nvPr/>
        </p:nvSpPr>
        <p:spPr bwMode="auto">
          <a:xfrm flipH="1">
            <a:off x="8775700" y="5219700"/>
            <a:ext cx="114300" cy="139700"/>
          </a:xfrm>
          <a:prstGeom prst="line">
            <a:avLst/>
          </a:prstGeom>
          <a:noFill/>
          <a:ln w="12700">
            <a:solidFill>
              <a:schemeClr val="accent2"/>
            </a:solidFill>
            <a:round/>
            <a:headEnd/>
            <a:tailEnd type="triangle" w="med" len="med"/>
          </a:ln>
          <a:extLst>
            <a:ext uri="{909E8E84-426E-40DD-AFC4-6F175D3DCCD1}">
              <a14:hiddenFill xmlns:a14="http://schemas.microsoft.com/office/drawing/2010/main">
                <a:noFill/>
              </a14:hiddenFill>
            </a:ext>
          </a:extLst>
        </p:spPr>
        <p:txBody>
          <a:bodyPr wrap="none" lIns="91577" tIns="45789" rIns="91577" bIns="45789" anchor="ctr"/>
          <a:lstStyle/>
          <a:p>
            <a:endParaRPr lang="en-US"/>
          </a:p>
        </p:txBody>
      </p:sp>
      <p:sp>
        <p:nvSpPr>
          <p:cNvPr id="10270" name="Line 36">
            <a:extLst>
              <a:ext uri="{FF2B5EF4-FFF2-40B4-BE49-F238E27FC236}">
                <a16:creationId xmlns:a16="http://schemas.microsoft.com/office/drawing/2014/main" id="{988A0347-ABCE-41C1-92A7-9B3AF44A19CD}"/>
              </a:ext>
            </a:extLst>
          </p:cNvPr>
          <p:cNvSpPr>
            <a:spLocks noChangeShapeType="1"/>
          </p:cNvSpPr>
          <p:nvPr/>
        </p:nvSpPr>
        <p:spPr bwMode="auto">
          <a:xfrm flipH="1" flipV="1">
            <a:off x="8520113" y="3935413"/>
            <a:ext cx="357187" cy="304800"/>
          </a:xfrm>
          <a:prstGeom prst="line">
            <a:avLst/>
          </a:prstGeom>
          <a:noFill/>
          <a:ln w="12700">
            <a:solidFill>
              <a:schemeClr val="accent2"/>
            </a:solidFill>
            <a:round/>
            <a:headEnd/>
            <a:tailEnd/>
          </a:ln>
          <a:extLst>
            <a:ext uri="{909E8E84-426E-40DD-AFC4-6F175D3DCCD1}">
              <a14:hiddenFill xmlns:a14="http://schemas.microsoft.com/office/drawing/2010/main">
                <a:noFill/>
              </a14:hiddenFill>
            </a:ext>
          </a:extLst>
        </p:spPr>
        <p:txBody>
          <a:bodyPr wrap="none" lIns="91577" tIns="45789" rIns="91577" bIns="45789" anchor="ctr"/>
          <a:lstStyle/>
          <a:p>
            <a:endParaRPr lang="en-US"/>
          </a:p>
        </p:txBody>
      </p:sp>
      <p:sp>
        <p:nvSpPr>
          <p:cNvPr id="10271" name="Line 37">
            <a:extLst>
              <a:ext uri="{FF2B5EF4-FFF2-40B4-BE49-F238E27FC236}">
                <a16:creationId xmlns:a16="http://schemas.microsoft.com/office/drawing/2014/main" id="{05AA9359-FA37-4671-8E62-E249E2048A63}"/>
              </a:ext>
            </a:extLst>
          </p:cNvPr>
          <p:cNvSpPr>
            <a:spLocks noChangeShapeType="1"/>
          </p:cNvSpPr>
          <p:nvPr/>
        </p:nvSpPr>
        <p:spPr bwMode="auto">
          <a:xfrm>
            <a:off x="7675563" y="5454650"/>
            <a:ext cx="0" cy="674688"/>
          </a:xfrm>
          <a:prstGeom prst="line">
            <a:avLst/>
          </a:prstGeom>
          <a:noFill/>
          <a:ln w="25400">
            <a:solidFill>
              <a:schemeClr val="bg2"/>
            </a:solidFill>
            <a:round/>
            <a:headEnd type="triangle" w="med" len="med"/>
            <a:tailEnd type="triangle" w="med" len="med"/>
          </a:ln>
          <a:extLst>
            <a:ext uri="{909E8E84-426E-40DD-AFC4-6F175D3DCCD1}">
              <a14:hiddenFill xmlns:a14="http://schemas.microsoft.com/office/drawing/2010/main">
                <a:noFill/>
              </a14:hiddenFill>
            </a:ext>
          </a:extLst>
        </p:spPr>
        <p:txBody>
          <a:bodyPr wrap="none" lIns="91577" tIns="45789" rIns="91577" bIns="45789" anchor="ctr"/>
          <a:lstStyle/>
          <a:p>
            <a:endParaRPr lang="en-US"/>
          </a:p>
        </p:txBody>
      </p:sp>
      <p:sp>
        <p:nvSpPr>
          <p:cNvPr id="10272" name="Rectangle 38">
            <a:extLst>
              <a:ext uri="{FF2B5EF4-FFF2-40B4-BE49-F238E27FC236}">
                <a16:creationId xmlns:a16="http://schemas.microsoft.com/office/drawing/2014/main" id="{5F923F73-DB32-4009-8CA2-1EEF0223BBBE}"/>
              </a:ext>
            </a:extLst>
          </p:cNvPr>
          <p:cNvSpPr>
            <a:spLocks noChangeArrowheads="1"/>
          </p:cNvSpPr>
          <p:nvPr/>
        </p:nvSpPr>
        <p:spPr bwMode="auto">
          <a:xfrm>
            <a:off x="7242175" y="5634038"/>
            <a:ext cx="293688" cy="292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63560" tIns="25424" rIns="63560" bIns="25424">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lnSpc>
                <a:spcPct val="88000"/>
              </a:lnSpc>
            </a:pPr>
            <a:r>
              <a:rPr lang="en-US" altLang="en-US">
                <a:latin typeface="Times New Roman" panose="02020603050405020304" pitchFamily="18" charset="0"/>
              </a:rPr>
              <a:t>D</a:t>
            </a:r>
          </a:p>
        </p:txBody>
      </p:sp>
      <p:sp>
        <p:nvSpPr>
          <p:cNvPr id="10273" name="Rectangle 39">
            <a:extLst>
              <a:ext uri="{FF2B5EF4-FFF2-40B4-BE49-F238E27FC236}">
                <a16:creationId xmlns:a16="http://schemas.microsoft.com/office/drawing/2014/main" id="{3D3F5B41-BC6B-4EFB-9457-0FD3F3533F60}"/>
              </a:ext>
            </a:extLst>
          </p:cNvPr>
          <p:cNvSpPr>
            <a:spLocks noChangeArrowheads="1"/>
          </p:cNvSpPr>
          <p:nvPr/>
        </p:nvSpPr>
        <p:spPr bwMode="auto">
          <a:xfrm>
            <a:off x="7381875" y="5735638"/>
            <a:ext cx="230188" cy="292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63560" tIns="25424" rIns="63560" bIns="25424">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lnSpc>
                <a:spcPct val="88000"/>
              </a:lnSpc>
            </a:pPr>
            <a:r>
              <a:rPr lang="en-US" altLang="en-US">
                <a:latin typeface="Times New Roman" panose="02020603050405020304" pitchFamily="18" charset="0"/>
              </a:rPr>
              <a:t>e</a:t>
            </a:r>
          </a:p>
        </p:txBody>
      </p:sp>
      <p:sp>
        <p:nvSpPr>
          <p:cNvPr id="10274" name="Rectangle 40">
            <a:extLst>
              <a:ext uri="{FF2B5EF4-FFF2-40B4-BE49-F238E27FC236}">
                <a16:creationId xmlns:a16="http://schemas.microsoft.com/office/drawing/2014/main" id="{25C7B4F1-770A-4778-AA8F-52018FD1CFED}"/>
              </a:ext>
            </a:extLst>
          </p:cNvPr>
          <p:cNvSpPr>
            <a:spLocks noChangeArrowheads="1"/>
          </p:cNvSpPr>
          <p:nvPr/>
        </p:nvSpPr>
        <p:spPr bwMode="auto">
          <a:xfrm>
            <a:off x="719138" y="5124450"/>
            <a:ext cx="2514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63560" tIns="25424" rIns="63560" bIns="25424">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lnSpc>
                <a:spcPct val="85000"/>
              </a:lnSpc>
            </a:pPr>
            <a:r>
              <a:rPr lang="en-US" altLang="en-US" sz="2400">
                <a:latin typeface="Times New Roman" panose="02020603050405020304" pitchFamily="18" charset="0"/>
              </a:rPr>
              <a:t>Energy Content   U</a:t>
            </a:r>
          </a:p>
        </p:txBody>
      </p:sp>
      <p:sp>
        <p:nvSpPr>
          <p:cNvPr id="10275" name="Rectangle 41">
            <a:extLst>
              <a:ext uri="{FF2B5EF4-FFF2-40B4-BE49-F238E27FC236}">
                <a16:creationId xmlns:a16="http://schemas.microsoft.com/office/drawing/2014/main" id="{CD54C317-001E-4BBC-80D8-964AA38BEC26}"/>
              </a:ext>
            </a:extLst>
          </p:cNvPr>
          <p:cNvSpPr>
            <a:spLocks noChangeArrowheads="1"/>
          </p:cNvSpPr>
          <p:nvPr/>
        </p:nvSpPr>
        <p:spPr bwMode="auto">
          <a:xfrm>
            <a:off x="4673600" y="5099050"/>
            <a:ext cx="363538" cy="361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63560" tIns="25424" rIns="63560" bIns="25424">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lnSpc>
                <a:spcPct val="85000"/>
              </a:lnSpc>
            </a:pPr>
            <a:r>
              <a:rPr lang="en-US" altLang="en-US" sz="2400">
                <a:latin typeface="Times New Roman" panose="02020603050405020304" pitchFamily="18" charset="0"/>
              </a:rPr>
              <a:t>Q</a:t>
            </a:r>
          </a:p>
        </p:txBody>
      </p:sp>
      <p:sp>
        <p:nvSpPr>
          <p:cNvPr id="10276" name="Rectangle 42">
            <a:extLst>
              <a:ext uri="{FF2B5EF4-FFF2-40B4-BE49-F238E27FC236}">
                <a16:creationId xmlns:a16="http://schemas.microsoft.com/office/drawing/2014/main" id="{DF3281FE-07E4-4F47-A2D6-CB9BC2C0AF78}"/>
              </a:ext>
            </a:extLst>
          </p:cNvPr>
          <p:cNvSpPr>
            <a:spLocks noChangeArrowheads="1"/>
          </p:cNvSpPr>
          <p:nvPr/>
        </p:nvSpPr>
        <p:spPr bwMode="auto">
          <a:xfrm>
            <a:off x="255588" y="2951163"/>
            <a:ext cx="48895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63560" tIns="25424" rIns="63560" bIns="25424">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lnSpc>
                <a:spcPct val="85000"/>
              </a:lnSpc>
            </a:pPr>
            <a:r>
              <a:rPr lang="en-US" altLang="en-US" sz="2400">
                <a:latin typeface="Times New Roman" panose="02020603050405020304" pitchFamily="18" charset="0"/>
              </a:rPr>
              <a:t>Q</a:t>
            </a:r>
            <a:r>
              <a:rPr lang="en-US" altLang="en-US" sz="2400" baseline="-25000">
                <a:latin typeface="Times New Roman" panose="02020603050405020304" pitchFamily="18" charset="0"/>
              </a:rPr>
              <a:t>si</a:t>
            </a:r>
            <a:endParaRPr lang="en-US" altLang="en-US" sz="2400">
              <a:latin typeface="Times New Roman" panose="02020603050405020304" pitchFamily="18" charset="0"/>
            </a:endParaRPr>
          </a:p>
        </p:txBody>
      </p:sp>
      <p:sp>
        <p:nvSpPr>
          <p:cNvPr id="10277" name="Rectangle 44">
            <a:extLst>
              <a:ext uri="{FF2B5EF4-FFF2-40B4-BE49-F238E27FC236}">
                <a16:creationId xmlns:a16="http://schemas.microsoft.com/office/drawing/2014/main" id="{E9874D72-A97D-4DF9-9BF1-C51FCB7ECA74}"/>
              </a:ext>
            </a:extLst>
          </p:cNvPr>
          <p:cNvSpPr>
            <a:spLocks noChangeArrowheads="1"/>
          </p:cNvSpPr>
          <p:nvPr/>
        </p:nvSpPr>
        <p:spPr bwMode="auto">
          <a:xfrm>
            <a:off x="6924675" y="2897188"/>
            <a:ext cx="9525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63560" tIns="25424" rIns="63560" bIns="25424">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lnSpc>
                <a:spcPct val="85000"/>
              </a:lnSpc>
            </a:pPr>
            <a:r>
              <a:rPr lang="en-US" altLang="en-US" sz="2400">
                <a:latin typeface="Times New Roman" panose="02020603050405020304" pitchFamily="18" charset="0"/>
              </a:rPr>
              <a:t>Q</a:t>
            </a:r>
            <a:r>
              <a:rPr lang="en-US" altLang="en-US" sz="2400" baseline="-25000">
                <a:latin typeface="Times New Roman" panose="02020603050405020304" pitchFamily="18" charset="0"/>
              </a:rPr>
              <a:t>le</a:t>
            </a:r>
            <a:r>
              <a:rPr lang="en-US" altLang="en-US" sz="2400">
                <a:latin typeface="Times New Roman" panose="02020603050405020304" pitchFamily="18" charset="0"/>
              </a:rPr>
              <a:t>(T</a:t>
            </a:r>
            <a:r>
              <a:rPr lang="en-US" altLang="en-US" sz="2400" baseline="-25000">
                <a:latin typeface="Times New Roman" panose="02020603050405020304" pitchFamily="18" charset="0"/>
              </a:rPr>
              <a:t>s</a:t>
            </a:r>
            <a:r>
              <a:rPr lang="en-US" altLang="en-US" sz="2400">
                <a:latin typeface="Times New Roman" panose="02020603050405020304" pitchFamily="18" charset="0"/>
              </a:rPr>
              <a:t>)</a:t>
            </a:r>
          </a:p>
        </p:txBody>
      </p:sp>
      <p:sp>
        <p:nvSpPr>
          <p:cNvPr id="10278" name="Rectangle 46">
            <a:extLst>
              <a:ext uri="{FF2B5EF4-FFF2-40B4-BE49-F238E27FC236}">
                <a16:creationId xmlns:a16="http://schemas.microsoft.com/office/drawing/2014/main" id="{AE5A65B0-F6D9-40E3-BE27-8E616513E89D}"/>
              </a:ext>
            </a:extLst>
          </p:cNvPr>
          <p:cNvSpPr>
            <a:spLocks noChangeArrowheads="1"/>
          </p:cNvSpPr>
          <p:nvPr/>
        </p:nvSpPr>
        <p:spPr bwMode="auto">
          <a:xfrm>
            <a:off x="7064375" y="2960688"/>
            <a:ext cx="25400" cy="306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1577" tIns="45789" rIns="91577" bIns="45789"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10279" name="Rectangle 48">
            <a:extLst>
              <a:ext uri="{FF2B5EF4-FFF2-40B4-BE49-F238E27FC236}">
                <a16:creationId xmlns:a16="http://schemas.microsoft.com/office/drawing/2014/main" id="{AECC5AA7-E9DE-4E7C-86D4-D4F0D7024C24}"/>
              </a:ext>
            </a:extLst>
          </p:cNvPr>
          <p:cNvSpPr>
            <a:spLocks noChangeArrowheads="1"/>
          </p:cNvSpPr>
          <p:nvPr/>
        </p:nvSpPr>
        <p:spPr bwMode="auto">
          <a:xfrm>
            <a:off x="5386388" y="2884488"/>
            <a:ext cx="12700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63560" tIns="25424" rIns="63560" bIns="25424">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lnSpc>
                <a:spcPct val="85000"/>
              </a:lnSpc>
            </a:pPr>
            <a:r>
              <a:rPr lang="en-US" altLang="en-US" sz="2400">
                <a:latin typeface="Times New Roman" panose="02020603050405020304" pitchFamily="18" charset="0"/>
              </a:rPr>
              <a:t>Q</a:t>
            </a:r>
            <a:r>
              <a:rPr lang="en-US" altLang="en-US" sz="2400" baseline="-25000">
                <a:latin typeface="Times New Roman" panose="02020603050405020304" pitchFamily="18" charset="0"/>
              </a:rPr>
              <a:t>e</a:t>
            </a:r>
            <a:r>
              <a:rPr lang="en-US" altLang="en-US" sz="2400">
                <a:latin typeface="Times New Roman" panose="02020603050405020304" pitchFamily="18" charset="0"/>
              </a:rPr>
              <a:t>(e</a:t>
            </a:r>
            <a:r>
              <a:rPr lang="en-US" altLang="en-US" sz="2400" baseline="-25000">
                <a:latin typeface="Times New Roman" panose="02020603050405020304" pitchFamily="18" charset="0"/>
              </a:rPr>
              <a:t>a</a:t>
            </a:r>
            <a:r>
              <a:rPr lang="en-US" altLang="en-US" sz="2400">
                <a:latin typeface="Times New Roman" panose="02020603050405020304" pitchFamily="18" charset="0"/>
              </a:rPr>
              <a:t>, T</a:t>
            </a:r>
            <a:r>
              <a:rPr lang="en-US" altLang="en-US" sz="2400" baseline="-25000">
                <a:latin typeface="Times New Roman" panose="02020603050405020304" pitchFamily="18" charset="0"/>
              </a:rPr>
              <a:t>s</a:t>
            </a:r>
            <a:r>
              <a:rPr lang="en-US" altLang="en-US" sz="2400">
                <a:latin typeface="Times New Roman" panose="02020603050405020304" pitchFamily="18" charset="0"/>
              </a:rPr>
              <a:t>)</a:t>
            </a:r>
          </a:p>
        </p:txBody>
      </p:sp>
      <p:sp>
        <p:nvSpPr>
          <p:cNvPr id="10280" name="Line 51">
            <a:extLst>
              <a:ext uri="{FF2B5EF4-FFF2-40B4-BE49-F238E27FC236}">
                <a16:creationId xmlns:a16="http://schemas.microsoft.com/office/drawing/2014/main" id="{6E9FA518-1054-4545-93F2-06041F932DF8}"/>
              </a:ext>
            </a:extLst>
          </p:cNvPr>
          <p:cNvSpPr>
            <a:spLocks noChangeShapeType="1"/>
          </p:cNvSpPr>
          <p:nvPr/>
        </p:nvSpPr>
        <p:spPr bwMode="auto">
          <a:xfrm>
            <a:off x="763588" y="1670050"/>
            <a:ext cx="317500" cy="1004888"/>
          </a:xfrm>
          <a:prstGeom prst="line">
            <a:avLst/>
          </a:prstGeom>
          <a:noFill/>
          <a:ln w="12700">
            <a:solidFill>
              <a:schemeClr val="accent2"/>
            </a:solidFill>
            <a:round/>
            <a:headEnd/>
            <a:tailEnd type="triangle" w="med" len="med"/>
          </a:ln>
          <a:extLst>
            <a:ext uri="{909E8E84-426E-40DD-AFC4-6F175D3DCCD1}">
              <a14:hiddenFill xmlns:a14="http://schemas.microsoft.com/office/drawing/2010/main">
                <a:noFill/>
              </a14:hiddenFill>
            </a:ext>
          </a:extLst>
        </p:spPr>
        <p:txBody>
          <a:bodyPr wrap="none" lIns="91577" tIns="45789" rIns="91577" bIns="45789" anchor="ctr"/>
          <a:lstStyle/>
          <a:p>
            <a:endParaRPr lang="en-US"/>
          </a:p>
        </p:txBody>
      </p:sp>
      <p:sp>
        <p:nvSpPr>
          <p:cNvPr id="10281" name="Line 52">
            <a:extLst>
              <a:ext uri="{FF2B5EF4-FFF2-40B4-BE49-F238E27FC236}">
                <a16:creationId xmlns:a16="http://schemas.microsoft.com/office/drawing/2014/main" id="{0053358C-BAE9-4761-8431-C35E85D15C63}"/>
              </a:ext>
            </a:extLst>
          </p:cNvPr>
          <p:cNvSpPr>
            <a:spLocks noChangeShapeType="1"/>
          </p:cNvSpPr>
          <p:nvPr/>
        </p:nvSpPr>
        <p:spPr bwMode="auto">
          <a:xfrm flipH="1">
            <a:off x="2454275" y="1543050"/>
            <a:ext cx="368300" cy="1220788"/>
          </a:xfrm>
          <a:prstGeom prst="line">
            <a:avLst/>
          </a:prstGeom>
          <a:noFill/>
          <a:ln w="12700">
            <a:solidFill>
              <a:schemeClr val="accent2"/>
            </a:solidFill>
            <a:round/>
            <a:headEnd/>
            <a:tailEnd type="triangle" w="med" len="med"/>
          </a:ln>
          <a:extLst>
            <a:ext uri="{909E8E84-426E-40DD-AFC4-6F175D3DCCD1}">
              <a14:hiddenFill xmlns:a14="http://schemas.microsoft.com/office/drawing/2010/main">
                <a:noFill/>
              </a14:hiddenFill>
            </a:ext>
          </a:extLst>
        </p:spPr>
        <p:txBody>
          <a:bodyPr wrap="none" lIns="91577" tIns="45789" rIns="91577" bIns="45789" anchor="ctr"/>
          <a:lstStyle/>
          <a:p>
            <a:endParaRPr lang="en-US"/>
          </a:p>
        </p:txBody>
      </p:sp>
      <p:sp>
        <p:nvSpPr>
          <p:cNvPr id="10282" name="Line 53">
            <a:extLst>
              <a:ext uri="{FF2B5EF4-FFF2-40B4-BE49-F238E27FC236}">
                <a16:creationId xmlns:a16="http://schemas.microsoft.com/office/drawing/2014/main" id="{665878C0-BC4E-4119-9500-29F93C90DD0C}"/>
              </a:ext>
            </a:extLst>
          </p:cNvPr>
          <p:cNvSpPr>
            <a:spLocks noChangeShapeType="1"/>
          </p:cNvSpPr>
          <p:nvPr/>
        </p:nvSpPr>
        <p:spPr bwMode="auto">
          <a:xfrm>
            <a:off x="2835275" y="1555750"/>
            <a:ext cx="166688" cy="1182688"/>
          </a:xfrm>
          <a:prstGeom prst="line">
            <a:avLst/>
          </a:prstGeom>
          <a:noFill/>
          <a:ln w="12700">
            <a:solidFill>
              <a:schemeClr val="accent2"/>
            </a:solidFill>
            <a:round/>
            <a:headEnd/>
            <a:tailEnd type="triangle" w="med" len="med"/>
          </a:ln>
          <a:extLst>
            <a:ext uri="{909E8E84-426E-40DD-AFC4-6F175D3DCCD1}">
              <a14:hiddenFill xmlns:a14="http://schemas.microsoft.com/office/drawing/2010/main">
                <a:noFill/>
              </a14:hiddenFill>
            </a:ext>
          </a:extLst>
        </p:spPr>
        <p:txBody>
          <a:bodyPr wrap="none" lIns="91577" tIns="45789" rIns="91577" bIns="45789" anchor="ctr"/>
          <a:lstStyle/>
          <a:p>
            <a:endParaRPr lang="en-US"/>
          </a:p>
        </p:txBody>
      </p:sp>
      <p:sp>
        <p:nvSpPr>
          <p:cNvPr id="10283" name="Line 54">
            <a:extLst>
              <a:ext uri="{FF2B5EF4-FFF2-40B4-BE49-F238E27FC236}">
                <a16:creationId xmlns:a16="http://schemas.microsoft.com/office/drawing/2014/main" id="{8867EC22-B62E-4A05-B6C8-06BE61DC6217}"/>
              </a:ext>
            </a:extLst>
          </p:cNvPr>
          <p:cNvSpPr>
            <a:spLocks noChangeShapeType="1"/>
          </p:cNvSpPr>
          <p:nvPr/>
        </p:nvSpPr>
        <p:spPr bwMode="auto">
          <a:xfrm flipH="1">
            <a:off x="3103563" y="1555750"/>
            <a:ext cx="596900" cy="1169988"/>
          </a:xfrm>
          <a:prstGeom prst="line">
            <a:avLst/>
          </a:prstGeom>
          <a:noFill/>
          <a:ln w="12700">
            <a:solidFill>
              <a:schemeClr val="accent2"/>
            </a:solidFill>
            <a:round/>
            <a:headEnd/>
            <a:tailEnd type="triangle" w="med" len="med"/>
          </a:ln>
          <a:extLst>
            <a:ext uri="{909E8E84-426E-40DD-AFC4-6F175D3DCCD1}">
              <a14:hiddenFill xmlns:a14="http://schemas.microsoft.com/office/drawing/2010/main">
                <a:noFill/>
              </a14:hiddenFill>
            </a:ext>
          </a:extLst>
        </p:spPr>
        <p:txBody>
          <a:bodyPr wrap="none" lIns="91577" tIns="45789" rIns="91577" bIns="45789" anchor="ctr"/>
          <a:lstStyle/>
          <a:p>
            <a:endParaRPr lang="en-US"/>
          </a:p>
        </p:txBody>
      </p:sp>
      <p:sp>
        <p:nvSpPr>
          <p:cNvPr id="10284" name="Line 55">
            <a:extLst>
              <a:ext uri="{FF2B5EF4-FFF2-40B4-BE49-F238E27FC236}">
                <a16:creationId xmlns:a16="http://schemas.microsoft.com/office/drawing/2014/main" id="{DE0CB9E3-2BCB-4482-9EE9-A4EDEF1D5122}"/>
              </a:ext>
            </a:extLst>
          </p:cNvPr>
          <p:cNvSpPr>
            <a:spLocks noChangeShapeType="1"/>
          </p:cNvSpPr>
          <p:nvPr/>
        </p:nvSpPr>
        <p:spPr bwMode="auto">
          <a:xfrm flipH="1">
            <a:off x="4349750" y="1555750"/>
            <a:ext cx="1055688" cy="1220788"/>
          </a:xfrm>
          <a:prstGeom prst="line">
            <a:avLst/>
          </a:prstGeom>
          <a:noFill/>
          <a:ln w="12700">
            <a:solidFill>
              <a:schemeClr val="accent2"/>
            </a:solidFill>
            <a:round/>
            <a:headEnd/>
            <a:tailEnd type="triangle" w="med" len="med"/>
          </a:ln>
          <a:extLst>
            <a:ext uri="{909E8E84-426E-40DD-AFC4-6F175D3DCCD1}">
              <a14:hiddenFill xmlns:a14="http://schemas.microsoft.com/office/drawing/2010/main">
                <a:noFill/>
              </a14:hiddenFill>
            </a:ext>
          </a:extLst>
        </p:spPr>
        <p:txBody>
          <a:bodyPr wrap="none" lIns="91577" tIns="45789" rIns="91577" bIns="45789" anchor="ctr"/>
          <a:lstStyle/>
          <a:p>
            <a:endParaRPr lang="en-US"/>
          </a:p>
        </p:txBody>
      </p:sp>
      <p:sp>
        <p:nvSpPr>
          <p:cNvPr id="10285" name="Line 56">
            <a:extLst>
              <a:ext uri="{FF2B5EF4-FFF2-40B4-BE49-F238E27FC236}">
                <a16:creationId xmlns:a16="http://schemas.microsoft.com/office/drawing/2014/main" id="{6E02B375-AC71-43C5-88BC-6D17C04C7694}"/>
              </a:ext>
            </a:extLst>
          </p:cNvPr>
          <p:cNvSpPr>
            <a:spLocks noChangeShapeType="1"/>
          </p:cNvSpPr>
          <p:nvPr/>
        </p:nvSpPr>
        <p:spPr bwMode="auto">
          <a:xfrm>
            <a:off x="5456238" y="1568450"/>
            <a:ext cx="152400" cy="1220788"/>
          </a:xfrm>
          <a:prstGeom prst="line">
            <a:avLst/>
          </a:prstGeom>
          <a:noFill/>
          <a:ln w="12700">
            <a:solidFill>
              <a:schemeClr val="accent2"/>
            </a:solidFill>
            <a:round/>
            <a:headEnd/>
            <a:tailEnd type="triangle" w="med" len="med"/>
          </a:ln>
          <a:extLst>
            <a:ext uri="{909E8E84-426E-40DD-AFC4-6F175D3DCCD1}">
              <a14:hiddenFill xmlns:a14="http://schemas.microsoft.com/office/drawing/2010/main">
                <a:noFill/>
              </a14:hiddenFill>
            </a:ext>
          </a:extLst>
        </p:spPr>
        <p:txBody>
          <a:bodyPr wrap="none" lIns="91577" tIns="45789" rIns="91577" bIns="45789" anchor="ctr"/>
          <a:lstStyle/>
          <a:p>
            <a:endParaRPr lang="en-US"/>
          </a:p>
        </p:txBody>
      </p:sp>
      <p:sp>
        <p:nvSpPr>
          <p:cNvPr id="10286" name="Line 57">
            <a:extLst>
              <a:ext uri="{FF2B5EF4-FFF2-40B4-BE49-F238E27FC236}">
                <a16:creationId xmlns:a16="http://schemas.microsoft.com/office/drawing/2014/main" id="{EE76B351-10E5-4D36-8532-E324A203FB90}"/>
              </a:ext>
            </a:extLst>
          </p:cNvPr>
          <p:cNvSpPr>
            <a:spLocks noChangeShapeType="1"/>
          </p:cNvSpPr>
          <p:nvPr/>
        </p:nvSpPr>
        <p:spPr bwMode="auto">
          <a:xfrm>
            <a:off x="2847975" y="1543050"/>
            <a:ext cx="1362075" cy="1182688"/>
          </a:xfrm>
          <a:prstGeom prst="line">
            <a:avLst/>
          </a:prstGeom>
          <a:noFill/>
          <a:ln w="12700">
            <a:solidFill>
              <a:schemeClr val="accent2"/>
            </a:solidFill>
            <a:round/>
            <a:headEnd/>
            <a:tailEnd type="triangle" w="med" len="med"/>
          </a:ln>
          <a:extLst>
            <a:ext uri="{909E8E84-426E-40DD-AFC4-6F175D3DCCD1}">
              <a14:hiddenFill xmlns:a14="http://schemas.microsoft.com/office/drawing/2010/main">
                <a:noFill/>
              </a14:hiddenFill>
            </a:ext>
          </a:extLst>
        </p:spPr>
        <p:txBody>
          <a:bodyPr wrap="none" lIns="91577" tIns="45789" rIns="91577" bIns="45789" anchor="ctr"/>
          <a:lstStyle/>
          <a:p>
            <a:endParaRPr lang="en-US"/>
          </a:p>
        </p:txBody>
      </p:sp>
      <p:sp>
        <p:nvSpPr>
          <p:cNvPr id="10287" name="Line 58">
            <a:extLst>
              <a:ext uri="{FF2B5EF4-FFF2-40B4-BE49-F238E27FC236}">
                <a16:creationId xmlns:a16="http://schemas.microsoft.com/office/drawing/2014/main" id="{B47D253D-0827-4C26-B13C-3D524DE8413E}"/>
              </a:ext>
            </a:extLst>
          </p:cNvPr>
          <p:cNvSpPr>
            <a:spLocks noChangeShapeType="1"/>
          </p:cNvSpPr>
          <p:nvPr/>
        </p:nvSpPr>
        <p:spPr bwMode="auto">
          <a:xfrm>
            <a:off x="2098675" y="1568450"/>
            <a:ext cx="3421063" cy="1169988"/>
          </a:xfrm>
          <a:prstGeom prst="line">
            <a:avLst/>
          </a:prstGeom>
          <a:noFill/>
          <a:ln w="12700">
            <a:solidFill>
              <a:schemeClr val="accent2"/>
            </a:solidFill>
            <a:round/>
            <a:headEnd/>
            <a:tailEnd type="triangle" w="med" len="med"/>
          </a:ln>
          <a:extLst>
            <a:ext uri="{909E8E84-426E-40DD-AFC4-6F175D3DCCD1}">
              <a14:hiddenFill xmlns:a14="http://schemas.microsoft.com/office/drawing/2010/main">
                <a:noFill/>
              </a14:hiddenFill>
            </a:ext>
          </a:extLst>
        </p:spPr>
        <p:txBody>
          <a:bodyPr wrap="none" lIns="91577" tIns="45789" rIns="91577" bIns="45789" anchor="ctr"/>
          <a:lstStyle/>
          <a:p>
            <a:endParaRPr lang="en-US"/>
          </a:p>
        </p:txBody>
      </p:sp>
      <p:sp>
        <p:nvSpPr>
          <p:cNvPr id="10288" name="Rectangle 59">
            <a:extLst>
              <a:ext uri="{FF2B5EF4-FFF2-40B4-BE49-F238E27FC236}">
                <a16:creationId xmlns:a16="http://schemas.microsoft.com/office/drawing/2014/main" id="{D524BA34-DE80-41CD-8A9F-521469DA1E8C}"/>
              </a:ext>
            </a:extLst>
          </p:cNvPr>
          <p:cNvSpPr>
            <a:spLocks noChangeArrowheads="1"/>
          </p:cNvSpPr>
          <p:nvPr/>
        </p:nvSpPr>
        <p:spPr bwMode="auto">
          <a:xfrm>
            <a:off x="419100" y="779463"/>
            <a:ext cx="5722938" cy="839787"/>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lIns="91577" tIns="45789" rIns="91577" bIns="45789"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10289" name="Rectangle 60">
            <a:extLst>
              <a:ext uri="{FF2B5EF4-FFF2-40B4-BE49-F238E27FC236}">
                <a16:creationId xmlns:a16="http://schemas.microsoft.com/office/drawing/2014/main" id="{39BB1A27-5C83-4617-A3ED-FDE06A4654B3}"/>
              </a:ext>
            </a:extLst>
          </p:cNvPr>
          <p:cNvSpPr>
            <a:spLocks noChangeArrowheads="1"/>
          </p:cNvSpPr>
          <p:nvPr/>
        </p:nvSpPr>
        <p:spPr bwMode="auto">
          <a:xfrm>
            <a:off x="3852863" y="2063750"/>
            <a:ext cx="4603750" cy="1298575"/>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lIns="91577" tIns="45789" rIns="91577" bIns="45789"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10290" name="Rectangle 61">
            <a:extLst>
              <a:ext uri="{FF2B5EF4-FFF2-40B4-BE49-F238E27FC236}">
                <a16:creationId xmlns:a16="http://schemas.microsoft.com/office/drawing/2014/main" id="{1156FDEB-C202-4AE8-A28E-9FF98FA58372}"/>
              </a:ext>
            </a:extLst>
          </p:cNvPr>
          <p:cNvSpPr>
            <a:spLocks noChangeArrowheads="1"/>
          </p:cNvSpPr>
          <p:nvPr/>
        </p:nvSpPr>
        <p:spPr bwMode="auto">
          <a:xfrm>
            <a:off x="5894388" y="2108200"/>
            <a:ext cx="2768600" cy="703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63560" tIns="25424" rIns="63560" bIns="25424">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lnSpc>
                <a:spcPct val="106000"/>
              </a:lnSpc>
            </a:pPr>
            <a:r>
              <a:rPr lang="en-US" altLang="en-US" sz="2000">
                <a:solidFill>
                  <a:schemeClr val="accent2"/>
                </a:solidFill>
                <a:latin typeface="Geneva" charset="0"/>
              </a:rPr>
              <a:t>Fluxes dependent on </a:t>
            </a:r>
          </a:p>
          <a:p>
            <a:pPr eaLnBrk="1" hangingPunct="1">
              <a:lnSpc>
                <a:spcPct val="106000"/>
              </a:lnSpc>
            </a:pPr>
            <a:r>
              <a:rPr lang="en-US" altLang="en-US" sz="2000">
                <a:solidFill>
                  <a:schemeClr val="accent2"/>
                </a:solidFill>
                <a:latin typeface="Geneva" charset="0"/>
              </a:rPr>
              <a:t>surface temperature</a:t>
            </a:r>
          </a:p>
        </p:txBody>
      </p:sp>
      <p:sp>
        <p:nvSpPr>
          <p:cNvPr id="10291" name="Rectangle 62">
            <a:extLst>
              <a:ext uri="{FF2B5EF4-FFF2-40B4-BE49-F238E27FC236}">
                <a16:creationId xmlns:a16="http://schemas.microsoft.com/office/drawing/2014/main" id="{A2700CF0-FF09-41B6-8986-9F04799C4490}"/>
              </a:ext>
            </a:extLst>
          </p:cNvPr>
          <p:cNvSpPr>
            <a:spLocks noChangeArrowheads="1"/>
          </p:cNvSpPr>
          <p:nvPr/>
        </p:nvSpPr>
        <p:spPr bwMode="auto">
          <a:xfrm>
            <a:off x="706438" y="4718050"/>
            <a:ext cx="1966912" cy="377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63560" tIns="25424" rIns="63560" bIns="25424">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lnSpc>
                <a:spcPct val="106000"/>
              </a:lnSpc>
            </a:pPr>
            <a:r>
              <a:rPr lang="en-US" altLang="en-US" sz="2000">
                <a:solidFill>
                  <a:schemeClr val="accent2"/>
                </a:solidFill>
                <a:latin typeface="Geneva" charset="0"/>
              </a:rPr>
              <a:t>State variables</a:t>
            </a:r>
          </a:p>
        </p:txBody>
      </p:sp>
      <p:sp>
        <p:nvSpPr>
          <p:cNvPr id="10292" name="Rectangle 63">
            <a:extLst>
              <a:ext uri="{FF2B5EF4-FFF2-40B4-BE49-F238E27FC236}">
                <a16:creationId xmlns:a16="http://schemas.microsoft.com/office/drawing/2014/main" id="{46F56D75-247A-4FBE-AF4F-9F38E430FB90}"/>
              </a:ext>
            </a:extLst>
          </p:cNvPr>
          <p:cNvSpPr>
            <a:spLocks noChangeArrowheads="1"/>
          </p:cNvSpPr>
          <p:nvPr/>
        </p:nvSpPr>
        <p:spPr bwMode="auto">
          <a:xfrm>
            <a:off x="661988" y="4697413"/>
            <a:ext cx="3190875" cy="1273175"/>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lIns="91577" tIns="45789" rIns="91577" bIns="45789"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10293" name="Rectangle 42">
            <a:extLst>
              <a:ext uri="{FF2B5EF4-FFF2-40B4-BE49-F238E27FC236}">
                <a16:creationId xmlns:a16="http://schemas.microsoft.com/office/drawing/2014/main" id="{16AE043A-36C7-4848-AFCE-20E9B83CF3CE}"/>
              </a:ext>
            </a:extLst>
          </p:cNvPr>
          <p:cNvSpPr>
            <a:spLocks noChangeArrowheads="1"/>
          </p:cNvSpPr>
          <p:nvPr/>
        </p:nvSpPr>
        <p:spPr bwMode="auto">
          <a:xfrm>
            <a:off x="3978275" y="2884488"/>
            <a:ext cx="1309688"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63560" tIns="25424" rIns="63560" bIns="25424">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lnSpc>
                <a:spcPct val="85000"/>
              </a:lnSpc>
            </a:pPr>
            <a:r>
              <a:rPr lang="en-US" altLang="en-US" sz="2400">
                <a:latin typeface="Times New Roman" panose="02020603050405020304" pitchFamily="18" charset="0"/>
              </a:rPr>
              <a:t>Q</a:t>
            </a:r>
            <a:r>
              <a:rPr lang="en-US" altLang="en-US" sz="2400" baseline="-25000">
                <a:latin typeface="Times New Roman" panose="02020603050405020304" pitchFamily="18" charset="0"/>
              </a:rPr>
              <a:t>h</a:t>
            </a:r>
            <a:r>
              <a:rPr lang="en-US" altLang="en-US" sz="2400">
                <a:latin typeface="Times New Roman" panose="02020603050405020304" pitchFamily="18" charset="0"/>
              </a:rPr>
              <a:t>(T</a:t>
            </a:r>
            <a:r>
              <a:rPr lang="en-US" altLang="en-US" sz="2400" baseline="-25000">
                <a:latin typeface="Times New Roman" panose="02020603050405020304" pitchFamily="18" charset="0"/>
              </a:rPr>
              <a:t>a</a:t>
            </a:r>
            <a:r>
              <a:rPr lang="en-US" altLang="en-US" sz="2400">
                <a:latin typeface="Times New Roman" panose="02020603050405020304" pitchFamily="18" charset="0"/>
              </a:rPr>
              <a:t>, T</a:t>
            </a:r>
            <a:r>
              <a:rPr lang="en-US" altLang="en-US" sz="2400" baseline="-25000">
                <a:latin typeface="Times New Roman" panose="02020603050405020304" pitchFamily="18" charset="0"/>
              </a:rPr>
              <a:t>s</a:t>
            </a:r>
            <a:r>
              <a:rPr lang="en-US" altLang="en-US" sz="2400">
                <a:latin typeface="Times New Roman" panose="02020603050405020304" pitchFamily="18" charset="0"/>
              </a:rPr>
              <a:t>)</a:t>
            </a:r>
          </a:p>
        </p:txBody>
      </p:sp>
      <p:sp>
        <p:nvSpPr>
          <p:cNvPr id="10294" name="Rectangle 42">
            <a:extLst>
              <a:ext uri="{FF2B5EF4-FFF2-40B4-BE49-F238E27FC236}">
                <a16:creationId xmlns:a16="http://schemas.microsoft.com/office/drawing/2014/main" id="{C3E6D984-3B35-4D90-B1C7-6A4066440EF9}"/>
              </a:ext>
            </a:extLst>
          </p:cNvPr>
          <p:cNvSpPr>
            <a:spLocks noChangeArrowheads="1"/>
          </p:cNvSpPr>
          <p:nvPr/>
        </p:nvSpPr>
        <p:spPr bwMode="auto">
          <a:xfrm>
            <a:off x="1343025" y="2940050"/>
            <a:ext cx="712788"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63560" tIns="25424" rIns="63560" bIns="25424">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lnSpc>
                <a:spcPct val="85000"/>
              </a:lnSpc>
            </a:pPr>
            <a:r>
              <a:rPr lang="en-US" altLang="en-US" sz="2400">
                <a:latin typeface="Times New Roman" panose="02020603050405020304" pitchFamily="18" charset="0"/>
              </a:rPr>
              <a:t>Q</a:t>
            </a:r>
            <a:r>
              <a:rPr lang="en-US" altLang="en-US" sz="2400" baseline="-25000">
                <a:latin typeface="Times New Roman" panose="02020603050405020304" pitchFamily="18" charset="0"/>
              </a:rPr>
              <a:t>si</a:t>
            </a:r>
            <a:r>
              <a:rPr lang="en-US" altLang="en-US" sz="2400">
                <a:latin typeface="Times New Roman" panose="02020603050405020304" pitchFamily="18" charset="0"/>
              </a:rPr>
              <a:t>A</a:t>
            </a:r>
          </a:p>
        </p:txBody>
      </p:sp>
      <p:sp>
        <p:nvSpPr>
          <p:cNvPr id="10295" name="Rectangle 42">
            <a:extLst>
              <a:ext uri="{FF2B5EF4-FFF2-40B4-BE49-F238E27FC236}">
                <a16:creationId xmlns:a16="http://schemas.microsoft.com/office/drawing/2014/main" id="{4D79C1BE-F5A3-49B7-B451-A64905529F04}"/>
              </a:ext>
            </a:extLst>
          </p:cNvPr>
          <p:cNvSpPr>
            <a:spLocks noChangeArrowheads="1"/>
          </p:cNvSpPr>
          <p:nvPr/>
        </p:nvSpPr>
        <p:spPr bwMode="auto">
          <a:xfrm>
            <a:off x="2290763" y="2906713"/>
            <a:ext cx="466725"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63560" tIns="25424" rIns="63560" bIns="25424">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lnSpc>
                <a:spcPct val="85000"/>
              </a:lnSpc>
            </a:pPr>
            <a:r>
              <a:rPr lang="en-US" altLang="en-US" sz="2400">
                <a:latin typeface="Times New Roman" panose="02020603050405020304" pitchFamily="18" charset="0"/>
              </a:rPr>
              <a:t>Q</a:t>
            </a:r>
            <a:r>
              <a:rPr lang="en-US" altLang="en-US" sz="2400" baseline="-25000">
                <a:latin typeface="Times New Roman" panose="02020603050405020304" pitchFamily="18" charset="0"/>
              </a:rPr>
              <a:t>li</a:t>
            </a:r>
            <a:endParaRPr lang="en-US" altLang="en-US" sz="2400">
              <a:latin typeface="Times New Roman" panose="02020603050405020304" pitchFamily="18" charset="0"/>
            </a:endParaRPr>
          </a:p>
        </p:txBody>
      </p:sp>
      <p:sp>
        <p:nvSpPr>
          <p:cNvPr id="10296" name="Rectangle 42">
            <a:extLst>
              <a:ext uri="{FF2B5EF4-FFF2-40B4-BE49-F238E27FC236}">
                <a16:creationId xmlns:a16="http://schemas.microsoft.com/office/drawing/2014/main" id="{0B14672E-3579-4919-8E80-60EC8F3E458F}"/>
              </a:ext>
            </a:extLst>
          </p:cNvPr>
          <p:cNvSpPr>
            <a:spLocks noChangeArrowheads="1"/>
          </p:cNvSpPr>
          <p:nvPr/>
        </p:nvSpPr>
        <p:spPr bwMode="auto">
          <a:xfrm>
            <a:off x="2976563" y="2895600"/>
            <a:ext cx="454025"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63560" tIns="25424" rIns="63560" bIns="25424">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lnSpc>
                <a:spcPct val="85000"/>
              </a:lnSpc>
            </a:pPr>
            <a:r>
              <a:rPr lang="en-US" altLang="en-US" sz="2400">
                <a:latin typeface="Times New Roman" panose="02020603050405020304" pitchFamily="18" charset="0"/>
              </a:rPr>
              <a:t>Q</a:t>
            </a:r>
            <a:r>
              <a:rPr lang="en-US" altLang="en-US" sz="2400" baseline="-25000">
                <a:latin typeface="Times New Roman" panose="02020603050405020304" pitchFamily="18" charset="0"/>
              </a:rPr>
              <a:t>p</a:t>
            </a:r>
            <a:endParaRPr lang="en-US" altLang="en-US" sz="2400">
              <a:latin typeface="Times New Roman" panose="02020603050405020304" pitchFamily="18" charset="0"/>
            </a:endParaRPr>
          </a:p>
        </p:txBody>
      </p:sp>
      <p:sp>
        <p:nvSpPr>
          <p:cNvPr id="10297" name="Rectangle 42">
            <a:extLst>
              <a:ext uri="{FF2B5EF4-FFF2-40B4-BE49-F238E27FC236}">
                <a16:creationId xmlns:a16="http://schemas.microsoft.com/office/drawing/2014/main" id="{1098D840-545D-407C-99CF-0EE9338C92EF}"/>
              </a:ext>
            </a:extLst>
          </p:cNvPr>
          <p:cNvSpPr>
            <a:spLocks noChangeArrowheads="1"/>
          </p:cNvSpPr>
          <p:nvPr/>
        </p:nvSpPr>
        <p:spPr bwMode="auto">
          <a:xfrm>
            <a:off x="1311275" y="4224338"/>
            <a:ext cx="5334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63560" tIns="25424" rIns="63560" bIns="25424">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lnSpc>
                <a:spcPct val="85000"/>
              </a:lnSpc>
            </a:pPr>
            <a:r>
              <a:rPr lang="en-US" altLang="en-US" sz="2400">
                <a:latin typeface="Times New Roman" panose="02020603050405020304" pitchFamily="18" charset="0"/>
              </a:rPr>
              <a:t>Q</a:t>
            </a:r>
            <a:r>
              <a:rPr lang="en-US" altLang="en-US" sz="2400" baseline="-25000">
                <a:latin typeface="Times New Roman" panose="02020603050405020304" pitchFamily="18" charset="0"/>
              </a:rPr>
              <a:t>sn</a:t>
            </a:r>
            <a:endParaRPr lang="en-US" altLang="en-US" sz="2400">
              <a:latin typeface="Times New Roman" panose="02020603050405020304" pitchFamily="18" charset="0"/>
            </a:endParaRPr>
          </a:p>
        </p:txBody>
      </p:sp>
      <p:sp>
        <p:nvSpPr>
          <p:cNvPr id="10298" name="Rectangle 42">
            <a:extLst>
              <a:ext uri="{FF2B5EF4-FFF2-40B4-BE49-F238E27FC236}">
                <a16:creationId xmlns:a16="http://schemas.microsoft.com/office/drawing/2014/main" id="{FC73C129-DD64-4933-BECA-3CA0F4C2A718}"/>
              </a:ext>
            </a:extLst>
          </p:cNvPr>
          <p:cNvSpPr>
            <a:spLocks noChangeArrowheads="1"/>
          </p:cNvSpPr>
          <p:nvPr/>
        </p:nvSpPr>
        <p:spPr bwMode="auto">
          <a:xfrm>
            <a:off x="515938" y="1219200"/>
            <a:ext cx="48895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63560" tIns="25424" rIns="63560" bIns="25424">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lnSpc>
                <a:spcPct val="85000"/>
              </a:lnSpc>
            </a:pPr>
            <a:r>
              <a:rPr lang="en-US" altLang="en-US" sz="2400">
                <a:latin typeface="Times New Roman" panose="02020603050405020304" pitchFamily="18" charset="0"/>
              </a:rPr>
              <a:t>Q</a:t>
            </a:r>
            <a:r>
              <a:rPr lang="en-US" altLang="en-US" sz="2400" baseline="-25000">
                <a:latin typeface="Times New Roman" panose="02020603050405020304" pitchFamily="18" charset="0"/>
              </a:rPr>
              <a:t>si</a:t>
            </a:r>
            <a:endParaRPr lang="en-US" altLang="en-US" sz="2400">
              <a:latin typeface="Times New Roman" panose="02020603050405020304" pitchFamily="18" charset="0"/>
            </a:endParaRPr>
          </a:p>
        </p:txBody>
      </p:sp>
      <p:sp>
        <p:nvSpPr>
          <p:cNvPr id="10299" name="Rectangle 42">
            <a:extLst>
              <a:ext uri="{FF2B5EF4-FFF2-40B4-BE49-F238E27FC236}">
                <a16:creationId xmlns:a16="http://schemas.microsoft.com/office/drawing/2014/main" id="{719414A4-950A-48DF-AA66-370ACBA8F694}"/>
              </a:ext>
            </a:extLst>
          </p:cNvPr>
          <p:cNvSpPr>
            <a:spLocks noChangeArrowheads="1"/>
          </p:cNvSpPr>
          <p:nvPr/>
        </p:nvSpPr>
        <p:spPr bwMode="auto">
          <a:xfrm>
            <a:off x="1735138" y="1187450"/>
            <a:ext cx="355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63560" tIns="25424" rIns="63560" bIns="25424">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lnSpc>
                <a:spcPct val="85000"/>
              </a:lnSpc>
            </a:pPr>
            <a:r>
              <a:rPr lang="en-US" altLang="en-US" sz="2400">
                <a:latin typeface="Times New Roman" panose="02020603050405020304" pitchFamily="18" charset="0"/>
              </a:rPr>
              <a:t>e</a:t>
            </a:r>
            <a:r>
              <a:rPr lang="en-US" altLang="en-US" sz="2400" baseline="-25000">
                <a:latin typeface="Times New Roman" panose="02020603050405020304" pitchFamily="18" charset="0"/>
              </a:rPr>
              <a:t>a</a:t>
            </a:r>
            <a:endParaRPr lang="en-US" altLang="en-US" sz="2400">
              <a:latin typeface="Times New Roman" panose="02020603050405020304" pitchFamily="18" charset="0"/>
            </a:endParaRPr>
          </a:p>
        </p:txBody>
      </p:sp>
      <p:sp>
        <p:nvSpPr>
          <p:cNvPr id="10300" name="Rectangle 42">
            <a:extLst>
              <a:ext uri="{FF2B5EF4-FFF2-40B4-BE49-F238E27FC236}">
                <a16:creationId xmlns:a16="http://schemas.microsoft.com/office/drawing/2014/main" id="{E8A75177-22CD-4BFE-B9EB-AFEED32DC43A}"/>
              </a:ext>
            </a:extLst>
          </p:cNvPr>
          <p:cNvSpPr>
            <a:spLocks noChangeArrowheads="1"/>
          </p:cNvSpPr>
          <p:nvPr/>
        </p:nvSpPr>
        <p:spPr bwMode="auto">
          <a:xfrm>
            <a:off x="2671763" y="1198563"/>
            <a:ext cx="385762"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63560" tIns="25424" rIns="63560" bIns="25424">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lnSpc>
                <a:spcPct val="85000"/>
              </a:lnSpc>
            </a:pPr>
            <a:r>
              <a:rPr lang="en-US" altLang="en-US" sz="2400">
                <a:latin typeface="Times New Roman" panose="02020603050405020304" pitchFamily="18" charset="0"/>
              </a:rPr>
              <a:t>T</a:t>
            </a:r>
            <a:r>
              <a:rPr lang="en-US" altLang="en-US" sz="2400" baseline="-25000">
                <a:latin typeface="Times New Roman" panose="02020603050405020304" pitchFamily="18" charset="0"/>
              </a:rPr>
              <a:t>a</a:t>
            </a:r>
            <a:endParaRPr lang="en-US" altLang="en-US" sz="2400">
              <a:latin typeface="Times New Roman" panose="02020603050405020304" pitchFamily="18" charset="0"/>
            </a:endParaRPr>
          </a:p>
        </p:txBody>
      </p:sp>
      <p:sp>
        <p:nvSpPr>
          <p:cNvPr id="10301" name="Rectangle 42">
            <a:extLst>
              <a:ext uri="{FF2B5EF4-FFF2-40B4-BE49-F238E27FC236}">
                <a16:creationId xmlns:a16="http://schemas.microsoft.com/office/drawing/2014/main" id="{B2613B99-CE88-4286-9CC7-1BDE7D6B5D99}"/>
              </a:ext>
            </a:extLst>
          </p:cNvPr>
          <p:cNvSpPr>
            <a:spLocks noChangeArrowheads="1"/>
          </p:cNvSpPr>
          <p:nvPr/>
        </p:nvSpPr>
        <p:spPr bwMode="auto">
          <a:xfrm>
            <a:off x="3509963" y="1131888"/>
            <a:ext cx="9144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63560" tIns="25424" rIns="63560" bIns="25424">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lnSpc>
                <a:spcPct val="85000"/>
              </a:lnSpc>
            </a:pPr>
            <a:r>
              <a:rPr lang="en-US" altLang="en-US" sz="2400">
                <a:latin typeface="Times New Roman" panose="02020603050405020304" pitchFamily="18" charset="0"/>
              </a:rPr>
              <a:t>Precip</a:t>
            </a:r>
          </a:p>
        </p:txBody>
      </p:sp>
    </p:spTree>
  </p:cSld>
  <p:clrMapOvr>
    <a:overrideClrMapping bg1="lt1" tx1="dk1" bg2="lt2" tx2="dk2" accent1="accent1" accent2="accent2" accent3="accent3" accent4="accent4" accent5="accent5" accent6="accent6" hlink="hlink" folHlink="folHlink"/>
  </p:clrMapOvr>
  <p:transition/>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11266" name="Title 1">
            <a:extLst>
              <a:ext uri="{FF2B5EF4-FFF2-40B4-BE49-F238E27FC236}">
                <a16:creationId xmlns:a16="http://schemas.microsoft.com/office/drawing/2014/main" id="{7DA20751-1633-43D7-9823-6D2613263327}"/>
              </a:ext>
            </a:extLst>
          </p:cNvPr>
          <p:cNvSpPr>
            <a:spLocks noGrp="1"/>
          </p:cNvSpPr>
          <p:nvPr>
            <p:ph type="title"/>
          </p:nvPr>
        </p:nvSpPr>
        <p:spPr/>
        <p:txBody>
          <a:bodyPr/>
          <a:lstStyle/>
          <a:p>
            <a:r>
              <a:rPr lang="en-US" altLang="en-US"/>
              <a:t>Focus on parameterizations of</a:t>
            </a:r>
          </a:p>
        </p:txBody>
      </p:sp>
      <p:sp>
        <p:nvSpPr>
          <p:cNvPr id="11267" name="Content Placeholder 2">
            <a:extLst>
              <a:ext uri="{FF2B5EF4-FFF2-40B4-BE49-F238E27FC236}">
                <a16:creationId xmlns:a16="http://schemas.microsoft.com/office/drawing/2014/main" id="{918E72DC-979E-432A-850D-122D94A571CD}"/>
              </a:ext>
            </a:extLst>
          </p:cNvPr>
          <p:cNvSpPr>
            <a:spLocks noGrp="1"/>
          </p:cNvSpPr>
          <p:nvPr>
            <p:ph idx="1"/>
          </p:nvPr>
        </p:nvSpPr>
        <p:spPr>
          <a:xfrm>
            <a:off x="1698625" y="1600200"/>
            <a:ext cx="6988175" cy="4525963"/>
          </a:xfrm>
        </p:spPr>
        <p:txBody>
          <a:bodyPr/>
          <a:lstStyle/>
          <a:p>
            <a:r>
              <a:rPr lang="en-US" altLang="en-US"/>
              <a:t>Snow surface temperature</a:t>
            </a:r>
          </a:p>
          <a:p>
            <a:endParaRPr lang="en-US" altLang="en-US"/>
          </a:p>
          <a:p>
            <a:r>
              <a:rPr lang="en-US" altLang="en-US"/>
              <a:t>Refreezing at the surface</a:t>
            </a:r>
          </a:p>
          <a:p>
            <a:endParaRPr lang="en-US" altLang="en-US"/>
          </a:p>
          <a:p>
            <a:r>
              <a:rPr lang="en-US" altLang="en-US"/>
              <a:t>Spatial variability</a:t>
            </a:r>
          </a:p>
        </p:txBody>
      </p:sp>
    </p:spTree>
  </p:cSld>
  <p:clrMapOvr>
    <a:overrideClrMapping bg1="lt1" tx1="dk1" bg2="lt2" tx2="dk2" accent1="accent1" accent2="accent2" accent3="accent3" accent4="accent4" accent5="accent5" accent6="accent6" hlink="hlink" folHlink="folHlink"/>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0">
          <a:blip r:embed="rId4"/>
          <a:srcRect/>
          <a:stretch>
            <a:fillRect/>
          </a:stretch>
        </a:blipFill>
        <a:effectLst/>
      </p:bgPr>
    </p:bg>
    <p:spTree>
      <p:nvGrpSpPr>
        <p:cNvPr id="1" name=""/>
        <p:cNvGrpSpPr/>
        <p:nvPr/>
      </p:nvGrpSpPr>
      <p:grpSpPr>
        <a:xfrm>
          <a:off x="0" y="0"/>
          <a:ext cx="0" cy="0"/>
          <a:chOff x="0" y="0"/>
          <a:chExt cx="0" cy="0"/>
        </a:xfrm>
      </p:grpSpPr>
      <p:sp>
        <p:nvSpPr>
          <p:cNvPr id="1036" name="Title 1">
            <a:extLst>
              <a:ext uri="{FF2B5EF4-FFF2-40B4-BE49-F238E27FC236}">
                <a16:creationId xmlns:a16="http://schemas.microsoft.com/office/drawing/2014/main" id="{39447D6E-00D8-4138-AD20-492213B1CC37}"/>
              </a:ext>
            </a:extLst>
          </p:cNvPr>
          <p:cNvSpPr>
            <a:spLocks noGrp="1"/>
          </p:cNvSpPr>
          <p:nvPr>
            <p:ph type="title"/>
          </p:nvPr>
        </p:nvSpPr>
        <p:spPr>
          <a:xfrm>
            <a:off x="0" y="0"/>
            <a:ext cx="6062663" cy="795338"/>
          </a:xfrm>
        </p:spPr>
        <p:txBody>
          <a:bodyPr/>
          <a:lstStyle/>
          <a:p>
            <a:r>
              <a:rPr lang="en-US" altLang="en-US" sz="3600"/>
              <a:t>Snow surface temperature</a:t>
            </a:r>
          </a:p>
        </p:txBody>
      </p:sp>
      <p:sp>
        <p:nvSpPr>
          <p:cNvPr id="1037" name="Content Placeholder 2">
            <a:extLst>
              <a:ext uri="{FF2B5EF4-FFF2-40B4-BE49-F238E27FC236}">
                <a16:creationId xmlns:a16="http://schemas.microsoft.com/office/drawing/2014/main" id="{947E4753-9421-4D20-B32F-B3E790D22553}"/>
              </a:ext>
            </a:extLst>
          </p:cNvPr>
          <p:cNvSpPr>
            <a:spLocks noGrp="1"/>
          </p:cNvSpPr>
          <p:nvPr>
            <p:ph idx="1"/>
          </p:nvPr>
        </p:nvSpPr>
        <p:spPr>
          <a:xfrm>
            <a:off x="206375" y="773113"/>
            <a:ext cx="5770563" cy="1958975"/>
          </a:xfrm>
        </p:spPr>
        <p:txBody>
          <a:bodyPr/>
          <a:lstStyle/>
          <a:p>
            <a:pPr>
              <a:buFontTx/>
              <a:buNone/>
            </a:pPr>
            <a:r>
              <a:rPr lang="en-US" altLang="en-US" sz="1800"/>
              <a:t>Heat diffusion into a semi-infinite medium with periodic (diurnal) boundary conditions</a:t>
            </a:r>
          </a:p>
          <a:p>
            <a:pPr>
              <a:buFontTx/>
              <a:buNone/>
            </a:pPr>
            <a:endParaRPr lang="en-US" altLang="en-US" sz="1800"/>
          </a:p>
          <a:p>
            <a:pPr>
              <a:buFontTx/>
              <a:buNone/>
            </a:pPr>
            <a:endParaRPr lang="en-US" altLang="en-US" sz="1800"/>
          </a:p>
          <a:p>
            <a:pPr>
              <a:buFontTx/>
              <a:buNone/>
            </a:pPr>
            <a:r>
              <a:rPr lang="en-US" altLang="en-US" sz="1800"/>
              <a:t>Solution</a:t>
            </a:r>
          </a:p>
        </p:txBody>
      </p:sp>
      <p:graphicFrame>
        <p:nvGraphicFramePr>
          <p:cNvPr id="1026" name="Object 3371">
            <a:extLst>
              <a:ext uri="{FF2B5EF4-FFF2-40B4-BE49-F238E27FC236}">
                <a16:creationId xmlns:a16="http://schemas.microsoft.com/office/drawing/2014/main" id="{C2906A15-CA1B-45A5-BEAE-A76A7B94A642}"/>
              </a:ext>
            </a:extLst>
          </p:cNvPr>
          <p:cNvGraphicFramePr>
            <a:graphicFrameLocks noChangeAspect="1"/>
          </p:cNvGraphicFramePr>
          <p:nvPr/>
        </p:nvGraphicFramePr>
        <p:xfrm>
          <a:off x="6096000" y="0"/>
          <a:ext cx="3048000" cy="2720975"/>
        </p:xfrm>
        <a:graphic>
          <a:graphicData uri="http://schemas.openxmlformats.org/presentationml/2006/ole">
            <mc:AlternateContent xmlns:mc="http://schemas.openxmlformats.org/markup-compatibility/2006">
              <mc:Choice xmlns:v="urn:schemas-microsoft-com:vml" Requires="v">
                <p:oleObj spid="_x0000_s1045" name="FreeHand.Doc" r:id="rId5" imgW="5693400" imgH="5083200" progId="FreeHand.Doc.8">
                  <p:embed/>
                </p:oleObj>
              </mc:Choice>
              <mc:Fallback>
                <p:oleObj name="FreeHand.Doc" r:id="rId5" imgW="5693400" imgH="5083200" progId="FreeHand.Doc.8">
                  <p:embed/>
                  <p:pic>
                    <p:nvPicPr>
                      <p:cNvPr id="0" name="Object 337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096000" y="0"/>
                        <a:ext cx="3048000" cy="27209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027" name="Object 3378">
            <a:extLst>
              <a:ext uri="{FF2B5EF4-FFF2-40B4-BE49-F238E27FC236}">
                <a16:creationId xmlns:a16="http://schemas.microsoft.com/office/drawing/2014/main" id="{88FD8756-0D26-49AE-B117-0D015B4F4AC0}"/>
              </a:ext>
            </a:extLst>
          </p:cNvPr>
          <p:cNvGraphicFramePr>
            <a:graphicFrameLocks noChangeAspect="1"/>
          </p:cNvGraphicFramePr>
          <p:nvPr/>
        </p:nvGraphicFramePr>
        <p:xfrm>
          <a:off x="347663" y="1401763"/>
          <a:ext cx="1160462" cy="628650"/>
        </p:xfrm>
        <a:graphic>
          <a:graphicData uri="http://schemas.openxmlformats.org/presentationml/2006/ole">
            <mc:AlternateContent xmlns:mc="http://schemas.openxmlformats.org/markup-compatibility/2006">
              <mc:Choice xmlns:v="urn:schemas-microsoft-com:vml" Requires="v">
                <p:oleObj spid="_x0000_s1046" name="Equation" r:id="rId7" imgW="761669" imgH="418918" progId="Equation.3">
                  <p:embed/>
                </p:oleObj>
              </mc:Choice>
              <mc:Fallback>
                <p:oleObj name="Equation" r:id="rId7" imgW="761669" imgH="418918" progId="Equation.3">
                  <p:embed/>
                  <p:pic>
                    <p:nvPicPr>
                      <p:cNvPr id="0" name="Object 3378"/>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47663" y="1401763"/>
                        <a:ext cx="1160462" cy="6286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038" name="Rectangle 3379">
            <a:extLst>
              <a:ext uri="{FF2B5EF4-FFF2-40B4-BE49-F238E27FC236}">
                <a16:creationId xmlns:a16="http://schemas.microsoft.com/office/drawing/2014/main" id="{047B49DE-6637-42F3-A22D-00877731CC34}"/>
              </a:ext>
            </a:extLst>
          </p:cNvPr>
          <p:cNvSpPr>
            <a:spLocks noChangeArrowheads="1"/>
          </p:cNvSpPr>
          <p:nvPr/>
        </p:nvSpPr>
        <p:spPr bwMode="auto">
          <a:xfrm>
            <a:off x="1597025" y="1554163"/>
            <a:ext cx="18415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defTabSz="2508250" eaLnBrk="0" hangingPunct="0">
              <a:defRPr>
                <a:solidFill>
                  <a:schemeClr val="tx1"/>
                </a:solidFill>
                <a:latin typeface="Arial" panose="020B0604020202020204" pitchFamily="34" charset="0"/>
              </a:defRPr>
            </a:lvl1pPr>
            <a:lvl2pPr marL="742950" indent="-285750" defTabSz="2508250" eaLnBrk="0" hangingPunct="0">
              <a:defRPr>
                <a:solidFill>
                  <a:schemeClr val="tx1"/>
                </a:solidFill>
                <a:latin typeface="Arial" panose="020B0604020202020204" pitchFamily="34" charset="0"/>
              </a:defRPr>
            </a:lvl2pPr>
            <a:lvl3pPr marL="1143000" indent="-228600" defTabSz="2508250" eaLnBrk="0" hangingPunct="0">
              <a:defRPr>
                <a:solidFill>
                  <a:schemeClr val="tx1"/>
                </a:solidFill>
                <a:latin typeface="Arial" panose="020B0604020202020204" pitchFamily="34" charset="0"/>
              </a:defRPr>
            </a:lvl3pPr>
            <a:lvl4pPr marL="1600200" indent="-228600" defTabSz="2508250" eaLnBrk="0" hangingPunct="0">
              <a:defRPr>
                <a:solidFill>
                  <a:schemeClr val="tx1"/>
                </a:solidFill>
                <a:latin typeface="Arial" panose="020B0604020202020204" pitchFamily="34" charset="0"/>
              </a:defRPr>
            </a:lvl4pPr>
            <a:lvl5pPr marL="2057400" indent="-228600" defTabSz="2508250" eaLnBrk="0" hangingPunct="0">
              <a:defRPr>
                <a:solidFill>
                  <a:schemeClr val="tx1"/>
                </a:solidFill>
                <a:latin typeface="Arial" panose="020B0604020202020204" pitchFamily="34" charset="0"/>
              </a:defRPr>
            </a:lvl5pPr>
            <a:lvl6pPr marL="2514600" indent="-228600" defTabSz="2508250" eaLnBrk="0" fontAlgn="base" hangingPunct="0">
              <a:spcBef>
                <a:spcPct val="0"/>
              </a:spcBef>
              <a:spcAft>
                <a:spcPct val="0"/>
              </a:spcAft>
              <a:defRPr>
                <a:solidFill>
                  <a:schemeClr val="tx1"/>
                </a:solidFill>
                <a:latin typeface="Arial" panose="020B0604020202020204" pitchFamily="34" charset="0"/>
              </a:defRPr>
            </a:lvl6pPr>
            <a:lvl7pPr marL="2971800" indent="-228600" defTabSz="2508250" eaLnBrk="0" fontAlgn="base" hangingPunct="0">
              <a:spcBef>
                <a:spcPct val="0"/>
              </a:spcBef>
              <a:spcAft>
                <a:spcPct val="0"/>
              </a:spcAft>
              <a:defRPr>
                <a:solidFill>
                  <a:schemeClr val="tx1"/>
                </a:solidFill>
                <a:latin typeface="Arial" panose="020B0604020202020204" pitchFamily="34" charset="0"/>
              </a:defRPr>
            </a:lvl7pPr>
            <a:lvl8pPr marL="3429000" indent="-228600" defTabSz="2508250" eaLnBrk="0" fontAlgn="base" hangingPunct="0">
              <a:spcBef>
                <a:spcPct val="0"/>
              </a:spcBef>
              <a:spcAft>
                <a:spcPct val="0"/>
              </a:spcAft>
              <a:defRPr>
                <a:solidFill>
                  <a:schemeClr val="tx1"/>
                </a:solidFill>
                <a:latin typeface="Arial" panose="020B0604020202020204" pitchFamily="34" charset="0"/>
              </a:defRPr>
            </a:lvl8pPr>
            <a:lvl9pPr marL="3886200" indent="-228600" defTabSz="250825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a:t>where, </a:t>
            </a:r>
            <a:r>
              <a:rPr lang="en-US" altLang="en-US" i="1">
                <a:latin typeface="Times New Roman" panose="02020603050405020304" pitchFamily="18" charset="0"/>
              </a:rPr>
              <a:t>k</a:t>
            </a:r>
            <a:r>
              <a:rPr lang="en-US" altLang="en-US"/>
              <a:t> = </a:t>
            </a:r>
            <a:r>
              <a:rPr lang="en-US" altLang="en-US">
                <a:latin typeface="Symbol" panose="05050102010706020507" pitchFamily="18" charset="2"/>
              </a:rPr>
              <a:t></a:t>
            </a:r>
            <a:r>
              <a:rPr lang="en-US" altLang="en-US"/>
              <a:t>/C</a:t>
            </a:r>
            <a:r>
              <a:rPr lang="en-US" altLang="en-US">
                <a:latin typeface="Symbol" panose="05050102010706020507" pitchFamily="18" charset="2"/>
              </a:rPr>
              <a:t></a:t>
            </a:r>
          </a:p>
        </p:txBody>
      </p:sp>
      <p:graphicFrame>
        <p:nvGraphicFramePr>
          <p:cNvPr id="1028" name="Object 3381">
            <a:extLst>
              <a:ext uri="{FF2B5EF4-FFF2-40B4-BE49-F238E27FC236}">
                <a16:creationId xmlns:a16="http://schemas.microsoft.com/office/drawing/2014/main" id="{270898CB-498E-4D82-ABF3-3978B71A65C0}"/>
              </a:ext>
            </a:extLst>
          </p:cNvPr>
          <p:cNvGraphicFramePr>
            <a:graphicFrameLocks noChangeAspect="1"/>
          </p:cNvGraphicFramePr>
          <p:nvPr/>
        </p:nvGraphicFramePr>
        <p:xfrm>
          <a:off x="396875" y="2263775"/>
          <a:ext cx="2874963" cy="685800"/>
        </p:xfrm>
        <a:graphic>
          <a:graphicData uri="http://schemas.openxmlformats.org/presentationml/2006/ole">
            <mc:AlternateContent xmlns:mc="http://schemas.openxmlformats.org/markup-compatibility/2006">
              <mc:Choice xmlns:v="urn:schemas-microsoft-com:vml" Requires="v">
                <p:oleObj spid="_x0000_s1047" name="Equation" r:id="rId9" imgW="1917700" imgH="457200" progId="Equation.3">
                  <p:embed/>
                </p:oleObj>
              </mc:Choice>
              <mc:Fallback>
                <p:oleObj name="Equation" r:id="rId9" imgW="1917700" imgH="457200" progId="Equation.3">
                  <p:embed/>
                  <p:pic>
                    <p:nvPicPr>
                      <p:cNvPr id="0" name="Object 3381"/>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396875" y="2263775"/>
                        <a:ext cx="2874963" cy="6858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039" name="Rectangle 3388">
            <a:extLst>
              <a:ext uri="{FF2B5EF4-FFF2-40B4-BE49-F238E27FC236}">
                <a16:creationId xmlns:a16="http://schemas.microsoft.com/office/drawing/2014/main" id="{2BF18953-F459-4D5E-9BAD-216EC5A494C4}"/>
              </a:ext>
            </a:extLst>
          </p:cNvPr>
          <p:cNvSpPr>
            <a:spLocks noChangeArrowheads="1"/>
          </p:cNvSpPr>
          <p:nvPr/>
        </p:nvSpPr>
        <p:spPr bwMode="auto">
          <a:xfrm>
            <a:off x="3479800" y="2432050"/>
            <a:ext cx="2300288"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2508250" eaLnBrk="0" hangingPunct="0">
              <a:defRPr>
                <a:solidFill>
                  <a:schemeClr val="tx1"/>
                </a:solidFill>
                <a:latin typeface="Arial" panose="020B0604020202020204" pitchFamily="34" charset="0"/>
              </a:defRPr>
            </a:lvl1pPr>
            <a:lvl2pPr marL="742950" indent="-285750" defTabSz="2508250" eaLnBrk="0" hangingPunct="0">
              <a:defRPr>
                <a:solidFill>
                  <a:schemeClr val="tx1"/>
                </a:solidFill>
                <a:latin typeface="Arial" panose="020B0604020202020204" pitchFamily="34" charset="0"/>
              </a:defRPr>
            </a:lvl2pPr>
            <a:lvl3pPr marL="1143000" indent="-228600" defTabSz="2508250" eaLnBrk="0" hangingPunct="0">
              <a:defRPr>
                <a:solidFill>
                  <a:schemeClr val="tx1"/>
                </a:solidFill>
                <a:latin typeface="Arial" panose="020B0604020202020204" pitchFamily="34" charset="0"/>
              </a:defRPr>
            </a:lvl3pPr>
            <a:lvl4pPr marL="1600200" indent="-228600" defTabSz="2508250" eaLnBrk="0" hangingPunct="0">
              <a:defRPr>
                <a:solidFill>
                  <a:schemeClr val="tx1"/>
                </a:solidFill>
                <a:latin typeface="Arial" panose="020B0604020202020204" pitchFamily="34" charset="0"/>
              </a:defRPr>
            </a:lvl4pPr>
            <a:lvl5pPr marL="2057400" indent="-228600" defTabSz="2508250" eaLnBrk="0" hangingPunct="0">
              <a:defRPr>
                <a:solidFill>
                  <a:schemeClr val="tx1"/>
                </a:solidFill>
                <a:latin typeface="Arial" panose="020B0604020202020204" pitchFamily="34" charset="0"/>
              </a:defRPr>
            </a:lvl5pPr>
            <a:lvl6pPr marL="2514600" indent="-228600" defTabSz="2508250" eaLnBrk="0" fontAlgn="base" hangingPunct="0">
              <a:spcBef>
                <a:spcPct val="0"/>
              </a:spcBef>
              <a:spcAft>
                <a:spcPct val="0"/>
              </a:spcAft>
              <a:defRPr>
                <a:solidFill>
                  <a:schemeClr val="tx1"/>
                </a:solidFill>
                <a:latin typeface="Arial" panose="020B0604020202020204" pitchFamily="34" charset="0"/>
              </a:defRPr>
            </a:lvl6pPr>
            <a:lvl7pPr marL="2971800" indent="-228600" defTabSz="2508250" eaLnBrk="0" fontAlgn="base" hangingPunct="0">
              <a:spcBef>
                <a:spcPct val="0"/>
              </a:spcBef>
              <a:spcAft>
                <a:spcPct val="0"/>
              </a:spcAft>
              <a:defRPr>
                <a:solidFill>
                  <a:schemeClr val="tx1"/>
                </a:solidFill>
                <a:latin typeface="Arial" panose="020B0604020202020204" pitchFamily="34" charset="0"/>
              </a:defRPr>
            </a:lvl7pPr>
            <a:lvl8pPr marL="3429000" indent="-228600" defTabSz="2508250" eaLnBrk="0" fontAlgn="base" hangingPunct="0">
              <a:spcBef>
                <a:spcPct val="0"/>
              </a:spcBef>
              <a:spcAft>
                <a:spcPct val="0"/>
              </a:spcAft>
              <a:defRPr>
                <a:solidFill>
                  <a:schemeClr val="tx1"/>
                </a:solidFill>
                <a:latin typeface="Arial" panose="020B0604020202020204" pitchFamily="34" charset="0"/>
              </a:defRPr>
            </a:lvl8pPr>
            <a:lvl9pPr marL="3886200" indent="-228600" defTabSz="250825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a:solidFill>
                  <a:srgbClr val="000000"/>
                </a:solidFill>
              </a:rPr>
              <a:t>where, </a:t>
            </a:r>
            <a:r>
              <a:rPr lang="en-US" altLang="en-US" i="1">
                <a:solidFill>
                  <a:srgbClr val="000000"/>
                </a:solidFill>
                <a:latin typeface="Times New Roman" panose="02020603050405020304" pitchFamily="18" charset="0"/>
                <a:cs typeface="Times New Roman" panose="02020603050405020304" pitchFamily="18" charset="0"/>
              </a:rPr>
              <a:t>d = (2k</a:t>
            </a:r>
            <a:r>
              <a:rPr lang="en-US" altLang="en-US" i="1">
                <a:solidFill>
                  <a:srgbClr val="000000"/>
                </a:solidFill>
                <a:latin typeface="Times New Roman" panose="02020603050405020304" pitchFamily="18" charset="0"/>
                <a:cs typeface="Times New Roman" panose="02020603050405020304" pitchFamily="18" charset="0"/>
                <a:sym typeface="Symbol" panose="05050102010706020507" pitchFamily="18" charset="2"/>
              </a:rPr>
              <a:t>)</a:t>
            </a:r>
            <a:r>
              <a:rPr lang="en-US" altLang="en-US" i="1" baseline="30000">
                <a:solidFill>
                  <a:srgbClr val="000000"/>
                </a:solidFill>
                <a:latin typeface="Times New Roman" panose="02020603050405020304" pitchFamily="18" charset="0"/>
                <a:cs typeface="Times New Roman" panose="02020603050405020304" pitchFamily="18" charset="0"/>
                <a:sym typeface="Symbol" panose="05050102010706020507" pitchFamily="18" charset="2"/>
              </a:rPr>
              <a:t>1/2</a:t>
            </a:r>
            <a:endParaRPr lang="en-US" altLang="en-US" i="1">
              <a:solidFill>
                <a:srgbClr val="000000"/>
              </a:solidFill>
              <a:latin typeface="Times New Roman" panose="02020603050405020304" pitchFamily="18" charset="0"/>
              <a:cs typeface="Times New Roman" panose="02020603050405020304" pitchFamily="18" charset="0"/>
            </a:endParaRPr>
          </a:p>
        </p:txBody>
      </p:sp>
      <p:grpSp>
        <p:nvGrpSpPr>
          <p:cNvPr id="1040" name="Group 22">
            <a:extLst>
              <a:ext uri="{FF2B5EF4-FFF2-40B4-BE49-F238E27FC236}">
                <a16:creationId xmlns:a16="http://schemas.microsoft.com/office/drawing/2014/main" id="{88C70124-6F54-46A9-8A67-61B20EAF2665}"/>
              </a:ext>
            </a:extLst>
          </p:cNvPr>
          <p:cNvGrpSpPr>
            <a:grpSpLocks/>
          </p:cNvGrpSpPr>
          <p:nvPr/>
        </p:nvGrpSpPr>
        <p:grpSpPr bwMode="auto">
          <a:xfrm>
            <a:off x="392113" y="2813050"/>
            <a:ext cx="7234237" cy="688975"/>
            <a:chOff x="315684" y="2812937"/>
            <a:chExt cx="7234694" cy="688975"/>
          </a:xfrm>
        </p:grpSpPr>
        <p:graphicFrame>
          <p:nvGraphicFramePr>
            <p:cNvPr id="1032" name="Object 3392">
              <a:extLst>
                <a:ext uri="{FF2B5EF4-FFF2-40B4-BE49-F238E27FC236}">
                  <a16:creationId xmlns:a16="http://schemas.microsoft.com/office/drawing/2014/main" id="{9D56755A-03E3-4AD5-9AD7-6F1262433A2E}"/>
                </a:ext>
              </a:extLst>
            </p:cNvPr>
            <p:cNvGraphicFramePr>
              <a:graphicFrameLocks noChangeAspect="1"/>
            </p:cNvGraphicFramePr>
            <p:nvPr/>
          </p:nvGraphicFramePr>
          <p:xfrm>
            <a:off x="315684" y="2860562"/>
            <a:ext cx="1566863" cy="593725"/>
          </p:xfrm>
          <a:graphic>
            <a:graphicData uri="http://schemas.openxmlformats.org/presentationml/2006/ole">
              <mc:AlternateContent xmlns:mc="http://schemas.openxmlformats.org/markup-compatibility/2006">
                <mc:Choice xmlns:v="urn:schemas-microsoft-com:vml" Requires="v">
                  <p:oleObj spid="_x0000_s1048" name="Equation" r:id="rId11" imgW="1041120" imgH="393480" progId="Equation.3">
                    <p:embed/>
                  </p:oleObj>
                </mc:Choice>
                <mc:Fallback>
                  <p:oleObj name="Equation" r:id="rId11" imgW="1041120" imgH="393480" progId="Equation.3">
                    <p:embed/>
                    <p:pic>
                      <p:nvPicPr>
                        <p:cNvPr id="0" name="Object 3392"/>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315684" y="2860562"/>
                          <a:ext cx="1566863" cy="5937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033" name="Object 3394">
              <a:extLst>
                <a:ext uri="{FF2B5EF4-FFF2-40B4-BE49-F238E27FC236}">
                  <a16:creationId xmlns:a16="http://schemas.microsoft.com/office/drawing/2014/main" id="{F7439CBC-97AD-43B1-8196-D80D7445D8BA}"/>
                </a:ext>
              </a:extLst>
            </p:cNvPr>
            <p:cNvGraphicFramePr>
              <a:graphicFrameLocks noChangeAspect="1"/>
            </p:cNvGraphicFramePr>
            <p:nvPr/>
          </p:nvGraphicFramePr>
          <p:xfrm>
            <a:off x="2068284" y="2812937"/>
            <a:ext cx="2673350" cy="688975"/>
          </p:xfrm>
          <a:graphic>
            <a:graphicData uri="http://schemas.openxmlformats.org/presentationml/2006/ole">
              <mc:AlternateContent xmlns:mc="http://schemas.openxmlformats.org/markup-compatibility/2006">
                <mc:Choice xmlns:v="urn:schemas-microsoft-com:vml" Requires="v">
                  <p:oleObj spid="_x0000_s1049" name="Equation" r:id="rId13" imgW="1777680" imgH="457200" progId="Equation.3">
                    <p:embed/>
                  </p:oleObj>
                </mc:Choice>
                <mc:Fallback>
                  <p:oleObj name="Equation" r:id="rId13" imgW="1777680" imgH="457200" progId="Equation.3">
                    <p:embed/>
                    <p:pic>
                      <p:nvPicPr>
                        <p:cNvPr id="0" name="Object 3394"/>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2068284" y="2812937"/>
                          <a:ext cx="2673350" cy="6889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034" name="Object 3382">
              <a:extLst>
                <a:ext uri="{FF2B5EF4-FFF2-40B4-BE49-F238E27FC236}">
                  <a16:creationId xmlns:a16="http://schemas.microsoft.com/office/drawing/2014/main" id="{66F39980-A72D-409F-982C-324DA98728B7}"/>
                </a:ext>
              </a:extLst>
            </p:cNvPr>
            <p:cNvGraphicFramePr>
              <a:graphicFrameLocks noChangeAspect="1"/>
            </p:cNvGraphicFramePr>
            <p:nvPr/>
          </p:nvGraphicFramePr>
          <p:xfrm>
            <a:off x="4789715" y="2833574"/>
            <a:ext cx="2760663" cy="647700"/>
          </p:xfrm>
          <a:graphic>
            <a:graphicData uri="http://schemas.openxmlformats.org/presentationml/2006/ole">
              <mc:AlternateContent xmlns:mc="http://schemas.openxmlformats.org/markup-compatibility/2006">
                <mc:Choice xmlns:v="urn:schemas-microsoft-com:vml" Requires="v">
                  <p:oleObj spid="_x0000_s1050" name="Equation" r:id="rId15" imgW="1841400" imgH="431640" progId="Equation.3">
                    <p:embed/>
                  </p:oleObj>
                </mc:Choice>
                <mc:Fallback>
                  <p:oleObj name="Equation" r:id="rId15" imgW="1841400" imgH="431640" progId="Equation.3">
                    <p:embed/>
                    <p:pic>
                      <p:nvPicPr>
                        <p:cNvPr id="0" name="Object 3382"/>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4789715" y="2833574"/>
                          <a:ext cx="2760663" cy="6477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graphicFrame>
        <p:nvGraphicFramePr>
          <p:cNvPr id="1029" name="Object 30">
            <a:extLst>
              <a:ext uri="{FF2B5EF4-FFF2-40B4-BE49-F238E27FC236}">
                <a16:creationId xmlns:a16="http://schemas.microsoft.com/office/drawing/2014/main" id="{0E7D8C7A-B3FC-429B-87C9-8A261F1C4916}"/>
              </a:ext>
            </a:extLst>
          </p:cNvPr>
          <p:cNvGraphicFramePr>
            <a:graphicFrameLocks noChangeAspect="1"/>
          </p:cNvGraphicFramePr>
          <p:nvPr/>
        </p:nvGraphicFramePr>
        <p:xfrm>
          <a:off x="3552825" y="4100513"/>
          <a:ext cx="1693863" cy="590550"/>
        </p:xfrm>
        <a:graphic>
          <a:graphicData uri="http://schemas.openxmlformats.org/presentationml/2006/ole">
            <mc:AlternateContent xmlns:mc="http://schemas.openxmlformats.org/markup-compatibility/2006">
              <mc:Choice xmlns:v="urn:schemas-microsoft-com:vml" Requires="v">
                <p:oleObj spid="_x0000_s1051" name="Equation" r:id="rId17" imgW="1129810" imgH="393529" progId="Equation.3">
                  <p:embed/>
                </p:oleObj>
              </mc:Choice>
              <mc:Fallback>
                <p:oleObj name="Equation" r:id="rId17" imgW="1129810" imgH="393529" progId="Equation.3">
                  <p:embed/>
                  <p:pic>
                    <p:nvPicPr>
                      <p:cNvPr id="0" name="Object 30"/>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3552825" y="4100513"/>
                        <a:ext cx="1693863" cy="5905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030" name="Object 39">
            <a:extLst>
              <a:ext uri="{FF2B5EF4-FFF2-40B4-BE49-F238E27FC236}">
                <a16:creationId xmlns:a16="http://schemas.microsoft.com/office/drawing/2014/main" id="{C7385062-D867-4841-B0AC-6AA9A3CC22FB}"/>
              </a:ext>
            </a:extLst>
          </p:cNvPr>
          <p:cNvGraphicFramePr>
            <a:graphicFrameLocks noChangeAspect="1"/>
          </p:cNvGraphicFramePr>
          <p:nvPr/>
        </p:nvGraphicFramePr>
        <p:xfrm>
          <a:off x="3552825" y="4916488"/>
          <a:ext cx="3241675" cy="649287"/>
        </p:xfrm>
        <a:graphic>
          <a:graphicData uri="http://schemas.openxmlformats.org/presentationml/2006/ole">
            <mc:AlternateContent xmlns:mc="http://schemas.openxmlformats.org/markup-compatibility/2006">
              <mc:Choice xmlns:v="urn:schemas-microsoft-com:vml" Requires="v">
                <p:oleObj spid="_x0000_s1052" name="Equation" r:id="rId19" imgW="2133360" imgH="431640" progId="Equation.3">
                  <p:embed/>
                </p:oleObj>
              </mc:Choice>
              <mc:Fallback>
                <p:oleObj name="Equation" r:id="rId19" imgW="2133360" imgH="431640" progId="Equation.3">
                  <p:embed/>
                  <p:pic>
                    <p:nvPicPr>
                      <p:cNvPr id="0" name="Object 39"/>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3552825" y="4916488"/>
                        <a:ext cx="3241675" cy="6492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041" name="Rectangle 42">
            <a:extLst>
              <a:ext uri="{FF2B5EF4-FFF2-40B4-BE49-F238E27FC236}">
                <a16:creationId xmlns:a16="http://schemas.microsoft.com/office/drawing/2014/main" id="{90EE0E6C-5DA1-4158-9CAC-45080BB21333}"/>
              </a:ext>
            </a:extLst>
          </p:cNvPr>
          <p:cNvSpPr>
            <a:spLocks noChangeArrowheads="1"/>
          </p:cNvSpPr>
          <p:nvPr/>
        </p:nvSpPr>
        <p:spPr bwMode="auto">
          <a:xfrm>
            <a:off x="217488" y="5037138"/>
            <a:ext cx="2185987"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defTabSz="2508250" eaLnBrk="0" hangingPunct="0">
              <a:defRPr>
                <a:solidFill>
                  <a:schemeClr val="tx1"/>
                </a:solidFill>
                <a:latin typeface="Arial" panose="020B0604020202020204" pitchFamily="34" charset="0"/>
              </a:defRPr>
            </a:lvl1pPr>
            <a:lvl2pPr marL="742950" indent="-285750" defTabSz="2508250" eaLnBrk="0" hangingPunct="0">
              <a:defRPr>
                <a:solidFill>
                  <a:schemeClr val="tx1"/>
                </a:solidFill>
                <a:latin typeface="Arial" panose="020B0604020202020204" pitchFamily="34" charset="0"/>
              </a:defRPr>
            </a:lvl2pPr>
            <a:lvl3pPr marL="1143000" indent="-228600" defTabSz="2508250" eaLnBrk="0" hangingPunct="0">
              <a:defRPr>
                <a:solidFill>
                  <a:schemeClr val="tx1"/>
                </a:solidFill>
                <a:latin typeface="Arial" panose="020B0604020202020204" pitchFamily="34" charset="0"/>
              </a:defRPr>
            </a:lvl3pPr>
            <a:lvl4pPr marL="1600200" indent="-228600" defTabSz="2508250" eaLnBrk="0" hangingPunct="0">
              <a:defRPr>
                <a:solidFill>
                  <a:schemeClr val="tx1"/>
                </a:solidFill>
                <a:latin typeface="Arial" panose="020B0604020202020204" pitchFamily="34" charset="0"/>
              </a:defRPr>
            </a:lvl4pPr>
            <a:lvl5pPr marL="2057400" indent="-228600" defTabSz="2508250" eaLnBrk="0" hangingPunct="0">
              <a:defRPr>
                <a:solidFill>
                  <a:schemeClr val="tx1"/>
                </a:solidFill>
                <a:latin typeface="Arial" panose="020B0604020202020204" pitchFamily="34" charset="0"/>
              </a:defRPr>
            </a:lvl5pPr>
            <a:lvl6pPr marL="2514600" indent="-228600" defTabSz="2508250" eaLnBrk="0" fontAlgn="base" hangingPunct="0">
              <a:spcBef>
                <a:spcPct val="0"/>
              </a:spcBef>
              <a:spcAft>
                <a:spcPct val="0"/>
              </a:spcAft>
              <a:defRPr>
                <a:solidFill>
                  <a:schemeClr val="tx1"/>
                </a:solidFill>
                <a:latin typeface="Arial" panose="020B0604020202020204" pitchFamily="34" charset="0"/>
              </a:defRPr>
            </a:lvl6pPr>
            <a:lvl7pPr marL="2971800" indent="-228600" defTabSz="2508250" eaLnBrk="0" fontAlgn="base" hangingPunct="0">
              <a:spcBef>
                <a:spcPct val="0"/>
              </a:spcBef>
              <a:spcAft>
                <a:spcPct val="0"/>
              </a:spcAft>
              <a:defRPr>
                <a:solidFill>
                  <a:schemeClr val="tx1"/>
                </a:solidFill>
                <a:latin typeface="Arial" panose="020B0604020202020204" pitchFamily="34" charset="0"/>
              </a:defRPr>
            </a:lvl7pPr>
            <a:lvl8pPr marL="3429000" indent="-228600" defTabSz="2508250" eaLnBrk="0" fontAlgn="base" hangingPunct="0">
              <a:spcBef>
                <a:spcPct val="0"/>
              </a:spcBef>
              <a:spcAft>
                <a:spcPct val="0"/>
              </a:spcAft>
              <a:defRPr>
                <a:solidFill>
                  <a:schemeClr val="tx1"/>
                </a:solidFill>
                <a:latin typeface="Arial" panose="020B0604020202020204" pitchFamily="34" charset="0"/>
              </a:defRPr>
            </a:lvl8pPr>
            <a:lvl9pPr marL="3886200" indent="-228600" defTabSz="250825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a:t>Force-Restore (FR)</a:t>
            </a:r>
            <a:endParaRPr lang="en-US" altLang="en-US" sz="2000">
              <a:latin typeface="Symbol" panose="05050102010706020507" pitchFamily="18" charset="2"/>
            </a:endParaRPr>
          </a:p>
        </p:txBody>
      </p:sp>
      <p:graphicFrame>
        <p:nvGraphicFramePr>
          <p:cNvPr id="1031" name="Object 43">
            <a:extLst>
              <a:ext uri="{FF2B5EF4-FFF2-40B4-BE49-F238E27FC236}">
                <a16:creationId xmlns:a16="http://schemas.microsoft.com/office/drawing/2014/main" id="{CCA6F112-E9D4-46C8-90F0-50293A79AEC0}"/>
              </a:ext>
            </a:extLst>
          </p:cNvPr>
          <p:cNvGraphicFramePr>
            <a:graphicFrameLocks noChangeAspect="1"/>
          </p:cNvGraphicFramePr>
          <p:nvPr/>
        </p:nvGraphicFramePr>
        <p:xfrm>
          <a:off x="3552825" y="5791200"/>
          <a:ext cx="4981575" cy="685800"/>
        </p:xfrm>
        <a:graphic>
          <a:graphicData uri="http://schemas.openxmlformats.org/presentationml/2006/ole">
            <mc:AlternateContent xmlns:mc="http://schemas.openxmlformats.org/markup-compatibility/2006">
              <mc:Choice xmlns:v="urn:schemas-microsoft-com:vml" Requires="v">
                <p:oleObj spid="_x0000_s1053" name="Equation" r:id="rId21" imgW="3162300" imgH="457200" progId="Equation.3">
                  <p:embed/>
                </p:oleObj>
              </mc:Choice>
              <mc:Fallback>
                <p:oleObj name="Equation" r:id="rId21" imgW="3162300" imgH="457200" progId="Equation.3">
                  <p:embed/>
                  <p:pic>
                    <p:nvPicPr>
                      <p:cNvPr id="0" name="Object 43"/>
                      <p:cNvPicPr>
                        <a:picLocks noChangeAspect="1" noChangeArrowheads="1"/>
                      </p:cNvPicPr>
                      <p:nvPr/>
                    </p:nvPicPr>
                    <p:blipFill>
                      <a:blip r:embed="rId22">
                        <a:extLst>
                          <a:ext uri="{28A0092B-C50C-407E-A947-70E740481C1C}">
                            <a14:useLocalDpi xmlns:a14="http://schemas.microsoft.com/office/drawing/2010/main" val="0"/>
                          </a:ext>
                        </a:extLst>
                      </a:blip>
                      <a:srcRect/>
                      <a:stretch>
                        <a:fillRect/>
                      </a:stretch>
                    </p:blipFill>
                    <p:spPr bwMode="auto">
                      <a:xfrm>
                        <a:off x="3552825" y="5791200"/>
                        <a:ext cx="4981575" cy="6858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042" name="Rectangle 47">
            <a:extLst>
              <a:ext uri="{FF2B5EF4-FFF2-40B4-BE49-F238E27FC236}">
                <a16:creationId xmlns:a16="http://schemas.microsoft.com/office/drawing/2014/main" id="{BCF85229-F698-4C96-86CD-D6E1A5044A35}"/>
              </a:ext>
            </a:extLst>
          </p:cNvPr>
          <p:cNvSpPr>
            <a:spLocks noChangeArrowheads="1"/>
          </p:cNvSpPr>
          <p:nvPr/>
        </p:nvSpPr>
        <p:spPr bwMode="auto">
          <a:xfrm>
            <a:off x="217488" y="5881688"/>
            <a:ext cx="33147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defTabSz="2508250" eaLnBrk="0" hangingPunct="0">
              <a:defRPr>
                <a:solidFill>
                  <a:schemeClr val="tx1"/>
                </a:solidFill>
                <a:latin typeface="Arial" panose="020B0604020202020204" pitchFamily="34" charset="0"/>
              </a:defRPr>
            </a:lvl1pPr>
            <a:lvl2pPr marL="742950" indent="-285750" defTabSz="2508250" eaLnBrk="0" hangingPunct="0">
              <a:defRPr>
                <a:solidFill>
                  <a:schemeClr val="tx1"/>
                </a:solidFill>
                <a:latin typeface="Arial" panose="020B0604020202020204" pitchFamily="34" charset="0"/>
              </a:defRPr>
            </a:lvl2pPr>
            <a:lvl3pPr marL="1143000" indent="-228600" defTabSz="2508250" eaLnBrk="0" hangingPunct="0">
              <a:defRPr>
                <a:solidFill>
                  <a:schemeClr val="tx1"/>
                </a:solidFill>
                <a:latin typeface="Arial" panose="020B0604020202020204" pitchFamily="34" charset="0"/>
              </a:defRPr>
            </a:lvl3pPr>
            <a:lvl4pPr marL="1600200" indent="-228600" defTabSz="2508250" eaLnBrk="0" hangingPunct="0">
              <a:defRPr>
                <a:solidFill>
                  <a:schemeClr val="tx1"/>
                </a:solidFill>
                <a:latin typeface="Arial" panose="020B0604020202020204" pitchFamily="34" charset="0"/>
              </a:defRPr>
            </a:lvl4pPr>
            <a:lvl5pPr marL="2057400" indent="-228600" defTabSz="2508250" eaLnBrk="0" hangingPunct="0">
              <a:defRPr>
                <a:solidFill>
                  <a:schemeClr val="tx1"/>
                </a:solidFill>
                <a:latin typeface="Arial" panose="020B0604020202020204" pitchFamily="34" charset="0"/>
              </a:defRPr>
            </a:lvl5pPr>
            <a:lvl6pPr marL="2514600" indent="-228600" defTabSz="2508250" eaLnBrk="0" fontAlgn="base" hangingPunct="0">
              <a:spcBef>
                <a:spcPct val="0"/>
              </a:spcBef>
              <a:spcAft>
                <a:spcPct val="0"/>
              </a:spcAft>
              <a:defRPr>
                <a:solidFill>
                  <a:schemeClr val="tx1"/>
                </a:solidFill>
                <a:latin typeface="Arial" panose="020B0604020202020204" pitchFamily="34" charset="0"/>
              </a:defRPr>
            </a:lvl6pPr>
            <a:lvl7pPr marL="2971800" indent="-228600" defTabSz="2508250" eaLnBrk="0" fontAlgn="base" hangingPunct="0">
              <a:spcBef>
                <a:spcPct val="0"/>
              </a:spcBef>
              <a:spcAft>
                <a:spcPct val="0"/>
              </a:spcAft>
              <a:defRPr>
                <a:solidFill>
                  <a:schemeClr val="tx1"/>
                </a:solidFill>
                <a:latin typeface="Arial" panose="020B0604020202020204" pitchFamily="34" charset="0"/>
              </a:defRPr>
            </a:lvl7pPr>
            <a:lvl8pPr marL="3429000" indent="-228600" defTabSz="2508250" eaLnBrk="0" fontAlgn="base" hangingPunct="0">
              <a:spcBef>
                <a:spcPct val="0"/>
              </a:spcBef>
              <a:spcAft>
                <a:spcPct val="0"/>
              </a:spcAft>
              <a:defRPr>
                <a:solidFill>
                  <a:schemeClr val="tx1"/>
                </a:solidFill>
                <a:latin typeface="Arial" panose="020B0604020202020204" pitchFamily="34" charset="0"/>
              </a:defRPr>
            </a:lvl8pPr>
            <a:lvl9pPr marL="3886200" indent="-228600" defTabSz="250825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a:t>Modified Force-Restore (MFR)</a:t>
            </a:r>
            <a:endParaRPr lang="en-US" altLang="en-US" sz="2000">
              <a:latin typeface="Symbol" panose="05050102010706020507" pitchFamily="18" charset="2"/>
            </a:endParaRPr>
          </a:p>
        </p:txBody>
      </p:sp>
      <p:sp>
        <p:nvSpPr>
          <p:cNvPr id="1043" name="Rectangle 48">
            <a:extLst>
              <a:ext uri="{FF2B5EF4-FFF2-40B4-BE49-F238E27FC236}">
                <a16:creationId xmlns:a16="http://schemas.microsoft.com/office/drawing/2014/main" id="{AFA7154E-CDFA-48E7-A58D-BA1DFED63CB5}"/>
              </a:ext>
            </a:extLst>
          </p:cNvPr>
          <p:cNvSpPr>
            <a:spLocks noChangeArrowheads="1"/>
          </p:cNvSpPr>
          <p:nvPr/>
        </p:nvSpPr>
        <p:spPr bwMode="auto">
          <a:xfrm>
            <a:off x="217488" y="4191000"/>
            <a:ext cx="300672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defTabSz="2508250" eaLnBrk="0" hangingPunct="0">
              <a:defRPr>
                <a:solidFill>
                  <a:schemeClr val="tx1"/>
                </a:solidFill>
                <a:latin typeface="Arial" panose="020B0604020202020204" pitchFamily="34" charset="0"/>
              </a:defRPr>
            </a:lvl1pPr>
            <a:lvl2pPr marL="742950" indent="-285750" defTabSz="2508250" eaLnBrk="0" hangingPunct="0">
              <a:defRPr>
                <a:solidFill>
                  <a:schemeClr val="tx1"/>
                </a:solidFill>
                <a:latin typeface="Arial" panose="020B0604020202020204" pitchFamily="34" charset="0"/>
              </a:defRPr>
            </a:lvl2pPr>
            <a:lvl3pPr marL="1143000" indent="-228600" defTabSz="2508250" eaLnBrk="0" hangingPunct="0">
              <a:defRPr>
                <a:solidFill>
                  <a:schemeClr val="tx1"/>
                </a:solidFill>
                <a:latin typeface="Arial" panose="020B0604020202020204" pitchFamily="34" charset="0"/>
              </a:defRPr>
            </a:lvl3pPr>
            <a:lvl4pPr marL="1600200" indent="-228600" defTabSz="2508250" eaLnBrk="0" hangingPunct="0">
              <a:defRPr>
                <a:solidFill>
                  <a:schemeClr val="tx1"/>
                </a:solidFill>
                <a:latin typeface="Arial" panose="020B0604020202020204" pitchFamily="34" charset="0"/>
              </a:defRPr>
            </a:lvl4pPr>
            <a:lvl5pPr marL="2057400" indent="-228600" defTabSz="2508250" eaLnBrk="0" hangingPunct="0">
              <a:defRPr>
                <a:solidFill>
                  <a:schemeClr val="tx1"/>
                </a:solidFill>
                <a:latin typeface="Arial" panose="020B0604020202020204" pitchFamily="34" charset="0"/>
              </a:defRPr>
            </a:lvl5pPr>
            <a:lvl6pPr marL="2514600" indent="-228600" defTabSz="2508250" eaLnBrk="0" fontAlgn="base" hangingPunct="0">
              <a:spcBef>
                <a:spcPct val="0"/>
              </a:spcBef>
              <a:spcAft>
                <a:spcPct val="0"/>
              </a:spcAft>
              <a:defRPr>
                <a:solidFill>
                  <a:schemeClr val="tx1"/>
                </a:solidFill>
                <a:latin typeface="Arial" panose="020B0604020202020204" pitchFamily="34" charset="0"/>
              </a:defRPr>
            </a:lvl6pPr>
            <a:lvl7pPr marL="2971800" indent="-228600" defTabSz="2508250" eaLnBrk="0" fontAlgn="base" hangingPunct="0">
              <a:spcBef>
                <a:spcPct val="0"/>
              </a:spcBef>
              <a:spcAft>
                <a:spcPct val="0"/>
              </a:spcAft>
              <a:defRPr>
                <a:solidFill>
                  <a:schemeClr val="tx1"/>
                </a:solidFill>
                <a:latin typeface="Arial" panose="020B0604020202020204" pitchFamily="34" charset="0"/>
              </a:defRPr>
            </a:lvl7pPr>
            <a:lvl8pPr marL="3429000" indent="-228600" defTabSz="2508250" eaLnBrk="0" fontAlgn="base" hangingPunct="0">
              <a:spcBef>
                <a:spcPct val="0"/>
              </a:spcBef>
              <a:spcAft>
                <a:spcPct val="0"/>
              </a:spcAft>
              <a:defRPr>
                <a:solidFill>
                  <a:schemeClr val="tx1"/>
                </a:solidFill>
                <a:latin typeface="Arial" panose="020B0604020202020204" pitchFamily="34" charset="0"/>
              </a:defRPr>
            </a:lvl8pPr>
            <a:lvl9pPr marL="3886200" indent="-228600" defTabSz="250825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a:t>Equilibrium Gradient (EQG)</a:t>
            </a:r>
            <a:endParaRPr lang="en-US" altLang="en-US" sz="2000">
              <a:latin typeface="Symbol" panose="05050102010706020507" pitchFamily="18" charset="2"/>
            </a:endParaRPr>
          </a:p>
        </p:txBody>
      </p:sp>
      <p:sp>
        <p:nvSpPr>
          <p:cNvPr id="1044" name="Text Box 3376">
            <a:extLst>
              <a:ext uri="{FF2B5EF4-FFF2-40B4-BE49-F238E27FC236}">
                <a16:creationId xmlns:a16="http://schemas.microsoft.com/office/drawing/2014/main" id="{1EAFECA2-FD0C-4149-8F4E-EAAD799F31C0}"/>
              </a:ext>
            </a:extLst>
          </p:cNvPr>
          <p:cNvSpPr txBox="1">
            <a:spLocks noChangeArrowheads="1"/>
          </p:cNvSpPr>
          <p:nvPr/>
        </p:nvSpPr>
        <p:spPr bwMode="auto">
          <a:xfrm>
            <a:off x="141288" y="3556000"/>
            <a:ext cx="3592512"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defTabSz="2508250" eaLnBrk="0" hangingPunct="0">
              <a:defRPr>
                <a:solidFill>
                  <a:schemeClr val="tx1"/>
                </a:solidFill>
                <a:latin typeface="Arial" panose="020B0604020202020204" pitchFamily="34" charset="0"/>
              </a:defRPr>
            </a:lvl1pPr>
            <a:lvl2pPr marL="742950" indent="-285750" defTabSz="2508250" eaLnBrk="0" hangingPunct="0">
              <a:defRPr>
                <a:solidFill>
                  <a:schemeClr val="tx1"/>
                </a:solidFill>
                <a:latin typeface="Arial" panose="020B0604020202020204" pitchFamily="34" charset="0"/>
              </a:defRPr>
            </a:lvl2pPr>
            <a:lvl3pPr marL="1143000" indent="-228600" defTabSz="2508250" eaLnBrk="0" hangingPunct="0">
              <a:defRPr>
                <a:solidFill>
                  <a:schemeClr val="tx1"/>
                </a:solidFill>
                <a:latin typeface="Arial" panose="020B0604020202020204" pitchFamily="34" charset="0"/>
              </a:defRPr>
            </a:lvl3pPr>
            <a:lvl4pPr marL="1600200" indent="-228600" defTabSz="2508250" eaLnBrk="0" hangingPunct="0">
              <a:defRPr>
                <a:solidFill>
                  <a:schemeClr val="tx1"/>
                </a:solidFill>
                <a:latin typeface="Arial" panose="020B0604020202020204" pitchFamily="34" charset="0"/>
              </a:defRPr>
            </a:lvl4pPr>
            <a:lvl5pPr marL="2057400" indent="-228600" defTabSz="2508250" eaLnBrk="0" hangingPunct="0">
              <a:defRPr>
                <a:solidFill>
                  <a:schemeClr val="tx1"/>
                </a:solidFill>
                <a:latin typeface="Arial" panose="020B0604020202020204" pitchFamily="34" charset="0"/>
              </a:defRPr>
            </a:lvl5pPr>
            <a:lvl6pPr marL="2514600" indent="-228600" defTabSz="2508250" eaLnBrk="0" fontAlgn="base" hangingPunct="0">
              <a:spcBef>
                <a:spcPct val="0"/>
              </a:spcBef>
              <a:spcAft>
                <a:spcPct val="0"/>
              </a:spcAft>
              <a:defRPr>
                <a:solidFill>
                  <a:schemeClr val="tx1"/>
                </a:solidFill>
                <a:latin typeface="Arial" panose="020B0604020202020204" pitchFamily="34" charset="0"/>
              </a:defRPr>
            </a:lvl6pPr>
            <a:lvl7pPr marL="2971800" indent="-228600" defTabSz="2508250" eaLnBrk="0" fontAlgn="base" hangingPunct="0">
              <a:spcBef>
                <a:spcPct val="0"/>
              </a:spcBef>
              <a:spcAft>
                <a:spcPct val="0"/>
              </a:spcAft>
              <a:defRPr>
                <a:solidFill>
                  <a:schemeClr val="tx1"/>
                </a:solidFill>
                <a:latin typeface="Arial" panose="020B0604020202020204" pitchFamily="34" charset="0"/>
              </a:defRPr>
            </a:lvl7pPr>
            <a:lvl8pPr marL="3429000" indent="-228600" defTabSz="2508250" eaLnBrk="0" fontAlgn="base" hangingPunct="0">
              <a:spcBef>
                <a:spcPct val="0"/>
              </a:spcBef>
              <a:spcAft>
                <a:spcPct val="0"/>
              </a:spcAft>
              <a:defRPr>
                <a:solidFill>
                  <a:schemeClr val="tx1"/>
                </a:solidFill>
                <a:latin typeface="Arial" panose="020B0604020202020204" pitchFamily="34" charset="0"/>
              </a:defRPr>
            </a:lvl8pPr>
            <a:lvl9pPr marL="3886200" indent="-228600" defTabSz="250825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2400"/>
              <a:t>Three Alternative Models</a:t>
            </a:r>
          </a:p>
        </p:txBody>
      </p:sp>
    </p:spTree>
  </p:cSld>
  <p:clrMapOvr>
    <a:overrideClrMapping bg1="lt1" tx1="dk1" bg2="lt2" tx2="dk2" accent1="accent1" accent2="accent2" accent3="accent3" accent4="accent4" accent5="accent5" accent6="accent6" hlink="hlink" folHlink="folHlink"/>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23554" name="Rectangle 2">
            <a:extLst>
              <a:ext uri="{FF2B5EF4-FFF2-40B4-BE49-F238E27FC236}">
                <a16:creationId xmlns:a16="http://schemas.microsoft.com/office/drawing/2014/main" id="{5CAF00C8-A634-4D22-B42A-A212763C7F7A}"/>
              </a:ext>
            </a:extLst>
          </p:cNvPr>
          <p:cNvSpPr>
            <a:spLocks noGrp="1" noChangeArrowheads="1"/>
          </p:cNvSpPr>
          <p:nvPr>
            <p:ph type="title"/>
          </p:nvPr>
        </p:nvSpPr>
        <p:spPr>
          <a:xfrm>
            <a:off x="762000" y="0"/>
            <a:ext cx="7772400" cy="1143000"/>
          </a:xfrm>
        </p:spPr>
        <p:txBody>
          <a:bodyPr rtlCol="0">
            <a:normAutofit fontScale="90000"/>
          </a:bodyPr>
          <a:lstStyle/>
          <a:p>
            <a:pPr defTabSz="914118" fontAlgn="auto">
              <a:spcAft>
                <a:spcPts val="0"/>
              </a:spcAft>
              <a:defRPr/>
            </a:pPr>
            <a:r>
              <a:rPr lang="en-US" sz="4000" dirty="0"/>
              <a:t>Temperature time series at different depths</a:t>
            </a:r>
          </a:p>
        </p:txBody>
      </p:sp>
      <p:pic>
        <p:nvPicPr>
          <p:cNvPr id="12291" name="Picture 4">
            <a:extLst>
              <a:ext uri="{FF2B5EF4-FFF2-40B4-BE49-F238E27FC236}">
                <a16:creationId xmlns:a16="http://schemas.microsoft.com/office/drawing/2014/main" id="{491427BE-E812-4500-9FA8-13196656218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1187450"/>
            <a:ext cx="7170738" cy="4606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292" name="Picture 7" descr="p5">
            <a:extLst>
              <a:ext uri="{FF2B5EF4-FFF2-40B4-BE49-F238E27FC236}">
                <a16:creationId xmlns:a16="http://schemas.microsoft.com/office/drawing/2014/main" id="{E041870C-9A0A-41A7-9FD0-BF37CEF457B3}"/>
              </a:ext>
            </a:extLst>
          </p:cNvPr>
          <p:cNvPicPr>
            <a:picLocks noChangeAspect="1" noChangeArrowheads="1"/>
          </p:cNvPicPr>
          <p:nvPr/>
        </p:nvPicPr>
        <p:blipFill>
          <a:blip r:embed="rId5">
            <a:extLst>
              <a:ext uri="{28A0092B-C50C-407E-A947-70E740481C1C}">
                <a14:useLocalDpi xmlns:a14="http://schemas.microsoft.com/office/drawing/2010/main" val="0"/>
              </a:ext>
            </a:extLst>
          </a:blip>
          <a:srcRect l="38930" t="21887" r="23927" b="17471"/>
          <a:stretch>
            <a:fillRect/>
          </a:stretch>
        </p:blipFill>
        <p:spPr bwMode="auto">
          <a:xfrm>
            <a:off x="6053138" y="3290888"/>
            <a:ext cx="3090862" cy="3349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293" name="Picture 4">
            <a:extLst>
              <a:ext uri="{FF2B5EF4-FFF2-40B4-BE49-F238E27FC236}">
                <a16:creationId xmlns:a16="http://schemas.microsoft.com/office/drawing/2014/main" id="{29F39880-9020-4F26-A223-4D33B3E3F5A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l="85316" t="25014" b="29146"/>
          <a:stretch>
            <a:fillRect/>
          </a:stretch>
        </p:blipFill>
        <p:spPr bwMode="auto">
          <a:xfrm>
            <a:off x="6062663" y="1284288"/>
            <a:ext cx="1054100" cy="2111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overrideClrMapping bg1="lt1" tx1="dk1" bg2="lt2" tx2="dk2" accent1="accent1" accent2="accent2" accent3="accent3" accent4="accent4" accent5="accent5" accent6="accent6" hlink="hlink" folHlink="folHlink"/>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pic>
        <p:nvPicPr>
          <p:cNvPr id="13314" name="Picture 5">
            <a:extLst>
              <a:ext uri="{FF2B5EF4-FFF2-40B4-BE49-F238E27FC236}">
                <a16:creationId xmlns:a16="http://schemas.microsoft.com/office/drawing/2014/main" id="{A9E8AFBE-9020-4154-AE9A-74B927ADAFC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80988" y="0"/>
            <a:ext cx="8650287" cy="3938588"/>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13315" name="Rectangle 4">
            <a:extLst>
              <a:ext uri="{FF2B5EF4-FFF2-40B4-BE49-F238E27FC236}">
                <a16:creationId xmlns:a16="http://schemas.microsoft.com/office/drawing/2014/main" id="{CD9D9AB9-2306-4F6C-A88D-CC03F5D5221A}"/>
              </a:ext>
            </a:extLst>
          </p:cNvPr>
          <p:cNvSpPr>
            <a:spLocks noGrp="1" noChangeArrowheads="1"/>
          </p:cNvSpPr>
          <p:nvPr>
            <p:ph type="title"/>
          </p:nvPr>
        </p:nvSpPr>
        <p:spPr>
          <a:xfrm>
            <a:off x="5629275" y="0"/>
            <a:ext cx="3155950" cy="750888"/>
          </a:xfrm>
        </p:spPr>
        <p:txBody>
          <a:bodyPr/>
          <a:lstStyle/>
          <a:p>
            <a:r>
              <a:rPr lang="en-US" altLang="zh-CN" sz="2400">
                <a:ea typeface="SimSun" panose="02010600030101010101" pitchFamily="2" charset="-122"/>
              </a:rPr>
              <a:t>SWE at CSSL (1986) </a:t>
            </a:r>
            <a:endParaRPr lang="en-US" altLang="en-US" sz="2400"/>
          </a:p>
        </p:txBody>
      </p:sp>
      <p:pic>
        <p:nvPicPr>
          <p:cNvPr id="13316" name="Picture 3">
            <a:extLst>
              <a:ext uri="{FF2B5EF4-FFF2-40B4-BE49-F238E27FC236}">
                <a16:creationId xmlns:a16="http://schemas.microsoft.com/office/drawing/2014/main" id="{692C97E4-5978-4517-81ED-C4B2C3B64C5D}"/>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57213" y="4057650"/>
            <a:ext cx="8070850" cy="280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a:extLst>
              <a:ext uri="{FF2B5EF4-FFF2-40B4-BE49-F238E27FC236}">
                <a16:creationId xmlns:a16="http://schemas.microsoft.com/office/drawing/2014/main" id="{AAB4A0E5-C508-44F7-B58B-C4879BEEE55F}"/>
              </a:ext>
            </a:extLst>
          </p:cNvPr>
          <p:cNvSpPr txBox="1">
            <a:spLocks noChangeArrowheads="1"/>
          </p:cNvSpPr>
          <p:nvPr/>
        </p:nvSpPr>
        <p:spPr bwMode="auto">
          <a:xfrm>
            <a:off x="6642100" y="4603750"/>
            <a:ext cx="1925638" cy="1144588"/>
          </a:xfrm>
          <a:prstGeom prst="rect">
            <a:avLst/>
          </a:prstGeom>
          <a:noFill/>
          <a:ln w="9525">
            <a:noFill/>
            <a:miter lim="800000"/>
            <a:headEnd/>
            <a:tailEnd/>
          </a:ln>
        </p:spPr>
        <p:txBody>
          <a:bodyPr lIns="91417" tIns="45709" rIns="91417" bIns="45709" anchor="ctr">
            <a:normAutofit/>
          </a:bodyPr>
          <a:lstStyle/>
          <a:p>
            <a:pPr algn="ctr" defTabSz="914118" eaLnBrk="0" fontAlgn="auto" hangingPunct="0">
              <a:spcAft>
                <a:spcPts val="0"/>
              </a:spcAft>
              <a:defRPr/>
            </a:pPr>
            <a:r>
              <a:rPr lang="en-US" altLang="zh-CN" sz="2400" kern="0" dirty="0">
                <a:solidFill>
                  <a:schemeClr val="tx2"/>
                </a:solidFill>
                <a:latin typeface="+mj-lt"/>
                <a:ea typeface="+mj-ea"/>
                <a:cs typeface="+mj-cs"/>
              </a:rPr>
              <a:t>U at Logan, UT (1993) </a:t>
            </a:r>
            <a:endParaRPr lang="en-US" sz="2400" kern="0" dirty="0">
              <a:solidFill>
                <a:schemeClr val="tx2"/>
              </a:solidFill>
              <a:latin typeface="+mj-lt"/>
              <a:ea typeface="+mj-ea"/>
              <a:cs typeface="+mj-cs"/>
            </a:endParaRPr>
          </a:p>
        </p:txBody>
      </p:sp>
      <p:sp>
        <p:nvSpPr>
          <p:cNvPr id="13318" name="Rectangle 47">
            <a:extLst>
              <a:ext uri="{FF2B5EF4-FFF2-40B4-BE49-F238E27FC236}">
                <a16:creationId xmlns:a16="http://schemas.microsoft.com/office/drawing/2014/main" id="{D568D178-E720-430A-A830-C0B176AF1428}"/>
              </a:ext>
            </a:extLst>
          </p:cNvPr>
          <p:cNvSpPr>
            <a:spLocks noChangeArrowheads="1"/>
          </p:cNvSpPr>
          <p:nvPr/>
        </p:nvSpPr>
        <p:spPr bwMode="auto">
          <a:xfrm>
            <a:off x="1981200" y="568325"/>
            <a:ext cx="1360488" cy="40005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2508250" eaLnBrk="0" hangingPunct="0">
              <a:defRPr>
                <a:solidFill>
                  <a:schemeClr val="tx1"/>
                </a:solidFill>
                <a:latin typeface="Arial" panose="020B0604020202020204" pitchFamily="34" charset="0"/>
              </a:defRPr>
            </a:lvl1pPr>
            <a:lvl2pPr marL="742950" indent="-285750" defTabSz="2508250" eaLnBrk="0" hangingPunct="0">
              <a:defRPr>
                <a:solidFill>
                  <a:schemeClr val="tx1"/>
                </a:solidFill>
                <a:latin typeface="Arial" panose="020B0604020202020204" pitchFamily="34" charset="0"/>
              </a:defRPr>
            </a:lvl2pPr>
            <a:lvl3pPr marL="1143000" indent="-228600" defTabSz="2508250" eaLnBrk="0" hangingPunct="0">
              <a:defRPr>
                <a:solidFill>
                  <a:schemeClr val="tx1"/>
                </a:solidFill>
                <a:latin typeface="Arial" panose="020B0604020202020204" pitchFamily="34" charset="0"/>
              </a:defRPr>
            </a:lvl3pPr>
            <a:lvl4pPr marL="1600200" indent="-228600" defTabSz="2508250" eaLnBrk="0" hangingPunct="0">
              <a:defRPr>
                <a:solidFill>
                  <a:schemeClr val="tx1"/>
                </a:solidFill>
                <a:latin typeface="Arial" panose="020B0604020202020204" pitchFamily="34" charset="0"/>
              </a:defRPr>
            </a:lvl4pPr>
            <a:lvl5pPr marL="2057400" indent="-228600" defTabSz="2508250" eaLnBrk="0" hangingPunct="0">
              <a:defRPr>
                <a:solidFill>
                  <a:schemeClr val="tx1"/>
                </a:solidFill>
                <a:latin typeface="Arial" panose="020B0604020202020204" pitchFamily="34" charset="0"/>
              </a:defRPr>
            </a:lvl5pPr>
            <a:lvl6pPr marL="2514600" indent="-228600" defTabSz="2508250" eaLnBrk="0" fontAlgn="base" hangingPunct="0">
              <a:spcBef>
                <a:spcPct val="0"/>
              </a:spcBef>
              <a:spcAft>
                <a:spcPct val="0"/>
              </a:spcAft>
              <a:defRPr>
                <a:solidFill>
                  <a:schemeClr val="tx1"/>
                </a:solidFill>
                <a:latin typeface="Arial" panose="020B0604020202020204" pitchFamily="34" charset="0"/>
              </a:defRPr>
            </a:lvl6pPr>
            <a:lvl7pPr marL="2971800" indent="-228600" defTabSz="2508250" eaLnBrk="0" fontAlgn="base" hangingPunct="0">
              <a:spcBef>
                <a:spcPct val="0"/>
              </a:spcBef>
              <a:spcAft>
                <a:spcPct val="0"/>
              </a:spcAft>
              <a:defRPr>
                <a:solidFill>
                  <a:schemeClr val="tx1"/>
                </a:solidFill>
                <a:latin typeface="Arial" panose="020B0604020202020204" pitchFamily="34" charset="0"/>
              </a:defRPr>
            </a:lvl7pPr>
            <a:lvl8pPr marL="3429000" indent="-228600" defTabSz="2508250" eaLnBrk="0" fontAlgn="base" hangingPunct="0">
              <a:spcBef>
                <a:spcPct val="0"/>
              </a:spcBef>
              <a:spcAft>
                <a:spcPct val="0"/>
              </a:spcAft>
              <a:defRPr>
                <a:solidFill>
                  <a:schemeClr val="tx1"/>
                </a:solidFill>
                <a:latin typeface="Arial" panose="020B0604020202020204" pitchFamily="34" charset="0"/>
              </a:defRPr>
            </a:lvl8pPr>
            <a:lvl9pPr marL="3886200" indent="-228600" defTabSz="250825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2000"/>
              <a:t>MFR</a:t>
            </a:r>
            <a:endParaRPr lang="en-US" altLang="en-US" sz="2400">
              <a:latin typeface="Symbol" panose="05050102010706020507" pitchFamily="18" charset="2"/>
            </a:endParaRPr>
          </a:p>
        </p:txBody>
      </p:sp>
      <p:sp>
        <p:nvSpPr>
          <p:cNvPr id="13319" name="Rectangle 48">
            <a:extLst>
              <a:ext uri="{FF2B5EF4-FFF2-40B4-BE49-F238E27FC236}">
                <a16:creationId xmlns:a16="http://schemas.microsoft.com/office/drawing/2014/main" id="{08FEBE38-2FC8-41C2-A39B-CF689562812A}"/>
              </a:ext>
            </a:extLst>
          </p:cNvPr>
          <p:cNvSpPr>
            <a:spLocks noChangeArrowheads="1"/>
          </p:cNvSpPr>
          <p:nvPr/>
        </p:nvSpPr>
        <p:spPr bwMode="auto">
          <a:xfrm>
            <a:off x="7315200" y="5681663"/>
            <a:ext cx="1230313" cy="585787"/>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2508250" eaLnBrk="0" hangingPunct="0">
              <a:defRPr>
                <a:solidFill>
                  <a:schemeClr val="tx1"/>
                </a:solidFill>
                <a:latin typeface="Arial" panose="020B0604020202020204" pitchFamily="34" charset="0"/>
              </a:defRPr>
            </a:lvl1pPr>
            <a:lvl2pPr marL="742950" indent="-285750" defTabSz="2508250" eaLnBrk="0" hangingPunct="0">
              <a:defRPr>
                <a:solidFill>
                  <a:schemeClr val="tx1"/>
                </a:solidFill>
                <a:latin typeface="Arial" panose="020B0604020202020204" pitchFamily="34" charset="0"/>
              </a:defRPr>
            </a:lvl2pPr>
            <a:lvl3pPr marL="1143000" indent="-228600" defTabSz="2508250" eaLnBrk="0" hangingPunct="0">
              <a:defRPr>
                <a:solidFill>
                  <a:schemeClr val="tx1"/>
                </a:solidFill>
                <a:latin typeface="Arial" panose="020B0604020202020204" pitchFamily="34" charset="0"/>
              </a:defRPr>
            </a:lvl3pPr>
            <a:lvl4pPr marL="1600200" indent="-228600" defTabSz="2508250" eaLnBrk="0" hangingPunct="0">
              <a:defRPr>
                <a:solidFill>
                  <a:schemeClr val="tx1"/>
                </a:solidFill>
                <a:latin typeface="Arial" panose="020B0604020202020204" pitchFamily="34" charset="0"/>
              </a:defRPr>
            </a:lvl4pPr>
            <a:lvl5pPr marL="2057400" indent="-228600" defTabSz="2508250" eaLnBrk="0" hangingPunct="0">
              <a:defRPr>
                <a:solidFill>
                  <a:schemeClr val="tx1"/>
                </a:solidFill>
                <a:latin typeface="Arial" panose="020B0604020202020204" pitchFamily="34" charset="0"/>
              </a:defRPr>
            </a:lvl5pPr>
            <a:lvl6pPr marL="2514600" indent="-228600" defTabSz="2508250" eaLnBrk="0" fontAlgn="base" hangingPunct="0">
              <a:spcBef>
                <a:spcPct val="0"/>
              </a:spcBef>
              <a:spcAft>
                <a:spcPct val="0"/>
              </a:spcAft>
              <a:defRPr>
                <a:solidFill>
                  <a:schemeClr val="tx1"/>
                </a:solidFill>
                <a:latin typeface="Arial" panose="020B0604020202020204" pitchFamily="34" charset="0"/>
              </a:defRPr>
            </a:lvl6pPr>
            <a:lvl7pPr marL="2971800" indent="-228600" defTabSz="2508250" eaLnBrk="0" fontAlgn="base" hangingPunct="0">
              <a:spcBef>
                <a:spcPct val="0"/>
              </a:spcBef>
              <a:spcAft>
                <a:spcPct val="0"/>
              </a:spcAft>
              <a:defRPr>
                <a:solidFill>
                  <a:schemeClr val="tx1"/>
                </a:solidFill>
                <a:latin typeface="Arial" panose="020B0604020202020204" pitchFamily="34" charset="0"/>
              </a:defRPr>
            </a:lvl7pPr>
            <a:lvl8pPr marL="3429000" indent="-228600" defTabSz="2508250" eaLnBrk="0" fontAlgn="base" hangingPunct="0">
              <a:spcBef>
                <a:spcPct val="0"/>
              </a:spcBef>
              <a:spcAft>
                <a:spcPct val="0"/>
              </a:spcAft>
              <a:defRPr>
                <a:solidFill>
                  <a:schemeClr val="tx1"/>
                </a:solidFill>
                <a:latin typeface="Arial" panose="020B0604020202020204" pitchFamily="34" charset="0"/>
              </a:defRPr>
            </a:lvl8pPr>
            <a:lvl9pPr marL="3886200" indent="-228600" defTabSz="250825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1600"/>
              <a:t>Equilibrium Gradient</a:t>
            </a:r>
            <a:endParaRPr lang="en-US" altLang="en-US">
              <a:latin typeface="Symbol" panose="05050102010706020507" pitchFamily="18" charset="2"/>
            </a:endParaRPr>
          </a:p>
        </p:txBody>
      </p:sp>
      <p:sp>
        <p:nvSpPr>
          <p:cNvPr id="13320" name="Rectangle 47">
            <a:extLst>
              <a:ext uri="{FF2B5EF4-FFF2-40B4-BE49-F238E27FC236}">
                <a16:creationId xmlns:a16="http://schemas.microsoft.com/office/drawing/2014/main" id="{1C0C59D5-317F-48EB-92B7-9E6CBB4BCC91}"/>
              </a:ext>
            </a:extLst>
          </p:cNvPr>
          <p:cNvSpPr>
            <a:spLocks noChangeArrowheads="1"/>
          </p:cNvSpPr>
          <p:nvPr/>
        </p:nvSpPr>
        <p:spPr bwMode="auto">
          <a:xfrm>
            <a:off x="1981200" y="862013"/>
            <a:ext cx="1535113" cy="40005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2508250" eaLnBrk="0" hangingPunct="0">
              <a:defRPr>
                <a:solidFill>
                  <a:schemeClr val="tx1"/>
                </a:solidFill>
                <a:latin typeface="Arial" panose="020B0604020202020204" pitchFamily="34" charset="0"/>
              </a:defRPr>
            </a:lvl1pPr>
            <a:lvl2pPr marL="742950" indent="-285750" defTabSz="2508250" eaLnBrk="0" hangingPunct="0">
              <a:defRPr>
                <a:solidFill>
                  <a:schemeClr val="tx1"/>
                </a:solidFill>
                <a:latin typeface="Arial" panose="020B0604020202020204" pitchFamily="34" charset="0"/>
              </a:defRPr>
            </a:lvl2pPr>
            <a:lvl3pPr marL="1143000" indent="-228600" defTabSz="2508250" eaLnBrk="0" hangingPunct="0">
              <a:defRPr>
                <a:solidFill>
                  <a:schemeClr val="tx1"/>
                </a:solidFill>
                <a:latin typeface="Arial" panose="020B0604020202020204" pitchFamily="34" charset="0"/>
              </a:defRPr>
            </a:lvl3pPr>
            <a:lvl4pPr marL="1600200" indent="-228600" defTabSz="2508250" eaLnBrk="0" hangingPunct="0">
              <a:defRPr>
                <a:solidFill>
                  <a:schemeClr val="tx1"/>
                </a:solidFill>
                <a:latin typeface="Arial" panose="020B0604020202020204" pitchFamily="34" charset="0"/>
              </a:defRPr>
            </a:lvl4pPr>
            <a:lvl5pPr marL="2057400" indent="-228600" defTabSz="2508250" eaLnBrk="0" hangingPunct="0">
              <a:defRPr>
                <a:solidFill>
                  <a:schemeClr val="tx1"/>
                </a:solidFill>
                <a:latin typeface="Arial" panose="020B0604020202020204" pitchFamily="34" charset="0"/>
              </a:defRPr>
            </a:lvl5pPr>
            <a:lvl6pPr marL="2514600" indent="-228600" defTabSz="2508250" eaLnBrk="0" fontAlgn="base" hangingPunct="0">
              <a:spcBef>
                <a:spcPct val="0"/>
              </a:spcBef>
              <a:spcAft>
                <a:spcPct val="0"/>
              </a:spcAft>
              <a:defRPr>
                <a:solidFill>
                  <a:schemeClr val="tx1"/>
                </a:solidFill>
                <a:latin typeface="Arial" panose="020B0604020202020204" pitchFamily="34" charset="0"/>
              </a:defRPr>
            </a:lvl6pPr>
            <a:lvl7pPr marL="2971800" indent="-228600" defTabSz="2508250" eaLnBrk="0" fontAlgn="base" hangingPunct="0">
              <a:spcBef>
                <a:spcPct val="0"/>
              </a:spcBef>
              <a:spcAft>
                <a:spcPct val="0"/>
              </a:spcAft>
              <a:defRPr>
                <a:solidFill>
                  <a:schemeClr val="tx1"/>
                </a:solidFill>
                <a:latin typeface="Arial" panose="020B0604020202020204" pitchFamily="34" charset="0"/>
              </a:defRPr>
            </a:lvl7pPr>
            <a:lvl8pPr marL="3429000" indent="-228600" defTabSz="2508250" eaLnBrk="0" fontAlgn="base" hangingPunct="0">
              <a:spcBef>
                <a:spcPct val="0"/>
              </a:spcBef>
              <a:spcAft>
                <a:spcPct val="0"/>
              </a:spcAft>
              <a:defRPr>
                <a:solidFill>
                  <a:schemeClr val="tx1"/>
                </a:solidFill>
                <a:latin typeface="Arial" panose="020B0604020202020204" pitchFamily="34" charset="0"/>
              </a:defRPr>
            </a:lvl8pPr>
            <a:lvl9pPr marL="3886200" indent="-228600" defTabSz="250825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2000"/>
              <a:t>EQG</a:t>
            </a:r>
            <a:endParaRPr lang="en-US" altLang="en-US" sz="2400">
              <a:latin typeface="Symbol" panose="05050102010706020507" pitchFamily="18" charset="2"/>
            </a:endParaRPr>
          </a:p>
        </p:txBody>
      </p:sp>
    </p:spTree>
  </p:cSld>
  <p:clrMapOvr>
    <a:overrideClrMapping bg1="lt1" tx1="dk1" bg2="lt2" tx2="dk2" accent1="accent1" accent2="accent2" accent3="accent3" accent4="accent4" accent5="accent5" accent6="accent6" hlink="hlink" folHlink="folHlink"/>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pic>
        <p:nvPicPr>
          <p:cNvPr id="14338" name="Picture 2">
            <a:extLst>
              <a:ext uri="{FF2B5EF4-FFF2-40B4-BE49-F238E27FC236}">
                <a16:creationId xmlns:a16="http://schemas.microsoft.com/office/drawing/2014/main" id="{408EC337-D73E-4B82-8915-7344806E8B89}"/>
              </a:ext>
            </a:extLst>
          </p:cNvPr>
          <p:cNvPicPr>
            <a:picLocks noChangeAspect="1" noChangeArrowheads="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0" y="1512888"/>
            <a:ext cx="9144000" cy="438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339" name="Title 3">
            <a:extLst>
              <a:ext uri="{FF2B5EF4-FFF2-40B4-BE49-F238E27FC236}">
                <a16:creationId xmlns:a16="http://schemas.microsoft.com/office/drawing/2014/main" id="{0DED3095-5239-44F9-885B-E94D2162336E}"/>
              </a:ext>
            </a:extLst>
          </p:cNvPr>
          <p:cNvSpPr>
            <a:spLocks noGrp="1"/>
          </p:cNvSpPr>
          <p:nvPr>
            <p:ph type="title"/>
          </p:nvPr>
        </p:nvSpPr>
        <p:spPr>
          <a:xfrm>
            <a:off x="457200" y="220663"/>
            <a:ext cx="8229600" cy="1143000"/>
          </a:xfrm>
        </p:spPr>
        <p:txBody>
          <a:bodyPr/>
          <a:lstStyle/>
          <a:p>
            <a:r>
              <a:rPr lang="en-US" altLang="en-US" sz="3600"/>
              <a:t>Modeled energy content with different surface temperature parameterizations </a:t>
            </a:r>
          </a:p>
        </p:txBody>
      </p:sp>
    </p:spTree>
  </p:cSld>
  <p:clrMapOvr>
    <a:overrideClrMapping bg1="lt1" tx1="dk1" bg2="lt2" tx2="dk2" accent1="accent1" accent2="accent2" accent3="accent3" accent4="accent4" accent5="accent5" accent6="accent6" hlink="hlink" folHlink="folHlink"/>
  </p:clrMapOvr>
</p:sld>
</file>

<file path=ppt/theme/theme1.xml><?xml version="1.0" encoding="utf-8"?>
<a:theme xmlns:a="http://schemas.openxmlformats.org/drawingml/2006/main" name="Default Design">
  <a:themeElements>
    <a:clrScheme name="Custom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00FF"/>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2508250" rtl="0" eaLnBrk="1" fontAlgn="base" latinLnBrk="0" hangingPunct="1">
          <a:lnSpc>
            <a:spcPct val="100000"/>
          </a:lnSpc>
          <a:spcBef>
            <a:spcPct val="0"/>
          </a:spcBef>
          <a:spcAft>
            <a:spcPct val="0"/>
          </a:spcAft>
          <a:buClrTx/>
          <a:buSzTx/>
          <a:buFontTx/>
          <a:buNone/>
          <a:tabLst/>
          <a:defRPr kumimoji="0" lang="en-US" sz="49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2508250" rtl="0" eaLnBrk="1" fontAlgn="base" latinLnBrk="0" hangingPunct="1">
          <a:lnSpc>
            <a:spcPct val="100000"/>
          </a:lnSpc>
          <a:spcBef>
            <a:spcPct val="0"/>
          </a:spcBef>
          <a:spcAft>
            <a:spcPct val="0"/>
          </a:spcAft>
          <a:buClrTx/>
          <a:buSzTx/>
          <a:buFontTx/>
          <a:buNone/>
          <a:tabLst/>
          <a:defRPr kumimoji="0" lang="en-US" sz="4900" b="0" i="0" u="none" strike="noStrike" cap="none" normalizeH="0" baseline="0" smtClean="0">
            <a:ln>
              <a:noFill/>
            </a:ln>
            <a:solidFill>
              <a:schemeClr val="tx1"/>
            </a:solidFill>
            <a:effectLst/>
            <a:latin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Default Design">
  <a:themeElements>
    <a:clrScheme name="Custom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00FF"/>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2508250" rtl="0" eaLnBrk="1" fontAlgn="base" latinLnBrk="0" hangingPunct="1">
          <a:lnSpc>
            <a:spcPct val="100000"/>
          </a:lnSpc>
          <a:spcBef>
            <a:spcPct val="0"/>
          </a:spcBef>
          <a:spcAft>
            <a:spcPct val="0"/>
          </a:spcAft>
          <a:buClrTx/>
          <a:buSzTx/>
          <a:buFontTx/>
          <a:buNone/>
          <a:tabLst/>
          <a:defRPr kumimoji="0" lang="en-US" sz="49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2508250" rtl="0" eaLnBrk="1" fontAlgn="base" latinLnBrk="0" hangingPunct="1">
          <a:lnSpc>
            <a:spcPct val="100000"/>
          </a:lnSpc>
          <a:spcBef>
            <a:spcPct val="0"/>
          </a:spcBef>
          <a:spcAft>
            <a:spcPct val="0"/>
          </a:spcAft>
          <a:buClrTx/>
          <a:buSzTx/>
          <a:buFontTx/>
          <a:buNone/>
          <a:tabLst/>
          <a:defRPr kumimoji="0" lang="en-US" sz="4900" b="0" i="0" u="none" strike="noStrike" cap="none" normalizeH="0" baseline="0" smtClean="0">
            <a:ln>
              <a:noFill/>
            </a:ln>
            <a:solidFill>
              <a:schemeClr val="tx1"/>
            </a:solidFill>
            <a:effectLst/>
            <a:latin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Custom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00FF"/>
    </a:hlink>
    <a:folHlink>
      <a:srgbClr val="99CC00"/>
    </a:folHlink>
  </a:clrScheme>
</a:themeOverride>
</file>

<file path=ppt/theme/themeOverride10.xml><?xml version="1.0" encoding="utf-8"?>
<a:themeOverride xmlns:a="http://schemas.openxmlformats.org/drawingml/2006/main">
  <a:clrScheme name="Custom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00FF"/>
    </a:hlink>
    <a:folHlink>
      <a:srgbClr val="99CC00"/>
    </a:folHlink>
  </a:clrScheme>
</a:themeOverride>
</file>

<file path=ppt/theme/themeOverride11.xml><?xml version="1.0" encoding="utf-8"?>
<a:themeOverride xmlns:a="http://schemas.openxmlformats.org/drawingml/2006/main">
  <a:clrScheme name="Custom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00FF"/>
    </a:hlink>
    <a:folHlink>
      <a:srgbClr val="99CC00"/>
    </a:folHlink>
  </a:clrScheme>
</a:themeOverride>
</file>

<file path=ppt/theme/themeOverride12.xml><?xml version="1.0" encoding="utf-8"?>
<a:themeOverride xmlns:a="http://schemas.openxmlformats.org/drawingml/2006/main">
  <a:clrScheme name="Custom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00FF"/>
    </a:hlink>
    <a:folHlink>
      <a:srgbClr val="99CC00"/>
    </a:folHlink>
  </a:clrScheme>
</a:themeOverride>
</file>

<file path=ppt/theme/themeOverride13.xml><?xml version="1.0" encoding="utf-8"?>
<a:themeOverride xmlns:a="http://schemas.openxmlformats.org/drawingml/2006/main">
  <a:clrScheme name="Custom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00FF"/>
    </a:hlink>
    <a:folHlink>
      <a:srgbClr val="99CC00"/>
    </a:folHlink>
  </a:clrScheme>
</a:themeOverride>
</file>

<file path=ppt/theme/themeOverride14.xml><?xml version="1.0" encoding="utf-8"?>
<a:themeOverride xmlns:a="http://schemas.openxmlformats.org/drawingml/2006/main">
  <a:clrScheme name="Custom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00FF"/>
    </a:hlink>
    <a:folHlink>
      <a:srgbClr val="99CC00"/>
    </a:folHlink>
  </a:clrScheme>
</a:themeOverride>
</file>

<file path=ppt/theme/themeOverride2.xml><?xml version="1.0" encoding="utf-8"?>
<a:themeOverride xmlns:a="http://schemas.openxmlformats.org/drawingml/2006/main">
  <a:clrScheme name="Custom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00FF"/>
    </a:hlink>
    <a:folHlink>
      <a:srgbClr val="99CC00"/>
    </a:folHlink>
  </a:clrScheme>
</a:themeOverride>
</file>

<file path=ppt/theme/themeOverride3.xml><?xml version="1.0" encoding="utf-8"?>
<a:themeOverride xmlns:a="http://schemas.openxmlformats.org/drawingml/2006/main">
  <a:clrScheme name="Custom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00FF"/>
    </a:hlink>
    <a:folHlink>
      <a:srgbClr val="99CC00"/>
    </a:folHlink>
  </a:clrScheme>
</a:themeOverride>
</file>

<file path=ppt/theme/themeOverride4.xml><?xml version="1.0" encoding="utf-8"?>
<a:themeOverride xmlns:a="http://schemas.openxmlformats.org/drawingml/2006/main">
  <a:clrScheme name="Custom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00FF"/>
    </a:hlink>
    <a:folHlink>
      <a:srgbClr val="99CC00"/>
    </a:folHlink>
  </a:clrScheme>
</a:themeOverride>
</file>

<file path=ppt/theme/themeOverride5.xml><?xml version="1.0" encoding="utf-8"?>
<a:themeOverride xmlns:a="http://schemas.openxmlformats.org/drawingml/2006/main">
  <a:clrScheme name="Custom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00FF"/>
    </a:hlink>
    <a:folHlink>
      <a:srgbClr val="99CC00"/>
    </a:folHlink>
  </a:clrScheme>
</a:themeOverride>
</file>

<file path=ppt/theme/themeOverride6.xml><?xml version="1.0" encoding="utf-8"?>
<a:themeOverride xmlns:a="http://schemas.openxmlformats.org/drawingml/2006/main">
  <a:clrScheme name="Custom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00FF"/>
    </a:hlink>
    <a:folHlink>
      <a:srgbClr val="99CC00"/>
    </a:folHlink>
  </a:clrScheme>
</a:themeOverride>
</file>

<file path=ppt/theme/themeOverride7.xml><?xml version="1.0" encoding="utf-8"?>
<a:themeOverride xmlns:a="http://schemas.openxmlformats.org/drawingml/2006/main">
  <a:clrScheme name="Custom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00FF"/>
    </a:hlink>
    <a:folHlink>
      <a:srgbClr val="99CC00"/>
    </a:folHlink>
  </a:clrScheme>
</a:themeOverride>
</file>

<file path=ppt/theme/themeOverride8.xml><?xml version="1.0" encoding="utf-8"?>
<a:themeOverride xmlns:a="http://schemas.openxmlformats.org/drawingml/2006/main">
  <a:clrScheme name="Custom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00FF"/>
    </a:hlink>
    <a:folHlink>
      <a:srgbClr val="99CC00"/>
    </a:folHlink>
  </a:clrScheme>
</a:themeOverride>
</file>

<file path=ppt/theme/themeOverride9.xml><?xml version="1.0" encoding="utf-8"?>
<a:themeOverride xmlns:a="http://schemas.openxmlformats.org/drawingml/2006/main">
  <a:clrScheme name="Custom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00FF"/>
    </a:hlink>
    <a:folHlink>
      <a:srgbClr val="99CC00"/>
    </a:folHlink>
  </a:clrScheme>
</a:themeOverride>
</file>

<file path=docProps/app.xml><?xml version="1.0" encoding="utf-8"?>
<Properties xmlns="http://schemas.openxmlformats.org/officeDocument/2006/extended-properties" xmlns:vt="http://schemas.openxmlformats.org/officeDocument/2006/docPropsVTypes">
  <Template/>
  <TotalTime>6444</TotalTime>
  <Words>1114</Words>
  <Application>Microsoft Office PowerPoint</Application>
  <PresentationFormat>On-screen Show (4:3)</PresentationFormat>
  <Paragraphs>131</Paragraphs>
  <Slides>18</Slides>
  <Notes>7</Notes>
  <HiddenSlides>0</HiddenSlides>
  <MMClips>0</MMClips>
  <ScaleCrop>false</ScaleCrop>
  <HeadingPairs>
    <vt:vector size="8" baseType="variant">
      <vt:variant>
        <vt:lpstr>Fonts Used</vt:lpstr>
      </vt:variant>
      <vt:variant>
        <vt:i4>6</vt:i4>
      </vt:variant>
      <vt:variant>
        <vt:lpstr>Theme</vt:lpstr>
      </vt:variant>
      <vt:variant>
        <vt:i4>2</vt:i4>
      </vt:variant>
      <vt:variant>
        <vt:lpstr>Embedded OLE Servers</vt:lpstr>
      </vt:variant>
      <vt:variant>
        <vt:i4>4</vt:i4>
      </vt:variant>
      <vt:variant>
        <vt:lpstr>Slide Titles</vt:lpstr>
      </vt:variant>
      <vt:variant>
        <vt:i4>18</vt:i4>
      </vt:variant>
    </vt:vector>
  </HeadingPairs>
  <TitlesOfParts>
    <vt:vector size="30" baseType="lpstr">
      <vt:lpstr>Arial</vt:lpstr>
      <vt:lpstr>Calibri</vt:lpstr>
      <vt:lpstr>Times New Roman</vt:lpstr>
      <vt:lpstr>Geneva</vt:lpstr>
      <vt:lpstr>Symbol</vt:lpstr>
      <vt:lpstr>SimSun</vt:lpstr>
      <vt:lpstr>Default Design</vt:lpstr>
      <vt:lpstr>1_Default Design</vt:lpstr>
      <vt:lpstr>Macromedia FreeHand 8 Doc</vt:lpstr>
      <vt:lpstr>Microsoft Equation 3.0</vt:lpstr>
      <vt:lpstr>Microsoft Word 97 - 2003 Document</vt:lpstr>
      <vt:lpstr>Microsoft Word Picture</vt:lpstr>
      <vt:lpstr>PowerPoint Presentation</vt:lpstr>
      <vt:lpstr>Why a simple, physically based snowmelt model</vt:lpstr>
      <vt:lpstr>Utah Energy Balance Model design considerations</vt:lpstr>
      <vt:lpstr>Point Model Physics and Parameterizations</vt:lpstr>
      <vt:lpstr>Focus on parameterizations of</vt:lpstr>
      <vt:lpstr>Snow surface temperature</vt:lpstr>
      <vt:lpstr>Temperature time series at different depths</vt:lpstr>
      <vt:lpstr>SWE at CSSL (1986) </vt:lpstr>
      <vt:lpstr>Modeled energy content with different surface temperature parameterizations </vt:lpstr>
      <vt:lpstr>Refreezing at the surface</vt:lpstr>
      <vt:lpstr>Effect of refreezing on energy content modeling</vt:lpstr>
      <vt:lpstr>Spatial Variability</vt:lpstr>
      <vt:lpstr>Semi distributed implementation: Extending model over elements that include spatial variability</vt:lpstr>
      <vt:lpstr>Depletion curve for parameterization of subgrid variability in accumulation and melt</vt:lpstr>
      <vt:lpstr>PowerPoint Presentation</vt:lpstr>
      <vt:lpstr>PowerPoint Presentation</vt:lpstr>
      <vt:lpstr>Time Stability of Depletion Curves</vt:lpstr>
      <vt:lpstr>Conclusions</vt:lpstr>
    </vt:vector>
  </TitlesOfParts>
  <Company>USDA Forest Service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FSDefaultUser</dc:creator>
  <cp:lastModifiedBy>Levi Sanchez</cp:lastModifiedBy>
  <cp:revision>83</cp:revision>
  <dcterms:created xsi:type="dcterms:W3CDTF">2008-12-04T17:47:22Z</dcterms:created>
  <dcterms:modified xsi:type="dcterms:W3CDTF">2023-03-10T23:38:40Z</dcterms:modified>
</cp:coreProperties>
</file>