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32918400" cy="43891200"/>
  <p:notesSz cx="6858000" cy="9144000"/>
  <p:defaultTextStyle>
    <a:defPPr>
      <a:defRPr lang="en-US"/>
    </a:defPPr>
    <a:lvl1pPr algn="l" rtl="0" fontAlgn="base">
      <a:spcBef>
        <a:spcPct val="0"/>
      </a:spcBef>
      <a:spcAft>
        <a:spcPct val="0"/>
      </a:spcAft>
      <a:defRPr sz="115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15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115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115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11500" kern="1200">
        <a:solidFill>
          <a:schemeClr val="tx1"/>
        </a:solidFill>
        <a:latin typeface="Times New Roman" panose="02020603050405020304" pitchFamily="18" charset="0"/>
        <a:ea typeface="+mn-ea"/>
        <a:cs typeface="+mn-cs"/>
      </a:defRPr>
    </a:lvl5pPr>
    <a:lvl6pPr marL="2286000" algn="l" defTabSz="914400" rtl="0" eaLnBrk="1" latinLnBrk="0" hangingPunct="1">
      <a:defRPr sz="11500" kern="1200">
        <a:solidFill>
          <a:schemeClr val="tx1"/>
        </a:solidFill>
        <a:latin typeface="Times New Roman" panose="02020603050405020304" pitchFamily="18" charset="0"/>
        <a:ea typeface="+mn-ea"/>
        <a:cs typeface="+mn-cs"/>
      </a:defRPr>
    </a:lvl6pPr>
    <a:lvl7pPr marL="2743200" algn="l" defTabSz="914400" rtl="0" eaLnBrk="1" latinLnBrk="0" hangingPunct="1">
      <a:defRPr sz="11500" kern="1200">
        <a:solidFill>
          <a:schemeClr val="tx1"/>
        </a:solidFill>
        <a:latin typeface="Times New Roman" panose="02020603050405020304" pitchFamily="18" charset="0"/>
        <a:ea typeface="+mn-ea"/>
        <a:cs typeface="+mn-cs"/>
      </a:defRPr>
    </a:lvl7pPr>
    <a:lvl8pPr marL="3200400" algn="l" defTabSz="914400" rtl="0" eaLnBrk="1" latinLnBrk="0" hangingPunct="1">
      <a:defRPr sz="11500" kern="1200">
        <a:solidFill>
          <a:schemeClr val="tx1"/>
        </a:solidFill>
        <a:latin typeface="Times New Roman" panose="02020603050405020304" pitchFamily="18" charset="0"/>
        <a:ea typeface="+mn-ea"/>
        <a:cs typeface="+mn-cs"/>
      </a:defRPr>
    </a:lvl8pPr>
    <a:lvl9pPr marL="3657600" algn="l" defTabSz="914400" rtl="0" eaLnBrk="1" latinLnBrk="0" hangingPunct="1">
      <a:defRPr sz="115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1036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FF"/>
    <a:srgbClr val="CCECFF"/>
    <a:srgbClr val="CCCCFF"/>
    <a:srgbClr val="FFFFBD"/>
    <a:srgbClr val="FFFFB5"/>
    <a:srgbClr val="FFFF99"/>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54" autoAdjust="0"/>
    <p:restoredTop sz="93162" autoAdjust="0"/>
  </p:normalViewPr>
  <p:slideViewPr>
    <p:cSldViewPr>
      <p:cViewPr varScale="1">
        <p:scale>
          <a:sx n="16" d="100"/>
          <a:sy n="16" d="100"/>
        </p:scale>
        <p:origin x="5226" y="192"/>
      </p:cViewPr>
      <p:guideLst>
        <p:guide orient="horz" pos="13824"/>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49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39F143E-1877-4A82-9497-E02ABC55B67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en-US"/>
          </a:p>
        </p:txBody>
      </p:sp>
      <p:sp>
        <p:nvSpPr>
          <p:cNvPr id="5123" name="Rectangle 3">
            <a:extLst>
              <a:ext uri="{FF2B5EF4-FFF2-40B4-BE49-F238E27FC236}">
                <a16:creationId xmlns:a16="http://schemas.microsoft.com/office/drawing/2014/main" id="{78830414-9F4F-4AA5-A399-442729B0EA7C}"/>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en-US"/>
          </a:p>
        </p:txBody>
      </p:sp>
      <p:sp>
        <p:nvSpPr>
          <p:cNvPr id="5124" name="Rectangle 4">
            <a:extLst>
              <a:ext uri="{FF2B5EF4-FFF2-40B4-BE49-F238E27FC236}">
                <a16:creationId xmlns:a16="http://schemas.microsoft.com/office/drawing/2014/main" id="{8C8B3A1E-D706-47E7-935B-3E4E0F8084C6}"/>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en-US"/>
          </a:p>
        </p:txBody>
      </p:sp>
      <p:sp>
        <p:nvSpPr>
          <p:cNvPr id="5125" name="Rectangle 5">
            <a:extLst>
              <a:ext uri="{FF2B5EF4-FFF2-40B4-BE49-F238E27FC236}">
                <a16:creationId xmlns:a16="http://schemas.microsoft.com/office/drawing/2014/main" id="{09D1A38D-E474-4776-A92D-7A6D3B812200}"/>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689E12AE-1F80-4F68-9F4A-D0FC07BC06A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D7BA2AD-8BD4-498E-9744-755F37FB319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en-US"/>
          </a:p>
        </p:txBody>
      </p:sp>
      <p:sp>
        <p:nvSpPr>
          <p:cNvPr id="9219" name="Rectangle 3">
            <a:extLst>
              <a:ext uri="{FF2B5EF4-FFF2-40B4-BE49-F238E27FC236}">
                <a16:creationId xmlns:a16="http://schemas.microsoft.com/office/drawing/2014/main" id="{E4907765-2C27-4EE9-86B5-0D6E0BA534EA}"/>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en-US"/>
          </a:p>
        </p:txBody>
      </p:sp>
      <p:sp>
        <p:nvSpPr>
          <p:cNvPr id="9220" name="Rectangle 4">
            <a:extLst>
              <a:ext uri="{FF2B5EF4-FFF2-40B4-BE49-F238E27FC236}">
                <a16:creationId xmlns:a16="http://schemas.microsoft.com/office/drawing/2014/main" id="{C0108E46-7A38-47CA-B257-E758EED101B4}"/>
              </a:ext>
            </a:extLst>
          </p:cNvPr>
          <p:cNvSpPr>
            <a:spLocks noRo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a:extLst>
              <a:ext uri="{FF2B5EF4-FFF2-40B4-BE49-F238E27FC236}">
                <a16:creationId xmlns:a16="http://schemas.microsoft.com/office/drawing/2014/main" id="{A4FFA67F-3EFE-430E-8EA6-4043B213CF6A}"/>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2" name="Rectangle 6">
            <a:extLst>
              <a:ext uri="{FF2B5EF4-FFF2-40B4-BE49-F238E27FC236}">
                <a16:creationId xmlns:a16="http://schemas.microsoft.com/office/drawing/2014/main" id="{E2646057-E08D-409D-A4BA-1D5B2D318C49}"/>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en-US"/>
          </a:p>
        </p:txBody>
      </p:sp>
      <p:sp>
        <p:nvSpPr>
          <p:cNvPr id="9223" name="Rectangle 7">
            <a:extLst>
              <a:ext uri="{FF2B5EF4-FFF2-40B4-BE49-F238E27FC236}">
                <a16:creationId xmlns:a16="http://schemas.microsoft.com/office/drawing/2014/main" id="{8DF595F2-D11C-4F7F-B661-0C2441F61F6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D9258ED5-A955-4BE9-9838-14E57DF69E6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53AEE11-C2D5-4FCA-B1AA-DDCE16FA5740}"/>
              </a:ext>
            </a:extLst>
          </p:cNvPr>
          <p:cNvSpPr>
            <a:spLocks noGrp="1" noChangeArrowheads="1"/>
          </p:cNvSpPr>
          <p:nvPr>
            <p:ph type="sldNum" sz="quarter" idx="5"/>
          </p:nvPr>
        </p:nvSpPr>
        <p:spPr>
          <a:ln/>
        </p:spPr>
        <p:txBody>
          <a:bodyPr/>
          <a:lstStyle/>
          <a:p>
            <a:fld id="{ECC25299-5E77-4518-85BB-04DEC686E127}" type="slidenum">
              <a:rPr lang="en-US" altLang="en-US"/>
              <a:pPr/>
              <a:t>1</a:t>
            </a:fld>
            <a:endParaRPr lang="en-US" altLang="en-US"/>
          </a:p>
        </p:txBody>
      </p:sp>
      <p:sp>
        <p:nvSpPr>
          <p:cNvPr id="10242" name="Rectangle 2">
            <a:extLst>
              <a:ext uri="{FF2B5EF4-FFF2-40B4-BE49-F238E27FC236}">
                <a16:creationId xmlns:a16="http://schemas.microsoft.com/office/drawing/2014/main" id="{DC76E08D-7903-4BC6-8614-95D2F4BCBB58}"/>
              </a:ext>
            </a:extLst>
          </p:cNvPr>
          <p:cNvSpPr>
            <a:spLocks noRot="1" noChangeArrowheads="1" noTextEdit="1"/>
          </p:cNvSpPr>
          <p:nvPr>
            <p:ph type="sldImg"/>
          </p:nvPr>
        </p:nvSpPr>
        <p:spPr>
          <a:ln/>
        </p:spPr>
      </p:sp>
      <p:sp>
        <p:nvSpPr>
          <p:cNvPr id="10243" name="Rectangle 3">
            <a:extLst>
              <a:ext uri="{FF2B5EF4-FFF2-40B4-BE49-F238E27FC236}">
                <a16:creationId xmlns:a16="http://schemas.microsoft.com/office/drawing/2014/main" id="{F29BD1C3-1890-4E89-A133-6E717C1DA4FA}"/>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27F4-5B05-48A0-BE92-58D6FFA0BF4C}"/>
              </a:ext>
            </a:extLst>
          </p:cNvPr>
          <p:cNvSpPr>
            <a:spLocks noGrp="1"/>
          </p:cNvSpPr>
          <p:nvPr>
            <p:ph type="ctrTitle"/>
          </p:nvPr>
        </p:nvSpPr>
        <p:spPr>
          <a:xfrm>
            <a:off x="4114800" y="7183438"/>
            <a:ext cx="24688800" cy="15279687"/>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AA5724-B08A-4420-9BB3-D14191A32C3C}"/>
              </a:ext>
            </a:extLst>
          </p:cNvPr>
          <p:cNvSpPr>
            <a:spLocks noGrp="1"/>
          </p:cNvSpPr>
          <p:nvPr>
            <p:ph type="subTitle" idx="1"/>
          </p:nvPr>
        </p:nvSpPr>
        <p:spPr>
          <a:xfrm>
            <a:off x="4114800" y="23053675"/>
            <a:ext cx="24688800" cy="105965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E575C9-5CF8-4039-B010-E90847A46F8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22908E6-DBFD-4F03-BAA7-81058F35FF6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725EF0D-02BC-40B5-AA04-59BC4786E09B}"/>
              </a:ext>
            </a:extLst>
          </p:cNvPr>
          <p:cNvSpPr>
            <a:spLocks noGrp="1"/>
          </p:cNvSpPr>
          <p:nvPr>
            <p:ph type="sldNum" sz="quarter" idx="12"/>
          </p:nvPr>
        </p:nvSpPr>
        <p:spPr/>
        <p:txBody>
          <a:bodyPr/>
          <a:lstStyle>
            <a:lvl1pPr>
              <a:defRPr/>
            </a:lvl1pPr>
          </a:lstStyle>
          <a:p>
            <a:fld id="{562EA6AA-BB8E-4DDB-9624-3D359B4ADDFF}" type="slidenum">
              <a:rPr lang="en-US" altLang="en-US"/>
              <a:pPr/>
              <a:t>‹#›</a:t>
            </a:fld>
            <a:endParaRPr lang="en-US" altLang="en-US"/>
          </a:p>
        </p:txBody>
      </p:sp>
    </p:spTree>
    <p:extLst>
      <p:ext uri="{BB962C8B-B14F-4D97-AF65-F5344CB8AC3E}">
        <p14:creationId xmlns:p14="http://schemas.microsoft.com/office/powerpoint/2010/main" val="862927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32601-AC88-4648-8134-BF2C2B9DC6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88F99D-2AAA-49FE-90BA-556AAEAC8D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1F010D-16D6-47D7-8CC3-65A0A0DB0C1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3419128-A0BD-4ABF-97C7-B136EA7C88B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762B27D-97F2-481F-9F47-B661717BAFCB}"/>
              </a:ext>
            </a:extLst>
          </p:cNvPr>
          <p:cNvSpPr>
            <a:spLocks noGrp="1"/>
          </p:cNvSpPr>
          <p:nvPr>
            <p:ph type="sldNum" sz="quarter" idx="12"/>
          </p:nvPr>
        </p:nvSpPr>
        <p:spPr/>
        <p:txBody>
          <a:bodyPr/>
          <a:lstStyle>
            <a:lvl1pPr>
              <a:defRPr/>
            </a:lvl1pPr>
          </a:lstStyle>
          <a:p>
            <a:fld id="{88C53649-172A-421D-9B49-1096A4371AFE}" type="slidenum">
              <a:rPr lang="en-US" altLang="en-US"/>
              <a:pPr/>
              <a:t>‹#›</a:t>
            </a:fld>
            <a:endParaRPr lang="en-US" altLang="en-US"/>
          </a:p>
        </p:txBody>
      </p:sp>
    </p:spTree>
    <p:extLst>
      <p:ext uri="{BB962C8B-B14F-4D97-AF65-F5344CB8AC3E}">
        <p14:creationId xmlns:p14="http://schemas.microsoft.com/office/powerpoint/2010/main" val="2113345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4A59E0-53CC-44A5-BB54-12A37C384B65}"/>
              </a:ext>
            </a:extLst>
          </p:cNvPr>
          <p:cNvSpPr>
            <a:spLocks noGrp="1"/>
          </p:cNvSpPr>
          <p:nvPr>
            <p:ph type="title" orient="vert"/>
          </p:nvPr>
        </p:nvSpPr>
        <p:spPr>
          <a:xfrm>
            <a:off x="23455313" y="3902075"/>
            <a:ext cx="6994525" cy="351123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FC8723-8C7D-49AE-8AE1-E81BE1EFAC18}"/>
              </a:ext>
            </a:extLst>
          </p:cNvPr>
          <p:cNvSpPr>
            <a:spLocks noGrp="1"/>
          </p:cNvSpPr>
          <p:nvPr>
            <p:ph type="body" orient="vert" idx="1"/>
          </p:nvPr>
        </p:nvSpPr>
        <p:spPr>
          <a:xfrm>
            <a:off x="2468563" y="3902075"/>
            <a:ext cx="20834350" cy="35112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C53FF-5939-4E56-B4D3-7889EF8A210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363971A-5F2F-4078-83A2-3BDCCC47A76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6966829-C6EF-4477-82DC-AF023E44C9F7}"/>
              </a:ext>
            </a:extLst>
          </p:cNvPr>
          <p:cNvSpPr>
            <a:spLocks noGrp="1"/>
          </p:cNvSpPr>
          <p:nvPr>
            <p:ph type="sldNum" sz="quarter" idx="12"/>
          </p:nvPr>
        </p:nvSpPr>
        <p:spPr/>
        <p:txBody>
          <a:bodyPr/>
          <a:lstStyle>
            <a:lvl1pPr>
              <a:defRPr/>
            </a:lvl1pPr>
          </a:lstStyle>
          <a:p>
            <a:fld id="{FD038F8E-60E5-496D-821C-884295A7B245}" type="slidenum">
              <a:rPr lang="en-US" altLang="en-US"/>
              <a:pPr/>
              <a:t>‹#›</a:t>
            </a:fld>
            <a:endParaRPr lang="en-US" altLang="en-US"/>
          </a:p>
        </p:txBody>
      </p:sp>
    </p:spTree>
    <p:extLst>
      <p:ext uri="{BB962C8B-B14F-4D97-AF65-F5344CB8AC3E}">
        <p14:creationId xmlns:p14="http://schemas.microsoft.com/office/powerpoint/2010/main" val="2832701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7BE4C-A11C-417A-B17D-BD333DB54F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24955D-7287-487E-8BCA-AF75404ED0B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646333-5A09-405E-AC4A-14F84A71B07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AD79792-6A28-4C32-B111-1C0721508D6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064662F-4B87-466B-ACC4-28E72C2E9053}"/>
              </a:ext>
            </a:extLst>
          </p:cNvPr>
          <p:cNvSpPr>
            <a:spLocks noGrp="1"/>
          </p:cNvSpPr>
          <p:nvPr>
            <p:ph type="sldNum" sz="quarter" idx="12"/>
          </p:nvPr>
        </p:nvSpPr>
        <p:spPr/>
        <p:txBody>
          <a:bodyPr/>
          <a:lstStyle>
            <a:lvl1pPr>
              <a:defRPr/>
            </a:lvl1pPr>
          </a:lstStyle>
          <a:p>
            <a:fld id="{70A0BC87-9E19-437B-9FC8-22D16DA7281C}" type="slidenum">
              <a:rPr lang="en-US" altLang="en-US"/>
              <a:pPr/>
              <a:t>‹#›</a:t>
            </a:fld>
            <a:endParaRPr lang="en-US" altLang="en-US"/>
          </a:p>
        </p:txBody>
      </p:sp>
    </p:spTree>
    <p:extLst>
      <p:ext uri="{BB962C8B-B14F-4D97-AF65-F5344CB8AC3E}">
        <p14:creationId xmlns:p14="http://schemas.microsoft.com/office/powerpoint/2010/main" val="132103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C4056-6D40-4074-B5FF-D7EAF6F38ADB}"/>
              </a:ext>
            </a:extLst>
          </p:cNvPr>
          <p:cNvSpPr>
            <a:spLocks noGrp="1"/>
          </p:cNvSpPr>
          <p:nvPr>
            <p:ph type="title"/>
          </p:nvPr>
        </p:nvSpPr>
        <p:spPr>
          <a:xfrm>
            <a:off x="2246313" y="10942638"/>
            <a:ext cx="28392437" cy="18257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3AE85F-C8F0-49F8-85D4-94592AD5E930}"/>
              </a:ext>
            </a:extLst>
          </p:cNvPr>
          <p:cNvSpPr>
            <a:spLocks noGrp="1"/>
          </p:cNvSpPr>
          <p:nvPr>
            <p:ph type="body" idx="1"/>
          </p:nvPr>
        </p:nvSpPr>
        <p:spPr>
          <a:xfrm>
            <a:off x="2246313" y="29371925"/>
            <a:ext cx="28392437" cy="96012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D61C83F3-762C-42CD-84E7-CDC31120B5E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047CE18-0BF9-467E-8F43-901753976DC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659131E-5444-4E9A-AB3D-710432E2A31E}"/>
              </a:ext>
            </a:extLst>
          </p:cNvPr>
          <p:cNvSpPr>
            <a:spLocks noGrp="1"/>
          </p:cNvSpPr>
          <p:nvPr>
            <p:ph type="sldNum" sz="quarter" idx="12"/>
          </p:nvPr>
        </p:nvSpPr>
        <p:spPr/>
        <p:txBody>
          <a:bodyPr/>
          <a:lstStyle>
            <a:lvl1pPr>
              <a:defRPr/>
            </a:lvl1pPr>
          </a:lstStyle>
          <a:p>
            <a:fld id="{0AC5296A-9C40-4C2D-8E47-3468B8797C52}" type="slidenum">
              <a:rPr lang="en-US" altLang="en-US"/>
              <a:pPr/>
              <a:t>‹#›</a:t>
            </a:fld>
            <a:endParaRPr lang="en-US" altLang="en-US"/>
          </a:p>
        </p:txBody>
      </p:sp>
    </p:spTree>
    <p:extLst>
      <p:ext uri="{BB962C8B-B14F-4D97-AF65-F5344CB8AC3E}">
        <p14:creationId xmlns:p14="http://schemas.microsoft.com/office/powerpoint/2010/main" val="1999949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7B6A7-7143-40DA-9AE6-CB4BEC05AE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BF28A4-F617-489A-9CD1-D989B40F2DE6}"/>
              </a:ext>
            </a:extLst>
          </p:cNvPr>
          <p:cNvSpPr>
            <a:spLocks noGrp="1"/>
          </p:cNvSpPr>
          <p:nvPr>
            <p:ph sz="half" idx="1"/>
          </p:nvPr>
        </p:nvSpPr>
        <p:spPr>
          <a:xfrm>
            <a:off x="2468563" y="12679363"/>
            <a:ext cx="13914437" cy="263350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E8FF08-A07A-4668-980E-3BFD2E46EA34}"/>
              </a:ext>
            </a:extLst>
          </p:cNvPr>
          <p:cNvSpPr>
            <a:spLocks noGrp="1"/>
          </p:cNvSpPr>
          <p:nvPr>
            <p:ph sz="half" idx="2"/>
          </p:nvPr>
        </p:nvSpPr>
        <p:spPr>
          <a:xfrm>
            <a:off x="16535400" y="12679363"/>
            <a:ext cx="13914438" cy="263350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8493BC-3A57-4BC3-B5A7-B55C258AA71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138825B-59B9-47C4-B7BD-4C00731656B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261BB00-DDCC-49F6-99B6-AB3771E69A92}"/>
              </a:ext>
            </a:extLst>
          </p:cNvPr>
          <p:cNvSpPr>
            <a:spLocks noGrp="1"/>
          </p:cNvSpPr>
          <p:nvPr>
            <p:ph type="sldNum" sz="quarter" idx="12"/>
          </p:nvPr>
        </p:nvSpPr>
        <p:spPr/>
        <p:txBody>
          <a:bodyPr/>
          <a:lstStyle>
            <a:lvl1pPr>
              <a:defRPr/>
            </a:lvl1pPr>
          </a:lstStyle>
          <a:p>
            <a:fld id="{FB31DA65-95AA-45BE-9AAE-66728AD63667}" type="slidenum">
              <a:rPr lang="en-US" altLang="en-US"/>
              <a:pPr/>
              <a:t>‹#›</a:t>
            </a:fld>
            <a:endParaRPr lang="en-US" altLang="en-US"/>
          </a:p>
        </p:txBody>
      </p:sp>
    </p:spTree>
    <p:extLst>
      <p:ext uri="{BB962C8B-B14F-4D97-AF65-F5344CB8AC3E}">
        <p14:creationId xmlns:p14="http://schemas.microsoft.com/office/powerpoint/2010/main" val="3033401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64127-4E36-48DB-87D0-AB0453587C44}"/>
              </a:ext>
            </a:extLst>
          </p:cNvPr>
          <p:cNvSpPr>
            <a:spLocks noGrp="1"/>
          </p:cNvSpPr>
          <p:nvPr>
            <p:ph type="title"/>
          </p:nvPr>
        </p:nvSpPr>
        <p:spPr>
          <a:xfrm>
            <a:off x="2266950" y="2336800"/>
            <a:ext cx="28392438" cy="84836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DF66EA-DB8D-486C-A805-97257EA6A358}"/>
              </a:ext>
            </a:extLst>
          </p:cNvPr>
          <p:cNvSpPr>
            <a:spLocks noGrp="1"/>
          </p:cNvSpPr>
          <p:nvPr>
            <p:ph type="body" idx="1"/>
          </p:nvPr>
        </p:nvSpPr>
        <p:spPr>
          <a:xfrm>
            <a:off x="2266950" y="10760075"/>
            <a:ext cx="13927138" cy="5272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85AEF1E-3D85-4CAA-A551-3C16364E061F}"/>
              </a:ext>
            </a:extLst>
          </p:cNvPr>
          <p:cNvSpPr>
            <a:spLocks noGrp="1"/>
          </p:cNvSpPr>
          <p:nvPr>
            <p:ph sz="half" idx="2"/>
          </p:nvPr>
        </p:nvSpPr>
        <p:spPr>
          <a:xfrm>
            <a:off x="2266950" y="16032163"/>
            <a:ext cx="13927138" cy="2358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5129C0-DA55-445F-8EBB-51A17BDDE245}"/>
              </a:ext>
            </a:extLst>
          </p:cNvPr>
          <p:cNvSpPr>
            <a:spLocks noGrp="1"/>
          </p:cNvSpPr>
          <p:nvPr>
            <p:ph type="body" sz="quarter" idx="3"/>
          </p:nvPr>
        </p:nvSpPr>
        <p:spPr>
          <a:xfrm>
            <a:off x="16665575" y="10760075"/>
            <a:ext cx="13993813" cy="5272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2BABF21-C4A1-4984-82E8-D4E924ED4E28}"/>
              </a:ext>
            </a:extLst>
          </p:cNvPr>
          <p:cNvSpPr>
            <a:spLocks noGrp="1"/>
          </p:cNvSpPr>
          <p:nvPr>
            <p:ph sz="quarter" idx="4"/>
          </p:nvPr>
        </p:nvSpPr>
        <p:spPr>
          <a:xfrm>
            <a:off x="16665575" y="16032163"/>
            <a:ext cx="13993813" cy="2358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24A641-A88C-49B7-AB8F-E9E3CEEFE87E}"/>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77E2D3BE-46B6-4A48-B45C-A364B4598BB0}"/>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4E2251CE-88DA-446E-BCB5-70B1A939E6B9}"/>
              </a:ext>
            </a:extLst>
          </p:cNvPr>
          <p:cNvSpPr>
            <a:spLocks noGrp="1"/>
          </p:cNvSpPr>
          <p:nvPr>
            <p:ph type="sldNum" sz="quarter" idx="12"/>
          </p:nvPr>
        </p:nvSpPr>
        <p:spPr/>
        <p:txBody>
          <a:bodyPr/>
          <a:lstStyle>
            <a:lvl1pPr>
              <a:defRPr/>
            </a:lvl1pPr>
          </a:lstStyle>
          <a:p>
            <a:fld id="{A2CDBF2E-1700-4DFC-B179-F1AFD60186FE}" type="slidenum">
              <a:rPr lang="en-US" altLang="en-US"/>
              <a:pPr/>
              <a:t>‹#›</a:t>
            </a:fld>
            <a:endParaRPr lang="en-US" altLang="en-US"/>
          </a:p>
        </p:txBody>
      </p:sp>
    </p:spTree>
    <p:extLst>
      <p:ext uri="{BB962C8B-B14F-4D97-AF65-F5344CB8AC3E}">
        <p14:creationId xmlns:p14="http://schemas.microsoft.com/office/powerpoint/2010/main" val="3417397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83F4E-AA71-4C72-8059-B5C35D4DBE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771E23-1DC9-4B38-9617-350F3727B20B}"/>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5230AFA0-159B-4287-BD2D-EDC6C7EEA77C}"/>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4C5B225F-0909-43DF-96BC-859A6A295088}"/>
              </a:ext>
            </a:extLst>
          </p:cNvPr>
          <p:cNvSpPr>
            <a:spLocks noGrp="1"/>
          </p:cNvSpPr>
          <p:nvPr>
            <p:ph type="sldNum" sz="quarter" idx="12"/>
          </p:nvPr>
        </p:nvSpPr>
        <p:spPr/>
        <p:txBody>
          <a:bodyPr/>
          <a:lstStyle>
            <a:lvl1pPr>
              <a:defRPr/>
            </a:lvl1pPr>
          </a:lstStyle>
          <a:p>
            <a:fld id="{9E6A601E-B4EF-40E6-BB2A-2D8E183A461B}" type="slidenum">
              <a:rPr lang="en-US" altLang="en-US"/>
              <a:pPr/>
              <a:t>‹#›</a:t>
            </a:fld>
            <a:endParaRPr lang="en-US" altLang="en-US"/>
          </a:p>
        </p:txBody>
      </p:sp>
    </p:spTree>
    <p:extLst>
      <p:ext uri="{BB962C8B-B14F-4D97-AF65-F5344CB8AC3E}">
        <p14:creationId xmlns:p14="http://schemas.microsoft.com/office/powerpoint/2010/main" val="3045639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089E91-08BB-4A95-8759-05740AB0C16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D0CE9B6-FDE6-42F4-BDFD-DAE7B0003AF9}"/>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D61C2F8-9C8C-419F-8E24-DA1360230C7F}"/>
              </a:ext>
            </a:extLst>
          </p:cNvPr>
          <p:cNvSpPr>
            <a:spLocks noGrp="1"/>
          </p:cNvSpPr>
          <p:nvPr>
            <p:ph type="sldNum" sz="quarter" idx="12"/>
          </p:nvPr>
        </p:nvSpPr>
        <p:spPr/>
        <p:txBody>
          <a:bodyPr/>
          <a:lstStyle>
            <a:lvl1pPr>
              <a:defRPr/>
            </a:lvl1pPr>
          </a:lstStyle>
          <a:p>
            <a:fld id="{37D824D3-3BDE-49E5-8374-05D35AB80C32}" type="slidenum">
              <a:rPr lang="en-US" altLang="en-US"/>
              <a:pPr/>
              <a:t>‹#›</a:t>
            </a:fld>
            <a:endParaRPr lang="en-US" altLang="en-US"/>
          </a:p>
        </p:txBody>
      </p:sp>
    </p:spTree>
    <p:extLst>
      <p:ext uri="{BB962C8B-B14F-4D97-AF65-F5344CB8AC3E}">
        <p14:creationId xmlns:p14="http://schemas.microsoft.com/office/powerpoint/2010/main" val="722520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D625D-7A26-42FF-8DEE-477CD4A243FB}"/>
              </a:ext>
            </a:extLst>
          </p:cNvPr>
          <p:cNvSpPr>
            <a:spLocks noGrp="1"/>
          </p:cNvSpPr>
          <p:nvPr>
            <p:ph type="title"/>
          </p:nvPr>
        </p:nvSpPr>
        <p:spPr>
          <a:xfrm>
            <a:off x="2266950" y="2925763"/>
            <a:ext cx="10617200" cy="1024096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AE44BF-7A4D-4638-9DE3-3406412E7E9B}"/>
              </a:ext>
            </a:extLst>
          </p:cNvPr>
          <p:cNvSpPr>
            <a:spLocks noGrp="1"/>
          </p:cNvSpPr>
          <p:nvPr>
            <p:ph idx="1"/>
          </p:nvPr>
        </p:nvSpPr>
        <p:spPr>
          <a:xfrm>
            <a:off x="13995400" y="6319838"/>
            <a:ext cx="16663988" cy="31191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D8DAB8-0AA4-4312-A63D-75E68B03AC45}"/>
              </a:ext>
            </a:extLst>
          </p:cNvPr>
          <p:cNvSpPr>
            <a:spLocks noGrp="1"/>
          </p:cNvSpPr>
          <p:nvPr>
            <p:ph type="body" sz="half" idx="2"/>
          </p:nvPr>
        </p:nvSpPr>
        <p:spPr>
          <a:xfrm>
            <a:off x="2266950" y="13166725"/>
            <a:ext cx="10617200" cy="243951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CCDEDC-F8A8-438B-8806-253331AD02A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480A196-73B7-4EF3-B81C-1E00A4FF034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3951496-8AAE-4B1A-8FBD-4C9C45108194}"/>
              </a:ext>
            </a:extLst>
          </p:cNvPr>
          <p:cNvSpPr>
            <a:spLocks noGrp="1"/>
          </p:cNvSpPr>
          <p:nvPr>
            <p:ph type="sldNum" sz="quarter" idx="12"/>
          </p:nvPr>
        </p:nvSpPr>
        <p:spPr/>
        <p:txBody>
          <a:bodyPr/>
          <a:lstStyle>
            <a:lvl1pPr>
              <a:defRPr/>
            </a:lvl1pPr>
          </a:lstStyle>
          <a:p>
            <a:fld id="{5ACE730A-CC9E-4C49-A9AC-F8D565658E4C}" type="slidenum">
              <a:rPr lang="en-US" altLang="en-US"/>
              <a:pPr/>
              <a:t>‹#›</a:t>
            </a:fld>
            <a:endParaRPr lang="en-US" altLang="en-US"/>
          </a:p>
        </p:txBody>
      </p:sp>
    </p:spTree>
    <p:extLst>
      <p:ext uri="{BB962C8B-B14F-4D97-AF65-F5344CB8AC3E}">
        <p14:creationId xmlns:p14="http://schemas.microsoft.com/office/powerpoint/2010/main" val="1347375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7C9AD-0DDE-4BD1-A759-48184FF92162}"/>
              </a:ext>
            </a:extLst>
          </p:cNvPr>
          <p:cNvSpPr>
            <a:spLocks noGrp="1"/>
          </p:cNvSpPr>
          <p:nvPr>
            <p:ph type="title"/>
          </p:nvPr>
        </p:nvSpPr>
        <p:spPr>
          <a:xfrm>
            <a:off x="2266950" y="2925763"/>
            <a:ext cx="10617200" cy="10240962"/>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2CF910-2827-4517-8C6E-3F4BE85F0996}"/>
              </a:ext>
            </a:extLst>
          </p:cNvPr>
          <p:cNvSpPr>
            <a:spLocks noGrp="1"/>
          </p:cNvSpPr>
          <p:nvPr>
            <p:ph type="pic" idx="1"/>
          </p:nvPr>
        </p:nvSpPr>
        <p:spPr>
          <a:xfrm>
            <a:off x="13995400" y="6319838"/>
            <a:ext cx="16663988" cy="31191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DDA486-25EE-462E-BEF4-E65F9D9D8DC2}"/>
              </a:ext>
            </a:extLst>
          </p:cNvPr>
          <p:cNvSpPr>
            <a:spLocks noGrp="1"/>
          </p:cNvSpPr>
          <p:nvPr>
            <p:ph type="body" sz="half" idx="2"/>
          </p:nvPr>
        </p:nvSpPr>
        <p:spPr>
          <a:xfrm>
            <a:off x="2266950" y="13166725"/>
            <a:ext cx="10617200" cy="243951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75E95E-D680-44B2-A3EA-97123D0222D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1A8B700-609D-4596-A20A-BE5DB9C03F9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70A385E-B4F4-4973-B22E-B7BC7EF31B59}"/>
              </a:ext>
            </a:extLst>
          </p:cNvPr>
          <p:cNvSpPr>
            <a:spLocks noGrp="1"/>
          </p:cNvSpPr>
          <p:nvPr>
            <p:ph type="sldNum" sz="quarter" idx="12"/>
          </p:nvPr>
        </p:nvSpPr>
        <p:spPr/>
        <p:txBody>
          <a:bodyPr/>
          <a:lstStyle>
            <a:lvl1pPr>
              <a:defRPr/>
            </a:lvl1pPr>
          </a:lstStyle>
          <a:p>
            <a:fld id="{F384DF35-5CB5-426E-9827-A0ADB2C68CCC}" type="slidenum">
              <a:rPr lang="en-US" altLang="en-US"/>
              <a:pPr/>
              <a:t>‹#›</a:t>
            </a:fld>
            <a:endParaRPr lang="en-US" altLang="en-US"/>
          </a:p>
        </p:txBody>
      </p:sp>
    </p:spTree>
    <p:extLst>
      <p:ext uri="{BB962C8B-B14F-4D97-AF65-F5344CB8AC3E}">
        <p14:creationId xmlns:p14="http://schemas.microsoft.com/office/powerpoint/2010/main" val="3537848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C2322FE-8512-4696-BF31-FA414697AAA6}"/>
              </a:ext>
            </a:extLst>
          </p:cNvPr>
          <p:cNvSpPr>
            <a:spLocks noGrp="1" noChangeArrowheads="1"/>
          </p:cNvSpPr>
          <p:nvPr>
            <p:ph type="title"/>
          </p:nvPr>
        </p:nvSpPr>
        <p:spPr bwMode="auto">
          <a:xfrm>
            <a:off x="2468563" y="3902075"/>
            <a:ext cx="27981275"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17999C4-8062-4F00-9426-51909FA5B237}"/>
              </a:ext>
            </a:extLst>
          </p:cNvPr>
          <p:cNvSpPr>
            <a:spLocks noGrp="1" noChangeArrowheads="1"/>
          </p:cNvSpPr>
          <p:nvPr>
            <p:ph type="body" idx="1"/>
          </p:nvPr>
        </p:nvSpPr>
        <p:spPr bwMode="auto">
          <a:xfrm>
            <a:off x="2468563" y="12679363"/>
            <a:ext cx="27981275" cy="2633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DC05003-A077-40B3-9295-0E4BA37CA3E2}"/>
              </a:ext>
            </a:extLst>
          </p:cNvPr>
          <p:cNvSpPr>
            <a:spLocks noGrp="1" noChangeArrowheads="1"/>
          </p:cNvSpPr>
          <p:nvPr>
            <p:ph type="dt" sz="half" idx="2"/>
          </p:nvPr>
        </p:nvSpPr>
        <p:spPr bwMode="auto">
          <a:xfrm>
            <a:off x="2468563" y="39989125"/>
            <a:ext cx="6858000" cy="292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defTabSz="4389438">
              <a:defRPr sz="6700"/>
            </a:lvl1pPr>
          </a:lstStyle>
          <a:p>
            <a:endParaRPr lang="en-US" altLang="en-US"/>
          </a:p>
        </p:txBody>
      </p:sp>
      <p:sp>
        <p:nvSpPr>
          <p:cNvPr id="1029" name="Rectangle 5">
            <a:extLst>
              <a:ext uri="{FF2B5EF4-FFF2-40B4-BE49-F238E27FC236}">
                <a16:creationId xmlns:a16="http://schemas.microsoft.com/office/drawing/2014/main" id="{298B05E1-4E11-4BB5-8B5F-AE90C7E5D8B7}"/>
              </a:ext>
            </a:extLst>
          </p:cNvPr>
          <p:cNvSpPr>
            <a:spLocks noGrp="1" noChangeArrowheads="1"/>
          </p:cNvSpPr>
          <p:nvPr>
            <p:ph type="ftr" sz="quarter" idx="3"/>
          </p:nvPr>
        </p:nvSpPr>
        <p:spPr bwMode="auto">
          <a:xfrm>
            <a:off x="11247438" y="39989125"/>
            <a:ext cx="10423525" cy="292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algn="ctr" defTabSz="4389438">
              <a:defRPr sz="6700"/>
            </a:lvl1pPr>
          </a:lstStyle>
          <a:p>
            <a:endParaRPr lang="en-US" altLang="en-US"/>
          </a:p>
        </p:txBody>
      </p:sp>
      <p:sp>
        <p:nvSpPr>
          <p:cNvPr id="1030" name="Rectangle 6">
            <a:extLst>
              <a:ext uri="{FF2B5EF4-FFF2-40B4-BE49-F238E27FC236}">
                <a16:creationId xmlns:a16="http://schemas.microsoft.com/office/drawing/2014/main" id="{16158F7B-EF5F-42A7-A892-510580DFF0E4}"/>
              </a:ext>
            </a:extLst>
          </p:cNvPr>
          <p:cNvSpPr>
            <a:spLocks noGrp="1" noChangeArrowheads="1"/>
          </p:cNvSpPr>
          <p:nvPr>
            <p:ph type="sldNum" sz="quarter" idx="4"/>
          </p:nvPr>
        </p:nvSpPr>
        <p:spPr bwMode="auto">
          <a:xfrm>
            <a:off x="23591838" y="39989125"/>
            <a:ext cx="6858000" cy="292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algn="r" defTabSz="4389438">
              <a:defRPr sz="6700"/>
            </a:lvl1pPr>
          </a:lstStyle>
          <a:p>
            <a:fld id="{A6CB061E-2115-4F6B-B739-BCE50A44B5B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kern="12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Times New Roman" panose="02020603050405020304" pitchFamily="18" charset="0"/>
        </a:defRPr>
      </a:lvl2pPr>
      <a:lvl3pPr algn="ctr" defTabSz="4389438" rtl="0" fontAlgn="base">
        <a:spcBef>
          <a:spcPct val="0"/>
        </a:spcBef>
        <a:spcAft>
          <a:spcPct val="0"/>
        </a:spcAft>
        <a:defRPr sz="21100">
          <a:solidFill>
            <a:schemeClr val="tx2"/>
          </a:solidFill>
          <a:latin typeface="Times New Roman" panose="02020603050405020304" pitchFamily="18" charset="0"/>
        </a:defRPr>
      </a:lvl3pPr>
      <a:lvl4pPr algn="ctr" defTabSz="4389438" rtl="0" fontAlgn="base">
        <a:spcBef>
          <a:spcPct val="0"/>
        </a:spcBef>
        <a:spcAft>
          <a:spcPct val="0"/>
        </a:spcAft>
        <a:defRPr sz="21100">
          <a:solidFill>
            <a:schemeClr val="tx2"/>
          </a:solidFill>
          <a:latin typeface="Times New Roman" panose="02020603050405020304" pitchFamily="18" charset="0"/>
        </a:defRPr>
      </a:lvl4pPr>
      <a:lvl5pPr algn="ctr" defTabSz="4389438" rtl="0" fontAlgn="base">
        <a:spcBef>
          <a:spcPct val="0"/>
        </a:spcBef>
        <a:spcAft>
          <a:spcPct val="0"/>
        </a:spcAft>
        <a:defRPr sz="21100">
          <a:solidFill>
            <a:schemeClr val="tx2"/>
          </a:solidFill>
          <a:latin typeface="Times New Roman" panose="02020603050405020304" pitchFamily="18" charset="0"/>
        </a:defRPr>
      </a:lvl5pPr>
      <a:lvl6pPr marL="457200" algn="ctr" defTabSz="4389438" rtl="0" fontAlgn="base">
        <a:spcBef>
          <a:spcPct val="0"/>
        </a:spcBef>
        <a:spcAft>
          <a:spcPct val="0"/>
        </a:spcAft>
        <a:defRPr sz="21100">
          <a:solidFill>
            <a:schemeClr val="tx2"/>
          </a:solidFill>
          <a:latin typeface="Times New Roman" panose="02020603050405020304" pitchFamily="18" charset="0"/>
        </a:defRPr>
      </a:lvl6pPr>
      <a:lvl7pPr marL="914400" algn="ctr" defTabSz="4389438" rtl="0" fontAlgn="base">
        <a:spcBef>
          <a:spcPct val="0"/>
        </a:spcBef>
        <a:spcAft>
          <a:spcPct val="0"/>
        </a:spcAft>
        <a:defRPr sz="21100">
          <a:solidFill>
            <a:schemeClr val="tx2"/>
          </a:solidFill>
          <a:latin typeface="Times New Roman" panose="02020603050405020304" pitchFamily="18" charset="0"/>
        </a:defRPr>
      </a:lvl7pPr>
      <a:lvl8pPr marL="1371600" algn="ctr" defTabSz="4389438" rtl="0" fontAlgn="base">
        <a:spcBef>
          <a:spcPct val="0"/>
        </a:spcBef>
        <a:spcAft>
          <a:spcPct val="0"/>
        </a:spcAft>
        <a:defRPr sz="21100">
          <a:solidFill>
            <a:schemeClr val="tx2"/>
          </a:solidFill>
          <a:latin typeface="Times New Roman" panose="02020603050405020304" pitchFamily="18" charset="0"/>
        </a:defRPr>
      </a:lvl8pPr>
      <a:lvl9pPr marL="1828800" algn="ctr" defTabSz="4389438" rtl="0" fontAlgn="base">
        <a:spcBef>
          <a:spcPct val="0"/>
        </a:spcBef>
        <a:spcAft>
          <a:spcPct val="0"/>
        </a:spcAft>
        <a:defRPr sz="21100">
          <a:solidFill>
            <a:schemeClr val="tx2"/>
          </a:solidFill>
          <a:latin typeface="Times New Roman" panose="02020603050405020304" pitchFamily="18" charset="0"/>
        </a:defRPr>
      </a:lvl9pPr>
    </p:titleStyle>
    <p:bodyStyle>
      <a:lvl1pPr marL="1646238" indent="-1646238" algn="l" defTabSz="4389438" rtl="0" fontAlgn="base">
        <a:spcBef>
          <a:spcPct val="20000"/>
        </a:spcBef>
        <a:spcAft>
          <a:spcPct val="0"/>
        </a:spcAft>
        <a:buChar char="•"/>
        <a:defRPr sz="15400" kern="12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kern="1200">
          <a:solidFill>
            <a:schemeClr val="tx1"/>
          </a:solidFill>
          <a:latin typeface="+mn-lt"/>
          <a:ea typeface="+mn-ea"/>
          <a:cs typeface="+mn-cs"/>
        </a:defRPr>
      </a:lvl2pPr>
      <a:lvl3pPr marL="5486400" indent="-1096963" algn="l" defTabSz="4389438" rtl="0" fontAlgn="base">
        <a:spcBef>
          <a:spcPct val="20000"/>
        </a:spcBef>
        <a:spcAft>
          <a:spcPct val="0"/>
        </a:spcAft>
        <a:buChar char="•"/>
        <a:defRPr sz="11500" kern="1200">
          <a:solidFill>
            <a:schemeClr val="tx1"/>
          </a:solidFill>
          <a:latin typeface="+mn-lt"/>
          <a:ea typeface="+mn-ea"/>
          <a:cs typeface="+mn-cs"/>
        </a:defRPr>
      </a:lvl3pPr>
      <a:lvl4pPr marL="7680325" indent="-1096963" algn="l" defTabSz="4389438" rtl="0" fontAlgn="base">
        <a:spcBef>
          <a:spcPct val="20000"/>
        </a:spcBef>
        <a:spcAft>
          <a:spcPct val="0"/>
        </a:spcAft>
        <a:buChar char="–"/>
        <a:defRPr sz="9600" kern="1200">
          <a:solidFill>
            <a:schemeClr val="tx1"/>
          </a:solidFill>
          <a:latin typeface="+mn-lt"/>
          <a:ea typeface="+mn-ea"/>
          <a:cs typeface="+mn-cs"/>
        </a:defRPr>
      </a:lvl4pPr>
      <a:lvl5pPr marL="9875838" indent="-1096963" algn="l" defTabSz="4389438" rtl="0" fontAlgn="base">
        <a:spcBef>
          <a:spcPct val="20000"/>
        </a:spcBef>
        <a:spcAft>
          <a:spcPct val="0"/>
        </a:spcAft>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notesSlide" Target="../notesSlides/notesSlide1.xml"/><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6.bin"/><Relationship Id="rId18" Type="http://schemas.openxmlformats.org/officeDocument/2006/relationships/oleObject" Target="../embeddings/oleObject7.bin"/><Relationship Id="rId26" Type="http://schemas.openxmlformats.org/officeDocument/2006/relationships/image" Target="../media/image23.wmf"/><Relationship Id="rId3" Type="http://schemas.openxmlformats.org/officeDocument/2006/relationships/image" Target="../media/image10.wmf"/><Relationship Id="rId21" Type="http://schemas.openxmlformats.org/officeDocument/2006/relationships/image" Target="../media/image18.emf"/><Relationship Id="rId7" Type="http://schemas.openxmlformats.org/officeDocument/2006/relationships/oleObject" Target="../embeddings/oleObject3.bin"/><Relationship Id="rId12" Type="http://schemas.openxmlformats.org/officeDocument/2006/relationships/image" Target="../media/image7.wmf"/><Relationship Id="rId17" Type="http://schemas.openxmlformats.org/officeDocument/2006/relationships/image" Target="../media/image16.wmf"/><Relationship Id="rId25" Type="http://schemas.openxmlformats.org/officeDocument/2006/relationships/image" Target="../media/image22.wmf"/><Relationship Id="rId2" Type="http://schemas.openxmlformats.org/officeDocument/2006/relationships/slideLayout" Target="../slideLayouts/slideLayout7.xml"/><Relationship Id="rId16" Type="http://schemas.openxmlformats.org/officeDocument/2006/relationships/image" Target="../media/image15.wmf"/><Relationship Id="rId20" Type="http://schemas.openxmlformats.org/officeDocument/2006/relationships/image" Target="../media/image17.wmf"/><Relationship Id="rId29" Type="http://schemas.openxmlformats.org/officeDocument/2006/relationships/image" Target="../media/image26.wmf"/><Relationship Id="rId1" Type="http://schemas.openxmlformats.org/officeDocument/2006/relationships/vmlDrawing" Target="../drawings/vmlDrawing2.vml"/><Relationship Id="rId6" Type="http://schemas.openxmlformats.org/officeDocument/2006/relationships/image" Target="../media/image13.wmf"/><Relationship Id="rId11" Type="http://schemas.openxmlformats.org/officeDocument/2006/relationships/oleObject" Target="../embeddings/oleObject5.bin"/><Relationship Id="rId24" Type="http://schemas.openxmlformats.org/officeDocument/2006/relationships/image" Target="../media/image21.emf"/><Relationship Id="rId32" Type="http://schemas.openxmlformats.org/officeDocument/2006/relationships/image" Target="../media/image29.wmf"/><Relationship Id="rId5" Type="http://schemas.openxmlformats.org/officeDocument/2006/relationships/image" Target="../media/image12.emf"/><Relationship Id="rId15" Type="http://schemas.openxmlformats.org/officeDocument/2006/relationships/image" Target="../media/image14.wmf"/><Relationship Id="rId23" Type="http://schemas.openxmlformats.org/officeDocument/2006/relationships/image" Target="../media/image20.wmf"/><Relationship Id="rId28" Type="http://schemas.openxmlformats.org/officeDocument/2006/relationships/image" Target="../media/image25.wmf"/><Relationship Id="rId10" Type="http://schemas.openxmlformats.org/officeDocument/2006/relationships/image" Target="../media/image6.wmf"/><Relationship Id="rId19" Type="http://schemas.openxmlformats.org/officeDocument/2006/relationships/image" Target="../media/image9.wmf"/><Relationship Id="rId31" Type="http://schemas.openxmlformats.org/officeDocument/2006/relationships/image" Target="../media/image28.wmf"/><Relationship Id="rId4" Type="http://schemas.openxmlformats.org/officeDocument/2006/relationships/image" Target="../media/image11.wmf"/><Relationship Id="rId9" Type="http://schemas.openxmlformats.org/officeDocument/2006/relationships/oleObject" Target="../embeddings/oleObject4.bin"/><Relationship Id="rId14" Type="http://schemas.openxmlformats.org/officeDocument/2006/relationships/image" Target="../media/image8.wmf"/><Relationship Id="rId22" Type="http://schemas.openxmlformats.org/officeDocument/2006/relationships/image" Target="../media/image19.wmf"/><Relationship Id="rId27" Type="http://schemas.openxmlformats.org/officeDocument/2006/relationships/image" Target="../media/image24.wmf"/><Relationship Id="rId30" Type="http://schemas.openxmlformats.org/officeDocument/2006/relationships/image" Target="../media/image27.wm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hlink"/>
            </a:gs>
            <a:gs pos="100000">
              <a:schemeClr val="bg1"/>
            </a:gs>
          </a:gsLst>
          <a:lin ang="0" scaled="1"/>
        </a:gradFill>
        <a:effectLst/>
      </p:bgPr>
    </p:bg>
    <p:spTree>
      <p:nvGrpSpPr>
        <p:cNvPr id="1" name=""/>
        <p:cNvGrpSpPr/>
        <p:nvPr/>
      </p:nvGrpSpPr>
      <p:grpSpPr>
        <a:xfrm>
          <a:off x="0" y="0"/>
          <a:ext cx="0" cy="0"/>
          <a:chOff x="0" y="0"/>
          <a:chExt cx="0" cy="0"/>
        </a:xfrm>
      </p:grpSpPr>
      <p:sp>
        <p:nvSpPr>
          <p:cNvPr id="4139" name="Text Box 43">
            <a:extLst>
              <a:ext uri="{FF2B5EF4-FFF2-40B4-BE49-F238E27FC236}">
                <a16:creationId xmlns:a16="http://schemas.microsoft.com/office/drawing/2014/main" id="{5C5D7629-F9D4-4336-B39C-BB7B51BBD90F}"/>
              </a:ext>
            </a:extLst>
          </p:cNvPr>
          <p:cNvSpPr txBox="1">
            <a:spLocks noChangeArrowheads="1"/>
          </p:cNvSpPr>
          <p:nvPr/>
        </p:nvSpPr>
        <p:spPr bwMode="auto">
          <a:xfrm>
            <a:off x="558800" y="21472525"/>
            <a:ext cx="3022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altLang="en-US" sz="4000" b="1" u="sng">
                <a:effectLst>
                  <a:outerShdw blurRad="38100" dist="38100" dir="2700000" algn="tl">
                    <a:srgbClr val="C0C0C0"/>
                  </a:outerShdw>
                </a:effectLst>
                <a:latin typeface="Arial" panose="020B0604020202020204" pitchFamily="34" charset="0"/>
              </a:rPr>
              <a:t>Study Area</a:t>
            </a:r>
            <a:endParaRPr lang="en-US" altLang="en-US" sz="4000" u="sng">
              <a:effectLst>
                <a:outerShdw blurRad="38100" dist="38100" dir="2700000" algn="tl">
                  <a:srgbClr val="C0C0C0"/>
                </a:outerShdw>
              </a:effectLst>
              <a:latin typeface="Arial" panose="020B0604020202020204" pitchFamily="34" charset="0"/>
            </a:endParaRPr>
          </a:p>
          <a:p>
            <a:pPr algn="ctr"/>
            <a:endParaRPr lang="en-US" altLang="en-US" sz="4000">
              <a:solidFill>
                <a:srgbClr val="006600"/>
              </a:solidFill>
              <a:effectLst>
                <a:outerShdw blurRad="38100" dist="38100" dir="2700000" algn="tl">
                  <a:srgbClr val="C0C0C0"/>
                </a:outerShdw>
              </a:effectLst>
              <a:latin typeface="Arial" panose="020B0604020202020204" pitchFamily="34" charset="0"/>
            </a:endParaRPr>
          </a:p>
        </p:txBody>
      </p:sp>
      <p:sp>
        <p:nvSpPr>
          <p:cNvPr id="4103" name="Text Box 7">
            <a:extLst>
              <a:ext uri="{FF2B5EF4-FFF2-40B4-BE49-F238E27FC236}">
                <a16:creationId xmlns:a16="http://schemas.microsoft.com/office/drawing/2014/main" id="{2BFD7DDD-1EE5-4AD9-8C00-CF336523EA81}"/>
              </a:ext>
            </a:extLst>
          </p:cNvPr>
          <p:cNvSpPr txBox="1">
            <a:spLocks noChangeArrowheads="1"/>
          </p:cNvSpPr>
          <p:nvPr/>
        </p:nvSpPr>
        <p:spPr bwMode="auto">
          <a:xfrm>
            <a:off x="533400" y="6781800"/>
            <a:ext cx="31851600" cy="267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70000"/>
              </a:lnSpc>
              <a:spcBef>
                <a:spcPct val="50000"/>
              </a:spcBef>
            </a:pPr>
            <a:r>
              <a:rPr lang="en-US" altLang="zh-CN" sz="8000" b="1">
                <a:latin typeface="Garamond" panose="02020404030301010803" pitchFamily="18" charset="0"/>
                <a:ea typeface="SimSun" panose="02010600030101010101" pitchFamily="2" charset="-122"/>
              </a:rPr>
              <a:t>Ibrahim N. Mohammed, David G. Tarboton</a:t>
            </a:r>
          </a:p>
          <a:p>
            <a:pPr algn="ctr" eaLnBrk="1" hangingPunct="1">
              <a:lnSpc>
                <a:spcPct val="70000"/>
              </a:lnSpc>
            </a:pPr>
            <a:r>
              <a:rPr lang="en-US" altLang="zh-CN" sz="6600" b="1">
                <a:latin typeface="Garamond" panose="02020404030301010803" pitchFamily="18" charset="0"/>
                <a:ea typeface="SimSun" panose="02010600030101010101" pitchFamily="2" charset="-122"/>
              </a:rPr>
              <a:t>Civil and Environmental Engineering, Utah State University, Utah Water Research Laboratory, Logan, UT 84322-4110</a:t>
            </a:r>
            <a:r>
              <a:rPr lang="en-US" altLang="zh-CN" sz="8000" b="1">
                <a:latin typeface="Garamond" panose="02020404030301010803" pitchFamily="18" charset="0"/>
                <a:ea typeface="SimSun" panose="02010600030101010101" pitchFamily="2" charset="-122"/>
              </a:rPr>
              <a:t>, </a:t>
            </a:r>
            <a:r>
              <a:rPr lang="en-US" altLang="zh-CN" sz="8000" b="1" i="1" u="sng">
                <a:latin typeface="Garamond" panose="02020404030301010803" pitchFamily="18" charset="0"/>
                <a:ea typeface="SimSun" panose="02010600030101010101" pitchFamily="2" charset="-122"/>
              </a:rPr>
              <a:t>nourein@cc.usu.edu</a:t>
            </a:r>
            <a:r>
              <a:rPr lang="en-US" altLang="zh-CN" sz="9600" b="1">
                <a:latin typeface="Garamond" panose="02020404030301010803" pitchFamily="18" charset="0"/>
                <a:ea typeface="SimSun" panose="02010600030101010101" pitchFamily="2" charset="-122"/>
              </a:rPr>
              <a:t> </a:t>
            </a:r>
            <a:endParaRPr lang="en-US" altLang="en-US" sz="9600" b="1">
              <a:latin typeface="Garamond" panose="02020404030301010803" pitchFamily="18" charset="0"/>
            </a:endParaRPr>
          </a:p>
        </p:txBody>
      </p:sp>
      <p:sp>
        <p:nvSpPr>
          <p:cNvPr id="4100" name="Text Box 4">
            <a:extLst>
              <a:ext uri="{FF2B5EF4-FFF2-40B4-BE49-F238E27FC236}">
                <a16:creationId xmlns:a16="http://schemas.microsoft.com/office/drawing/2014/main" id="{7327C598-D18D-4FCA-9220-356D6916AAAC}"/>
              </a:ext>
            </a:extLst>
          </p:cNvPr>
          <p:cNvSpPr txBox="1">
            <a:spLocks noChangeArrowheads="1"/>
          </p:cNvSpPr>
          <p:nvPr/>
        </p:nvSpPr>
        <p:spPr bwMode="auto">
          <a:xfrm>
            <a:off x="647700" y="3736975"/>
            <a:ext cx="31623000" cy="243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spcBef>
                <a:spcPct val="50000"/>
              </a:spcBef>
            </a:pPr>
            <a:r>
              <a:rPr lang="en-US" altLang="zh-CN" sz="9600" b="1">
                <a:effectLst>
                  <a:outerShdw blurRad="38100" dist="38100" dir="2700000" algn="tl">
                    <a:srgbClr val="C0C0C0"/>
                  </a:outerShdw>
                </a:effectLst>
                <a:latin typeface="Garamond" panose="02020404030301010803" pitchFamily="18" charset="0"/>
                <a:ea typeface="SimSun" panose="02010600030101010101" pitchFamily="2" charset="-122"/>
              </a:rPr>
              <a:t>Modeling the Dynamics of the Great Salt Lake as an Integrator of Regional Hydrologic and Climate Processes?</a:t>
            </a:r>
            <a:endParaRPr lang="en-US" altLang="en-US" sz="9600" b="1">
              <a:effectLst>
                <a:outerShdw blurRad="38100" dist="38100" dir="2700000" algn="tl">
                  <a:srgbClr val="C0C0C0"/>
                </a:outerShdw>
              </a:effectLst>
            </a:endParaRPr>
          </a:p>
        </p:txBody>
      </p:sp>
      <p:sp>
        <p:nvSpPr>
          <p:cNvPr id="4107" name="Rectangle 11">
            <a:extLst>
              <a:ext uri="{FF2B5EF4-FFF2-40B4-BE49-F238E27FC236}">
                <a16:creationId xmlns:a16="http://schemas.microsoft.com/office/drawing/2014/main" id="{A74A7FD2-E48A-4682-AC5E-14E4F5E020B8}"/>
              </a:ext>
            </a:extLst>
          </p:cNvPr>
          <p:cNvSpPr>
            <a:spLocks noChangeArrowheads="1"/>
          </p:cNvSpPr>
          <p:nvPr/>
        </p:nvSpPr>
        <p:spPr bwMode="auto">
          <a:xfrm>
            <a:off x="457200" y="381000"/>
            <a:ext cx="32080200" cy="43129200"/>
          </a:xfrm>
          <a:prstGeom prst="rect">
            <a:avLst/>
          </a:prstGeom>
          <a:noFill/>
          <a:ln w="76200" cmpd="tri">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9" name="Text Box 13">
            <a:extLst>
              <a:ext uri="{FF2B5EF4-FFF2-40B4-BE49-F238E27FC236}">
                <a16:creationId xmlns:a16="http://schemas.microsoft.com/office/drawing/2014/main" id="{662BFF61-8069-4FEC-BDE2-ACE57FFE8C90}"/>
              </a:ext>
            </a:extLst>
          </p:cNvPr>
          <p:cNvSpPr txBox="1">
            <a:spLocks noChangeArrowheads="1"/>
          </p:cNvSpPr>
          <p:nvPr/>
        </p:nvSpPr>
        <p:spPr bwMode="auto">
          <a:xfrm>
            <a:off x="558800" y="10096500"/>
            <a:ext cx="3022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altLang="en-US" sz="4000" b="1" u="sng">
                <a:effectLst>
                  <a:outerShdw blurRad="38100" dist="38100" dir="2700000" algn="tl">
                    <a:srgbClr val="C0C0C0"/>
                  </a:outerShdw>
                </a:effectLst>
                <a:latin typeface="Arial" panose="020B0604020202020204" pitchFamily="34" charset="0"/>
              </a:rPr>
              <a:t>Abstract</a:t>
            </a:r>
            <a:endParaRPr lang="en-US" altLang="en-US" sz="4000" u="sng">
              <a:effectLst>
                <a:outerShdw blurRad="38100" dist="38100" dir="2700000" algn="tl">
                  <a:srgbClr val="C0C0C0"/>
                </a:outerShdw>
              </a:effectLst>
              <a:latin typeface="Arial" panose="020B0604020202020204" pitchFamily="34" charset="0"/>
            </a:endParaRPr>
          </a:p>
          <a:p>
            <a:pPr algn="ctr"/>
            <a:endParaRPr lang="en-US" altLang="en-US" sz="4000">
              <a:solidFill>
                <a:srgbClr val="006600"/>
              </a:solidFill>
              <a:latin typeface="Arial" panose="020B0604020202020204" pitchFamily="34" charset="0"/>
            </a:endParaRPr>
          </a:p>
        </p:txBody>
      </p:sp>
      <p:graphicFrame>
        <p:nvGraphicFramePr>
          <p:cNvPr id="4117" name="Object 21">
            <a:extLst>
              <a:ext uri="{FF2B5EF4-FFF2-40B4-BE49-F238E27FC236}">
                <a16:creationId xmlns:a16="http://schemas.microsoft.com/office/drawing/2014/main" id="{89B5BA23-183C-4FDF-AB3C-E495E92DC23B}"/>
              </a:ext>
            </a:extLst>
          </p:cNvPr>
          <p:cNvGraphicFramePr>
            <a:graphicFrameLocks noChangeAspect="1"/>
          </p:cNvGraphicFramePr>
          <p:nvPr/>
        </p:nvGraphicFramePr>
        <p:xfrm>
          <a:off x="29625925" y="461963"/>
          <a:ext cx="2835275" cy="2738437"/>
        </p:xfrm>
        <a:graphic>
          <a:graphicData uri="http://schemas.openxmlformats.org/presentationml/2006/ole">
            <mc:AlternateContent xmlns:mc="http://schemas.openxmlformats.org/markup-compatibility/2006">
              <mc:Choice xmlns:v="urn:schemas-microsoft-com:vml" Requires="v">
                <p:oleObj spid="_x0000_s4368" name="Image Document" r:id="rId4" imgW="2299680" imgH="2341080" progId="Imaging.Document">
                  <p:embed/>
                </p:oleObj>
              </mc:Choice>
              <mc:Fallback>
                <p:oleObj name="Image Document" r:id="rId4" imgW="2299680" imgH="2341080" progId="Imaging.Document">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r="4771" b="6250"/>
                      <a:stretch>
                        <a:fillRect/>
                      </a:stretch>
                    </p:blipFill>
                    <p:spPr bwMode="auto">
                      <a:xfrm>
                        <a:off x="29625925" y="461963"/>
                        <a:ext cx="2835275" cy="2738437"/>
                      </a:xfrm>
                      <a:prstGeom prst="rect">
                        <a:avLst/>
                      </a:prstGeom>
                      <a:noFill/>
                      <a:ln w="50800" algn="ctr">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19" name="Text Box 23">
            <a:extLst>
              <a:ext uri="{FF2B5EF4-FFF2-40B4-BE49-F238E27FC236}">
                <a16:creationId xmlns:a16="http://schemas.microsoft.com/office/drawing/2014/main" id="{11275270-8C8E-4BEE-89C9-229041B71437}"/>
              </a:ext>
            </a:extLst>
          </p:cNvPr>
          <p:cNvSpPr txBox="1">
            <a:spLocks noChangeArrowheads="1"/>
          </p:cNvSpPr>
          <p:nvPr/>
        </p:nvSpPr>
        <p:spPr bwMode="auto">
          <a:xfrm>
            <a:off x="533400" y="10744200"/>
            <a:ext cx="15163800" cy="1034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50000"/>
              </a:spcBef>
            </a:pPr>
            <a:r>
              <a:rPr lang="en-US" altLang="zh-CN" sz="2800">
                <a:ea typeface="SimSun" panose="02010600030101010101" pitchFamily="2" charset="-122"/>
              </a:rPr>
              <a:t>           The Great Salt Lake (GSL), Utah, is the fourth largest, perennial, terminal lake in the world. The Great Salt Lake (GSL) level fluctuates due to the balance between inflows and outflows. These fluctuations are of interest whether they are high (flooding hazards) or low (economic impacts). Inflows are due to streamflow, primarily from the Bear River (54%), Weber River (18%) and Jordan/Provo River (28%). Inflows also include precipitation directly on the lake and groundwater both from the East and West sides. The only outflow is evaporation that is controlled by the climate, area of the lake that changes with level. The GSL reached historic high levels above 1284 m in 1873 and 1986.  A historic low at 1278 m occurred in 1963. These fluctuations represent the integrated effect of climate and hydrologic processes as well as the dynamic interaction between lake volume, area and salinity that impact evaporation from the lake. The topographic area-volume relationship in the GSL plays a role in the system dynamics because area is a control on the evaporation outflux. This paper examines the relationships between Basin climate (precipitation and temperature), Inflows to the lake (primarily streamflow) and outflows (evaporation). The role played by the topographic elevation-area-volume relationship on lake dynamics and the correspondence between modes in volume and area distributions and peaks in the area-volume derivatives was examined. We derived, using a steady state approximation, the relationship between distributions of lake volume and lake area and the area-volume derivative from the topography/bathymetry. This analysis showed that both the topography /bathymetry and multimodality in the area distribution are required to explain the observed multimodality in the volume distribution. We also separated lake volume changes into increases in the spring (due to spring runoff) and declines in the fall (due to evaporation) and then related these volumes changes to streamflow, precipitation, and basinwide climate inputs. The results of this study improve understanding of the sensitivity of the GSL level to the interplay between topography and fluctuations in precipitation and climate and thereby contribute to knowledge on the interactions between hydrologic processes and long-term large-scale climate fluctuations. </a:t>
            </a:r>
            <a:endParaRPr lang="en-US" altLang="en-US" sz="2800"/>
          </a:p>
        </p:txBody>
      </p:sp>
      <p:sp>
        <p:nvSpPr>
          <p:cNvPr id="4121" name="Text Box 25">
            <a:extLst>
              <a:ext uri="{FF2B5EF4-FFF2-40B4-BE49-F238E27FC236}">
                <a16:creationId xmlns:a16="http://schemas.microsoft.com/office/drawing/2014/main" id="{06B86B61-F25E-436F-8E1A-17A777648494}"/>
              </a:ext>
            </a:extLst>
          </p:cNvPr>
          <p:cNvSpPr txBox="1">
            <a:spLocks noChangeArrowheads="1"/>
          </p:cNvSpPr>
          <p:nvPr/>
        </p:nvSpPr>
        <p:spPr bwMode="auto">
          <a:xfrm>
            <a:off x="16687800" y="10096500"/>
            <a:ext cx="5613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altLang="en-US" sz="4000" b="1" u="sng">
                <a:effectLst>
                  <a:outerShdw blurRad="38100" dist="38100" dir="2700000" algn="tl">
                    <a:srgbClr val="C0C0C0"/>
                  </a:outerShdw>
                </a:effectLst>
                <a:latin typeface="Arial" panose="020B0604020202020204" pitchFamily="34" charset="0"/>
              </a:rPr>
              <a:t>Motivation</a:t>
            </a:r>
            <a:endParaRPr lang="en-US" altLang="en-US" sz="4000">
              <a:solidFill>
                <a:srgbClr val="006600"/>
              </a:solidFill>
              <a:effectLst>
                <a:outerShdw blurRad="38100" dist="38100" dir="2700000" algn="tl">
                  <a:srgbClr val="C0C0C0"/>
                </a:outerShdw>
              </a:effectLst>
              <a:latin typeface="Arial" panose="020B0604020202020204" pitchFamily="34" charset="0"/>
            </a:endParaRPr>
          </a:p>
        </p:txBody>
      </p:sp>
      <p:sp>
        <p:nvSpPr>
          <p:cNvPr id="4131" name="Text Box 35">
            <a:extLst>
              <a:ext uri="{FF2B5EF4-FFF2-40B4-BE49-F238E27FC236}">
                <a16:creationId xmlns:a16="http://schemas.microsoft.com/office/drawing/2014/main" id="{090241A6-E53B-4E10-95A4-B2BE72717D06}"/>
              </a:ext>
            </a:extLst>
          </p:cNvPr>
          <p:cNvSpPr txBox="1">
            <a:spLocks noChangeArrowheads="1"/>
          </p:cNvSpPr>
          <p:nvPr/>
        </p:nvSpPr>
        <p:spPr bwMode="auto">
          <a:xfrm>
            <a:off x="16764000" y="36271200"/>
            <a:ext cx="15163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zh-CN" sz="2800" i="1">
                <a:effectLst>
                  <a:outerShdw blurRad="38100" dist="38100" dir="2700000" algn="tl">
                    <a:srgbClr val="C0C0C0"/>
                  </a:outerShdw>
                </a:effectLst>
                <a:ea typeface="SimSun" panose="02010600030101010101" pitchFamily="2" charset="-122"/>
              </a:rPr>
              <a:t>Primary process interactions in the Great Salt Lake Basin that drive lake volume fluctuations. </a:t>
            </a:r>
            <a:endParaRPr lang="en-US" altLang="en-US" sz="2800" i="1">
              <a:effectLst>
                <a:outerShdw blurRad="38100" dist="38100" dir="2700000" algn="tl">
                  <a:srgbClr val="C0C0C0"/>
                </a:outerShdw>
              </a:effectLst>
            </a:endParaRPr>
          </a:p>
        </p:txBody>
      </p:sp>
      <p:pic>
        <p:nvPicPr>
          <p:cNvPr id="4134" name="Picture 38" descr="study1_area">
            <a:extLst>
              <a:ext uri="{FF2B5EF4-FFF2-40B4-BE49-F238E27FC236}">
                <a16:creationId xmlns:a16="http://schemas.microsoft.com/office/drawing/2014/main" id="{AEB6E811-8836-4BF9-86A1-70B6C39CA7D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22402800"/>
            <a:ext cx="12998450" cy="18300700"/>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0">
                <a:solidFill>
                  <a:schemeClr val="tx1"/>
                </a:solidFill>
                <a:miter lim="800000"/>
                <a:headEnd/>
                <a:tailEnd/>
              </a14:hiddenLine>
            </a:ext>
          </a:extLst>
        </p:spPr>
      </p:pic>
      <p:sp>
        <p:nvSpPr>
          <p:cNvPr id="4140" name="Text Box 44">
            <a:extLst>
              <a:ext uri="{FF2B5EF4-FFF2-40B4-BE49-F238E27FC236}">
                <a16:creationId xmlns:a16="http://schemas.microsoft.com/office/drawing/2014/main" id="{D2D86DB1-5572-44A9-A464-6DFBAC539773}"/>
              </a:ext>
            </a:extLst>
          </p:cNvPr>
          <p:cNvSpPr txBox="1">
            <a:spLocks noChangeArrowheads="1"/>
          </p:cNvSpPr>
          <p:nvPr/>
        </p:nvSpPr>
        <p:spPr bwMode="auto">
          <a:xfrm>
            <a:off x="1828800" y="41529000"/>
            <a:ext cx="11811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zh-CN" sz="2800" i="1">
                <a:effectLst>
                  <a:outerShdw blurRad="38100" dist="38100" dir="2700000" algn="tl">
                    <a:srgbClr val="C0C0C0"/>
                  </a:outerShdw>
                </a:effectLst>
                <a:ea typeface="SimSun" panose="02010600030101010101" pitchFamily="2" charset="-122"/>
              </a:rPr>
              <a:t>The Great Salt Lake Basin with major sub-basins. The Great Salt Lake is located in the north east of the Great Basin (upper left).</a:t>
            </a:r>
            <a:endParaRPr lang="en-US" altLang="en-US" sz="2800" i="1">
              <a:effectLst>
                <a:outerShdw blurRad="38100" dist="38100" dir="2700000" algn="tl">
                  <a:srgbClr val="C0C0C0"/>
                </a:outerShdw>
              </a:effectLst>
            </a:endParaRPr>
          </a:p>
        </p:txBody>
      </p:sp>
      <p:sp>
        <p:nvSpPr>
          <p:cNvPr id="4151" name="Text Box 55">
            <a:extLst>
              <a:ext uri="{FF2B5EF4-FFF2-40B4-BE49-F238E27FC236}">
                <a16:creationId xmlns:a16="http://schemas.microsoft.com/office/drawing/2014/main" id="{A8FF0E33-4C62-422B-BF90-13C3353AC0C4}"/>
              </a:ext>
            </a:extLst>
          </p:cNvPr>
          <p:cNvSpPr txBox="1">
            <a:spLocks noChangeArrowheads="1"/>
          </p:cNvSpPr>
          <p:nvPr/>
        </p:nvSpPr>
        <p:spPr bwMode="auto">
          <a:xfrm>
            <a:off x="16687800" y="11201400"/>
            <a:ext cx="15240000" cy="5062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320">
            <a:spAutoFit/>
          </a:bodyPr>
          <a:lstStyle>
            <a:lvl1pPr marL="731838" indent="-731838" defTabSz="4389438" eaLnBrk="0" hangingPunct="0">
              <a:defRPr sz="2400">
                <a:solidFill>
                  <a:schemeClr val="tx1"/>
                </a:solidFill>
                <a:latin typeface="Times New Roman" panose="02020603050405020304" pitchFamily="18" charset="0"/>
              </a:defRPr>
            </a:lvl1pPr>
            <a:lvl2pPr marL="846138" defTabSz="4389438" eaLnBrk="0" hangingPunct="0">
              <a:defRPr sz="2400">
                <a:solidFill>
                  <a:schemeClr val="tx1"/>
                </a:solidFill>
                <a:latin typeface="Times New Roman" panose="02020603050405020304" pitchFamily="18" charset="0"/>
              </a:defRPr>
            </a:lvl2pPr>
            <a:lvl3pPr marL="960438"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buSzPct val="150000"/>
              <a:buFont typeface="Wingdings" panose="05000000000000000000" pitchFamily="2" charset="2"/>
              <a:buChar char="Ø"/>
            </a:pPr>
            <a:r>
              <a:rPr lang="en-US" altLang="zh-CN" sz="3200" b="1" i="1">
                <a:latin typeface="Verdana" panose="020B0604030504040204" pitchFamily="34" charset="0"/>
                <a:ea typeface="SimSun" panose="02010600030101010101" pitchFamily="2" charset="-122"/>
              </a:rPr>
              <a:t>Closed Basin</a:t>
            </a:r>
            <a:r>
              <a:rPr lang="en-US" altLang="zh-CN" sz="3200">
                <a:ea typeface="SimSun" panose="02010600030101010101" pitchFamily="2" charset="-122"/>
              </a:rPr>
              <a:t> that integrates climate and hydrologic inputs over the region.</a:t>
            </a:r>
          </a:p>
          <a:p>
            <a:pPr algn="just" eaLnBrk="1" hangingPunct="1">
              <a:buSzPct val="150000"/>
              <a:buFont typeface="Wingdings" panose="05000000000000000000" pitchFamily="2" charset="2"/>
              <a:buNone/>
            </a:pPr>
            <a:r>
              <a:rPr lang="en-US" altLang="zh-CN" sz="3200">
                <a:ea typeface="SimSun" panose="02010600030101010101" pitchFamily="2" charset="-122"/>
              </a:rPr>
              <a:t>     </a:t>
            </a:r>
          </a:p>
          <a:p>
            <a:pPr algn="just" eaLnBrk="1" hangingPunct="1">
              <a:buSzPct val="150000"/>
              <a:buFont typeface="Wingdings" panose="05000000000000000000" pitchFamily="2" charset="2"/>
              <a:buChar char="Ø"/>
            </a:pPr>
            <a:r>
              <a:rPr lang="en-US" altLang="zh-CN" sz="3200" b="1" i="1">
                <a:latin typeface="Verdana" panose="020B0604030504040204" pitchFamily="34" charset="0"/>
                <a:ea typeface="SimSun" panose="02010600030101010101" pitchFamily="2" charset="-122"/>
              </a:rPr>
              <a:t>Fluctuations</a:t>
            </a:r>
            <a:r>
              <a:rPr lang="en-US" altLang="zh-CN" sz="3200">
                <a:ea typeface="SimSun" panose="02010600030101010101" pitchFamily="2" charset="-122"/>
              </a:rPr>
              <a:t> of the GSL’s level are of direct concern to mineral industries along the shore, the Salt Lake City Airport, the Union Pacific Railroad, and Interstate highway 80. </a:t>
            </a:r>
          </a:p>
          <a:p>
            <a:pPr algn="just" eaLnBrk="1" hangingPunct="1">
              <a:buSzPct val="150000"/>
              <a:buFont typeface="Wingdings" panose="05000000000000000000" pitchFamily="2" charset="2"/>
              <a:buChar char="Ø"/>
            </a:pPr>
            <a:endParaRPr lang="en-US" altLang="zh-CN" sz="3200" b="1" i="1">
              <a:latin typeface="Verdana" panose="020B0604030504040204" pitchFamily="34" charset="0"/>
              <a:ea typeface="SimSun" panose="02010600030101010101" pitchFamily="2" charset="-122"/>
            </a:endParaRPr>
          </a:p>
          <a:p>
            <a:pPr algn="just" eaLnBrk="1" hangingPunct="1">
              <a:buSzPct val="150000"/>
              <a:buFont typeface="Wingdings" panose="05000000000000000000" pitchFamily="2" charset="2"/>
              <a:buChar char="Ø"/>
            </a:pPr>
            <a:r>
              <a:rPr lang="en-US" altLang="zh-CN" sz="3200" b="1" i="1">
                <a:latin typeface="Verdana" panose="020B0604030504040204" pitchFamily="34" charset="0"/>
                <a:ea typeface="SimSun" panose="02010600030101010101" pitchFamily="2" charset="-122"/>
              </a:rPr>
              <a:t>Flooding.  </a:t>
            </a:r>
            <a:r>
              <a:rPr lang="en-US" altLang="zh-CN" sz="3200">
                <a:ea typeface="SimSun" panose="02010600030101010101" pitchFamily="2" charset="-122"/>
              </a:rPr>
              <a:t>During 1983-1986 the Great Salt Lake rose rapidly to its highest level in a hundred years and then declined quickly. A pumping project that cost about </a:t>
            </a:r>
            <a:r>
              <a:rPr lang="en-US" altLang="zh-CN" sz="3200" u="sng">
                <a:ea typeface="SimSun" panose="02010600030101010101" pitchFamily="2" charset="-122"/>
              </a:rPr>
              <a:t>$60 million</a:t>
            </a:r>
            <a:r>
              <a:rPr lang="en-US" altLang="zh-CN" sz="3200">
                <a:ea typeface="SimSun" panose="02010600030101010101" pitchFamily="2" charset="-122"/>
              </a:rPr>
              <a:t> was initiated due to that event.</a:t>
            </a:r>
          </a:p>
          <a:p>
            <a:pPr algn="just" eaLnBrk="1" hangingPunct="1">
              <a:lnSpc>
                <a:spcPct val="120000"/>
              </a:lnSpc>
              <a:buSzPct val="150000"/>
              <a:buFont typeface="Wingdings" panose="05000000000000000000" pitchFamily="2" charset="2"/>
              <a:buNone/>
            </a:pPr>
            <a:endParaRPr lang="en-US" altLang="zh-CN" sz="3200">
              <a:ea typeface="SimSun" panose="02010600030101010101" pitchFamily="2" charset="-122"/>
            </a:endParaRPr>
          </a:p>
        </p:txBody>
      </p:sp>
      <p:sp>
        <p:nvSpPr>
          <p:cNvPr id="4153" name="Text Box 57">
            <a:extLst>
              <a:ext uri="{FF2B5EF4-FFF2-40B4-BE49-F238E27FC236}">
                <a16:creationId xmlns:a16="http://schemas.microsoft.com/office/drawing/2014/main" id="{DEA5E094-FC2A-428F-A824-DE6E6112A1EB}"/>
              </a:ext>
            </a:extLst>
          </p:cNvPr>
          <p:cNvSpPr txBox="1">
            <a:spLocks noChangeArrowheads="1"/>
          </p:cNvSpPr>
          <p:nvPr/>
        </p:nvSpPr>
        <p:spPr bwMode="auto">
          <a:xfrm>
            <a:off x="16687800" y="17068800"/>
            <a:ext cx="15240000" cy="711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74725" indent="-974725" defTabSz="4389438" eaLnBrk="0" hangingPunct="0">
              <a:defRPr sz="2400">
                <a:solidFill>
                  <a:schemeClr val="tx1"/>
                </a:solidFill>
                <a:latin typeface="Times New Roman" panose="02020603050405020304" pitchFamily="18" charset="0"/>
              </a:defRPr>
            </a:lvl1pPr>
            <a:lvl2pPr marL="1089025" defTabSz="4389438" eaLnBrk="0" hangingPunct="0">
              <a:defRPr sz="2400">
                <a:solidFill>
                  <a:schemeClr val="tx1"/>
                </a:solidFill>
                <a:latin typeface="Times New Roman" panose="02020603050405020304" pitchFamily="18" charset="0"/>
              </a:defRPr>
            </a:lvl2pPr>
            <a:lvl3pPr marL="1203325"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lnSpc>
                <a:spcPct val="130000"/>
              </a:lnSpc>
              <a:spcBef>
                <a:spcPct val="30000"/>
              </a:spcBef>
              <a:buSzPct val="150000"/>
              <a:buFont typeface="Times New Roman" panose="02020603050405020304" pitchFamily="18" charset="0"/>
              <a:buChar char="۞"/>
            </a:pPr>
            <a:r>
              <a:rPr lang="en-US" altLang="zh-CN" sz="4000" i="1">
                <a:effectLst>
                  <a:outerShdw blurRad="38100" dist="38100" dir="2700000" algn="tl">
                    <a:srgbClr val="C0C0C0"/>
                  </a:outerShdw>
                </a:effectLst>
                <a:latin typeface="Verdana" panose="020B0604030504040204" pitchFamily="34" charset="0"/>
                <a:ea typeface="SimSun" panose="02010600030101010101" pitchFamily="2" charset="-122"/>
              </a:rPr>
              <a:t>Model</a:t>
            </a:r>
            <a:r>
              <a:rPr lang="en-US" altLang="zh-CN" sz="3600">
                <a:ea typeface="SimSun" panose="02010600030101010101" pitchFamily="2" charset="-122"/>
                <a:cs typeface="Times New Roman" panose="02020603050405020304" pitchFamily="18" charset="0"/>
              </a:rPr>
              <a:t> </a:t>
            </a:r>
            <a:r>
              <a:rPr lang="en-US" altLang="zh-CN" sz="3600">
                <a:ea typeface="SimSun" panose="02010600030101010101" pitchFamily="2" charset="-122"/>
              </a:rPr>
              <a:t>the changes in GSL volume and fluctuations in GSL level as they are related to the inputs of precipitation, temperature and other regional measures of climate.</a:t>
            </a:r>
          </a:p>
          <a:p>
            <a:pPr algn="just" eaLnBrk="1" hangingPunct="1">
              <a:lnSpc>
                <a:spcPct val="130000"/>
              </a:lnSpc>
              <a:spcBef>
                <a:spcPct val="30000"/>
              </a:spcBef>
              <a:buSzPct val="150000"/>
              <a:buFont typeface="Times New Roman" panose="02020603050405020304" pitchFamily="18" charset="0"/>
              <a:buChar char="۞"/>
            </a:pPr>
            <a:r>
              <a:rPr lang="en-US" altLang="zh-CN" sz="4000" i="1">
                <a:effectLst>
                  <a:outerShdw blurRad="38100" dist="38100" dir="2700000" algn="tl">
                    <a:srgbClr val="C0C0C0"/>
                  </a:outerShdw>
                </a:effectLst>
                <a:latin typeface="Verdana" panose="020B0604030504040204" pitchFamily="34" charset="0"/>
                <a:ea typeface="SimSun" panose="02010600030101010101" pitchFamily="2" charset="-122"/>
              </a:rPr>
              <a:t>Explore</a:t>
            </a:r>
            <a:r>
              <a:rPr lang="en-US" altLang="zh-CN" sz="3600">
                <a:ea typeface="SimSun" panose="02010600030101010101" pitchFamily="2" charset="-122"/>
              </a:rPr>
              <a:t> the role of the topographic area-volume relationship in the occurrence of modes representing potential preferred states in the system dynamics  possibility of relationships between modes in the lake volume distribution and attributes,</a:t>
            </a:r>
          </a:p>
          <a:p>
            <a:pPr algn="just" eaLnBrk="1" hangingPunct="1">
              <a:lnSpc>
                <a:spcPct val="130000"/>
              </a:lnSpc>
              <a:spcBef>
                <a:spcPct val="30000"/>
              </a:spcBef>
              <a:buSzPct val="150000"/>
              <a:buFont typeface="Times New Roman" panose="02020603050405020304" pitchFamily="18" charset="0"/>
              <a:buChar char="۞"/>
            </a:pPr>
            <a:r>
              <a:rPr lang="en-US" altLang="zh-CN" sz="4000" i="1">
                <a:effectLst>
                  <a:outerShdw blurRad="38100" dist="38100" dir="2700000" algn="tl">
                    <a:srgbClr val="C0C0C0"/>
                  </a:outerShdw>
                </a:effectLst>
                <a:latin typeface="Verdana" panose="020B0604030504040204" pitchFamily="34" charset="0"/>
                <a:ea typeface="SimSun" panose="02010600030101010101" pitchFamily="2" charset="-122"/>
              </a:rPr>
              <a:t>Understand</a:t>
            </a:r>
            <a:r>
              <a:rPr lang="en-US" altLang="zh-CN" sz="3600">
                <a:ea typeface="SimSun" panose="02010600030101010101" pitchFamily="2" charset="-122"/>
              </a:rPr>
              <a:t> the full set of interactions between basin hydrology and lake inputs and outputs.</a:t>
            </a:r>
            <a:endParaRPr lang="en-US" altLang="en-US" sz="3600">
              <a:ea typeface="SimSun" panose="02010600030101010101" pitchFamily="2" charset="-122"/>
            </a:endParaRPr>
          </a:p>
        </p:txBody>
      </p:sp>
      <p:sp>
        <p:nvSpPr>
          <p:cNvPr id="4154" name="Text Box 58">
            <a:extLst>
              <a:ext uri="{FF2B5EF4-FFF2-40B4-BE49-F238E27FC236}">
                <a16:creationId xmlns:a16="http://schemas.microsoft.com/office/drawing/2014/main" id="{FE0E602D-3EA7-4497-9369-20E11383BF93}"/>
              </a:ext>
            </a:extLst>
          </p:cNvPr>
          <p:cNvSpPr txBox="1">
            <a:spLocks noChangeArrowheads="1"/>
          </p:cNvSpPr>
          <p:nvPr/>
        </p:nvSpPr>
        <p:spPr bwMode="auto">
          <a:xfrm>
            <a:off x="16687800" y="16214725"/>
            <a:ext cx="3022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altLang="en-US" sz="4000" b="1" u="sng">
                <a:effectLst>
                  <a:outerShdw blurRad="38100" dist="38100" dir="2700000" algn="tl">
                    <a:srgbClr val="C0C0C0"/>
                  </a:outerShdw>
                </a:effectLst>
                <a:latin typeface="Arial" panose="020B0604020202020204" pitchFamily="34" charset="0"/>
              </a:rPr>
              <a:t>Objectives</a:t>
            </a:r>
            <a:endParaRPr lang="en-US" altLang="en-US" sz="4000">
              <a:solidFill>
                <a:srgbClr val="006600"/>
              </a:solidFill>
              <a:effectLst>
                <a:outerShdw blurRad="38100" dist="38100" dir="2700000" algn="tl">
                  <a:srgbClr val="C0C0C0"/>
                </a:outerShdw>
              </a:effectLst>
              <a:latin typeface="Arial" panose="020B0604020202020204" pitchFamily="34" charset="0"/>
            </a:endParaRPr>
          </a:p>
        </p:txBody>
      </p:sp>
      <p:grpSp>
        <p:nvGrpSpPr>
          <p:cNvPr id="4360" name="Group 264">
            <a:extLst>
              <a:ext uri="{FF2B5EF4-FFF2-40B4-BE49-F238E27FC236}">
                <a16:creationId xmlns:a16="http://schemas.microsoft.com/office/drawing/2014/main" id="{2A842E6D-9A79-48EF-9001-470155465CDB}"/>
              </a:ext>
            </a:extLst>
          </p:cNvPr>
          <p:cNvGrpSpPr>
            <a:grpSpLocks/>
          </p:cNvGrpSpPr>
          <p:nvPr/>
        </p:nvGrpSpPr>
        <p:grpSpPr bwMode="auto">
          <a:xfrm>
            <a:off x="16916400" y="24536400"/>
            <a:ext cx="14859000" cy="11506200"/>
            <a:chOff x="10464" y="19488"/>
            <a:chExt cx="9360" cy="7248"/>
          </a:xfrm>
        </p:grpSpPr>
        <p:sp>
          <p:nvSpPr>
            <p:cNvPr id="4158" name="AutoShape 62">
              <a:extLst>
                <a:ext uri="{FF2B5EF4-FFF2-40B4-BE49-F238E27FC236}">
                  <a16:creationId xmlns:a16="http://schemas.microsoft.com/office/drawing/2014/main" id="{D9BA87CA-2E4B-4DB2-91A0-B5E8188BF698}"/>
                </a:ext>
              </a:extLst>
            </p:cNvPr>
            <p:cNvSpPr>
              <a:spLocks noChangeAspect="1" noChangeArrowheads="1" noTextEdit="1"/>
            </p:cNvSpPr>
            <p:nvPr/>
          </p:nvSpPr>
          <p:spPr bwMode="auto">
            <a:xfrm>
              <a:off x="10464" y="19488"/>
              <a:ext cx="9360" cy="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60" name="Rectangle 64">
              <a:extLst>
                <a:ext uri="{FF2B5EF4-FFF2-40B4-BE49-F238E27FC236}">
                  <a16:creationId xmlns:a16="http://schemas.microsoft.com/office/drawing/2014/main" id="{D401A117-4D69-4D45-8092-F1F414E5CBBA}"/>
                </a:ext>
              </a:extLst>
            </p:cNvPr>
            <p:cNvSpPr>
              <a:spLocks noChangeArrowheads="1"/>
            </p:cNvSpPr>
            <p:nvPr/>
          </p:nvSpPr>
          <p:spPr bwMode="auto">
            <a:xfrm>
              <a:off x="10464" y="19488"/>
              <a:ext cx="786" cy="724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61" name="Rectangle 65">
              <a:extLst>
                <a:ext uri="{FF2B5EF4-FFF2-40B4-BE49-F238E27FC236}">
                  <a16:creationId xmlns:a16="http://schemas.microsoft.com/office/drawing/2014/main" id="{03587A78-B7B8-4142-9B82-3324BFC3F6B5}"/>
                </a:ext>
              </a:extLst>
            </p:cNvPr>
            <p:cNvSpPr>
              <a:spLocks noChangeArrowheads="1"/>
            </p:cNvSpPr>
            <p:nvPr/>
          </p:nvSpPr>
          <p:spPr bwMode="auto">
            <a:xfrm>
              <a:off x="11250" y="19488"/>
              <a:ext cx="621" cy="7248"/>
            </a:xfrm>
            <a:prstGeom prst="rect">
              <a:avLst/>
            </a:prstGeom>
            <a:solidFill>
              <a:srgbClr val="FDFEF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62" name="Rectangle 66">
              <a:extLst>
                <a:ext uri="{FF2B5EF4-FFF2-40B4-BE49-F238E27FC236}">
                  <a16:creationId xmlns:a16="http://schemas.microsoft.com/office/drawing/2014/main" id="{FBCE9006-CF15-437B-8FE2-31D6E06F4A69}"/>
                </a:ext>
              </a:extLst>
            </p:cNvPr>
            <p:cNvSpPr>
              <a:spLocks noChangeArrowheads="1"/>
            </p:cNvSpPr>
            <p:nvPr/>
          </p:nvSpPr>
          <p:spPr bwMode="auto">
            <a:xfrm>
              <a:off x="11833" y="19488"/>
              <a:ext cx="476" cy="7248"/>
            </a:xfrm>
            <a:prstGeom prst="rect">
              <a:avLst/>
            </a:prstGeom>
            <a:solidFill>
              <a:srgbClr val="FBFDF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63" name="Rectangle 67">
              <a:extLst>
                <a:ext uri="{FF2B5EF4-FFF2-40B4-BE49-F238E27FC236}">
                  <a16:creationId xmlns:a16="http://schemas.microsoft.com/office/drawing/2014/main" id="{38EBFBA8-6512-4671-90C5-D168BB0061FD}"/>
                </a:ext>
              </a:extLst>
            </p:cNvPr>
            <p:cNvSpPr>
              <a:spLocks noChangeArrowheads="1"/>
            </p:cNvSpPr>
            <p:nvPr/>
          </p:nvSpPr>
          <p:spPr bwMode="auto">
            <a:xfrm>
              <a:off x="12273" y="19488"/>
              <a:ext cx="399" cy="7248"/>
            </a:xfrm>
            <a:prstGeom prst="rect">
              <a:avLst/>
            </a:prstGeom>
            <a:solidFill>
              <a:srgbClr val="F9FCF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64" name="Rectangle 68">
              <a:extLst>
                <a:ext uri="{FF2B5EF4-FFF2-40B4-BE49-F238E27FC236}">
                  <a16:creationId xmlns:a16="http://schemas.microsoft.com/office/drawing/2014/main" id="{067C0C7A-2D9D-47FD-B6A9-C3794061DAA5}"/>
                </a:ext>
              </a:extLst>
            </p:cNvPr>
            <p:cNvSpPr>
              <a:spLocks noChangeArrowheads="1"/>
            </p:cNvSpPr>
            <p:nvPr/>
          </p:nvSpPr>
          <p:spPr bwMode="auto">
            <a:xfrm>
              <a:off x="12651" y="19488"/>
              <a:ext cx="317" cy="7248"/>
            </a:xfrm>
            <a:prstGeom prst="rect">
              <a:avLst/>
            </a:prstGeom>
            <a:solidFill>
              <a:srgbClr val="F7FBF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65" name="Rectangle 69">
              <a:extLst>
                <a:ext uri="{FF2B5EF4-FFF2-40B4-BE49-F238E27FC236}">
                  <a16:creationId xmlns:a16="http://schemas.microsoft.com/office/drawing/2014/main" id="{9B8BA60A-295A-4AE8-90D3-62F4ECA02E4A}"/>
                </a:ext>
              </a:extLst>
            </p:cNvPr>
            <p:cNvSpPr>
              <a:spLocks noChangeArrowheads="1"/>
            </p:cNvSpPr>
            <p:nvPr/>
          </p:nvSpPr>
          <p:spPr bwMode="auto">
            <a:xfrm>
              <a:off x="12943" y="19488"/>
              <a:ext cx="318" cy="7248"/>
            </a:xfrm>
            <a:prstGeom prst="rect">
              <a:avLst/>
            </a:prstGeom>
            <a:solidFill>
              <a:srgbClr val="F5FA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66" name="Rectangle 70">
              <a:extLst>
                <a:ext uri="{FF2B5EF4-FFF2-40B4-BE49-F238E27FC236}">
                  <a16:creationId xmlns:a16="http://schemas.microsoft.com/office/drawing/2014/main" id="{B8C0BB75-AF5C-4420-8545-234254F5403A}"/>
                </a:ext>
              </a:extLst>
            </p:cNvPr>
            <p:cNvSpPr>
              <a:spLocks noChangeArrowheads="1"/>
            </p:cNvSpPr>
            <p:nvPr/>
          </p:nvSpPr>
          <p:spPr bwMode="auto">
            <a:xfrm>
              <a:off x="13242" y="19488"/>
              <a:ext cx="237" cy="7248"/>
            </a:xfrm>
            <a:prstGeom prst="rect">
              <a:avLst/>
            </a:prstGeom>
            <a:solidFill>
              <a:srgbClr val="F3F9F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67" name="Rectangle 71">
              <a:extLst>
                <a:ext uri="{FF2B5EF4-FFF2-40B4-BE49-F238E27FC236}">
                  <a16:creationId xmlns:a16="http://schemas.microsoft.com/office/drawing/2014/main" id="{2904D2E7-7A5C-47C3-A2B2-ED4242A42FC9}"/>
                </a:ext>
              </a:extLst>
            </p:cNvPr>
            <p:cNvSpPr>
              <a:spLocks noChangeArrowheads="1"/>
            </p:cNvSpPr>
            <p:nvPr/>
          </p:nvSpPr>
          <p:spPr bwMode="auto">
            <a:xfrm>
              <a:off x="13479" y="19488"/>
              <a:ext cx="249" cy="7248"/>
            </a:xfrm>
            <a:prstGeom prst="rect">
              <a:avLst/>
            </a:prstGeom>
            <a:solidFill>
              <a:srgbClr val="F1F8F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68" name="Rectangle 72">
              <a:extLst>
                <a:ext uri="{FF2B5EF4-FFF2-40B4-BE49-F238E27FC236}">
                  <a16:creationId xmlns:a16="http://schemas.microsoft.com/office/drawing/2014/main" id="{A93266AD-060F-419D-AEC4-A110E4751D8F}"/>
                </a:ext>
              </a:extLst>
            </p:cNvPr>
            <p:cNvSpPr>
              <a:spLocks noChangeArrowheads="1"/>
            </p:cNvSpPr>
            <p:nvPr/>
          </p:nvSpPr>
          <p:spPr bwMode="auto">
            <a:xfrm>
              <a:off x="13680" y="19488"/>
              <a:ext cx="239" cy="7248"/>
            </a:xfrm>
            <a:prstGeom prst="rect">
              <a:avLst/>
            </a:prstGeom>
            <a:solidFill>
              <a:srgbClr val="EFF7F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69" name="Rectangle 73">
              <a:extLst>
                <a:ext uri="{FF2B5EF4-FFF2-40B4-BE49-F238E27FC236}">
                  <a16:creationId xmlns:a16="http://schemas.microsoft.com/office/drawing/2014/main" id="{BE92CDBF-9A3C-4C8D-AC81-41245C450CCF}"/>
                </a:ext>
              </a:extLst>
            </p:cNvPr>
            <p:cNvSpPr>
              <a:spLocks noChangeArrowheads="1"/>
            </p:cNvSpPr>
            <p:nvPr/>
          </p:nvSpPr>
          <p:spPr bwMode="auto">
            <a:xfrm>
              <a:off x="13900" y="19488"/>
              <a:ext cx="238" cy="7248"/>
            </a:xfrm>
            <a:prstGeom prst="rect">
              <a:avLst/>
            </a:prstGeom>
            <a:solidFill>
              <a:srgbClr val="EDF6F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70" name="Rectangle 74">
              <a:extLst>
                <a:ext uri="{FF2B5EF4-FFF2-40B4-BE49-F238E27FC236}">
                  <a16:creationId xmlns:a16="http://schemas.microsoft.com/office/drawing/2014/main" id="{BAFF3A01-7149-407A-9135-D0CB065C635C}"/>
                </a:ext>
              </a:extLst>
            </p:cNvPr>
            <p:cNvSpPr>
              <a:spLocks noChangeArrowheads="1"/>
            </p:cNvSpPr>
            <p:nvPr/>
          </p:nvSpPr>
          <p:spPr bwMode="auto">
            <a:xfrm>
              <a:off x="14122" y="19488"/>
              <a:ext cx="198" cy="7248"/>
            </a:xfrm>
            <a:prstGeom prst="rect">
              <a:avLst/>
            </a:prstGeom>
            <a:solidFill>
              <a:srgbClr val="EBF5F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71" name="Rectangle 75">
              <a:extLst>
                <a:ext uri="{FF2B5EF4-FFF2-40B4-BE49-F238E27FC236}">
                  <a16:creationId xmlns:a16="http://schemas.microsoft.com/office/drawing/2014/main" id="{CAD972DC-6883-4FB6-ABA6-25E82F1AAAB2}"/>
                </a:ext>
              </a:extLst>
            </p:cNvPr>
            <p:cNvSpPr>
              <a:spLocks noChangeArrowheads="1"/>
            </p:cNvSpPr>
            <p:nvPr/>
          </p:nvSpPr>
          <p:spPr bwMode="auto">
            <a:xfrm>
              <a:off x="14304" y="19488"/>
              <a:ext cx="200" cy="7248"/>
            </a:xfrm>
            <a:prstGeom prst="rect">
              <a:avLst/>
            </a:prstGeom>
            <a:solidFill>
              <a:srgbClr val="E9F4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72" name="Rectangle 76">
              <a:extLst>
                <a:ext uri="{FF2B5EF4-FFF2-40B4-BE49-F238E27FC236}">
                  <a16:creationId xmlns:a16="http://schemas.microsoft.com/office/drawing/2014/main" id="{8AD473E3-00EF-470C-A55B-0508B5F81DC3}"/>
                </a:ext>
              </a:extLst>
            </p:cNvPr>
            <p:cNvSpPr>
              <a:spLocks noChangeArrowheads="1"/>
            </p:cNvSpPr>
            <p:nvPr/>
          </p:nvSpPr>
          <p:spPr bwMode="auto">
            <a:xfrm>
              <a:off x="14504" y="19488"/>
              <a:ext cx="232" cy="7248"/>
            </a:xfrm>
            <a:prstGeom prst="rect">
              <a:avLst/>
            </a:prstGeom>
            <a:solidFill>
              <a:srgbClr val="E7F3F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73" name="Rectangle 77">
              <a:extLst>
                <a:ext uri="{FF2B5EF4-FFF2-40B4-BE49-F238E27FC236}">
                  <a16:creationId xmlns:a16="http://schemas.microsoft.com/office/drawing/2014/main" id="{514B6B7F-35AB-4D2A-B5A0-B950E97F04E4}"/>
                </a:ext>
              </a:extLst>
            </p:cNvPr>
            <p:cNvSpPr>
              <a:spLocks noChangeArrowheads="1"/>
            </p:cNvSpPr>
            <p:nvPr/>
          </p:nvSpPr>
          <p:spPr bwMode="auto">
            <a:xfrm>
              <a:off x="14671" y="19488"/>
              <a:ext cx="198" cy="7248"/>
            </a:xfrm>
            <a:prstGeom prst="rect">
              <a:avLst/>
            </a:prstGeom>
            <a:solidFill>
              <a:srgbClr val="E5F3F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74" name="Rectangle 78">
              <a:extLst>
                <a:ext uri="{FF2B5EF4-FFF2-40B4-BE49-F238E27FC236}">
                  <a16:creationId xmlns:a16="http://schemas.microsoft.com/office/drawing/2014/main" id="{4F5723FA-FD38-44C2-81D6-E9414463AEBF}"/>
                </a:ext>
              </a:extLst>
            </p:cNvPr>
            <p:cNvSpPr>
              <a:spLocks noChangeArrowheads="1"/>
            </p:cNvSpPr>
            <p:nvPr/>
          </p:nvSpPr>
          <p:spPr bwMode="auto">
            <a:xfrm>
              <a:off x="14869" y="19488"/>
              <a:ext cx="155" cy="7248"/>
            </a:xfrm>
            <a:prstGeom prst="rect">
              <a:avLst/>
            </a:prstGeom>
            <a:solidFill>
              <a:srgbClr val="E3F2F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75" name="Rectangle 79">
              <a:extLst>
                <a:ext uri="{FF2B5EF4-FFF2-40B4-BE49-F238E27FC236}">
                  <a16:creationId xmlns:a16="http://schemas.microsoft.com/office/drawing/2014/main" id="{9E25639F-3F12-4F37-A63B-EE1592FE5FE2}"/>
                </a:ext>
              </a:extLst>
            </p:cNvPr>
            <p:cNvSpPr>
              <a:spLocks noChangeArrowheads="1"/>
            </p:cNvSpPr>
            <p:nvPr/>
          </p:nvSpPr>
          <p:spPr bwMode="auto">
            <a:xfrm>
              <a:off x="15000" y="19488"/>
              <a:ext cx="199" cy="7248"/>
            </a:xfrm>
            <a:prstGeom prst="rect">
              <a:avLst/>
            </a:prstGeom>
            <a:solidFill>
              <a:srgbClr val="E1F1F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76" name="Rectangle 80">
              <a:extLst>
                <a:ext uri="{FF2B5EF4-FFF2-40B4-BE49-F238E27FC236}">
                  <a16:creationId xmlns:a16="http://schemas.microsoft.com/office/drawing/2014/main" id="{D20D31A0-6A07-4671-BFD9-2A0FC7569378}"/>
                </a:ext>
              </a:extLst>
            </p:cNvPr>
            <p:cNvSpPr>
              <a:spLocks noChangeArrowheads="1"/>
            </p:cNvSpPr>
            <p:nvPr/>
          </p:nvSpPr>
          <p:spPr bwMode="auto">
            <a:xfrm>
              <a:off x="15186" y="19488"/>
              <a:ext cx="159" cy="7248"/>
            </a:xfrm>
            <a:prstGeom prst="rect">
              <a:avLst/>
            </a:prstGeom>
            <a:solidFill>
              <a:srgbClr val="DFF0F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77" name="Rectangle 81">
              <a:extLst>
                <a:ext uri="{FF2B5EF4-FFF2-40B4-BE49-F238E27FC236}">
                  <a16:creationId xmlns:a16="http://schemas.microsoft.com/office/drawing/2014/main" id="{A07CF563-6DEA-4798-8305-DD7EC893887B}"/>
                </a:ext>
              </a:extLst>
            </p:cNvPr>
            <p:cNvSpPr>
              <a:spLocks noChangeArrowheads="1"/>
            </p:cNvSpPr>
            <p:nvPr/>
          </p:nvSpPr>
          <p:spPr bwMode="auto">
            <a:xfrm>
              <a:off x="15329" y="19488"/>
              <a:ext cx="199" cy="7248"/>
            </a:xfrm>
            <a:prstGeom prst="rect">
              <a:avLst/>
            </a:prstGeom>
            <a:solidFill>
              <a:srgbClr val="DDEFF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78" name="Rectangle 82">
              <a:extLst>
                <a:ext uri="{FF2B5EF4-FFF2-40B4-BE49-F238E27FC236}">
                  <a16:creationId xmlns:a16="http://schemas.microsoft.com/office/drawing/2014/main" id="{4F7EB605-10C4-4906-BB1B-44263BA072B7}"/>
                </a:ext>
              </a:extLst>
            </p:cNvPr>
            <p:cNvSpPr>
              <a:spLocks noChangeArrowheads="1"/>
            </p:cNvSpPr>
            <p:nvPr/>
          </p:nvSpPr>
          <p:spPr bwMode="auto">
            <a:xfrm>
              <a:off x="15512" y="19488"/>
              <a:ext cx="198" cy="7248"/>
            </a:xfrm>
            <a:prstGeom prst="rect">
              <a:avLst/>
            </a:prstGeom>
            <a:solidFill>
              <a:srgbClr val="DBEE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79" name="Rectangle 83">
              <a:extLst>
                <a:ext uri="{FF2B5EF4-FFF2-40B4-BE49-F238E27FC236}">
                  <a16:creationId xmlns:a16="http://schemas.microsoft.com/office/drawing/2014/main" id="{2B59036D-B179-4C05-AE04-4AD410FD2AC3}"/>
                </a:ext>
              </a:extLst>
            </p:cNvPr>
            <p:cNvSpPr>
              <a:spLocks noChangeArrowheads="1"/>
            </p:cNvSpPr>
            <p:nvPr/>
          </p:nvSpPr>
          <p:spPr bwMode="auto">
            <a:xfrm>
              <a:off x="15710" y="19488"/>
              <a:ext cx="178" cy="7248"/>
            </a:xfrm>
            <a:prstGeom prst="rect">
              <a:avLst/>
            </a:prstGeom>
            <a:solidFill>
              <a:srgbClr val="D9ED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80" name="Rectangle 84">
              <a:extLst>
                <a:ext uri="{FF2B5EF4-FFF2-40B4-BE49-F238E27FC236}">
                  <a16:creationId xmlns:a16="http://schemas.microsoft.com/office/drawing/2014/main" id="{6E528D3F-3364-47E0-966E-A16FAC29ED4B}"/>
                </a:ext>
              </a:extLst>
            </p:cNvPr>
            <p:cNvSpPr>
              <a:spLocks noChangeArrowheads="1"/>
            </p:cNvSpPr>
            <p:nvPr/>
          </p:nvSpPr>
          <p:spPr bwMode="auto">
            <a:xfrm>
              <a:off x="15841" y="19488"/>
              <a:ext cx="198" cy="7248"/>
            </a:xfrm>
            <a:prstGeom prst="rect">
              <a:avLst/>
            </a:prstGeom>
            <a:solidFill>
              <a:srgbClr val="D7ECE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81" name="Rectangle 85">
              <a:extLst>
                <a:ext uri="{FF2B5EF4-FFF2-40B4-BE49-F238E27FC236}">
                  <a16:creationId xmlns:a16="http://schemas.microsoft.com/office/drawing/2014/main" id="{6CA21967-4830-4867-9384-E7218ADDF382}"/>
                </a:ext>
              </a:extLst>
            </p:cNvPr>
            <p:cNvSpPr>
              <a:spLocks noChangeArrowheads="1"/>
            </p:cNvSpPr>
            <p:nvPr/>
          </p:nvSpPr>
          <p:spPr bwMode="auto">
            <a:xfrm>
              <a:off x="16039" y="19488"/>
              <a:ext cx="185" cy="7248"/>
            </a:xfrm>
            <a:prstGeom prst="rect">
              <a:avLst/>
            </a:prstGeom>
            <a:solidFill>
              <a:srgbClr val="D5EBE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82" name="Rectangle 86">
              <a:extLst>
                <a:ext uri="{FF2B5EF4-FFF2-40B4-BE49-F238E27FC236}">
                  <a16:creationId xmlns:a16="http://schemas.microsoft.com/office/drawing/2014/main" id="{D0BF8CC3-D94E-4623-8AF9-FE63CF0E3EC5}"/>
                </a:ext>
              </a:extLst>
            </p:cNvPr>
            <p:cNvSpPr>
              <a:spLocks noChangeArrowheads="1"/>
            </p:cNvSpPr>
            <p:nvPr/>
          </p:nvSpPr>
          <p:spPr bwMode="auto">
            <a:xfrm>
              <a:off x="16170" y="19488"/>
              <a:ext cx="199" cy="7248"/>
            </a:xfrm>
            <a:prstGeom prst="rect">
              <a:avLst/>
            </a:prstGeom>
            <a:solidFill>
              <a:srgbClr val="D3EA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83" name="Rectangle 87">
              <a:extLst>
                <a:ext uri="{FF2B5EF4-FFF2-40B4-BE49-F238E27FC236}">
                  <a16:creationId xmlns:a16="http://schemas.microsoft.com/office/drawing/2014/main" id="{3494A01C-7CA3-4EE9-8675-9F3850549762}"/>
                </a:ext>
              </a:extLst>
            </p:cNvPr>
            <p:cNvSpPr>
              <a:spLocks noChangeArrowheads="1"/>
            </p:cNvSpPr>
            <p:nvPr/>
          </p:nvSpPr>
          <p:spPr bwMode="auto">
            <a:xfrm>
              <a:off x="16369" y="19488"/>
              <a:ext cx="191" cy="7248"/>
            </a:xfrm>
            <a:prstGeom prst="rect">
              <a:avLst/>
            </a:prstGeom>
            <a:solidFill>
              <a:srgbClr val="D1E9E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84" name="Rectangle 88">
              <a:extLst>
                <a:ext uri="{FF2B5EF4-FFF2-40B4-BE49-F238E27FC236}">
                  <a16:creationId xmlns:a16="http://schemas.microsoft.com/office/drawing/2014/main" id="{EEF11181-4126-4625-AD8E-B5E847089D0A}"/>
                </a:ext>
              </a:extLst>
            </p:cNvPr>
            <p:cNvSpPr>
              <a:spLocks noChangeArrowheads="1"/>
            </p:cNvSpPr>
            <p:nvPr/>
          </p:nvSpPr>
          <p:spPr bwMode="auto">
            <a:xfrm>
              <a:off x="16535" y="19488"/>
              <a:ext cx="199" cy="7248"/>
            </a:xfrm>
            <a:prstGeom prst="rect">
              <a:avLst/>
            </a:prstGeom>
            <a:solidFill>
              <a:srgbClr val="CFE9E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85" name="Rectangle 89">
              <a:extLst>
                <a:ext uri="{FF2B5EF4-FFF2-40B4-BE49-F238E27FC236}">
                  <a16:creationId xmlns:a16="http://schemas.microsoft.com/office/drawing/2014/main" id="{4DA27D50-AD5A-4F72-B7F7-BA716B60C923}"/>
                </a:ext>
              </a:extLst>
            </p:cNvPr>
            <p:cNvSpPr>
              <a:spLocks noChangeArrowheads="1"/>
            </p:cNvSpPr>
            <p:nvPr/>
          </p:nvSpPr>
          <p:spPr bwMode="auto">
            <a:xfrm>
              <a:off x="16715" y="19488"/>
              <a:ext cx="239" cy="7248"/>
            </a:xfrm>
            <a:prstGeom prst="rect">
              <a:avLst/>
            </a:prstGeom>
            <a:solidFill>
              <a:srgbClr val="CDE8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86" name="Rectangle 90">
              <a:extLst>
                <a:ext uri="{FF2B5EF4-FFF2-40B4-BE49-F238E27FC236}">
                  <a16:creationId xmlns:a16="http://schemas.microsoft.com/office/drawing/2014/main" id="{7972C8E3-F7B0-4169-8C8D-ECD9C1D91B17}"/>
                </a:ext>
              </a:extLst>
            </p:cNvPr>
            <p:cNvSpPr>
              <a:spLocks noChangeArrowheads="1"/>
            </p:cNvSpPr>
            <p:nvPr/>
          </p:nvSpPr>
          <p:spPr bwMode="auto">
            <a:xfrm>
              <a:off x="16955" y="19488"/>
              <a:ext cx="181" cy="7248"/>
            </a:xfrm>
            <a:prstGeom prst="rect">
              <a:avLst/>
            </a:prstGeom>
            <a:solidFill>
              <a:srgbClr val="CBE7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87" name="Rectangle 91">
              <a:extLst>
                <a:ext uri="{FF2B5EF4-FFF2-40B4-BE49-F238E27FC236}">
                  <a16:creationId xmlns:a16="http://schemas.microsoft.com/office/drawing/2014/main" id="{AD9E532F-011E-456E-90EA-EDCE7527ED08}"/>
                </a:ext>
              </a:extLst>
            </p:cNvPr>
            <p:cNvSpPr>
              <a:spLocks noChangeArrowheads="1"/>
            </p:cNvSpPr>
            <p:nvPr/>
          </p:nvSpPr>
          <p:spPr bwMode="auto">
            <a:xfrm>
              <a:off x="17117" y="19488"/>
              <a:ext cx="239" cy="7248"/>
            </a:xfrm>
            <a:prstGeom prst="rect">
              <a:avLst/>
            </a:prstGeom>
            <a:solidFill>
              <a:srgbClr val="C9E6E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88" name="Rectangle 92">
              <a:extLst>
                <a:ext uri="{FF2B5EF4-FFF2-40B4-BE49-F238E27FC236}">
                  <a16:creationId xmlns:a16="http://schemas.microsoft.com/office/drawing/2014/main" id="{B33A63B5-C19B-42BE-BE50-3AD270560256}"/>
                </a:ext>
              </a:extLst>
            </p:cNvPr>
            <p:cNvSpPr>
              <a:spLocks noChangeArrowheads="1"/>
            </p:cNvSpPr>
            <p:nvPr/>
          </p:nvSpPr>
          <p:spPr bwMode="auto">
            <a:xfrm>
              <a:off x="17358" y="19488"/>
              <a:ext cx="218" cy="7248"/>
            </a:xfrm>
            <a:prstGeom prst="rect">
              <a:avLst/>
            </a:prstGeom>
            <a:solidFill>
              <a:srgbClr val="C7E5E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89" name="Rectangle 93">
              <a:extLst>
                <a:ext uri="{FF2B5EF4-FFF2-40B4-BE49-F238E27FC236}">
                  <a16:creationId xmlns:a16="http://schemas.microsoft.com/office/drawing/2014/main" id="{E05C9F0B-504E-40A4-A57F-6E76E0DD4377}"/>
                </a:ext>
              </a:extLst>
            </p:cNvPr>
            <p:cNvSpPr>
              <a:spLocks noChangeArrowheads="1"/>
            </p:cNvSpPr>
            <p:nvPr/>
          </p:nvSpPr>
          <p:spPr bwMode="auto">
            <a:xfrm>
              <a:off x="17578" y="19488"/>
              <a:ext cx="290" cy="7248"/>
            </a:xfrm>
            <a:prstGeom prst="rect">
              <a:avLst/>
            </a:prstGeom>
            <a:solidFill>
              <a:srgbClr val="C5E4E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90" name="Rectangle 94">
              <a:extLst>
                <a:ext uri="{FF2B5EF4-FFF2-40B4-BE49-F238E27FC236}">
                  <a16:creationId xmlns:a16="http://schemas.microsoft.com/office/drawing/2014/main" id="{E3A869E4-08F4-4BD8-90B4-0C8963DB905C}"/>
                </a:ext>
              </a:extLst>
            </p:cNvPr>
            <p:cNvSpPr>
              <a:spLocks noChangeArrowheads="1"/>
            </p:cNvSpPr>
            <p:nvPr/>
          </p:nvSpPr>
          <p:spPr bwMode="auto">
            <a:xfrm>
              <a:off x="17870" y="19488"/>
              <a:ext cx="291" cy="7248"/>
            </a:xfrm>
            <a:prstGeom prst="rect">
              <a:avLst/>
            </a:prstGeom>
            <a:solidFill>
              <a:srgbClr val="C3E3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91" name="Rectangle 95">
              <a:extLst>
                <a:ext uri="{FF2B5EF4-FFF2-40B4-BE49-F238E27FC236}">
                  <a16:creationId xmlns:a16="http://schemas.microsoft.com/office/drawing/2014/main" id="{0ECF3F9D-54F7-4B5E-827C-FF31A270A881}"/>
                </a:ext>
              </a:extLst>
            </p:cNvPr>
            <p:cNvSpPr>
              <a:spLocks noChangeArrowheads="1"/>
            </p:cNvSpPr>
            <p:nvPr/>
          </p:nvSpPr>
          <p:spPr bwMode="auto">
            <a:xfrm>
              <a:off x="18163" y="19488"/>
              <a:ext cx="363" cy="7248"/>
            </a:xfrm>
            <a:prstGeom prst="rect">
              <a:avLst/>
            </a:prstGeom>
            <a:solidFill>
              <a:srgbClr val="C1E3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92" name="Rectangle 96">
              <a:extLst>
                <a:ext uri="{FF2B5EF4-FFF2-40B4-BE49-F238E27FC236}">
                  <a16:creationId xmlns:a16="http://schemas.microsoft.com/office/drawing/2014/main" id="{95594B54-A182-4867-9607-9890F818B1D0}"/>
                </a:ext>
              </a:extLst>
            </p:cNvPr>
            <p:cNvSpPr>
              <a:spLocks noChangeArrowheads="1"/>
            </p:cNvSpPr>
            <p:nvPr/>
          </p:nvSpPr>
          <p:spPr bwMode="auto">
            <a:xfrm>
              <a:off x="18528" y="19488"/>
              <a:ext cx="436" cy="7248"/>
            </a:xfrm>
            <a:prstGeom prst="rect">
              <a:avLst/>
            </a:prstGeom>
            <a:solidFill>
              <a:srgbClr val="BFE2E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93" name="Rectangle 97">
              <a:extLst>
                <a:ext uri="{FF2B5EF4-FFF2-40B4-BE49-F238E27FC236}">
                  <a16:creationId xmlns:a16="http://schemas.microsoft.com/office/drawing/2014/main" id="{9B657678-0FA5-4BD9-A99B-6FEF32A67B11}"/>
                </a:ext>
              </a:extLst>
            </p:cNvPr>
            <p:cNvSpPr>
              <a:spLocks noChangeArrowheads="1"/>
            </p:cNvSpPr>
            <p:nvPr/>
          </p:nvSpPr>
          <p:spPr bwMode="auto">
            <a:xfrm>
              <a:off x="18966" y="19488"/>
              <a:ext cx="621" cy="7248"/>
            </a:xfrm>
            <a:prstGeom prst="rect">
              <a:avLst/>
            </a:prstGeom>
            <a:solidFill>
              <a:srgbClr val="BDE1E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94" name="Rectangle 98">
              <a:extLst>
                <a:ext uri="{FF2B5EF4-FFF2-40B4-BE49-F238E27FC236}">
                  <a16:creationId xmlns:a16="http://schemas.microsoft.com/office/drawing/2014/main" id="{19C22055-414F-43D2-9423-F5199B86D1D2}"/>
                </a:ext>
              </a:extLst>
            </p:cNvPr>
            <p:cNvSpPr>
              <a:spLocks noChangeArrowheads="1"/>
            </p:cNvSpPr>
            <p:nvPr/>
          </p:nvSpPr>
          <p:spPr bwMode="auto">
            <a:xfrm>
              <a:off x="19588" y="19488"/>
              <a:ext cx="236" cy="7248"/>
            </a:xfrm>
            <a:prstGeom prst="rect">
              <a:avLst/>
            </a:prstGeom>
            <a:solidFill>
              <a:srgbClr val="BBE0E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4267" name="Group 171">
              <a:extLst>
                <a:ext uri="{FF2B5EF4-FFF2-40B4-BE49-F238E27FC236}">
                  <a16:creationId xmlns:a16="http://schemas.microsoft.com/office/drawing/2014/main" id="{90CFED65-377A-41B4-B84A-7F39AA777B98}"/>
                </a:ext>
              </a:extLst>
            </p:cNvPr>
            <p:cNvGrpSpPr>
              <a:grpSpLocks/>
            </p:cNvGrpSpPr>
            <p:nvPr/>
          </p:nvGrpSpPr>
          <p:grpSpPr bwMode="auto">
            <a:xfrm>
              <a:off x="12832" y="23177"/>
              <a:ext cx="4081" cy="3415"/>
              <a:chOff x="2944" y="23271"/>
              <a:chExt cx="4081" cy="3376"/>
            </a:xfrm>
          </p:grpSpPr>
          <p:sp>
            <p:nvSpPr>
              <p:cNvPr id="4196" name="Rectangle 100">
                <a:extLst>
                  <a:ext uri="{FF2B5EF4-FFF2-40B4-BE49-F238E27FC236}">
                    <a16:creationId xmlns:a16="http://schemas.microsoft.com/office/drawing/2014/main" id="{0D784D7A-B119-4F5E-9DA4-93809E976C95}"/>
                  </a:ext>
                </a:extLst>
              </p:cNvPr>
              <p:cNvSpPr>
                <a:spLocks noChangeArrowheads="1"/>
              </p:cNvSpPr>
              <p:nvPr/>
            </p:nvSpPr>
            <p:spPr bwMode="auto">
              <a:xfrm>
                <a:off x="2944" y="23271"/>
                <a:ext cx="4081" cy="3376"/>
              </a:xfrm>
              <a:prstGeom prst="rect">
                <a:avLst/>
              </a:prstGeom>
              <a:solidFill>
                <a:srgbClr val="FFFFB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97" name="Rectangle 101">
                <a:extLst>
                  <a:ext uri="{FF2B5EF4-FFF2-40B4-BE49-F238E27FC236}">
                    <a16:creationId xmlns:a16="http://schemas.microsoft.com/office/drawing/2014/main" id="{74A1D8D5-D909-48BA-B817-C7F548FE863A}"/>
                  </a:ext>
                </a:extLst>
              </p:cNvPr>
              <p:cNvSpPr>
                <a:spLocks noChangeArrowheads="1"/>
              </p:cNvSpPr>
              <p:nvPr/>
            </p:nvSpPr>
            <p:spPr bwMode="auto">
              <a:xfrm>
                <a:off x="2944" y="23271"/>
                <a:ext cx="4081" cy="3376"/>
              </a:xfrm>
              <a:prstGeom prst="rect">
                <a:avLst/>
              </a:prstGeom>
              <a:solidFill>
                <a:srgbClr val="FFFFB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98" name="Freeform 102">
                <a:extLst>
                  <a:ext uri="{FF2B5EF4-FFF2-40B4-BE49-F238E27FC236}">
                    <a16:creationId xmlns:a16="http://schemas.microsoft.com/office/drawing/2014/main" id="{88347C86-242C-415F-93C1-5D120DBB2DDD}"/>
                  </a:ext>
                </a:extLst>
              </p:cNvPr>
              <p:cNvSpPr>
                <a:spLocks/>
              </p:cNvSpPr>
              <p:nvPr/>
            </p:nvSpPr>
            <p:spPr bwMode="auto">
              <a:xfrm>
                <a:off x="3591" y="24759"/>
                <a:ext cx="1509" cy="1348"/>
              </a:xfrm>
              <a:custGeom>
                <a:avLst/>
                <a:gdLst>
                  <a:gd name="T0" fmla="*/ 1424 w 1509"/>
                  <a:gd name="T1" fmla="*/ 927 h 1348"/>
                  <a:gd name="T2" fmla="*/ 1498 w 1509"/>
                  <a:gd name="T3" fmla="*/ 977 h 1348"/>
                  <a:gd name="T4" fmla="*/ 1459 w 1509"/>
                  <a:gd name="T5" fmla="*/ 1019 h 1348"/>
                  <a:gd name="T6" fmla="*/ 1417 w 1509"/>
                  <a:gd name="T7" fmla="*/ 1009 h 1348"/>
                  <a:gd name="T8" fmla="*/ 1417 w 1509"/>
                  <a:gd name="T9" fmla="*/ 1028 h 1348"/>
                  <a:gd name="T10" fmla="*/ 1340 w 1509"/>
                  <a:gd name="T11" fmla="*/ 1046 h 1348"/>
                  <a:gd name="T12" fmla="*/ 1252 w 1509"/>
                  <a:gd name="T13" fmla="*/ 1075 h 1348"/>
                  <a:gd name="T14" fmla="*/ 1185 w 1509"/>
                  <a:gd name="T15" fmla="*/ 1108 h 1348"/>
                  <a:gd name="T16" fmla="*/ 1185 w 1509"/>
                  <a:gd name="T17" fmla="*/ 1196 h 1348"/>
                  <a:gd name="T18" fmla="*/ 1118 w 1509"/>
                  <a:gd name="T19" fmla="*/ 1261 h 1348"/>
                  <a:gd name="T20" fmla="*/ 989 w 1509"/>
                  <a:gd name="T21" fmla="*/ 1320 h 1348"/>
                  <a:gd name="T22" fmla="*/ 865 w 1509"/>
                  <a:gd name="T23" fmla="*/ 1294 h 1348"/>
                  <a:gd name="T24" fmla="*/ 840 w 1509"/>
                  <a:gd name="T25" fmla="*/ 1231 h 1348"/>
                  <a:gd name="T26" fmla="*/ 778 w 1509"/>
                  <a:gd name="T27" fmla="*/ 1162 h 1348"/>
                  <a:gd name="T28" fmla="*/ 752 w 1509"/>
                  <a:gd name="T29" fmla="*/ 1057 h 1348"/>
                  <a:gd name="T30" fmla="*/ 693 w 1509"/>
                  <a:gd name="T31" fmla="*/ 1038 h 1348"/>
                  <a:gd name="T32" fmla="*/ 671 w 1509"/>
                  <a:gd name="T33" fmla="*/ 1141 h 1348"/>
                  <a:gd name="T34" fmla="*/ 581 w 1509"/>
                  <a:gd name="T35" fmla="*/ 1177 h 1348"/>
                  <a:gd name="T36" fmla="*/ 569 w 1509"/>
                  <a:gd name="T37" fmla="*/ 1103 h 1348"/>
                  <a:gd name="T38" fmla="*/ 559 w 1509"/>
                  <a:gd name="T39" fmla="*/ 1034 h 1348"/>
                  <a:gd name="T40" fmla="*/ 500 w 1509"/>
                  <a:gd name="T41" fmla="*/ 986 h 1348"/>
                  <a:gd name="T42" fmla="*/ 400 w 1509"/>
                  <a:gd name="T43" fmla="*/ 931 h 1348"/>
                  <a:gd name="T44" fmla="*/ 367 w 1509"/>
                  <a:gd name="T45" fmla="*/ 816 h 1348"/>
                  <a:gd name="T46" fmla="*/ 330 w 1509"/>
                  <a:gd name="T47" fmla="*/ 715 h 1348"/>
                  <a:gd name="T48" fmla="*/ 285 w 1509"/>
                  <a:gd name="T49" fmla="*/ 625 h 1348"/>
                  <a:gd name="T50" fmla="*/ 244 w 1509"/>
                  <a:gd name="T51" fmla="*/ 580 h 1348"/>
                  <a:gd name="T52" fmla="*/ 149 w 1509"/>
                  <a:gd name="T53" fmla="*/ 560 h 1348"/>
                  <a:gd name="T54" fmla="*/ 83 w 1509"/>
                  <a:gd name="T55" fmla="*/ 564 h 1348"/>
                  <a:gd name="T56" fmla="*/ 96 w 1509"/>
                  <a:gd name="T57" fmla="*/ 474 h 1348"/>
                  <a:gd name="T58" fmla="*/ 71 w 1509"/>
                  <a:gd name="T59" fmla="*/ 359 h 1348"/>
                  <a:gd name="T60" fmla="*/ 9 w 1509"/>
                  <a:gd name="T61" fmla="*/ 277 h 1348"/>
                  <a:gd name="T62" fmla="*/ 49 w 1509"/>
                  <a:gd name="T63" fmla="*/ 186 h 1348"/>
                  <a:gd name="T64" fmla="*/ 59 w 1509"/>
                  <a:gd name="T65" fmla="*/ 121 h 1348"/>
                  <a:gd name="T66" fmla="*/ 170 w 1509"/>
                  <a:gd name="T67" fmla="*/ 72 h 1348"/>
                  <a:gd name="T68" fmla="*/ 268 w 1509"/>
                  <a:gd name="T69" fmla="*/ 19 h 1348"/>
                  <a:gd name="T70" fmla="*/ 381 w 1509"/>
                  <a:gd name="T71" fmla="*/ 25 h 1348"/>
                  <a:gd name="T72" fmla="*/ 407 w 1509"/>
                  <a:gd name="T73" fmla="*/ 98 h 1348"/>
                  <a:gd name="T74" fmla="*/ 390 w 1509"/>
                  <a:gd name="T75" fmla="*/ 145 h 1348"/>
                  <a:gd name="T76" fmla="*/ 381 w 1509"/>
                  <a:gd name="T77" fmla="*/ 209 h 1348"/>
                  <a:gd name="T78" fmla="*/ 452 w 1509"/>
                  <a:gd name="T79" fmla="*/ 299 h 1348"/>
                  <a:gd name="T80" fmla="*/ 562 w 1509"/>
                  <a:gd name="T81" fmla="*/ 346 h 1348"/>
                  <a:gd name="T82" fmla="*/ 656 w 1509"/>
                  <a:gd name="T83" fmla="*/ 346 h 1348"/>
                  <a:gd name="T84" fmla="*/ 695 w 1509"/>
                  <a:gd name="T85" fmla="*/ 424 h 1348"/>
                  <a:gd name="T86" fmla="*/ 745 w 1509"/>
                  <a:gd name="T87" fmla="*/ 508 h 1348"/>
                  <a:gd name="T88" fmla="*/ 748 w 1509"/>
                  <a:gd name="T89" fmla="*/ 588 h 1348"/>
                  <a:gd name="T90" fmla="*/ 847 w 1509"/>
                  <a:gd name="T91" fmla="*/ 629 h 1348"/>
                  <a:gd name="T92" fmla="*/ 893 w 1509"/>
                  <a:gd name="T93" fmla="*/ 536 h 1348"/>
                  <a:gd name="T94" fmla="*/ 850 w 1509"/>
                  <a:gd name="T95" fmla="*/ 458 h 1348"/>
                  <a:gd name="T96" fmla="*/ 844 w 1509"/>
                  <a:gd name="T97" fmla="*/ 362 h 1348"/>
                  <a:gd name="T98" fmla="*/ 933 w 1509"/>
                  <a:gd name="T99" fmla="*/ 288 h 1348"/>
                  <a:gd name="T100" fmla="*/ 900 w 1509"/>
                  <a:gd name="T101" fmla="*/ 317 h 1348"/>
                  <a:gd name="T102" fmla="*/ 908 w 1509"/>
                  <a:gd name="T103" fmla="*/ 341 h 1348"/>
                  <a:gd name="T104" fmla="*/ 959 w 1509"/>
                  <a:gd name="T105" fmla="*/ 381 h 1348"/>
                  <a:gd name="T106" fmla="*/ 1010 w 1509"/>
                  <a:gd name="T107" fmla="*/ 446 h 1348"/>
                  <a:gd name="T108" fmla="*/ 1093 w 1509"/>
                  <a:gd name="T109" fmla="*/ 405 h 1348"/>
                  <a:gd name="T110" fmla="*/ 1159 w 1509"/>
                  <a:gd name="T111" fmla="*/ 384 h 1348"/>
                  <a:gd name="T112" fmla="*/ 1284 w 1509"/>
                  <a:gd name="T113" fmla="*/ 358 h 1348"/>
                  <a:gd name="T114" fmla="*/ 1163 w 1509"/>
                  <a:gd name="T115" fmla="*/ 446 h 1348"/>
                  <a:gd name="T116" fmla="*/ 1055 w 1509"/>
                  <a:gd name="T117" fmla="*/ 443 h 1348"/>
                  <a:gd name="T118" fmla="*/ 1041 w 1509"/>
                  <a:gd name="T119" fmla="*/ 603 h 1348"/>
                  <a:gd name="T120" fmla="*/ 1109 w 1509"/>
                  <a:gd name="T121" fmla="*/ 676 h 1348"/>
                  <a:gd name="T122" fmla="*/ 1151 w 1509"/>
                  <a:gd name="T123" fmla="*/ 730 h 1348"/>
                  <a:gd name="T124" fmla="*/ 1228 w 1509"/>
                  <a:gd name="T125" fmla="*/ 804 h 1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09" h="1348">
                    <a:moveTo>
                      <a:pt x="1296" y="881"/>
                    </a:moveTo>
                    <a:lnTo>
                      <a:pt x="1296" y="882"/>
                    </a:lnTo>
                    <a:lnTo>
                      <a:pt x="1298" y="882"/>
                    </a:lnTo>
                    <a:lnTo>
                      <a:pt x="1299" y="882"/>
                    </a:lnTo>
                    <a:lnTo>
                      <a:pt x="1300" y="884"/>
                    </a:lnTo>
                    <a:lnTo>
                      <a:pt x="1302" y="884"/>
                    </a:lnTo>
                    <a:lnTo>
                      <a:pt x="1303" y="884"/>
                    </a:lnTo>
                    <a:lnTo>
                      <a:pt x="1305" y="884"/>
                    </a:lnTo>
                    <a:lnTo>
                      <a:pt x="1306" y="884"/>
                    </a:lnTo>
                    <a:lnTo>
                      <a:pt x="1306" y="885"/>
                    </a:lnTo>
                    <a:lnTo>
                      <a:pt x="1307" y="887"/>
                    </a:lnTo>
                    <a:lnTo>
                      <a:pt x="1309" y="888"/>
                    </a:lnTo>
                    <a:lnTo>
                      <a:pt x="1309" y="889"/>
                    </a:lnTo>
                    <a:lnTo>
                      <a:pt x="1310" y="889"/>
                    </a:lnTo>
                    <a:lnTo>
                      <a:pt x="1311" y="891"/>
                    </a:lnTo>
                    <a:lnTo>
                      <a:pt x="1311" y="892"/>
                    </a:lnTo>
                    <a:lnTo>
                      <a:pt x="1313" y="894"/>
                    </a:lnTo>
                    <a:lnTo>
                      <a:pt x="1313" y="895"/>
                    </a:lnTo>
                    <a:lnTo>
                      <a:pt x="1314" y="895"/>
                    </a:lnTo>
                    <a:lnTo>
                      <a:pt x="1314" y="896"/>
                    </a:lnTo>
                    <a:lnTo>
                      <a:pt x="1316" y="896"/>
                    </a:lnTo>
                    <a:lnTo>
                      <a:pt x="1316" y="898"/>
                    </a:lnTo>
                    <a:lnTo>
                      <a:pt x="1317" y="899"/>
                    </a:lnTo>
                    <a:lnTo>
                      <a:pt x="1317" y="900"/>
                    </a:lnTo>
                    <a:lnTo>
                      <a:pt x="1318" y="902"/>
                    </a:lnTo>
                    <a:lnTo>
                      <a:pt x="1318" y="903"/>
                    </a:lnTo>
                    <a:lnTo>
                      <a:pt x="1317" y="903"/>
                    </a:lnTo>
                    <a:lnTo>
                      <a:pt x="1316" y="903"/>
                    </a:lnTo>
                    <a:lnTo>
                      <a:pt x="1317" y="905"/>
                    </a:lnTo>
                    <a:lnTo>
                      <a:pt x="1317" y="906"/>
                    </a:lnTo>
                    <a:lnTo>
                      <a:pt x="1318" y="907"/>
                    </a:lnTo>
                    <a:lnTo>
                      <a:pt x="1318" y="909"/>
                    </a:lnTo>
                    <a:lnTo>
                      <a:pt x="1320" y="909"/>
                    </a:lnTo>
                    <a:lnTo>
                      <a:pt x="1320" y="910"/>
                    </a:lnTo>
                    <a:lnTo>
                      <a:pt x="1320" y="911"/>
                    </a:lnTo>
                    <a:lnTo>
                      <a:pt x="1321" y="913"/>
                    </a:lnTo>
                    <a:lnTo>
                      <a:pt x="1321" y="914"/>
                    </a:lnTo>
                    <a:lnTo>
                      <a:pt x="1322" y="916"/>
                    </a:lnTo>
                    <a:lnTo>
                      <a:pt x="1322" y="917"/>
                    </a:lnTo>
                    <a:lnTo>
                      <a:pt x="1324" y="918"/>
                    </a:lnTo>
                    <a:lnTo>
                      <a:pt x="1324" y="920"/>
                    </a:lnTo>
                    <a:lnTo>
                      <a:pt x="1325" y="920"/>
                    </a:lnTo>
                    <a:lnTo>
                      <a:pt x="1325" y="921"/>
                    </a:lnTo>
                    <a:lnTo>
                      <a:pt x="1326" y="922"/>
                    </a:lnTo>
                    <a:lnTo>
                      <a:pt x="1328" y="924"/>
                    </a:lnTo>
                    <a:lnTo>
                      <a:pt x="1329" y="924"/>
                    </a:lnTo>
                    <a:lnTo>
                      <a:pt x="1331" y="925"/>
                    </a:lnTo>
                    <a:lnTo>
                      <a:pt x="1332" y="927"/>
                    </a:lnTo>
                    <a:lnTo>
                      <a:pt x="1333" y="927"/>
                    </a:lnTo>
                    <a:lnTo>
                      <a:pt x="1335" y="927"/>
                    </a:lnTo>
                    <a:lnTo>
                      <a:pt x="1336" y="927"/>
                    </a:lnTo>
                    <a:lnTo>
                      <a:pt x="1337" y="927"/>
                    </a:lnTo>
                    <a:lnTo>
                      <a:pt x="1339" y="927"/>
                    </a:lnTo>
                    <a:lnTo>
                      <a:pt x="1340" y="928"/>
                    </a:lnTo>
                    <a:lnTo>
                      <a:pt x="1342" y="928"/>
                    </a:lnTo>
                    <a:lnTo>
                      <a:pt x="1343" y="928"/>
                    </a:lnTo>
                    <a:lnTo>
                      <a:pt x="1344" y="929"/>
                    </a:lnTo>
                    <a:lnTo>
                      <a:pt x="1346" y="929"/>
                    </a:lnTo>
                    <a:lnTo>
                      <a:pt x="1348" y="929"/>
                    </a:lnTo>
                    <a:lnTo>
                      <a:pt x="1351" y="929"/>
                    </a:lnTo>
                    <a:lnTo>
                      <a:pt x="1354" y="929"/>
                    </a:lnTo>
                    <a:lnTo>
                      <a:pt x="1358" y="929"/>
                    </a:lnTo>
                    <a:lnTo>
                      <a:pt x="1362" y="931"/>
                    </a:lnTo>
                    <a:lnTo>
                      <a:pt x="1368" y="931"/>
                    </a:lnTo>
                    <a:lnTo>
                      <a:pt x="1370" y="931"/>
                    </a:lnTo>
                    <a:lnTo>
                      <a:pt x="1373" y="931"/>
                    </a:lnTo>
                    <a:lnTo>
                      <a:pt x="1374" y="931"/>
                    </a:lnTo>
                    <a:lnTo>
                      <a:pt x="1376" y="931"/>
                    </a:lnTo>
                    <a:lnTo>
                      <a:pt x="1377" y="931"/>
                    </a:lnTo>
                    <a:lnTo>
                      <a:pt x="1380" y="932"/>
                    </a:lnTo>
                    <a:lnTo>
                      <a:pt x="1381" y="932"/>
                    </a:lnTo>
                    <a:lnTo>
                      <a:pt x="1383" y="932"/>
                    </a:lnTo>
                    <a:lnTo>
                      <a:pt x="1384" y="932"/>
                    </a:lnTo>
                    <a:lnTo>
                      <a:pt x="1385" y="932"/>
                    </a:lnTo>
                    <a:lnTo>
                      <a:pt x="1387" y="933"/>
                    </a:lnTo>
                    <a:lnTo>
                      <a:pt x="1388" y="933"/>
                    </a:lnTo>
                    <a:lnTo>
                      <a:pt x="1390" y="933"/>
                    </a:lnTo>
                    <a:lnTo>
                      <a:pt x="1392" y="932"/>
                    </a:lnTo>
                    <a:lnTo>
                      <a:pt x="1394" y="932"/>
                    </a:lnTo>
                    <a:lnTo>
                      <a:pt x="1395" y="931"/>
                    </a:lnTo>
                    <a:lnTo>
                      <a:pt x="1396" y="931"/>
                    </a:lnTo>
                    <a:lnTo>
                      <a:pt x="1398" y="931"/>
                    </a:lnTo>
                    <a:lnTo>
                      <a:pt x="1398" y="929"/>
                    </a:lnTo>
                    <a:lnTo>
                      <a:pt x="1399" y="929"/>
                    </a:lnTo>
                    <a:lnTo>
                      <a:pt x="1400" y="928"/>
                    </a:lnTo>
                    <a:lnTo>
                      <a:pt x="1400" y="927"/>
                    </a:lnTo>
                    <a:lnTo>
                      <a:pt x="1402" y="927"/>
                    </a:lnTo>
                    <a:lnTo>
                      <a:pt x="1402" y="925"/>
                    </a:lnTo>
                    <a:lnTo>
                      <a:pt x="1403" y="924"/>
                    </a:lnTo>
                    <a:lnTo>
                      <a:pt x="1405" y="924"/>
                    </a:lnTo>
                    <a:lnTo>
                      <a:pt x="1405" y="922"/>
                    </a:lnTo>
                    <a:lnTo>
                      <a:pt x="1406" y="922"/>
                    </a:lnTo>
                    <a:lnTo>
                      <a:pt x="1407" y="922"/>
                    </a:lnTo>
                    <a:lnTo>
                      <a:pt x="1409" y="922"/>
                    </a:lnTo>
                    <a:lnTo>
                      <a:pt x="1410" y="921"/>
                    </a:lnTo>
                    <a:lnTo>
                      <a:pt x="1411" y="921"/>
                    </a:lnTo>
                    <a:lnTo>
                      <a:pt x="1413" y="921"/>
                    </a:lnTo>
                    <a:lnTo>
                      <a:pt x="1414" y="921"/>
                    </a:lnTo>
                    <a:lnTo>
                      <a:pt x="1416" y="921"/>
                    </a:lnTo>
                    <a:lnTo>
                      <a:pt x="1417" y="921"/>
                    </a:lnTo>
                    <a:lnTo>
                      <a:pt x="1418" y="921"/>
                    </a:lnTo>
                    <a:lnTo>
                      <a:pt x="1420" y="921"/>
                    </a:lnTo>
                    <a:lnTo>
                      <a:pt x="1421" y="922"/>
                    </a:lnTo>
                    <a:lnTo>
                      <a:pt x="1422" y="922"/>
                    </a:lnTo>
                    <a:lnTo>
                      <a:pt x="1422" y="924"/>
                    </a:lnTo>
                    <a:lnTo>
                      <a:pt x="1422" y="925"/>
                    </a:lnTo>
                    <a:lnTo>
                      <a:pt x="1422" y="927"/>
                    </a:lnTo>
                    <a:lnTo>
                      <a:pt x="1424" y="927"/>
                    </a:lnTo>
                    <a:lnTo>
                      <a:pt x="1424" y="928"/>
                    </a:lnTo>
                    <a:lnTo>
                      <a:pt x="1424" y="929"/>
                    </a:lnTo>
                    <a:lnTo>
                      <a:pt x="1424" y="931"/>
                    </a:lnTo>
                    <a:lnTo>
                      <a:pt x="1425" y="931"/>
                    </a:lnTo>
                    <a:lnTo>
                      <a:pt x="1427" y="931"/>
                    </a:lnTo>
                    <a:lnTo>
                      <a:pt x="1428" y="931"/>
                    </a:lnTo>
                    <a:lnTo>
                      <a:pt x="1429" y="931"/>
                    </a:lnTo>
                    <a:lnTo>
                      <a:pt x="1431" y="931"/>
                    </a:lnTo>
                    <a:lnTo>
                      <a:pt x="1431" y="929"/>
                    </a:lnTo>
                    <a:lnTo>
                      <a:pt x="1432" y="929"/>
                    </a:lnTo>
                    <a:lnTo>
                      <a:pt x="1432" y="928"/>
                    </a:lnTo>
                    <a:lnTo>
                      <a:pt x="1433" y="927"/>
                    </a:lnTo>
                    <a:lnTo>
                      <a:pt x="1433" y="925"/>
                    </a:lnTo>
                    <a:lnTo>
                      <a:pt x="1433" y="924"/>
                    </a:lnTo>
                    <a:lnTo>
                      <a:pt x="1435" y="924"/>
                    </a:lnTo>
                    <a:lnTo>
                      <a:pt x="1436" y="924"/>
                    </a:lnTo>
                    <a:lnTo>
                      <a:pt x="1436" y="925"/>
                    </a:lnTo>
                    <a:lnTo>
                      <a:pt x="1437" y="927"/>
                    </a:lnTo>
                    <a:lnTo>
                      <a:pt x="1437" y="928"/>
                    </a:lnTo>
                    <a:lnTo>
                      <a:pt x="1439" y="928"/>
                    </a:lnTo>
                    <a:lnTo>
                      <a:pt x="1440" y="928"/>
                    </a:lnTo>
                    <a:lnTo>
                      <a:pt x="1442" y="927"/>
                    </a:lnTo>
                    <a:lnTo>
                      <a:pt x="1443" y="927"/>
                    </a:lnTo>
                    <a:lnTo>
                      <a:pt x="1444" y="927"/>
                    </a:lnTo>
                    <a:lnTo>
                      <a:pt x="1446" y="927"/>
                    </a:lnTo>
                    <a:lnTo>
                      <a:pt x="1446" y="925"/>
                    </a:lnTo>
                    <a:lnTo>
                      <a:pt x="1447" y="925"/>
                    </a:lnTo>
                    <a:lnTo>
                      <a:pt x="1448" y="924"/>
                    </a:lnTo>
                    <a:lnTo>
                      <a:pt x="1448" y="925"/>
                    </a:lnTo>
                    <a:lnTo>
                      <a:pt x="1448" y="927"/>
                    </a:lnTo>
                    <a:lnTo>
                      <a:pt x="1450" y="925"/>
                    </a:lnTo>
                    <a:lnTo>
                      <a:pt x="1451" y="925"/>
                    </a:lnTo>
                    <a:lnTo>
                      <a:pt x="1451" y="927"/>
                    </a:lnTo>
                    <a:lnTo>
                      <a:pt x="1450" y="927"/>
                    </a:lnTo>
                    <a:lnTo>
                      <a:pt x="1451" y="927"/>
                    </a:lnTo>
                    <a:lnTo>
                      <a:pt x="1453" y="925"/>
                    </a:lnTo>
                    <a:lnTo>
                      <a:pt x="1454" y="927"/>
                    </a:lnTo>
                    <a:lnTo>
                      <a:pt x="1455" y="927"/>
                    </a:lnTo>
                    <a:lnTo>
                      <a:pt x="1454" y="927"/>
                    </a:lnTo>
                    <a:lnTo>
                      <a:pt x="1454" y="928"/>
                    </a:lnTo>
                    <a:lnTo>
                      <a:pt x="1454" y="929"/>
                    </a:lnTo>
                    <a:lnTo>
                      <a:pt x="1454" y="928"/>
                    </a:lnTo>
                    <a:lnTo>
                      <a:pt x="1455" y="928"/>
                    </a:lnTo>
                    <a:lnTo>
                      <a:pt x="1457" y="928"/>
                    </a:lnTo>
                    <a:lnTo>
                      <a:pt x="1458" y="928"/>
                    </a:lnTo>
                    <a:lnTo>
                      <a:pt x="1458" y="929"/>
                    </a:lnTo>
                    <a:lnTo>
                      <a:pt x="1459" y="929"/>
                    </a:lnTo>
                    <a:lnTo>
                      <a:pt x="1459" y="931"/>
                    </a:lnTo>
                    <a:lnTo>
                      <a:pt x="1461" y="931"/>
                    </a:lnTo>
                    <a:lnTo>
                      <a:pt x="1461" y="932"/>
                    </a:lnTo>
                    <a:lnTo>
                      <a:pt x="1462" y="932"/>
                    </a:lnTo>
                    <a:lnTo>
                      <a:pt x="1462" y="933"/>
                    </a:lnTo>
                    <a:lnTo>
                      <a:pt x="1462" y="935"/>
                    </a:lnTo>
                    <a:lnTo>
                      <a:pt x="1464" y="936"/>
                    </a:lnTo>
                    <a:lnTo>
                      <a:pt x="1465" y="936"/>
                    </a:lnTo>
                    <a:lnTo>
                      <a:pt x="1465" y="938"/>
                    </a:lnTo>
                    <a:lnTo>
                      <a:pt x="1465" y="939"/>
                    </a:lnTo>
                    <a:lnTo>
                      <a:pt x="1466" y="939"/>
                    </a:lnTo>
                    <a:lnTo>
                      <a:pt x="1466" y="940"/>
                    </a:lnTo>
                    <a:lnTo>
                      <a:pt x="1465" y="940"/>
                    </a:lnTo>
                    <a:lnTo>
                      <a:pt x="1465" y="942"/>
                    </a:lnTo>
                    <a:lnTo>
                      <a:pt x="1466" y="942"/>
                    </a:lnTo>
                    <a:lnTo>
                      <a:pt x="1466" y="943"/>
                    </a:lnTo>
                    <a:lnTo>
                      <a:pt x="1466" y="944"/>
                    </a:lnTo>
                    <a:lnTo>
                      <a:pt x="1468" y="944"/>
                    </a:lnTo>
                    <a:lnTo>
                      <a:pt x="1468" y="946"/>
                    </a:lnTo>
                    <a:lnTo>
                      <a:pt x="1469" y="947"/>
                    </a:lnTo>
                    <a:lnTo>
                      <a:pt x="1469" y="949"/>
                    </a:lnTo>
                    <a:lnTo>
                      <a:pt x="1469" y="950"/>
                    </a:lnTo>
                    <a:lnTo>
                      <a:pt x="1469" y="951"/>
                    </a:lnTo>
                    <a:lnTo>
                      <a:pt x="1469" y="953"/>
                    </a:lnTo>
                    <a:lnTo>
                      <a:pt x="1469" y="954"/>
                    </a:lnTo>
                    <a:lnTo>
                      <a:pt x="1470" y="954"/>
                    </a:lnTo>
                    <a:lnTo>
                      <a:pt x="1470" y="955"/>
                    </a:lnTo>
                    <a:lnTo>
                      <a:pt x="1472" y="955"/>
                    </a:lnTo>
                    <a:lnTo>
                      <a:pt x="1472" y="957"/>
                    </a:lnTo>
                    <a:lnTo>
                      <a:pt x="1473" y="958"/>
                    </a:lnTo>
                    <a:lnTo>
                      <a:pt x="1473" y="960"/>
                    </a:lnTo>
                    <a:lnTo>
                      <a:pt x="1474" y="961"/>
                    </a:lnTo>
                    <a:lnTo>
                      <a:pt x="1474" y="962"/>
                    </a:lnTo>
                    <a:lnTo>
                      <a:pt x="1474" y="964"/>
                    </a:lnTo>
                    <a:lnTo>
                      <a:pt x="1476" y="964"/>
                    </a:lnTo>
                    <a:lnTo>
                      <a:pt x="1476" y="965"/>
                    </a:lnTo>
                    <a:lnTo>
                      <a:pt x="1477" y="966"/>
                    </a:lnTo>
                    <a:lnTo>
                      <a:pt x="1477" y="968"/>
                    </a:lnTo>
                    <a:lnTo>
                      <a:pt x="1479" y="968"/>
                    </a:lnTo>
                    <a:lnTo>
                      <a:pt x="1479" y="969"/>
                    </a:lnTo>
                    <a:lnTo>
                      <a:pt x="1480" y="971"/>
                    </a:lnTo>
                    <a:lnTo>
                      <a:pt x="1481" y="971"/>
                    </a:lnTo>
                    <a:lnTo>
                      <a:pt x="1481" y="972"/>
                    </a:lnTo>
                    <a:lnTo>
                      <a:pt x="1483" y="972"/>
                    </a:lnTo>
                    <a:lnTo>
                      <a:pt x="1484" y="972"/>
                    </a:lnTo>
                    <a:lnTo>
                      <a:pt x="1484" y="973"/>
                    </a:lnTo>
                    <a:lnTo>
                      <a:pt x="1485" y="973"/>
                    </a:lnTo>
                    <a:lnTo>
                      <a:pt x="1487" y="973"/>
                    </a:lnTo>
                    <a:lnTo>
                      <a:pt x="1487" y="975"/>
                    </a:lnTo>
                    <a:lnTo>
                      <a:pt x="1488" y="975"/>
                    </a:lnTo>
                    <a:lnTo>
                      <a:pt x="1488" y="976"/>
                    </a:lnTo>
                    <a:lnTo>
                      <a:pt x="1490" y="976"/>
                    </a:lnTo>
                    <a:lnTo>
                      <a:pt x="1491" y="976"/>
                    </a:lnTo>
                    <a:lnTo>
                      <a:pt x="1492" y="976"/>
                    </a:lnTo>
                    <a:lnTo>
                      <a:pt x="1494" y="976"/>
                    </a:lnTo>
                    <a:lnTo>
                      <a:pt x="1494" y="977"/>
                    </a:lnTo>
                    <a:lnTo>
                      <a:pt x="1495" y="977"/>
                    </a:lnTo>
                    <a:lnTo>
                      <a:pt x="1496" y="977"/>
                    </a:lnTo>
                    <a:lnTo>
                      <a:pt x="1496" y="976"/>
                    </a:lnTo>
                    <a:lnTo>
                      <a:pt x="1496" y="977"/>
                    </a:lnTo>
                    <a:lnTo>
                      <a:pt x="1498" y="977"/>
                    </a:lnTo>
                    <a:lnTo>
                      <a:pt x="1499" y="977"/>
                    </a:lnTo>
                    <a:lnTo>
                      <a:pt x="1499" y="979"/>
                    </a:lnTo>
                    <a:lnTo>
                      <a:pt x="1501" y="980"/>
                    </a:lnTo>
                    <a:lnTo>
                      <a:pt x="1502" y="980"/>
                    </a:lnTo>
                    <a:lnTo>
                      <a:pt x="1502" y="979"/>
                    </a:lnTo>
                    <a:lnTo>
                      <a:pt x="1502" y="980"/>
                    </a:lnTo>
                    <a:lnTo>
                      <a:pt x="1503" y="980"/>
                    </a:lnTo>
                    <a:lnTo>
                      <a:pt x="1503" y="982"/>
                    </a:lnTo>
                    <a:lnTo>
                      <a:pt x="1505" y="982"/>
                    </a:lnTo>
                    <a:lnTo>
                      <a:pt x="1506" y="982"/>
                    </a:lnTo>
                    <a:lnTo>
                      <a:pt x="1505" y="982"/>
                    </a:lnTo>
                    <a:lnTo>
                      <a:pt x="1505" y="983"/>
                    </a:lnTo>
                    <a:lnTo>
                      <a:pt x="1506" y="983"/>
                    </a:lnTo>
                    <a:lnTo>
                      <a:pt x="1506" y="984"/>
                    </a:lnTo>
                    <a:lnTo>
                      <a:pt x="1506" y="983"/>
                    </a:lnTo>
                    <a:lnTo>
                      <a:pt x="1507" y="983"/>
                    </a:lnTo>
                    <a:lnTo>
                      <a:pt x="1509" y="983"/>
                    </a:lnTo>
                    <a:lnTo>
                      <a:pt x="1507" y="983"/>
                    </a:lnTo>
                    <a:lnTo>
                      <a:pt x="1507" y="984"/>
                    </a:lnTo>
                    <a:lnTo>
                      <a:pt x="1506" y="984"/>
                    </a:lnTo>
                    <a:lnTo>
                      <a:pt x="1505" y="984"/>
                    </a:lnTo>
                    <a:lnTo>
                      <a:pt x="1505" y="983"/>
                    </a:lnTo>
                    <a:lnTo>
                      <a:pt x="1503" y="983"/>
                    </a:lnTo>
                    <a:lnTo>
                      <a:pt x="1503" y="984"/>
                    </a:lnTo>
                    <a:lnTo>
                      <a:pt x="1502" y="984"/>
                    </a:lnTo>
                    <a:lnTo>
                      <a:pt x="1501" y="984"/>
                    </a:lnTo>
                    <a:lnTo>
                      <a:pt x="1502" y="984"/>
                    </a:lnTo>
                    <a:lnTo>
                      <a:pt x="1502" y="986"/>
                    </a:lnTo>
                    <a:lnTo>
                      <a:pt x="1502" y="987"/>
                    </a:lnTo>
                    <a:lnTo>
                      <a:pt x="1503" y="987"/>
                    </a:lnTo>
                    <a:lnTo>
                      <a:pt x="1502" y="987"/>
                    </a:lnTo>
                    <a:lnTo>
                      <a:pt x="1501" y="987"/>
                    </a:lnTo>
                    <a:lnTo>
                      <a:pt x="1499" y="989"/>
                    </a:lnTo>
                    <a:lnTo>
                      <a:pt x="1501" y="989"/>
                    </a:lnTo>
                    <a:lnTo>
                      <a:pt x="1502" y="989"/>
                    </a:lnTo>
                    <a:lnTo>
                      <a:pt x="1502" y="990"/>
                    </a:lnTo>
                    <a:lnTo>
                      <a:pt x="1502" y="989"/>
                    </a:lnTo>
                    <a:lnTo>
                      <a:pt x="1501" y="989"/>
                    </a:lnTo>
                    <a:lnTo>
                      <a:pt x="1499" y="989"/>
                    </a:lnTo>
                    <a:lnTo>
                      <a:pt x="1499" y="990"/>
                    </a:lnTo>
                    <a:lnTo>
                      <a:pt x="1498" y="990"/>
                    </a:lnTo>
                    <a:lnTo>
                      <a:pt x="1498" y="991"/>
                    </a:lnTo>
                    <a:lnTo>
                      <a:pt x="1498" y="993"/>
                    </a:lnTo>
                    <a:lnTo>
                      <a:pt x="1498" y="994"/>
                    </a:lnTo>
                    <a:lnTo>
                      <a:pt x="1496" y="994"/>
                    </a:lnTo>
                    <a:lnTo>
                      <a:pt x="1496" y="993"/>
                    </a:lnTo>
                    <a:lnTo>
                      <a:pt x="1496" y="994"/>
                    </a:lnTo>
                    <a:lnTo>
                      <a:pt x="1495" y="994"/>
                    </a:lnTo>
                    <a:lnTo>
                      <a:pt x="1494" y="994"/>
                    </a:lnTo>
                    <a:lnTo>
                      <a:pt x="1492" y="994"/>
                    </a:lnTo>
                    <a:lnTo>
                      <a:pt x="1492" y="995"/>
                    </a:lnTo>
                    <a:lnTo>
                      <a:pt x="1492" y="997"/>
                    </a:lnTo>
                    <a:lnTo>
                      <a:pt x="1491" y="997"/>
                    </a:lnTo>
                    <a:lnTo>
                      <a:pt x="1490" y="997"/>
                    </a:lnTo>
                    <a:lnTo>
                      <a:pt x="1488" y="998"/>
                    </a:lnTo>
                    <a:lnTo>
                      <a:pt x="1490" y="998"/>
                    </a:lnTo>
                    <a:lnTo>
                      <a:pt x="1488" y="998"/>
                    </a:lnTo>
                    <a:lnTo>
                      <a:pt x="1487" y="1000"/>
                    </a:lnTo>
                    <a:lnTo>
                      <a:pt x="1485" y="1000"/>
                    </a:lnTo>
                    <a:lnTo>
                      <a:pt x="1484" y="1000"/>
                    </a:lnTo>
                    <a:lnTo>
                      <a:pt x="1483" y="1000"/>
                    </a:lnTo>
                    <a:lnTo>
                      <a:pt x="1483" y="1001"/>
                    </a:lnTo>
                    <a:lnTo>
                      <a:pt x="1483" y="1002"/>
                    </a:lnTo>
                    <a:lnTo>
                      <a:pt x="1484" y="1002"/>
                    </a:lnTo>
                    <a:lnTo>
                      <a:pt x="1483" y="1002"/>
                    </a:lnTo>
                    <a:lnTo>
                      <a:pt x="1481" y="1002"/>
                    </a:lnTo>
                    <a:lnTo>
                      <a:pt x="1481" y="1004"/>
                    </a:lnTo>
                    <a:lnTo>
                      <a:pt x="1480" y="1004"/>
                    </a:lnTo>
                    <a:lnTo>
                      <a:pt x="1479" y="1004"/>
                    </a:lnTo>
                    <a:lnTo>
                      <a:pt x="1479" y="1005"/>
                    </a:lnTo>
                    <a:lnTo>
                      <a:pt x="1480" y="1005"/>
                    </a:lnTo>
                    <a:lnTo>
                      <a:pt x="1481" y="1005"/>
                    </a:lnTo>
                    <a:lnTo>
                      <a:pt x="1480" y="1005"/>
                    </a:lnTo>
                    <a:lnTo>
                      <a:pt x="1481" y="1005"/>
                    </a:lnTo>
                    <a:lnTo>
                      <a:pt x="1480" y="1005"/>
                    </a:lnTo>
                    <a:lnTo>
                      <a:pt x="1480" y="1006"/>
                    </a:lnTo>
                    <a:lnTo>
                      <a:pt x="1479" y="1006"/>
                    </a:lnTo>
                    <a:lnTo>
                      <a:pt x="1477" y="1006"/>
                    </a:lnTo>
                    <a:lnTo>
                      <a:pt x="1477" y="1008"/>
                    </a:lnTo>
                    <a:lnTo>
                      <a:pt x="1476" y="1008"/>
                    </a:lnTo>
                    <a:lnTo>
                      <a:pt x="1477" y="1008"/>
                    </a:lnTo>
                    <a:lnTo>
                      <a:pt x="1477" y="1009"/>
                    </a:lnTo>
                    <a:lnTo>
                      <a:pt x="1479" y="1009"/>
                    </a:lnTo>
                    <a:lnTo>
                      <a:pt x="1480" y="1011"/>
                    </a:lnTo>
                    <a:lnTo>
                      <a:pt x="1480" y="1012"/>
                    </a:lnTo>
                    <a:lnTo>
                      <a:pt x="1479" y="1012"/>
                    </a:lnTo>
                    <a:lnTo>
                      <a:pt x="1477" y="1012"/>
                    </a:lnTo>
                    <a:lnTo>
                      <a:pt x="1476" y="1012"/>
                    </a:lnTo>
                    <a:lnTo>
                      <a:pt x="1474" y="1012"/>
                    </a:lnTo>
                    <a:lnTo>
                      <a:pt x="1474" y="1013"/>
                    </a:lnTo>
                    <a:lnTo>
                      <a:pt x="1476" y="1013"/>
                    </a:lnTo>
                    <a:lnTo>
                      <a:pt x="1474" y="1013"/>
                    </a:lnTo>
                    <a:lnTo>
                      <a:pt x="1473" y="1013"/>
                    </a:lnTo>
                    <a:lnTo>
                      <a:pt x="1472" y="1013"/>
                    </a:lnTo>
                    <a:lnTo>
                      <a:pt x="1470" y="1015"/>
                    </a:lnTo>
                    <a:lnTo>
                      <a:pt x="1469" y="1015"/>
                    </a:lnTo>
                    <a:lnTo>
                      <a:pt x="1468" y="1015"/>
                    </a:lnTo>
                    <a:lnTo>
                      <a:pt x="1468" y="1016"/>
                    </a:lnTo>
                    <a:lnTo>
                      <a:pt x="1468" y="1017"/>
                    </a:lnTo>
                    <a:lnTo>
                      <a:pt x="1466" y="1017"/>
                    </a:lnTo>
                    <a:lnTo>
                      <a:pt x="1466" y="1016"/>
                    </a:lnTo>
                    <a:lnTo>
                      <a:pt x="1465" y="1016"/>
                    </a:lnTo>
                    <a:lnTo>
                      <a:pt x="1464" y="1016"/>
                    </a:lnTo>
                    <a:lnTo>
                      <a:pt x="1464" y="1017"/>
                    </a:lnTo>
                    <a:lnTo>
                      <a:pt x="1462" y="1017"/>
                    </a:lnTo>
                    <a:lnTo>
                      <a:pt x="1461" y="1017"/>
                    </a:lnTo>
                    <a:lnTo>
                      <a:pt x="1461" y="1019"/>
                    </a:lnTo>
                    <a:lnTo>
                      <a:pt x="1459" y="1019"/>
                    </a:lnTo>
                    <a:lnTo>
                      <a:pt x="1458" y="1019"/>
                    </a:lnTo>
                    <a:lnTo>
                      <a:pt x="1458" y="1017"/>
                    </a:lnTo>
                    <a:lnTo>
                      <a:pt x="1458" y="1016"/>
                    </a:lnTo>
                    <a:lnTo>
                      <a:pt x="1458" y="1011"/>
                    </a:lnTo>
                    <a:lnTo>
                      <a:pt x="1458" y="1008"/>
                    </a:lnTo>
                    <a:lnTo>
                      <a:pt x="1458" y="1005"/>
                    </a:lnTo>
                    <a:lnTo>
                      <a:pt x="1458" y="1004"/>
                    </a:lnTo>
                    <a:lnTo>
                      <a:pt x="1458" y="1002"/>
                    </a:lnTo>
                    <a:lnTo>
                      <a:pt x="1457" y="1002"/>
                    </a:lnTo>
                    <a:lnTo>
                      <a:pt x="1457" y="1001"/>
                    </a:lnTo>
                    <a:lnTo>
                      <a:pt x="1455" y="1001"/>
                    </a:lnTo>
                    <a:lnTo>
                      <a:pt x="1454" y="1001"/>
                    </a:lnTo>
                    <a:lnTo>
                      <a:pt x="1453" y="1001"/>
                    </a:lnTo>
                    <a:lnTo>
                      <a:pt x="1453" y="1000"/>
                    </a:lnTo>
                    <a:lnTo>
                      <a:pt x="1453" y="998"/>
                    </a:lnTo>
                    <a:lnTo>
                      <a:pt x="1451" y="998"/>
                    </a:lnTo>
                    <a:lnTo>
                      <a:pt x="1451" y="1000"/>
                    </a:lnTo>
                    <a:lnTo>
                      <a:pt x="1450" y="1000"/>
                    </a:lnTo>
                    <a:lnTo>
                      <a:pt x="1448" y="1001"/>
                    </a:lnTo>
                    <a:lnTo>
                      <a:pt x="1448" y="1002"/>
                    </a:lnTo>
                    <a:lnTo>
                      <a:pt x="1447" y="1002"/>
                    </a:lnTo>
                    <a:lnTo>
                      <a:pt x="1446" y="1002"/>
                    </a:lnTo>
                    <a:lnTo>
                      <a:pt x="1446" y="1001"/>
                    </a:lnTo>
                    <a:lnTo>
                      <a:pt x="1444" y="1001"/>
                    </a:lnTo>
                    <a:lnTo>
                      <a:pt x="1443" y="1001"/>
                    </a:lnTo>
                    <a:lnTo>
                      <a:pt x="1443" y="1002"/>
                    </a:lnTo>
                    <a:lnTo>
                      <a:pt x="1442" y="1002"/>
                    </a:lnTo>
                    <a:lnTo>
                      <a:pt x="1442" y="1001"/>
                    </a:lnTo>
                    <a:lnTo>
                      <a:pt x="1440" y="1000"/>
                    </a:lnTo>
                    <a:lnTo>
                      <a:pt x="1442" y="998"/>
                    </a:lnTo>
                    <a:lnTo>
                      <a:pt x="1442" y="997"/>
                    </a:lnTo>
                    <a:lnTo>
                      <a:pt x="1443" y="997"/>
                    </a:lnTo>
                    <a:lnTo>
                      <a:pt x="1443" y="995"/>
                    </a:lnTo>
                    <a:lnTo>
                      <a:pt x="1444" y="995"/>
                    </a:lnTo>
                    <a:lnTo>
                      <a:pt x="1444" y="994"/>
                    </a:lnTo>
                    <a:lnTo>
                      <a:pt x="1446" y="993"/>
                    </a:lnTo>
                    <a:lnTo>
                      <a:pt x="1446" y="991"/>
                    </a:lnTo>
                    <a:lnTo>
                      <a:pt x="1444" y="993"/>
                    </a:lnTo>
                    <a:lnTo>
                      <a:pt x="1443" y="994"/>
                    </a:lnTo>
                    <a:lnTo>
                      <a:pt x="1443" y="995"/>
                    </a:lnTo>
                    <a:lnTo>
                      <a:pt x="1442" y="995"/>
                    </a:lnTo>
                    <a:lnTo>
                      <a:pt x="1440" y="995"/>
                    </a:lnTo>
                    <a:lnTo>
                      <a:pt x="1440" y="997"/>
                    </a:lnTo>
                    <a:lnTo>
                      <a:pt x="1439" y="997"/>
                    </a:lnTo>
                    <a:lnTo>
                      <a:pt x="1439" y="998"/>
                    </a:lnTo>
                    <a:lnTo>
                      <a:pt x="1439" y="997"/>
                    </a:lnTo>
                    <a:lnTo>
                      <a:pt x="1437" y="997"/>
                    </a:lnTo>
                    <a:lnTo>
                      <a:pt x="1437" y="998"/>
                    </a:lnTo>
                    <a:lnTo>
                      <a:pt x="1437" y="1000"/>
                    </a:lnTo>
                    <a:lnTo>
                      <a:pt x="1436" y="1000"/>
                    </a:lnTo>
                    <a:lnTo>
                      <a:pt x="1436" y="1001"/>
                    </a:lnTo>
                    <a:lnTo>
                      <a:pt x="1437" y="1001"/>
                    </a:lnTo>
                    <a:lnTo>
                      <a:pt x="1436" y="1001"/>
                    </a:lnTo>
                    <a:lnTo>
                      <a:pt x="1436" y="1002"/>
                    </a:lnTo>
                    <a:lnTo>
                      <a:pt x="1435" y="1002"/>
                    </a:lnTo>
                    <a:lnTo>
                      <a:pt x="1435" y="1004"/>
                    </a:lnTo>
                    <a:lnTo>
                      <a:pt x="1436" y="1004"/>
                    </a:lnTo>
                    <a:lnTo>
                      <a:pt x="1436" y="1005"/>
                    </a:lnTo>
                    <a:lnTo>
                      <a:pt x="1435" y="1005"/>
                    </a:lnTo>
                    <a:lnTo>
                      <a:pt x="1433" y="1005"/>
                    </a:lnTo>
                    <a:lnTo>
                      <a:pt x="1432" y="1004"/>
                    </a:lnTo>
                    <a:lnTo>
                      <a:pt x="1432" y="1002"/>
                    </a:lnTo>
                    <a:lnTo>
                      <a:pt x="1431" y="1002"/>
                    </a:lnTo>
                    <a:lnTo>
                      <a:pt x="1431" y="1001"/>
                    </a:lnTo>
                    <a:lnTo>
                      <a:pt x="1429" y="1000"/>
                    </a:lnTo>
                    <a:lnTo>
                      <a:pt x="1428" y="1000"/>
                    </a:lnTo>
                    <a:lnTo>
                      <a:pt x="1428" y="998"/>
                    </a:lnTo>
                    <a:lnTo>
                      <a:pt x="1428" y="997"/>
                    </a:lnTo>
                    <a:lnTo>
                      <a:pt x="1428" y="995"/>
                    </a:lnTo>
                    <a:lnTo>
                      <a:pt x="1427" y="995"/>
                    </a:lnTo>
                    <a:lnTo>
                      <a:pt x="1427" y="994"/>
                    </a:lnTo>
                    <a:lnTo>
                      <a:pt x="1427" y="993"/>
                    </a:lnTo>
                    <a:lnTo>
                      <a:pt x="1427" y="991"/>
                    </a:lnTo>
                    <a:lnTo>
                      <a:pt x="1425" y="991"/>
                    </a:lnTo>
                    <a:lnTo>
                      <a:pt x="1425" y="993"/>
                    </a:lnTo>
                    <a:lnTo>
                      <a:pt x="1424" y="993"/>
                    </a:lnTo>
                    <a:lnTo>
                      <a:pt x="1424" y="994"/>
                    </a:lnTo>
                    <a:lnTo>
                      <a:pt x="1425" y="994"/>
                    </a:lnTo>
                    <a:lnTo>
                      <a:pt x="1425" y="995"/>
                    </a:lnTo>
                    <a:lnTo>
                      <a:pt x="1425" y="997"/>
                    </a:lnTo>
                    <a:lnTo>
                      <a:pt x="1424" y="997"/>
                    </a:lnTo>
                    <a:lnTo>
                      <a:pt x="1422" y="997"/>
                    </a:lnTo>
                    <a:lnTo>
                      <a:pt x="1422" y="998"/>
                    </a:lnTo>
                    <a:lnTo>
                      <a:pt x="1424" y="1000"/>
                    </a:lnTo>
                    <a:lnTo>
                      <a:pt x="1425" y="1000"/>
                    </a:lnTo>
                    <a:lnTo>
                      <a:pt x="1425" y="1001"/>
                    </a:lnTo>
                    <a:lnTo>
                      <a:pt x="1427" y="1001"/>
                    </a:lnTo>
                    <a:lnTo>
                      <a:pt x="1425" y="1002"/>
                    </a:lnTo>
                    <a:lnTo>
                      <a:pt x="1427" y="1002"/>
                    </a:lnTo>
                    <a:lnTo>
                      <a:pt x="1427" y="1004"/>
                    </a:lnTo>
                    <a:lnTo>
                      <a:pt x="1425" y="1004"/>
                    </a:lnTo>
                    <a:lnTo>
                      <a:pt x="1425" y="1005"/>
                    </a:lnTo>
                    <a:lnTo>
                      <a:pt x="1425" y="1006"/>
                    </a:lnTo>
                    <a:lnTo>
                      <a:pt x="1425" y="1005"/>
                    </a:lnTo>
                    <a:lnTo>
                      <a:pt x="1424" y="1005"/>
                    </a:lnTo>
                    <a:lnTo>
                      <a:pt x="1422" y="1005"/>
                    </a:lnTo>
                    <a:lnTo>
                      <a:pt x="1421" y="1005"/>
                    </a:lnTo>
                    <a:lnTo>
                      <a:pt x="1421" y="1004"/>
                    </a:lnTo>
                    <a:lnTo>
                      <a:pt x="1420" y="1004"/>
                    </a:lnTo>
                    <a:lnTo>
                      <a:pt x="1420" y="1005"/>
                    </a:lnTo>
                    <a:lnTo>
                      <a:pt x="1420" y="1004"/>
                    </a:lnTo>
                    <a:lnTo>
                      <a:pt x="1418" y="1004"/>
                    </a:lnTo>
                    <a:lnTo>
                      <a:pt x="1417" y="1004"/>
                    </a:lnTo>
                    <a:lnTo>
                      <a:pt x="1417" y="1005"/>
                    </a:lnTo>
                    <a:lnTo>
                      <a:pt x="1417" y="1006"/>
                    </a:lnTo>
                    <a:lnTo>
                      <a:pt x="1416" y="1008"/>
                    </a:lnTo>
                    <a:lnTo>
                      <a:pt x="1417" y="1008"/>
                    </a:lnTo>
                    <a:lnTo>
                      <a:pt x="1417" y="1009"/>
                    </a:lnTo>
                    <a:lnTo>
                      <a:pt x="1416" y="1009"/>
                    </a:lnTo>
                    <a:lnTo>
                      <a:pt x="1414" y="1009"/>
                    </a:lnTo>
                    <a:lnTo>
                      <a:pt x="1413" y="1009"/>
                    </a:lnTo>
                    <a:lnTo>
                      <a:pt x="1411" y="1008"/>
                    </a:lnTo>
                    <a:lnTo>
                      <a:pt x="1410" y="1008"/>
                    </a:lnTo>
                    <a:lnTo>
                      <a:pt x="1410" y="1006"/>
                    </a:lnTo>
                    <a:lnTo>
                      <a:pt x="1409" y="1005"/>
                    </a:lnTo>
                    <a:lnTo>
                      <a:pt x="1409" y="1006"/>
                    </a:lnTo>
                    <a:lnTo>
                      <a:pt x="1407" y="1006"/>
                    </a:lnTo>
                    <a:lnTo>
                      <a:pt x="1406" y="1006"/>
                    </a:lnTo>
                    <a:lnTo>
                      <a:pt x="1405" y="1006"/>
                    </a:lnTo>
                    <a:lnTo>
                      <a:pt x="1405" y="1008"/>
                    </a:lnTo>
                    <a:lnTo>
                      <a:pt x="1403" y="1008"/>
                    </a:lnTo>
                    <a:lnTo>
                      <a:pt x="1403" y="1009"/>
                    </a:lnTo>
                    <a:lnTo>
                      <a:pt x="1405" y="1009"/>
                    </a:lnTo>
                    <a:lnTo>
                      <a:pt x="1403" y="1011"/>
                    </a:lnTo>
                    <a:lnTo>
                      <a:pt x="1402" y="1011"/>
                    </a:lnTo>
                    <a:lnTo>
                      <a:pt x="1400" y="1011"/>
                    </a:lnTo>
                    <a:lnTo>
                      <a:pt x="1399" y="1011"/>
                    </a:lnTo>
                    <a:lnTo>
                      <a:pt x="1399" y="1012"/>
                    </a:lnTo>
                    <a:lnTo>
                      <a:pt x="1399" y="1013"/>
                    </a:lnTo>
                    <a:lnTo>
                      <a:pt x="1400" y="1013"/>
                    </a:lnTo>
                    <a:lnTo>
                      <a:pt x="1402" y="1013"/>
                    </a:lnTo>
                    <a:lnTo>
                      <a:pt x="1402" y="1015"/>
                    </a:lnTo>
                    <a:lnTo>
                      <a:pt x="1403" y="1015"/>
                    </a:lnTo>
                    <a:lnTo>
                      <a:pt x="1403" y="1016"/>
                    </a:lnTo>
                    <a:lnTo>
                      <a:pt x="1405" y="1016"/>
                    </a:lnTo>
                    <a:lnTo>
                      <a:pt x="1406" y="1017"/>
                    </a:lnTo>
                    <a:lnTo>
                      <a:pt x="1407" y="1017"/>
                    </a:lnTo>
                    <a:lnTo>
                      <a:pt x="1407" y="1016"/>
                    </a:lnTo>
                    <a:lnTo>
                      <a:pt x="1409" y="1016"/>
                    </a:lnTo>
                    <a:lnTo>
                      <a:pt x="1409" y="1017"/>
                    </a:lnTo>
                    <a:lnTo>
                      <a:pt x="1410" y="1017"/>
                    </a:lnTo>
                    <a:lnTo>
                      <a:pt x="1410" y="1019"/>
                    </a:lnTo>
                    <a:lnTo>
                      <a:pt x="1411" y="1019"/>
                    </a:lnTo>
                    <a:lnTo>
                      <a:pt x="1413" y="1019"/>
                    </a:lnTo>
                    <a:lnTo>
                      <a:pt x="1414" y="1017"/>
                    </a:lnTo>
                    <a:lnTo>
                      <a:pt x="1416" y="1017"/>
                    </a:lnTo>
                    <a:lnTo>
                      <a:pt x="1418" y="1015"/>
                    </a:lnTo>
                    <a:lnTo>
                      <a:pt x="1428" y="1009"/>
                    </a:lnTo>
                    <a:lnTo>
                      <a:pt x="1431" y="1008"/>
                    </a:lnTo>
                    <a:lnTo>
                      <a:pt x="1432" y="1006"/>
                    </a:lnTo>
                    <a:lnTo>
                      <a:pt x="1433" y="1006"/>
                    </a:lnTo>
                    <a:lnTo>
                      <a:pt x="1435" y="1006"/>
                    </a:lnTo>
                    <a:lnTo>
                      <a:pt x="1436" y="1006"/>
                    </a:lnTo>
                    <a:lnTo>
                      <a:pt x="1440" y="1005"/>
                    </a:lnTo>
                    <a:lnTo>
                      <a:pt x="1444" y="1005"/>
                    </a:lnTo>
                    <a:lnTo>
                      <a:pt x="1446" y="1005"/>
                    </a:lnTo>
                    <a:lnTo>
                      <a:pt x="1447" y="1005"/>
                    </a:lnTo>
                    <a:lnTo>
                      <a:pt x="1447" y="1006"/>
                    </a:lnTo>
                    <a:lnTo>
                      <a:pt x="1447" y="1008"/>
                    </a:lnTo>
                    <a:lnTo>
                      <a:pt x="1446" y="1008"/>
                    </a:lnTo>
                    <a:lnTo>
                      <a:pt x="1444" y="1008"/>
                    </a:lnTo>
                    <a:lnTo>
                      <a:pt x="1443" y="1006"/>
                    </a:lnTo>
                    <a:lnTo>
                      <a:pt x="1442" y="1006"/>
                    </a:lnTo>
                    <a:lnTo>
                      <a:pt x="1440" y="1008"/>
                    </a:lnTo>
                    <a:lnTo>
                      <a:pt x="1439" y="1008"/>
                    </a:lnTo>
                    <a:lnTo>
                      <a:pt x="1437" y="1008"/>
                    </a:lnTo>
                    <a:lnTo>
                      <a:pt x="1436" y="1008"/>
                    </a:lnTo>
                    <a:lnTo>
                      <a:pt x="1435" y="1008"/>
                    </a:lnTo>
                    <a:lnTo>
                      <a:pt x="1435" y="1009"/>
                    </a:lnTo>
                    <a:lnTo>
                      <a:pt x="1435" y="1011"/>
                    </a:lnTo>
                    <a:lnTo>
                      <a:pt x="1433" y="1012"/>
                    </a:lnTo>
                    <a:lnTo>
                      <a:pt x="1432" y="1012"/>
                    </a:lnTo>
                    <a:lnTo>
                      <a:pt x="1431" y="1013"/>
                    </a:lnTo>
                    <a:lnTo>
                      <a:pt x="1429" y="1013"/>
                    </a:lnTo>
                    <a:lnTo>
                      <a:pt x="1428" y="1015"/>
                    </a:lnTo>
                    <a:lnTo>
                      <a:pt x="1428" y="1016"/>
                    </a:lnTo>
                    <a:lnTo>
                      <a:pt x="1427" y="1016"/>
                    </a:lnTo>
                    <a:lnTo>
                      <a:pt x="1425" y="1017"/>
                    </a:lnTo>
                    <a:lnTo>
                      <a:pt x="1424" y="1017"/>
                    </a:lnTo>
                    <a:lnTo>
                      <a:pt x="1422" y="1017"/>
                    </a:lnTo>
                    <a:lnTo>
                      <a:pt x="1421" y="1017"/>
                    </a:lnTo>
                    <a:lnTo>
                      <a:pt x="1421" y="1019"/>
                    </a:lnTo>
                    <a:lnTo>
                      <a:pt x="1421" y="1020"/>
                    </a:lnTo>
                    <a:lnTo>
                      <a:pt x="1421" y="1022"/>
                    </a:lnTo>
                    <a:lnTo>
                      <a:pt x="1422" y="1022"/>
                    </a:lnTo>
                    <a:lnTo>
                      <a:pt x="1422" y="1023"/>
                    </a:lnTo>
                    <a:lnTo>
                      <a:pt x="1422" y="1024"/>
                    </a:lnTo>
                    <a:lnTo>
                      <a:pt x="1422" y="1026"/>
                    </a:lnTo>
                    <a:lnTo>
                      <a:pt x="1421" y="1027"/>
                    </a:lnTo>
                    <a:lnTo>
                      <a:pt x="1421" y="1026"/>
                    </a:lnTo>
                    <a:lnTo>
                      <a:pt x="1420" y="1026"/>
                    </a:lnTo>
                    <a:lnTo>
                      <a:pt x="1420" y="1024"/>
                    </a:lnTo>
                    <a:lnTo>
                      <a:pt x="1420" y="1023"/>
                    </a:lnTo>
                    <a:lnTo>
                      <a:pt x="1418" y="1023"/>
                    </a:lnTo>
                    <a:lnTo>
                      <a:pt x="1417" y="1022"/>
                    </a:lnTo>
                    <a:lnTo>
                      <a:pt x="1416" y="1020"/>
                    </a:lnTo>
                    <a:lnTo>
                      <a:pt x="1414" y="1020"/>
                    </a:lnTo>
                    <a:lnTo>
                      <a:pt x="1414" y="1022"/>
                    </a:lnTo>
                    <a:lnTo>
                      <a:pt x="1413" y="1022"/>
                    </a:lnTo>
                    <a:lnTo>
                      <a:pt x="1413" y="1023"/>
                    </a:lnTo>
                    <a:lnTo>
                      <a:pt x="1414" y="1023"/>
                    </a:lnTo>
                    <a:lnTo>
                      <a:pt x="1416" y="1023"/>
                    </a:lnTo>
                    <a:lnTo>
                      <a:pt x="1416" y="1024"/>
                    </a:lnTo>
                    <a:lnTo>
                      <a:pt x="1414" y="1024"/>
                    </a:lnTo>
                    <a:lnTo>
                      <a:pt x="1413" y="1026"/>
                    </a:lnTo>
                    <a:lnTo>
                      <a:pt x="1411" y="1026"/>
                    </a:lnTo>
                    <a:lnTo>
                      <a:pt x="1410" y="1026"/>
                    </a:lnTo>
                    <a:lnTo>
                      <a:pt x="1411" y="1026"/>
                    </a:lnTo>
                    <a:lnTo>
                      <a:pt x="1411" y="1027"/>
                    </a:lnTo>
                    <a:lnTo>
                      <a:pt x="1413" y="1027"/>
                    </a:lnTo>
                    <a:lnTo>
                      <a:pt x="1414" y="1027"/>
                    </a:lnTo>
                    <a:lnTo>
                      <a:pt x="1416" y="1027"/>
                    </a:lnTo>
                    <a:lnTo>
                      <a:pt x="1417" y="1027"/>
                    </a:lnTo>
                    <a:lnTo>
                      <a:pt x="1417" y="1028"/>
                    </a:lnTo>
                    <a:lnTo>
                      <a:pt x="1418" y="1028"/>
                    </a:lnTo>
                    <a:lnTo>
                      <a:pt x="1417" y="1028"/>
                    </a:lnTo>
                    <a:lnTo>
                      <a:pt x="1416" y="1028"/>
                    </a:lnTo>
                    <a:lnTo>
                      <a:pt x="1416" y="1030"/>
                    </a:lnTo>
                    <a:lnTo>
                      <a:pt x="1414" y="1030"/>
                    </a:lnTo>
                    <a:lnTo>
                      <a:pt x="1414" y="1031"/>
                    </a:lnTo>
                    <a:lnTo>
                      <a:pt x="1413" y="1031"/>
                    </a:lnTo>
                    <a:lnTo>
                      <a:pt x="1411" y="1031"/>
                    </a:lnTo>
                    <a:lnTo>
                      <a:pt x="1411" y="1033"/>
                    </a:lnTo>
                    <a:lnTo>
                      <a:pt x="1410" y="1033"/>
                    </a:lnTo>
                    <a:lnTo>
                      <a:pt x="1410" y="1034"/>
                    </a:lnTo>
                    <a:lnTo>
                      <a:pt x="1409" y="1034"/>
                    </a:lnTo>
                    <a:lnTo>
                      <a:pt x="1409" y="1035"/>
                    </a:lnTo>
                    <a:lnTo>
                      <a:pt x="1407" y="1035"/>
                    </a:lnTo>
                    <a:lnTo>
                      <a:pt x="1406" y="1035"/>
                    </a:lnTo>
                    <a:lnTo>
                      <a:pt x="1405" y="1035"/>
                    </a:lnTo>
                    <a:lnTo>
                      <a:pt x="1403" y="1035"/>
                    </a:lnTo>
                    <a:lnTo>
                      <a:pt x="1402" y="1035"/>
                    </a:lnTo>
                    <a:lnTo>
                      <a:pt x="1400" y="1035"/>
                    </a:lnTo>
                    <a:lnTo>
                      <a:pt x="1399" y="1035"/>
                    </a:lnTo>
                    <a:lnTo>
                      <a:pt x="1398" y="1035"/>
                    </a:lnTo>
                    <a:lnTo>
                      <a:pt x="1396" y="1035"/>
                    </a:lnTo>
                    <a:lnTo>
                      <a:pt x="1395" y="1035"/>
                    </a:lnTo>
                    <a:lnTo>
                      <a:pt x="1394" y="1035"/>
                    </a:lnTo>
                    <a:lnTo>
                      <a:pt x="1394" y="1034"/>
                    </a:lnTo>
                    <a:lnTo>
                      <a:pt x="1392" y="1034"/>
                    </a:lnTo>
                    <a:lnTo>
                      <a:pt x="1392" y="1035"/>
                    </a:lnTo>
                    <a:lnTo>
                      <a:pt x="1391" y="1035"/>
                    </a:lnTo>
                    <a:lnTo>
                      <a:pt x="1391" y="1037"/>
                    </a:lnTo>
                    <a:lnTo>
                      <a:pt x="1392" y="1037"/>
                    </a:lnTo>
                    <a:lnTo>
                      <a:pt x="1394" y="1038"/>
                    </a:lnTo>
                    <a:lnTo>
                      <a:pt x="1395" y="1038"/>
                    </a:lnTo>
                    <a:lnTo>
                      <a:pt x="1396" y="1038"/>
                    </a:lnTo>
                    <a:lnTo>
                      <a:pt x="1396" y="1039"/>
                    </a:lnTo>
                    <a:lnTo>
                      <a:pt x="1398" y="1039"/>
                    </a:lnTo>
                    <a:lnTo>
                      <a:pt x="1398" y="1041"/>
                    </a:lnTo>
                    <a:lnTo>
                      <a:pt x="1399" y="1041"/>
                    </a:lnTo>
                    <a:lnTo>
                      <a:pt x="1399" y="1042"/>
                    </a:lnTo>
                    <a:lnTo>
                      <a:pt x="1398" y="1042"/>
                    </a:lnTo>
                    <a:lnTo>
                      <a:pt x="1396" y="1042"/>
                    </a:lnTo>
                    <a:lnTo>
                      <a:pt x="1396" y="1041"/>
                    </a:lnTo>
                    <a:lnTo>
                      <a:pt x="1395" y="1041"/>
                    </a:lnTo>
                    <a:lnTo>
                      <a:pt x="1394" y="1041"/>
                    </a:lnTo>
                    <a:lnTo>
                      <a:pt x="1392" y="1041"/>
                    </a:lnTo>
                    <a:lnTo>
                      <a:pt x="1394" y="1041"/>
                    </a:lnTo>
                    <a:lnTo>
                      <a:pt x="1394" y="1042"/>
                    </a:lnTo>
                    <a:lnTo>
                      <a:pt x="1394" y="1041"/>
                    </a:lnTo>
                    <a:lnTo>
                      <a:pt x="1392" y="1041"/>
                    </a:lnTo>
                    <a:lnTo>
                      <a:pt x="1391" y="1041"/>
                    </a:lnTo>
                    <a:lnTo>
                      <a:pt x="1391" y="1042"/>
                    </a:lnTo>
                    <a:lnTo>
                      <a:pt x="1390" y="1042"/>
                    </a:lnTo>
                    <a:lnTo>
                      <a:pt x="1388" y="1042"/>
                    </a:lnTo>
                    <a:lnTo>
                      <a:pt x="1388" y="1044"/>
                    </a:lnTo>
                    <a:lnTo>
                      <a:pt x="1390" y="1044"/>
                    </a:lnTo>
                    <a:lnTo>
                      <a:pt x="1390" y="1042"/>
                    </a:lnTo>
                    <a:lnTo>
                      <a:pt x="1391" y="1044"/>
                    </a:lnTo>
                    <a:lnTo>
                      <a:pt x="1391" y="1045"/>
                    </a:lnTo>
                    <a:lnTo>
                      <a:pt x="1390" y="1045"/>
                    </a:lnTo>
                    <a:lnTo>
                      <a:pt x="1391" y="1045"/>
                    </a:lnTo>
                    <a:lnTo>
                      <a:pt x="1391" y="1046"/>
                    </a:lnTo>
                    <a:lnTo>
                      <a:pt x="1390" y="1046"/>
                    </a:lnTo>
                    <a:lnTo>
                      <a:pt x="1388" y="1046"/>
                    </a:lnTo>
                    <a:lnTo>
                      <a:pt x="1387" y="1046"/>
                    </a:lnTo>
                    <a:lnTo>
                      <a:pt x="1387" y="1045"/>
                    </a:lnTo>
                    <a:lnTo>
                      <a:pt x="1385" y="1045"/>
                    </a:lnTo>
                    <a:lnTo>
                      <a:pt x="1384" y="1045"/>
                    </a:lnTo>
                    <a:lnTo>
                      <a:pt x="1383" y="1045"/>
                    </a:lnTo>
                    <a:lnTo>
                      <a:pt x="1384" y="1045"/>
                    </a:lnTo>
                    <a:lnTo>
                      <a:pt x="1384" y="1046"/>
                    </a:lnTo>
                    <a:lnTo>
                      <a:pt x="1385" y="1046"/>
                    </a:lnTo>
                    <a:lnTo>
                      <a:pt x="1385" y="1048"/>
                    </a:lnTo>
                    <a:lnTo>
                      <a:pt x="1384" y="1048"/>
                    </a:lnTo>
                    <a:lnTo>
                      <a:pt x="1383" y="1048"/>
                    </a:lnTo>
                    <a:lnTo>
                      <a:pt x="1381" y="1048"/>
                    </a:lnTo>
                    <a:lnTo>
                      <a:pt x="1380" y="1046"/>
                    </a:lnTo>
                    <a:lnTo>
                      <a:pt x="1379" y="1046"/>
                    </a:lnTo>
                    <a:lnTo>
                      <a:pt x="1376" y="1045"/>
                    </a:lnTo>
                    <a:lnTo>
                      <a:pt x="1374" y="1044"/>
                    </a:lnTo>
                    <a:lnTo>
                      <a:pt x="1373" y="1044"/>
                    </a:lnTo>
                    <a:lnTo>
                      <a:pt x="1372" y="1044"/>
                    </a:lnTo>
                    <a:lnTo>
                      <a:pt x="1370" y="1044"/>
                    </a:lnTo>
                    <a:lnTo>
                      <a:pt x="1369" y="1042"/>
                    </a:lnTo>
                    <a:lnTo>
                      <a:pt x="1368" y="1042"/>
                    </a:lnTo>
                    <a:lnTo>
                      <a:pt x="1366" y="1041"/>
                    </a:lnTo>
                    <a:lnTo>
                      <a:pt x="1365" y="1041"/>
                    </a:lnTo>
                    <a:lnTo>
                      <a:pt x="1363" y="1041"/>
                    </a:lnTo>
                    <a:lnTo>
                      <a:pt x="1362" y="1041"/>
                    </a:lnTo>
                    <a:lnTo>
                      <a:pt x="1361" y="1041"/>
                    </a:lnTo>
                    <a:lnTo>
                      <a:pt x="1359" y="1041"/>
                    </a:lnTo>
                    <a:lnTo>
                      <a:pt x="1358" y="1041"/>
                    </a:lnTo>
                    <a:lnTo>
                      <a:pt x="1357" y="1041"/>
                    </a:lnTo>
                    <a:lnTo>
                      <a:pt x="1355" y="1041"/>
                    </a:lnTo>
                    <a:lnTo>
                      <a:pt x="1354" y="1041"/>
                    </a:lnTo>
                    <a:lnTo>
                      <a:pt x="1353" y="1039"/>
                    </a:lnTo>
                    <a:lnTo>
                      <a:pt x="1353" y="1041"/>
                    </a:lnTo>
                    <a:lnTo>
                      <a:pt x="1351" y="1041"/>
                    </a:lnTo>
                    <a:lnTo>
                      <a:pt x="1353" y="1041"/>
                    </a:lnTo>
                    <a:lnTo>
                      <a:pt x="1353" y="1042"/>
                    </a:lnTo>
                    <a:lnTo>
                      <a:pt x="1354" y="1042"/>
                    </a:lnTo>
                    <a:lnTo>
                      <a:pt x="1353" y="1044"/>
                    </a:lnTo>
                    <a:lnTo>
                      <a:pt x="1351" y="1044"/>
                    </a:lnTo>
                    <a:lnTo>
                      <a:pt x="1350" y="1044"/>
                    </a:lnTo>
                    <a:lnTo>
                      <a:pt x="1348" y="1044"/>
                    </a:lnTo>
                    <a:lnTo>
                      <a:pt x="1347" y="1044"/>
                    </a:lnTo>
                    <a:lnTo>
                      <a:pt x="1346" y="1044"/>
                    </a:lnTo>
                    <a:lnTo>
                      <a:pt x="1344" y="1044"/>
                    </a:lnTo>
                    <a:lnTo>
                      <a:pt x="1343" y="1044"/>
                    </a:lnTo>
                    <a:lnTo>
                      <a:pt x="1343" y="1045"/>
                    </a:lnTo>
                    <a:lnTo>
                      <a:pt x="1342" y="1045"/>
                    </a:lnTo>
                    <a:lnTo>
                      <a:pt x="1340" y="1046"/>
                    </a:lnTo>
                    <a:lnTo>
                      <a:pt x="1340" y="1048"/>
                    </a:lnTo>
                    <a:lnTo>
                      <a:pt x="1339" y="1048"/>
                    </a:lnTo>
                    <a:lnTo>
                      <a:pt x="1337" y="1048"/>
                    </a:lnTo>
                    <a:lnTo>
                      <a:pt x="1336" y="1048"/>
                    </a:lnTo>
                    <a:lnTo>
                      <a:pt x="1335" y="1048"/>
                    </a:lnTo>
                    <a:lnTo>
                      <a:pt x="1332" y="1048"/>
                    </a:lnTo>
                    <a:lnTo>
                      <a:pt x="1331" y="1048"/>
                    </a:lnTo>
                    <a:lnTo>
                      <a:pt x="1329" y="1048"/>
                    </a:lnTo>
                    <a:lnTo>
                      <a:pt x="1328" y="1048"/>
                    </a:lnTo>
                    <a:lnTo>
                      <a:pt x="1326" y="1048"/>
                    </a:lnTo>
                    <a:lnTo>
                      <a:pt x="1325" y="1048"/>
                    </a:lnTo>
                    <a:lnTo>
                      <a:pt x="1325" y="1049"/>
                    </a:lnTo>
                    <a:lnTo>
                      <a:pt x="1325" y="1050"/>
                    </a:lnTo>
                    <a:lnTo>
                      <a:pt x="1325" y="1052"/>
                    </a:lnTo>
                    <a:lnTo>
                      <a:pt x="1324" y="1052"/>
                    </a:lnTo>
                    <a:lnTo>
                      <a:pt x="1324" y="1053"/>
                    </a:lnTo>
                    <a:lnTo>
                      <a:pt x="1322" y="1053"/>
                    </a:lnTo>
                    <a:lnTo>
                      <a:pt x="1321" y="1053"/>
                    </a:lnTo>
                    <a:lnTo>
                      <a:pt x="1318" y="1053"/>
                    </a:lnTo>
                    <a:lnTo>
                      <a:pt x="1317" y="1053"/>
                    </a:lnTo>
                    <a:lnTo>
                      <a:pt x="1316" y="1053"/>
                    </a:lnTo>
                    <a:lnTo>
                      <a:pt x="1316" y="1055"/>
                    </a:lnTo>
                    <a:lnTo>
                      <a:pt x="1314" y="1055"/>
                    </a:lnTo>
                    <a:lnTo>
                      <a:pt x="1313" y="1055"/>
                    </a:lnTo>
                    <a:lnTo>
                      <a:pt x="1311" y="1055"/>
                    </a:lnTo>
                    <a:lnTo>
                      <a:pt x="1310" y="1055"/>
                    </a:lnTo>
                    <a:lnTo>
                      <a:pt x="1309" y="1055"/>
                    </a:lnTo>
                    <a:lnTo>
                      <a:pt x="1307" y="1055"/>
                    </a:lnTo>
                    <a:lnTo>
                      <a:pt x="1307" y="1056"/>
                    </a:lnTo>
                    <a:lnTo>
                      <a:pt x="1307" y="1057"/>
                    </a:lnTo>
                    <a:lnTo>
                      <a:pt x="1307" y="1059"/>
                    </a:lnTo>
                    <a:lnTo>
                      <a:pt x="1306" y="1059"/>
                    </a:lnTo>
                    <a:lnTo>
                      <a:pt x="1305" y="1057"/>
                    </a:lnTo>
                    <a:lnTo>
                      <a:pt x="1303" y="1057"/>
                    </a:lnTo>
                    <a:lnTo>
                      <a:pt x="1303" y="1059"/>
                    </a:lnTo>
                    <a:lnTo>
                      <a:pt x="1302" y="1059"/>
                    </a:lnTo>
                    <a:lnTo>
                      <a:pt x="1300" y="1059"/>
                    </a:lnTo>
                    <a:lnTo>
                      <a:pt x="1300" y="1060"/>
                    </a:lnTo>
                    <a:lnTo>
                      <a:pt x="1299" y="1060"/>
                    </a:lnTo>
                    <a:lnTo>
                      <a:pt x="1299" y="1061"/>
                    </a:lnTo>
                    <a:lnTo>
                      <a:pt x="1300" y="1061"/>
                    </a:lnTo>
                    <a:lnTo>
                      <a:pt x="1300" y="1063"/>
                    </a:lnTo>
                    <a:lnTo>
                      <a:pt x="1300" y="1064"/>
                    </a:lnTo>
                    <a:lnTo>
                      <a:pt x="1299" y="1064"/>
                    </a:lnTo>
                    <a:lnTo>
                      <a:pt x="1298" y="1064"/>
                    </a:lnTo>
                    <a:lnTo>
                      <a:pt x="1296" y="1064"/>
                    </a:lnTo>
                    <a:lnTo>
                      <a:pt x="1295" y="1064"/>
                    </a:lnTo>
                    <a:lnTo>
                      <a:pt x="1294" y="1064"/>
                    </a:lnTo>
                    <a:lnTo>
                      <a:pt x="1292" y="1063"/>
                    </a:lnTo>
                    <a:lnTo>
                      <a:pt x="1292" y="1061"/>
                    </a:lnTo>
                    <a:lnTo>
                      <a:pt x="1292" y="1060"/>
                    </a:lnTo>
                    <a:lnTo>
                      <a:pt x="1291" y="1060"/>
                    </a:lnTo>
                    <a:lnTo>
                      <a:pt x="1289" y="1060"/>
                    </a:lnTo>
                    <a:lnTo>
                      <a:pt x="1289" y="1061"/>
                    </a:lnTo>
                    <a:lnTo>
                      <a:pt x="1288" y="1061"/>
                    </a:lnTo>
                    <a:lnTo>
                      <a:pt x="1287" y="1063"/>
                    </a:lnTo>
                    <a:lnTo>
                      <a:pt x="1285" y="1063"/>
                    </a:lnTo>
                    <a:lnTo>
                      <a:pt x="1284" y="1063"/>
                    </a:lnTo>
                    <a:lnTo>
                      <a:pt x="1284" y="1064"/>
                    </a:lnTo>
                    <a:lnTo>
                      <a:pt x="1283" y="1064"/>
                    </a:lnTo>
                    <a:lnTo>
                      <a:pt x="1283" y="1066"/>
                    </a:lnTo>
                    <a:lnTo>
                      <a:pt x="1283" y="1067"/>
                    </a:lnTo>
                    <a:lnTo>
                      <a:pt x="1283" y="1068"/>
                    </a:lnTo>
                    <a:lnTo>
                      <a:pt x="1283" y="1070"/>
                    </a:lnTo>
                    <a:lnTo>
                      <a:pt x="1283" y="1071"/>
                    </a:lnTo>
                    <a:lnTo>
                      <a:pt x="1281" y="1071"/>
                    </a:lnTo>
                    <a:lnTo>
                      <a:pt x="1280" y="1071"/>
                    </a:lnTo>
                    <a:lnTo>
                      <a:pt x="1279" y="1071"/>
                    </a:lnTo>
                    <a:lnTo>
                      <a:pt x="1277" y="1071"/>
                    </a:lnTo>
                    <a:lnTo>
                      <a:pt x="1274" y="1071"/>
                    </a:lnTo>
                    <a:lnTo>
                      <a:pt x="1273" y="1070"/>
                    </a:lnTo>
                    <a:lnTo>
                      <a:pt x="1272" y="1070"/>
                    </a:lnTo>
                    <a:lnTo>
                      <a:pt x="1272" y="1071"/>
                    </a:lnTo>
                    <a:lnTo>
                      <a:pt x="1270" y="1071"/>
                    </a:lnTo>
                    <a:lnTo>
                      <a:pt x="1270" y="1072"/>
                    </a:lnTo>
                    <a:lnTo>
                      <a:pt x="1270" y="1074"/>
                    </a:lnTo>
                    <a:lnTo>
                      <a:pt x="1272" y="1075"/>
                    </a:lnTo>
                    <a:lnTo>
                      <a:pt x="1273" y="1077"/>
                    </a:lnTo>
                    <a:lnTo>
                      <a:pt x="1276" y="1078"/>
                    </a:lnTo>
                    <a:lnTo>
                      <a:pt x="1277" y="1078"/>
                    </a:lnTo>
                    <a:lnTo>
                      <a:pt x="1277" y="1079"/>
                    </a:lnTo>
                    <a:lnTo>
                      <a:pt x="1276" y="1079"/>
                    </a:lnTo>
                    <a:lnTo>
                      <a:pt x="1274" y="1079"/>
                    </a:lnTo>
                    <a:lnTo>
                      <a:pt x="1273" y="1079"/>
                    </a:lnTo>
                    <a:lnTo>
                      <a:pt x="1272" y="1081"/>
                    </a:lnTo>
                    <a:lnTo>
                      <a:pt x="1270" y="1081"/>
                    </a:lnTo>
                    <a:lnTo>
                      <a:pt x="1269" y="1081"/>
                    </a:lnTo>
                    <a:lnTo>
                      <a:pt x="1268" y="1081"/>
                    </a:lnTo>
                    <a:lnTo>
                      <a:pt x="1266" y="1081"/>
                    </a:lnTo>
                    <a:lnTo>
                      <a:pt x="1265" y="1081"/>
                    </a:lnTo>
                    <a:lnTo>
                      <a:pt x="1262" y="1081"/>
                    </a:lnTo>
                    <a:lnTo>
                      <a:pt x="1261" y="1081"/>
                    </a:lnTo>
                    <a:lnTo>
                      <a:pt x="1261" y="1079"/>
                    </a:lnTo>
                    <a:lnTo>
                      <a:pt x="1259" y="1079"/>
                    </a:lnTo>
                    <a:lnTo>
                      <a:pt x="1258" y="1079"/>
                    </a:lnTo>
                    <a:lnTo>
                      <a:pt x="1258" y="1081"/>
                    </a:lnTo>
                    <a:lnTo>
                      <a:pt x="1257" y="1081"/>
                    </a:lnTo>
                    <a:lnTo>
                      <a:pt x="1255" y="1081"/>
                    </a:lnTo>
                    <a:lnTo>
                      <a:pt x="1254" y="1081"/>
                    </a:lnTo>
                    <a:lnTo>
                      <a:pt x="1252" y="1081"/>
                    </a:lnTo>
                    <a:lnTo>
                      <a:pt x="1254" y="1081"/>
                    </a:lnTo>
                    <a:lnTo>
                      <a:pt x="1255" y="1081"/>
                    </a:lnTo>
                    <a:lnTo>
                      <a:pt x="1257" y="1079"/>
                    </a:lnTo>
                    <a:lnTo>
                      <a:pt x="1257" y="1078"/>
                    </a:lnTo>
                    <a:lnTo>
                      <a:pt x="1257" y="1077"/>
                    </a:lnTo>
                    <a:lnTo>
                      <a:pt x="1255" y="1077"/>
                    </a:lnTo>
                    <a:lnTo>
                      <a:pt x="1254" y="1077"/>
                    </a:lnTo>
                    <a:lnTo>
                      <a:pt x="1252" y="1075"/>
                    </a:lnTo>
                    <a:lnTo>
                      <a:pt x="1251" y="1075"/>
                    </a:lnTo>
                    <a:lnTo>
                      <a:pt x="1250" y="1075"/>
                    </a:lnTo>
                    <a:lnTo>
                      <a:pt x="1247" y="1075"/>
                    </a:lnTo>
                    <a:lnTo>
                      <a:pt x="1246" y="1075"/>
                    </a:lnTo>
                    <a:lnTo>
                      <a:pt x="1244" y="1077"/>
                    </a:lnTo>
                    <a:lnTo>
                      <a:pt x="1243" y="1077"/>
                    </a:lnTo>
                    <a:lnTo>
                      <a:pt x="1241" y="1077"/>
                    </a:lnTo>
                    <a:lnTo>
                      <a:pt x="1240" y="1077"/>
                    </a:lnTo>
                    <a:lnTo>
                      <a:pt x="1239" y="1077"/>
                    </a:lnTo>
                    <a:lnTo>
                      <a:pt x="1239" y="1075"/>
                    </a:lnTo>
                    <a:lnTo>
                      <a:pt x="1239" y="1074"/>
                    </a:lnTo>
                    <a:lnTo>
                      <a:pt x="1237" y="1074"/>
                    </a:lnTo>
                    <a:lnTo>
                      <a:pt x="1237" y="1072"/>
                    </a:lnTo>
                    <a:lnTo>
                      <a:pt x="1236" y="1072"/>
                    </a:lnTo>
                    <a:lnTo>
                      <a:pt x="1233" y="1071"/>
                    </a:lnTo>
                    <a:lnTo>
                      <a:pt x="1232" y="1071"/>
                    </a:lnTo>
                    <a:lnTo>
                      <a:pt x="1231" y="1070"/>
                    </a:lnTo>
                    <a:lnTo>
                      <a:pt x="1229" y="1070"/>
                    </a:lnTo>
                    <a:lnTo>
                      <a:pt x="1228" y="1070"/>
                    </a:lnTo>
                    <a:lnTo>
                      <a:pt x="1228" y="1068"/>
                    </a:lnTo>
                    <a:lnTo>
                      <a:pt x="1226" y="1068"/>
                    </a:lnTo>
                    <a:lnTo>
                      <a:pt x="1225" y="1068"/>
                    </a:lnTo>
                    <a:lnTo>
                      <a:pt x="1224" y="1068"/>
                    </a:lnTo>
                    <a:lnTo>
                      <a:pt x="1222" y="1067"/>
                    </a:lnTo>
                    <a:lnTo>
                      <a:pt x="1220" y="1067"/>
                    </a:lnTo>
                    <a:lnTo>
                      <a:pt x="1218" y="1066"/>
                    </a:lnTo>
                    <a:lnTo>
                      <a:pt x="1217" y="1066"/>
                    </a:lnTo>
                    <a:lnTo>
                      <a:pt x="1215" y="1064"/>
                    </a:lnTo>
                    <a:lnTo>
                      <a:pt x="1214" y="1064"/>
                    </a:lnTo>
                    <a:lnTo>
                      <a:pt x="1214" y="1063"/>
                    </a:lnTo>
                    <a:lnTo>
                      <a:pt x="1213" y="1060"/>
                    </a:lnTo>
                    <a:lnTo>
                      <a:pt x="1213" y="1059"/>
                    </a:lnTo>
                    <a:lnTo>
                      <a:pt x="1213" y="1057"/>
                    </a:lnTo>
                    <a:lnTo>
                      <a:pt x="1211" y="1056"/>
                    </a:lnTo>
                    <a:lnTo>
                      <a:pt x="1211" y="1055"/>
                    </a:lnTo>
                    <a:lnTo>
                      <a:pt x="1210" y="1053"/>
                    </a:lnTo>
                    <a:lnTo>
                      <a:pt x="1209" y="1052"/>
                    </a:lnTo>
                    <a:lnTo>
                      <a:pt x="1207" y="1052"/>
                    </a:lnTo>
                    <a:lnTo>
                      <a:pt x="1207" y="1050"/>
                    </a:lnTo>
                    <a:lnTo>
                      <a:pt x="1206" y="1050"/>
                    </a:lnTo>
                    <a:lnTo>
                      <a:pt x="1204" y="1049"/>
                    </a:lnTo>
                    <a:lnTo>
                      <a:pt x="1203" y="1049"/>
                    </a:lnTo>
                    <a:lnTo>
                      <a:pt x="1202" y="1048"/>
                    </a:lnTo>
                    <a:lnTo>
                      <a:pt x="1200" y="1046"/>
                    </a:lnTo>
                    <a:lnTo>
                      <a:pt x="1199" y="1045"/>
                    </a:lnTo>
                    <a:lnTo>
                      <a:pt x="1199" y="1044"/>
                    </a:lnTo>
                    <a:lnTo>
                      <a:pt x="1199" y="1042"/>
                    </a:lnTo>
                    <a:lnTo>
                      <a:pt x="1198" y="1041"/>
                    </a:lnTo>
                    <a:lnTo>
                      <a:pt x="1196" y="1039"/>
                    </a:lnTo>
                    <a:lnTo>
                      <a:pt x="1195" y="1039"/>
                    </a:lnTo>
                    <a:lnTo>
                      <a:pt x="1194" y="1039"/>
                    </a:lnTo>
                    <a:lnTo>
                      <a:pt x="1192" y="1039"/>
                    </a:lnTo>
                    <a:lnTo>
                      <a:pt x="1191" y="1039"/>
                    </a:lnTo>
                    <a:lnTo>
                      <a:pt x="1191" y="1044"/>
                    </a:lnTo>
                    <a:lnTo>
                      <a:pt x="1189" y="1045"/>
                    </a:lnTo>
                    <a:lnTo>
                      <a:pt x="1189" y="1046"/>
                    </a:lnTo>
                    <a:lnTo>
                      <a:pt x="1189" y="1049"/>
                    </a:lnTo>
                    <a:lnTo>
                      <a:pt x="1189" y="1050"/>
                    </a:lnTo>
                    <a:lnTo>
                      <a:pt x="1189" y="1052"/>
                    </a:lnTo>
                    <a:lnTo>
                      <a:pt x="1189" y="1053"/>
                    </a:lnTo>
                    <a:lnTo>
                      <a:pt x="1189" y="1055"/>
                    </a:lnTo>
                    <a:lnTo>
                      <a:pt x="1189" y="1056"/>
                    </a:lnTo>
                    <a:lnTo>
                      <a:pt x="1189" y="1057"/>
                    </a:lnTo>
                    <a:lnTo>
                      <a:pt x="1189" y="1060"/>
                    </a:lnTo>
                    <a:lnTo>
                      <a:pt x="1191" y="1060"/>
                    </a:lnTo>
                    <a:lnTo>
                      <a:pt x="1191" y="1061"/>
                    </a:lnTo>
                    <a:lnTo>
                      <a:pt x="1191" y="1063"/>
                    </a:lnTo>
                    <a:lnTo>
                      <a:pt x="1189" y="1064"/>
                    </a:lnTo>
                    <a:lnTo>
                      <a:pt x="1189" y="1067"/>
                    </a:lnTo>
                    <a:lnTo>
                      <a:pt x="1189" y="1068"/>
                    </a:lnTo>
                    <a:lnTo>
                      <a:pt x="1189" y="1070"/>
                    </a:lnTo>
                    <a:lnTo>
                      <a:pt x="1188" y="1071"/>
                    </a:lnTo>
                    <a:lnTo>
                      <a:pt x="1188" y="1072"/>
                    </a:lnTo>
                    <a:lnTo>
                      <a:pt x="1188" y="1074"/>
                    </a:lnTo>
                    <a:lnTo>
                      <a:pt x="1187" y="1077"/>
                    </a:lnTo>
                    <a:lnTo>
                      <a:pt x="1187" y="1078"/>
                    </a:lnTo>
                    <a:lnTo>
                      <a:pt x="1187" y="1081"/>
                    </a:lnTo>
                    <a:lnTo>
                      <a:pt x="1187" y="1082"/>
                    </a:lnTo>
                    <a:lnTo>
                      <a:pt x="1188" y="1085"/>
                    </a:lnTo>
                    <a:lnTo>
                      <a:pt x="1189" y="1086"/>
                    </a:lnTo>
                    <a:lnTo>
                      <a:pt x="1191" y="1088"/>
                    </a:lnTo>
                    <a:lnTo>
                      <a:pt x="1191" y="1089"/>
                    </a:lnTo>
                    <a:lnTo>
                      <a:pt x="1192" y="1090"/>
                    </a:lnTo>
                    <a:lnTo>
                      <a:pt x="1192" y="1093"/>
                    </a:lnTo>
                    <a:lnTo>
                      <a:pt x="1192" y="1095"/>
                    </a:lnTo>
                    <a:lnTo>
                      <a:pt x="1191" y="1095"/>
                    </a:lnTo>
                    <a:lnTo>
                      <a:pt x="1189" y="1095"/>
                    </a:lnTo>
                    <a:lnTo>
                      <a:pt x="1188" y="1095"/>
                    </a:lnTo>
                    <a:lnTo>
                      <a:pt x="1188" y="1096"/>
                    </a:lnTo>
                    <a:lnTo>
                      <a:pt x="1187" y="1096"/>
                    </a:lnTo>
                    <a:lnTo>
                      <a:pt x="1187" y="1097"/>
                    </a:lnTo>
                    <a:lnTo>
                      <a:pt x="1185" y="1097"/>
                    </a:lnTo>
                    <a:lnTo>
                      <a:pt x="1185" y="1099"/>
                    </a:lnTo>
                    <a:lnTo>
                      <a:pt x="1184" y="1099"/>
                    </a:lnTo>
                    <a:lnTo>
                      <a:pt x="1183" y="1099"/>
                    </a:lnTo>
                    <a:lnTo>
                      <a:pt x="1181" y="1100"/>
                    </a:lnTo>
                    <a:lnTo>
                      <a:pt x="1180" y="1101"/>
                    </a:lnTo>
                    <a:lnTo>
                      <a:pt x="1178" y="1101"/>
                    </a:lnTo>
                    <a:lnTo>
                      <a:pt x="1177" y="1103"/>
                    </a:lnTo>
                    <a:lnTo>
                      <a:pt x="1177" y="1104"/>
                    </a:lnTo>
                    <a:lnTo>
                      <a:pt x="1178" y="1107"/>
                    </a:lnTo>
                    <a:lnTo>
                      <a:pt x="1180" y="1107"/>
                    </a:lnTo>
                    <a:lnTo>
                      <a:pt x="1180" y="1108"/>
                    </a:lnTo>
                    <a:lnTo>
                      <a:pt x="1181" y="1108"/>
                    </a:lnTo>
                    <a:lnTo>
                      <a:pt x="1181" y="1110"/>
                    </a:lnTo>
                    <a:lnTo>
                      <a:pt x="1183" y="1110"/>
                    </a:lnTo>
                    <a:lnTo>
                      <a:pt x="1184" y="1108"/>
                    </a:lnTo>
                    <a:lnTo>
                      <a:pt x="1185" y="1108"/>
                    </a:lnTo>
                    <a:lnTo>
                      <a:pt x="1185" y="1110"/>
                    </a:lnTo>
                    <a:lnTo>
                      <a:pt x="1187" y="1110"/>
                    </a:lnTo>
                    <a:lnTo>
                      <a:pt x="1187" y="1111"/>
                    </a:lnTo>
                    <a:lnTo>
                      <a:pt x="1187" y="1112"/>
                    </a:lnTo>
                    <a:lnTo>
                      <a:pt x="1188" y="1112"/>
                    </a:lnTo>
                    <a:lnTo>
                      <a:pt x="1189" y="1114"/>
                    </a:lnTo>
                    <a:lnTo>
                      <a:pt x="1189" y="1115"/>
                    </a:lnTo>
                    <a:lnTo>
                      <a:pt x="1191" y="1115"/>
                    </a:lnTo>
                    <a:lnTo>
                      <a:pt x="1191" y="1117"/>
                    </a:lnTo>
                    <a:lnTo>
                      <a:pt x="1192" y="1117"/>
                    </a:lnTo>
                    <a:lnTo>
                      <a:pt x="1194" y="1117"/>
                    </a:lnTo>
                    <a:lnTo>
                      <a:pt x="1195" y="1117"/>
                    </a:lnTo>
                    <a:lnTo>
                      <a:pt x="1196" y="1117"/>
                    </a:lnTo>
                    <a:lnTo>
                      <a:pt x="1196" y="1118"/>
                    </a:lnTo>
                    <a:lnTo>
                      <a:pt x="1196" y="1119"/>
                    </a:lnTo>
                    <a:lnTo>
                      <a:pt x="1196" y="1121"/>
                    </a:lnTo>
                    <a:lnTo>
                      <a:pt x="1198" y="1121"/>
                    </a:lnTo>
                    <a:lnTo>
                      <a:pt x="1198" y="1122"/>
                    </a:lnTo>
                    <a:lnTo>
                      <a:pt x="1198" y="1123"/>
                    </a:lnTo>
                    <a:lnTo>
                      <a:pt x="1199" y="1123"/>
                    </a:lnTo>
                    <a:lnTo>
                      <a:pt x="1200" y="1123"/>
                    </a:lnTo>
                    <a:lnTo>
                      <a:pt x="1202" y="1123"/>
                    </a:lnTo>
                    <a:lnTo>
                      <a:pt x="1202" y="1125"/>
                    </a:lnTo>
                    <a:lnTo>
                      <a:pt x="1203" y="1125"/>
                    </a:lnTo>
                    <a:lnTo>
                      <a:pt x="1203" y="1126"/>
                    </a:lnTo>
                    <a:lnTo>
                      <a:pt x="1204" y="1126"/>
                    </a:lnTo>
                    <a:lnTo>
                      <a:pt x="1206" y="1126"/>
                    </a:lnTo>
                    <a:lnTo>
                      <a:pt x="1207" y="1126"/>
                    </a:lnTo>
                    <a:lnTo>
                      <a:pt x="1209" y="1126"/>
                    </a:lnTo>
                    <a:lnTo>
                      <a:pt x="1209" y="1128"/>
                    </a:lnTo>
                    <a:lnTo>
                      <a:pt x="1210" y="1130"/>
                    </a:lnTo>
                    <a:lnTo>
                      <a:pt x="1209" y="1130"/>
                    </a:lnTo>
                    <a:lnTo>
                      <a:pt x="1209" y="1132"/>
                    </a:lnTo>
                    <a:lnTo>
                      <a:pt x="1210" y="1132"/>
                    </a:lnTo>
                    <a:lnTo>
                      <a:pt x="1211" y="1132"/>
                    </a:lnTo>
                    <a:lnTo>
                      <a:pt x="1213" y="1133"/>
                    </a:lnTo>
                    <a:lnTo>
                      <a:pt x="1213" y="1134"/>
                    </a:lnTo>
                    <a:lnTo>
                      <a:pt x="1213" y="1136"/>
                    </a:lnTo>
                    <a:lnTo>
                      <a:pt x="1213" y="1137"/>
                    </a:lnTo>
                    <a:lnTo>
                      <a:pt x="1214" y="1137"/>
                    </a:lnTo>
                    <a:lnTo>
                      <a:pt x="1214" y="1139"/>
                    </a:lnTo>
                    <a:lnTo>
                      <a:pt x="1214" y="1140"/>
                    </a:lnTo>
                    <a:lnTo>
                      <a:pt x="1213" y="1140"/>
                    </a:lnTo>
                    <a:lnTo>
                      <a:pt x="1213" y="1141"/>
                    </a:lnTo>
                    <a:lnTo>
                      <a:pt x="1211" y="1141"/>
                    </a:lnTo>
                    <a:lnTo>
                      <a:pt x="1211" y="1143"/>
                    </a:lnTo>
                    <a:lnTo>
                      <a:pt x="1211" y="1141"/>
                    </a:lnTo>
                    <a:lnTo>
                      <a:pt x="1210" y="1141"/>
                    </a:lnTo>
                    <a:lnTo>
                      <a:pt x="1209" y="1141"/>
                    </a:lnTo>
                    <a:lnTo>
                      <a:pt x="1209" y="1143"/>
                    </a:lnTo>
                    <a:lnTo>
                      <a:pt x="1209" y="1144"/>
                    </a:lnTo>
                    <a:lnTo>
                      <a:pt x="1210" y="1145"/>
                    </a:lnTo>
                    <a:lnTo>
                      <a:pt x="1210" y="1147"/>
                    </a:lnTo>
                    <a:lnTo>
                      <a:pt x="1210" y="1148"/>
                    </a:lnTo>
                    <a:lnTo>
                      <a:pt x="1209" y="1148"/>
                    </a:lnTo>
                    <a:lnTo>
                      <a:pt x="1209" y="1150"/>
                    </a:lnTo>
                    <a:lnTo>
                      <a:pt x="1210" y="1150"/>
                    </a:lnTo>
                    <a:lnTo>
                      <a:pt x="1209" y="1151"/>
                    </a:lnTo>
                    <a:lnTo>
                      <a:pt x="1207" y="1152"/>
                    </a:lnTo>
                    <a:lnTo>
                      <a:pt x="1207" y="1154"/>
                    </a:lnTo>
                    <a:lnTo>
                      <a:pt x="1207" y="1155"/>
                    </a:lnTo>
                    <a:lnTo>
                      <a:pt x="1207" y="1156"/>
                    </a:lnTo>
                    <a:lnTo>
                      <a:pt x="1206" y="1156"/>
                    </a:lnTo>
                    <a:lnTo>
                      <a:pt x="1206" y="1158"/>
                    </a:lnTo>
                    <a:lnTo>
                      <a:pt x="1206" y="1159"/>
                    </a:lnTo>
                    <a:lnTo>
                      <a:pt x="1207" y="1159"/>
                    </a:lnTo>
                    <a:lnTo>
                      <a:pt x="1207" y="1161"/>
                    </a:lnTo>
                    <a:lnTo>
                      <a:pt x="1207" y="1162"/>
                    </a:lnTo>
                    <a:lnTo>
                      <a:pt x="1207" y="1163"/>
                    </a:lnTo>
                    <a:lnTo>
                      <a:pt x="1207" y="1165"/>
                    </a:lnTo>
                    <a:lnTo>
                      <a:pt x="1207" y="1166"/>
                    </a:lnTo>
                    <a:lnTo>
                      <a:pt x="1209" y="1167"/>
                    </a:lnTo>
                    <a:lnTo>
                      <a:pt x="1210" y="1169"/>
                    </a:lnTo>
                    <a:lnTo>
                      <a:pt x="1210" y="1170"/>
                    </a:lnTo>
                    <a:lnTo>
                      <a:pt x="1211" y="1170"/>
                    </a:lnTo>
                    <a:lnTo>
                      <a:pt x="1211" y="1172"/>
                    </a:lnTo>
                    <a:lnTo>
                      <a:pt x="1211" y="1173"/>
                    </a:lnTo>
                    <a:lnTo>
                      <a:pt x="1210" y="1173"/>
                    </a:lnTo>
                    <a:lnTo>
                      <a:pt x="1210" y="1174"/>
                    </a:lnTo>
                    <a:lnTo>
                      <a:pt x="1209" y="1176"/>
                    </a:lnTo>
                    <a:lnTo>
                      <a:pt x="1209" y="1177"/>
                    </a:lnTo>
                    <a:lnTo>
                      <a:pt x="1207" y="1177"/>
                    </a:lnTo>
                    <a:lnTo>
                      <a:pt x="1207" y="1179"/>
                    </a:lnTo>
                    <a:lnTo>
                      <a:pt x="1206" y="1180"/>
                    </a:lnTo>
                    <a:lnTo>
                      <a:pt x="1204" y="1180"/>
                    </a:lnTo>
                    <a:lnTo>
                      <a:pt x="1204" y="1181"/>
                    </a:lnTo>
                    <a:lnTo>
                      <a:pt x="1203" y="1181"/>
                    </a:lnTo>
                    <a:lnTo>
                      <a:pt x="1203" y="1183"/>
                    </a:lnTo>
                    <a:lnTo>
                      <a:pt x="1202" y="1183"/>
                    </a:lnTo>
                    <a:lnTo>
                      <a:pt x="1202" y="1184"/>
                    </a:lnTo>
                    <a:lnTo>
                      <a:pt x="1202" y="1185"/>
                    </a:lnTo>
                    <a:lnTo>
                      <a:pt x="1200" y="1185"/>
                    </a:lnTo>
                    <a:lnTo>
                      <a:pt x="1199" y="1185"/>
                    </a:lnTo>
                    <a:lnTo>
                      <a:pt x="1199" y="1187"/>
                    </a:lnTo>
                    <a:lnTo>
                      <a:pt x="1198" y="1187"/>
                    </a:lnTo>
                    <a:lnTo>
                      <a:pt x="1196" y="1187"/>
                    </a:lnTo>
                    <a:lnTo>
                      <a:pt x="1196" y="1188"/>
                    </a:lnTo>
                    <a:lnTo>
                      <a:pt x="1195" y="1188"/>
                    </a:lnTo>
                    <a:lnTo>
                      <a:pt x="1195" y="1190"/>
                    </a:lnTo>
                    <a:lnTo>
                      <a:pt x="1194" y="1190"/>
                    </a:lnTo>
                    <a:lnTo>
                      <a:pt x="1192" y="1191"/>
                    </a:lnTo>
                    <a:lnTo>
                      <a:pt x="1191" y="1191"/>
                    </a:lnTo>
                    <a:lnTo>
                      <a:pt x="1191" y="1192"/>
                    </a:lnTo>
                    <a:lnTo>
                      <a:pt x="1189" y="1192"/>
                    </a:lnTo>
                    <a:lnTo>
                      <a:pt x="1188" y="1192"/>
                    </a:lnTo>
                    <a:lnTo>
                      <a:pt x="1188" y="1194"/>
                    </a:lnTo>
                    <a:lnTo>
                      <a:pt x="1187" y="1195"/>
                    </a:lnTo>
                    <a:lnTo>
                      <a:pt x="1185" y="1196"/>
                    </a:lnTo>
                    <a:lnTo>
                      <a:pt x="1185" y="1198"/>
                    </a:lnTo>
                    <a:lnTo>
                      <a:pt x="1184" y="1198"/>
                    </a:lnTo>
                    <a:lnTo>
                      <a:pt x="1184" y="1199"/>
                    </a:lnTo>
                    <a:lnTo>
                      <a:pt x="1183" y="1199"/>
                    </a:lnTo>
                    <a:lnTo>
                      <a:pt x="1183" y="1201"/>
                    </a:lnTo>
                    <a:lnTo>
                      <a:pt x="1181" y="1201"/>
                    </a:lnTo>
                    <a:lnTo>
                      <a:pt x="1181" y="1202"/>
                    </a:lnTo>
                    <a:lnTo>
                      <a:pt x="1180" y="1202"/>
                    </a:lnTo>
                    <a:lnTo>
                      <a:pt x="1180" y="1203"/>
                    </a:lnTo>
                    <a:lnTo>
                      <a:pt x="1178" y="1203"/>
                    </a:lnTo>
                    <a:lnTo>
                      <a:pt x="1178" y="1205"/>
                    </a:lnTo>
                    <a:lnTo>
                      <a:pt x="1177" y="1205"/>
                    </a:lnTo>
                    <a:lnTo>
                      <a:pt x="1177" y="1206"/>
                    </a:lnTo>
                    <a:lnTo>
                      <a:pt x="1176" y="1206"/>
                    </a:lnTo>
                    <a:lnTo>
                      <a:pt x="1174" y="1206"/>
                    </a:lnTo>
                    <a:lnTo>
                      <a:pt x="1173" y="1206"/>
                    </a:lnTo>
                    <a:lnTo>
                      <a:pt x="1173" y="1207"/>
                    </a:lnTo>
                    <a:lnTo>
                      <a:pt x="1172" y="1207"/>
                    </a:lnTo>
                    <a:lnTo>
                      <a:pt x="1170" y="1207"/>
                    </a:lnTo>
                    <a:lnTo>
                      <a:pt x="1169" y="1207"/>
                    </a:lnTo>
                    <a:lnTo>
                      <a:pt x="1169" y="1206"/>
                    </a:lnTo>
                    <a:lnTo>
                      <a:pt x="1167" y="1206"/>
                    </a:lnTo>
                    <a:lnTo>
                      <a:pt x="1167" y="1205"/>
                    </a:lnTo>
                    <a:lnTo>
                      <a:pt x="1167" y="1206"/>
                    </a:lnTo>
                    <a:lnTo>
                      <a:pt x="1167" y="1205"/>
                    </a:lnTo>
                    <a:lnTo>
                      <a:pt x="1166" y="1205"/>
                    </a:lnTo>
                    <a:lnTo>
                      <a:pt x="1166" y="1206"/>
                    </a:lnTo>
                    <a:lnTo>
                      <a:pt x="1166" y="1207"/>
                    </a:lnTo>
                    <a:lnTo>
                      <a:pt x="1167" y="1207"/>
                    </a:lnTo>
                    <a:lnTo>
                      <a:pt x="1167" y="1209"/>
                    </a:lnTo>
                    <a:lnTo>
                      <a:pt x="1167" y="1207"/>
                    </a:lnTo>
                    <a:lnTo>
                      <a:pt x="1167" y="1209"/>
                    </a:lnTo>
                    <a:lnTo>
                      <a:pt x="1169" y="1209"/>
                    </a:lnTo>
                    <a:lnTo>
                      <a:pt x="1170" y="1209"/>
                    </a:lnTo>
                    <a:lnTo>
                      <a:pt x="1170" y="1210"/>
                    </a:lnTo>
                    <a:lnTo>
                      <a:pt x="1170" y="1212"/>
                    </a:lnTo>
                    <a:lnTo>
                      <a:pt x="1169" y="1212"/>
                    </a:lnTo>
                    <a:lnTo>
                      <a:pt x="1169" y="1213"/>
                    </a:lnTo>
                    <a:lnTo>
                      <a:pt x="1169" y="1214"/>
                    </a:lnTo>
                    <a:lnTo>
                      <a:pt x="1167" y="1213"/>
                    </a:lnTo>
                    <a:lnTo>
                      <a:pt x="1166" y="1213"/>
                    </a:lnTo>
                    <a:lnTo>
                      <a:pt x="1165" y="1213"/>
                    </a:lnTo>
                    <a:lnTo>
                      <a:pt x="1166" y="1213"/>
                    </a:lnTo>
                    <a:lnTo>
                      <a:pt x="1166" y="1214"/>
                    </a:lnTo>
                    <a:lnTo>
                      <a:pt x="1166" y="1216"/>
                    </a:lnTo>
                    <a:lnTo>
                      <a:pt x="1166" y="1217"/>
                    </a:lnTo>
                    <a:lnTo>
                      <a:pt x="1165" y="1217"/>
                    </a:lnTo>
                    <a:lnTo>
                      <a:pt x="1165" y="1218"/>
                    </a:lnTo>
                    <a:lnTo>
                      <a:pt x="1163" y="1217"/>
                    </a:lnTo>
                    <a:lnTo>
                      <a:pt x="1162" y="1217"/>
                    </a:lnTo>
                    <a:lnTo>
                      <a:pt x="1161" y="1217"/>
                    </a:lnTo>
                    <a:lnTo>
                      <a:pt x="1159" y="1217"/>
                    </a:lnTo>
                    <a:lnTo>
                      <a:pt x="1158" y="1217"/>
                    </a:lnTo>
                    <a:lnTo>
                      <a:pt x="1158" y="1218"/>
                    </a:lnTo>
                    <a:lnTo>
                      <a:pt x="1158" y="1220"/>
                    </a:lnTo>
                    <a:lnTo>
                      <a:pt x="1159" y="1218"/>
                    </a:lnTo>
                    <a:lnTo>
                      <a:pt x="1158" y="1220"/>
                    </a:lnTo>
                    <a:lnTo>
                      <a:pt x="1158" y="1221"/>
                    </a:lnTo>
                    <a:lnTo>
                      <a:pt x="1158" y="1223"/>
                    </a:lnTo>
                    <a:lnTo>
                      <a:pt x="1157" y="1223"/>
                    </a:lnTo>
                    <a:lnTo>
                      <a:pt x="1157" y="1224"/>
                    </a:lnTo>
                    <a:lnTo>
                      <a:pt x="1155" y="1224"/>
                    </a:lnTo>
                    <a:lnTo>
                      <a:pt x="1154" y="1225"/>
                    </a:lnTo>
                    <a:lnTo>
                      <a:pt x="1152" y="1227"/>
                    </a:lnTo>
                    <a:lnTo>
                      <a:pt x="1152" y="1228"/>
                    </a:lnTo>
                    <a:lnTo>
                      <a:pt x="1151" y="1229"/>
                    </a:lnTo>
                    <a:lnTo>
                      <a:pt x="1151" y="1231"/>
                    </a:lnTo>
                    <a:lnTo>
                      <a:pt x="1150" y="1232"/>
                    </a:lnTo>
                    <a:lnTo>
                      <a:pt x="1150" y="1234"/>
                    </a:lnTo>
                    <a:lnTo>
                      <a:pt x="1150" y="1235"/>
                    </a:lnTo>
                    <a:lnTo>
                      <a:pt x="1148" y="1235"/>
                    </a:lnTo>
                    <a:lnTo>
                      <a:pt x="1148" y="1236"/>
                    </a:lnTo>
                    <a:lnTo>
                      <a:pt x="1148" y="1238"/>
                    </a:lnTo>
                    <a:lnTo>
                      <a:pt x="1147" y="1238"/>
                    </a:lnTo>
                    <a:lnTo>
                      <a:pt x="1147" y="1239"/>
                    </a:lnTo>
                    <a:lnTo>
                      <a:pt x="1147" y="1240"/>
                    </a:lnTo>
                    <a:lnTo>
                      <a:pt x="1146" y="1240"/>
                    </a:lnTo>
                    <a:lnTo>
                      <a:pt x="1146" y="1242"/>
                    </a:lnTo>
                    <a:lnTo>
                      <a:pt x="1144" y="1242"/>
                    </a:lnTo>
                    <a:lnTo>
                      <a:pt x="1144" y="1243"/>
                    </a:lnTo>
                    <a:lnTo>
                      <a:pt x="1143" y="1245"/>
                    </a:lnTo>
                    <a:lnTo>
                      <a:pt x="1143" y="1246"/>
                    </a:lnTo>
                    <a:lnTo>
                      <a:pt x="1141" y="1246"/>
                    </a:lnTo>
                    <a:lnTo>
                      <a:pt x="1141" y="1247"/>
                    </a:lnTo>
                    <a:lnTo>
                      <a:pt x="1140" y="1247"/>
                    </a:lnTo>
                    <a:lnTo>
                      <a:pt x="1140" y="1249"/>
                    </a:lnTo>
                    <a:lnTo>
                      <a:pt x="1139" y="1250"/>
                    </a:lnTo>
                    <a:lnTo>
                      <a:pt x="1136" y="1251"/>
                    </a:lnTo>
                    <a:lnTo>
                      <a:pt x="1135" y="1253"/>
                    </a:lnTo>
                    <a:lnTo>
                      <a:pt x="1133" y="1254"/>
                    </a:lnTo>
                    <a:lnTo>
                      <a:pt x="1132" y="1254"/>
                    </a:lnTo>
                    <a:lnTo>
                      <a:pt x="1132" y="1256"/>
                    </a:lnTo>
                    <a:lnTo>
                      <a:pt x="1130" y="1256"/>
                    </a:lnTo>
                    <a:lnTo>
                      <a:pt x="1129" y="1256"/>
                    </a:lnTo>
                    <a:lnTo>
                      <a:pt x="1129" y="1257"/>
                    </a:lnTo>
                    <a:lnTo>
                      <a:pt x="1128" y="1257"/>
                    </a:lnTo>
                    <a:lnTo>
                      <a:pt x="1126" y="1258"/>
                    </a:lnTo>
                    <a:lnTo>
                      <a:pt x="1125" y="1258"/>
                    </a:lnTo>
                    <a:lnTo>
                      <a:pt x="1125" y="1260"/>
                    </a:lnTo>
                    <a:lnTo>
                      <a:pt x="1124" y="1260"/>
                    </a:lnTo>
                    <a:lnTo>
                      <a:pt x="1124" y="1258"/>
                    </a:lnTo>
                    <a:lnTo>
                      <a:pt x="1122" y="1260"/>
                    </a:lnTo>
                    <a:lnTo>
                      <a:pt x="1122" y="1261"/>
                    </a:lnTo>
                    <a:lnTo>
                      <a:pt x="1124" y="1261"/>
                    </a:lnTo>
                    <a:lnTo>
                      <a:pt x="1122" y="1261"/>
                    </a:lnTo>
                    <a:lnTo>
                      <a:pt x="1121" y="1261"/>
                    </a:lnTo>
                    <a:lnTo>
                      <a:pt x="1120" y="1261"/>
                    </a:lnTo>
                    <a:lnTo>
                      <a:pt x="1118" y="1261"/>
                    </a:lnTo>
                    <a:lnTo>
                      <a:pt x="1118" y="1262"/>
                    </a:lnTo>
                    <a:lnTo>
                      <a:pt x="1117" y="1262"/>
                    </a:lnTo>
                    <a:lnTo>
                      <a:pt x="1117" y="1264"/>
                    </a:lnTo>
                    <a:lnTo>
                      <a:pt x="1115" y="1264"/>
                    </a:lnTo>
                    <a:lnTo>
                      <a:pt x="1114" y="1265"/>
                    </a:lnTo>
                    <a:lnTo>
                      <a:pt x="1113" y="1265"/>
                    </a:lnTo>
                    <a:lnTo>
                      <a:pt x="1113" y="1267"/>
                    </a:lnTo>
                    <a:lnTo>
                      <a:pt x="1111" y="1267"/>
                    </a:lnTo>
                    <a:lnTo>
                      <a:pt x="1109" y="1268"/>
                    </a:lnTo>
                    <a:lnTo>
                      <a:pt x="1107" y="1268"/>
                    </a:lnTo>
                    <a:lnTo>
                      <a:pt x="1106" y="1268"/>
                    </a:lnTo>
                    <a:lnTo>
                      <a:pt x="1106" y="1269"/>
                    </a:lnTo>
                    <a:lnTo>
                      <a:pt x="1106" y="1268"/>
                    </a:lnTo>
                    <a:lnTo>
                      <a:pt x="1104" y="1268"/>
                    </a:lnTo>
                    <a:lnTo>
                      <a:pt x="1103" y="1268"/>
                    </a:lnTo>
                    <a:lnTo>
                      <a:pt x="1103" y="1267"/>
                    </a:lnTo>
                    <a:lnTo>
                      <a:pt x="1102" y="1267"/>
                    </a:lnTo>
                    <a:lnTo>
                      <a:pt x="1103" y="1268"/>
                    </a:lnTo>
                    <a:lnTo>
                      <a:pt x="1104" y="1268"/>
                    </a:lnTo>
                    <a:lnTo>
                      <a:pt x="1104" y="1269"/>
                    </a:lnTo>
                    <a:lnTo>
                      <a:pt x="1103" y="1269"/>
                    </a:lnTo>
                    <a:lnTo>
                      <a:pt x="1103" y="1271"/>
                    </a:lnTo>
                    <a:lnTo>
                      <a:pt x="1102" y="1271"/>
                    </a:lnTo>
                    <a:lnTo>
                      <a:pt x="1100" y="1271"/>
                    </a:lnTo>
                    <a:lnTo>
                      <a:pt x="1099" y="1271"/>
                    </a:lnTo>
                    <a:lnTo>
                      <a:pt x="1098" y="1271"/>
                    </a:lnTo>
                    <a:lnTo>
                      <a:pt x="1096" y="1271"/>
                    </a:lnTo>
                    <a:lnTo>
                      <a:pt x="1095" y="1271"/>
                    </a:lnTo>
                    <a:lnTo>
                      <a:pt x="1096" y="1271"/>
                    </a:lnTo>
                    <a:lnTo>
                      <a:pt x="1096" y="1272"/>
                    </a:lnTo>
                    <a:lnTo>
                      <a:pt x="1095" y="1274"/>
                    </a:lnTo>
                    <a:lnTo>
                      <a:pt x="1093" y="1274"/>
                    </a:lnTo>
                    <a:lnTo>
                      <a:pt x="1093" y="1275"/>
                    </a:lnTo>
                    <a:lnTo>
                      <a:pt x="1092" y="1275"/>
                    </a:lnTo>
                    <a:lnTo>
                      <a:pt x="1091" y="1275"/>
                    </a:lnTo>
                    <a:lnTo>
                      <a:pt x="1091" y="1276"/>
                    </a:lnTo>
                    <a:lnTo>
                      <a:pt x="1089" y="1276"/>
                    </a:lnTo>
                    <a:lnTo>
                      <a:pt x="1088" y="1278"/>
                    </a:lnTo>
                    <a:lnTo>
                      <a:pt x="1087" y="1278"/>
                    </a:lnTo>
                    <a:lnTo>
                      <a:pt x="1087" y="1279"/>
                    </a:lnTo>
                    <a:lnTo>
                      <a:pt x="1085" y="1279"/>
                    </a:lnTo>
                    <a:lnTo>
                      <a:pt x="1084" y="1279"/>
                    </a:lnTo>
                    <a:lnTo>
                      <a:pt x="1084" y="1280"/>
                    </a:lnTo>
                    <a:lnTo>
                      <a:pt x="1083" y="1280"/>
                    </a:lnTo>
                    <a:lnTo>
                      <a:pt x="1081" y="1280"/>
                    </a:lnTo>
                    <a:lnTo>
                      <a:pt x="1081" y="1282"/>
                    </a:lnTo>
                    <a:lnTo>
                      <a:pt x="1080" y="1282"/>
                    </a:lnTo>
                    <a:lnTo>
                      <a:pt x="1078" y="1283"/>
                    </a:lnTo>
                    <a:lnTo>
                      <a:pt x="1077" y="1285"/>
                    </a:lnTo>
                    <a:lnTo>
                      <a:pt x="1076" y="1285"/>
                    </a:lnTo>
                    <a:lnTo>
                      <a:pt x="1074" y="1286"/>
                    </a:lnTo>
                    <a:lnTo>
                      <a:pt x="1073" y="1286"/>
                    </a:lnTo>
                    <a:lnTo>
                      <a:pt x="1072" y="1287"/>
                    </a:lnTo>
                    <a:lnTo>
                      <a:pt x="1070" y="1289"/>
                    </a:lnTo>
                    <a:lnTo>
                      <a:pt x="1069" y="1289"/>
                    </a:lnTo>
                    <a:lnTo>
                      <a:pt x="1067" y="1289"/>
                    </a:lnTo>
                    <a:lnTo>
                      <a:pt x="1066" y="1290"/>
                    </a:lnTo>
                    <a:lnTo>
                      <a:pt x="1065" y="1290"/>
                    </a:lnTo>
                    <a:lnTo>
                      <a:pt x="1065" y="1291"/>
                    </a:lnTo>
                    <a:lnTo>
                      <a:pt x="1063" y="1291"/>
                    </a:lnTo>
                    <a:lnTo>
                      <a:pt x="1062" y="1291"/>
                    </a:lnTo>
                    <a:lnTo>
                      <a:pt x="1062" y="1293"/>
                    </a:lnTo>
                    <a:lnTo>
                      <a:pt x="1061" y="1293"/>
                    </a:lnTo>
                    <a:lnTo>
                      <a:pt x="1061" y="1294"/>
                    </a:lnTo>
                    <a:lnTo>
                      <a:pt x="1059" y="1294"/>
                    </a:lnTo>
                    <a:lnTo>
                      <a:pt x="1058" y="1296"/>
                    </a:lnTo>
                    <a:lnTo>
                      <a:pt x="1056" y="1296"/>
                    </a:lnTo>
                    <a:lnTo>
                      <a:pt x="1055" y="1297"/>
                    </a:lnTo>
                    <a:lnTo>
                      <a:pt x="1054" y="1297"/>
                    </a:lnTo>
                    <a:lnTo>
                      <a:pt x="1052" y="1297"/>
                    </a:lnTo>
                    <a:lnTo>
                      <a:pt x="1051" y="1297"/>
                    </a:lnTo>
                    <a:lnTo>
                      <a:pt x="1051" y="1298"/>
                    </a:lnTo>
                    <a:lnTo>
                      <a:pt x="1050" y="1298"/>
                    </a:lnTo>
                    <a:lnTo>
                      <a:pt x="1048" y="1300"/>
                    </a:lnTo>
                    <a:lnTo>
                      <a:pt x="1046" y="1300"/>
                    </a:lnTo>
                    <a:lnTo>
                      <a:pt x="1044" y="1301"/>
                    </a:lnTo>
                    <a:lnTo>
                      <a:pt x="1043" y="1301"/>
                    </a:lnTo>
                    <a:lnTo>
                      <a:pt x="1040" y="1302"/>
                    </a:lnTo>
                    <a:lnTo>
                      <a:pt x="1039" y="1302"/>
                    </a:lnTo>
                    <a:lnTo>
                      <a:pt x="1037" y="1304"/>
                    </a:lnTo>
                    <a:lnTo>
                      <a:pt x="1035" y="1304"/>
                    </a:lnTo>
                    <a:lnTo>
                      <a:pt x="1033" y="1304"/>
                    </a:lnTo>
                    <a:lnTo>
                      <a:pt x="1032" y="1305"/>
                    </a:lnTo>
                    <a:lnTo>
                      <a:pt x="1030" y="1305"/>
                    </a:lnTo>
                    <a:lnTo>
                      <a:pt x="1029" y="1307"/>
                    </a:lnTo>
                    <a:lnTo>
                      <a:pt x="1028" y="1307"/>
                    </a:lnTo>
                    <a:lnTo>
                      <a:pt x="1026" y="1308"/>
                    </a:lnTo>
                    <a:lnTo>
                      <a:pt x="1024" y="1308"/>
                    </a:lnTo>
                    <a:lnTo>
                      <a:pt x="1022" y="1308"/>
                    </a:lnTo>
                    <a:lnTo>
                      <a:pt x="1021" y="1309"/>
                    </a:lnTo>
                    <a:lnTo>
                      <a:pt x="1018" y="1309"/>
                    </a:lnTo>
                    <a:lnTo>
                      <a:pt x="1017" y="1311"/>
                    </a:lnTo>
                    <a:lnTo>
                      <a:pt x="1015" y="1311"/>
                    </a:lnTo>
                    <a:lnTo>
                      <a:pt x="1014" y="1312"/>
                    </a:lnTo>
                    <a:lnTo>
                      <a:pt x="1013" y="1312"/>
                    </a:lnTo>
                    <a:lnTo>
                      <a:pt x="1011" y="1312"/>
                    </a:lnTo>
                    <a:lnTo>
                      <a:pt x="1010" y="1312"/>
                    </a:lnTo>
                    <a:lnTo>
                      <a:pt x="1009" y="1313"/>
                    </a:lnTo>
                    <a:lnTo>
                      <a:pt x="1007" y="1313"/>
                    </a:lnTo>
                    <a:lnTo>
                      <a:pt x="1006" y="1315"/>
                    </a:lnTo>
                    <a:lnTo>
                      <a:pt x="1004" y="1315"/>
                    </a:lnTo>
                    <a:lnTo>
                      <a:pt x="1003" y="1315"/>
                    </a:lnTo>
                    <a:lnTo>
                      <a:pt x="1000" y="1316"/>
                    </a:lnTo>
                    <a:lnTo>
                      <a:pt x="999" y="1316"/>
                    </a:lnTo>
                    <a:lnTo>
                      <a:pt x="998" y="1318"/>
                    </a:lnTo>
                    <a:lnTo>
                      <a:pt x="995" y="1318"/>
                    </a:lnTo>
                    <a:lnTo>
                      <a:pt x="992" y="1319"/>
                    </a:lnTo>
                    <a:lnTo>
                      <a:pt x="989" y="1320"/>
                    </a:lnTo>
                    <a:lnTo>
                      <a:pt x="988" y="1320"/>
                    </a:lnTo>
                    <a:lnTo>
                      <a:pt x="987" y="1320"/>
                    </a:lnTo>
                    <a:lnTo>
                      <a:pt x="985" y="1322"/>
                    </a:lnTo>
                    <a:lnTo>
                      <a:pt x="984" y="1322"/>
                    </a:lnTo>
                    <a:lnTo>
                      <a:pt x="982" y="1322"/>
                    </a:lnTo>
                    <a:lnTo>
                      <a:pt x="981" y="1323"/>
                    </a:lnTo>
                    <a:lnTo>
                      <a:pt x="980" y="1323"/>
                    </a:lnTo>
                    <a:lnTo>
                      <a:pt x="978" y="1324"/>
                    </a:lnTo>
                    <a:lnTo>
                      <a:pt x="976" y="1324"/>
                    </a:lnTo>
                    <a:lnTo>
                      <a:pt x="974" y="1326"/>
                    </a:lnTo>
                    <a:lnTo>
                      <a:pt x="972" y="1326"/>
                    </a:lnTo>
                    <a:lnTo>
                      <a:pt x="970" y="1327"/>
                    </a:lnTo>
                    <a:lnTo>
                      <a:pt x="969" y="1327"/>
                    </a:lnTo>
                    <a:lnTo>
                      <a:pt x="967" y="1329"/>
                    </a:lnTo>
                    <a:lnTo>
                      <a:pt x="965" y="1329"/>
                    </a:lnTo>
                    <a:lnTo>
                      <a:pt x="963" y="1330"/>
                    </a:lnTo>
                    <a:lnTo>
                      <a:pt x="962" y="1330"/>
                    </a:lnTo>
                    <a:lnTo>
                      <a:pt x="961" y="1330"/>
                    </a:lnTo>
                    <a:lnTo>
                      <a:pt x="959" y="1331"/>
                    </a:lnTo>
                    <a:lnTo>
                      <a:pt x="958" y="1331"/>
                    </a:lnTo>
                    <a:lnTo>
                      <a:pt x="956" y="1331"/>
                    </a:lnTo>
                    <a:lnTo>
                      <a:pt x="955" y="1333"/>
                    </a:lnTo>
                    <a:lnTo>
                      <a:pt x="954" y="1333"/>
                    </a:lnTo>
                    <a:lnTo>
                      <a:pt x="951" y="1334"/>
                    </a:lnTo>
                    <a:lnTo>
                      <a:pt x="948" y="1334"/>
                    </a:lnTo>
                    <a:lnTo>
                      <a:pt x="945" y="1335"/>
                    </a:lnTo>
                    <a:lnTo>
                      <a:pt x="944" y="1335"/>
                    </a:lnTo>
                    <a:lnTo>
                      <a:pt x="943" y="1337"/>
                    </a:lnTo>
                    <a:lnTo>
                      <a:pt x="941" y="1337"/>
                    </a:lnTo>
                    <a:lnTo>
                      <a:pt x="940" y="1338"/>
                    </a:lnTo>
                    <a:lnTo>
                      <a:pt x="937" y="1338"/>
                    </a:lnTo>
                    <a:lnTo>
                      <a:pt x="936" y="1340"/>
                    </a:lnTo>
                    <a:lnTo>
                      <a:pt x="934" y="1340"/>
                    </a:lnTo>
                    <a:lnTo>
                      <a:pt x="933" y="1340"/>
                    </a:lnTo>
                    <a:lnTo>
                      <a:pt x="932" y="1341"/>
                    </a:lnTo>
                    <a:lnTo>
                      <a:pt x="929" y="1341"/>
                    </a:lnTo>
                    <a:lnTo>
                      <a:pt x="926" y="1342"/>
                    </a:lnTo>
                    <a:lnTo>
                      <a:pt x="925" y="1342"/>
                    </a:lnTo>
                    <a:lnTo>
                      <a:pt x="925" y="1344"/>
                    </a:lnTo>
                    <a:lnTo>
                      <a:pt x="925" y="1345"/>
                    </a:lnTo>
                    <a:lnTo>
                      <a:pt x="925" y="1346"/>
                    </a:lnTo>
                    <a:lnTo>
                      <a:pt x="924" y="1346"/>
                    </a:lnTo>
                    <a:lnTo>
                      <a:pt x="922" y="1348"/>
                    </a:lnTo>
                    <a:lnTo>
                      <a:pt x="921" y="1348"/>
                    </a:lnTo>
                    <a:lnTo>
                      <a:pt x="921" y="1346"/>
                    </a:lnTo>
                    <a:lnTo>
                      <a:pt x="919" y="1346"/>
                    </a:lnTo>
                    <a:lnTo>
                      <a:pt x="918" y="1346"/>
                    </a:lnTo>
                    <a:lnTo>
                      <a:pt x="918" y="1348"/>
                    </a:lnTo>
                    <a:lnTo>
                      <a:pt x="917" y="1348"/>
                    </a:lnTo>
                    <a:lnTo>
                      <a:pt x="915" y="1348"/>
                    </a:lnTo>
                    <a:lnTo>
                      <a:pt x="914" y="1348"/>
                    </a:lnTo>
                    <a:lnTo>
                      <a:pt x="913" y="1346"/>
                    </a:lnTo>
                    <a:lnTo>
                      <a:pt x="911" y="1346"/>
                    </a:lnTo>
                    <a:lnTo>
                      <a:pt x="908" y="1346"/>
                    </a:lnTo>
                    <a:lnTo>
                      <a:pt x="908" y="1345"/>
                    </a:lnTo>
                    <a:lnTo>
                      <a:pt x="907" y="1345"/>
                    </a:lnTo>
                    <a:lnTo>
                      <a:pt x="906" y="1344"/>
                    </a:lnTo>
                    <a:lnTo>
                      <a:pt x="904" y="1344"/>
                    </a:lnTo>
                    <a:lnTo>
                      <a:pt x="903" y="1344"/>
                    </a:lnTo>
                    <a:lnTo>
                      <a:pt x="902" y="1344"/>
                    </a:lnTo>
                    <a:lnTo>
                      <a:pt x="900" y="1342"/>
                    </a:lnTo>
                    <a:lnTo>
                      <a:pt x="896" y="1341"/>
                    </a:lnTo>
                    <a:lnTo>
                      <a:pt x="893" y="1341"/>
                    </a:lnTo>
                    <a:lnTo>
                      <a:pt x="891" y="1340"/>
                    </a:lnTo>
                    <a:lnTo>
                      <a:pt x="889" y="1340"/>
                    </a:lnTo>
                    <a:lnTo>
                      <a:pt x="889" y="1338"/>
                    </a:lnTo>
                    <a:lnTo>
                      <a:pt x="888" y="1338"/>
                    </a:lnTo>
                    <a:lnTo>
                      <a:pt x="888" y="1337"/>
                    </a:lnTo>
                    <a:lnTo>
                      <a:pt x="887" y="1337"/>
                    </a:lnTo>
                    <a:lnTo>
                      <a:pt x="887" y="1335"/>
                    </a:lnTo>
                    <a:lnTo>
                      <a:pt x="885" y="1335"/>
                    </a:lnTo>
                    <a:lnTo>
                      <a:pt x="885" y="1334"/>
                    </a:lnTo>
                    <a:lnTo>
                      <a:pt x="884" y="1334"/>
                    </a:lnTo>
                    <a:lnTo>
                      <a:pt x="882" y="1333"/>
                    </a:lnTo>
                    <a:lnTo>
                      <a:pt x="881" y="1331"/>
                    </a:lnTo>
                    <a:lnTo>
                      <a:pt x="880" y="1330"/>
                    </a:lnTo>
                    <a:lnTo>
                      <a:pt x="880" y="1329"/>
                    </a:lnTo>
                    <a:lnTo>
                      <a:pt x="878" y="1327"/>
                    </a:lnTo>
                    <a:lnTo>
                      <a:pt x="878" y="1326"/>
                    </a:lnTo>
                    <a:lnTo>
                      <a:pt x="878" y="1324"/>
                    </a:lnTo>
                    <a:lnTo>
                      <a:pt x="878" y="1323"/>
                    </a:lnTo>
                    <a:lnTo>
                      <a:pt x="877" y="1323"/>
                    </a:lnTo>
                    <a:lnTo>
                      <a:pt x="877" y="1322"/>
                    </a:lnTo>
                    <a:lnTo>
                      <a:pt x="878" y="1320"/>
                    </a:lnTo>
                    <a:lnTo>
                      <a:pt x="877" y="1320"/>
                    </a:lnTo>
                    <a:lnTo>
                      <a:pt x="877" y="1319"/>
                    </a:lnTo>
                    <a:lnTo>
                      <a:pt x="877" y="1318"/>
                    </a:lnTo>
                    <a:lnTo>
                      <a:pt x="877" y="1316"/>
                    </a:lnTo>
                    <a:lnTo>
                      <a:pt x="877" y="1315"/>
                    </a:lnTo>
                    <a:lnTo>
                      <a:pt x="877" y="1313"/>
                    </a:lnTo>
                    <a:lnTo>
                      <a:pt x="877" y="1312"/>
                    </a:lnTo>
                    <a:lnTo>
                      <a:pt x="877" y="1311"/>
                    </a:lnTo>
                    <a:lnTo>
                      <a:pt x="877" y="1309"/>
                    </a:lnTo>
                    <a:lnTo>
                      <a:pt x="877" y="1308"/>
                    </a:lnTo>
                    <a:lnTo>
                      <a:pt x="876" y="1308"/>
                    </a:lnTo>
                    <a:lnTo>
                      <a:pt x="874" y="1308"/>
                    </a:lnTo>
                    <a:lnTo>
                      <a:pt x="873" y="1307"/>
                    </a:lnTo>
                    <a:lnTo>
                      <a:pt x="873" y="1305"/>
                    </a:lnTo>
                    <a:lnTo>
                      <a:pt x="873" y="1302"/>
                    </a:lnTo>
                    <a:lnTo>
                      <a:pt x="871" y="1301"/>
                    </a:lnTo>
                    <a:lnTo>
                      <a:pt x="871" y="1300"/>
                    </a:lnTo>
                    <a:lnTo>
                      <a:pt x="870" y="1300"/>
                    </a:lnTo>
                    <a:lnTo>
                      <a:pt x="870" y="1298"/>
                    </a:lnTo>
                    <a:lnTo>
                      <a:pt x="869" y="1297"/>
                    </a:lnTo>
                    <a:lnTo>
                      <a:pt x="869" y="1296"/>
                    </a:lnTo>
                    <a:lnTo>
                      <a:pt x="867" y="1296"/>
                    </a:lnTo>
                    <a:lnTo>
                      <a:pt x="866" y="1294"/>
                    </a:lnTo>
                    <a:lnTo>
                      <a:pt x="865" y="1294"/>
                    </a:lnTo>
                    <a:lnTo>
                      <a:pt x="863" y="1294"/>
                    </a:lnTo>
                    <a:lnTo>
                      <a:pt x="863" y="1296"/>
                    </a:lnTo>
                    <a:lnTo>
                      <a:pt x="862" y="1296"/>
                    </a:lnTo>
                    <a:lnTo>
                      <a:pt x="862" y="1294"/>
                    </a:lnTo>
                    <a:lnTo>
                      <a:pt x="860" y="1294"/>
                    </a:lnTo>
                    <a:lnTo>
                      <a:pt x="860" y="1293"/>
                    </a:lnTo>
                    <a:lnTo>
                      <a:pt x="860" y="1291"/>
                    </a:lnTo>
                    <a:lnTo>
                      <a:pt x="860" y="1290"/>
                    </a:lnTo>
                    <a:lnTo>
                      <a:pt x="860" y="1289"/>
                    </a:lnTo>
                    <a:lnTo>
                      <a:pt x="860" y="1287"/>
                    </a:lnTo>
                    <a:lnTo>
                      <a:pt x="862" y="1286"/>
                    </a:lnTo>
                    <a:lnTo>
                      <a:pt x="863" y="1286"/>
                    </a:lnTo>
                    <a:lnTo>
                      <a:pt x="863" y="1285"/>
                    </a:lnTo>
                    <a:lnTo>
                      <a:pt x="865" y="1285"/>
                    </a:lnTo>
                    <a:lnTo>
                      <a:pt x="866" y="1285"/>
                    </a:lnTo>
                    <a:lnTo>
                      <a:pt x="867" y="1285"/>
                    </a:lnTo>
                    <a:lnTo>
                      <a:pt x="867" y="1283"/>
                    </a:lnTo>
                    <a:lnTo>
                      <a:pt x="869" y="1282"/>
                    </a:lnTo>
                    <a:lnTo>
                      <a:pt x="869" y="1280"/>
                    </a:lnTo>
                    <a:lnTo>
                      <a:pt x="869" y="1279"/>
                    </a:lnTo>
                    <a:lnTo>
                      <a:pt x="870" y="1278"/>
                    </a:lnTo>
                    <a:lnTo>
                      <a:pt x="870" y="1275"/>
                    </a:lnTo>
                    <a:lnTo>
                      <a:pt x="871" y="1274"/>
                    </a:lnTo>
                    <a:lnTo>
                      <a:pt x="871" y="1272"/>
                    </a:lnTo>
                    <a:lnTo>
                      <a:pt x="871" y="1271"/>
                    </a:lnTo>
                    <a:lnTo>
                      <a:pt x="871" y="1269"/>
                    </a:lnTo>
                    <a:lnTo>
                      <a:pt x="870" y="1269"/>
                    </a:lnTo>
                    <a:lnTo>
                      <a:pt x="869" y="1269"/>
                    </a:lnTo>
                    <a:lnTo>
                      <a:pt x="869" y="1268"/>
                    </a:lnTo>
                    <a:lnTo>
                      <a:pt x="867" y="1268"/>
                    </a:lnTo>
                    <a:lnTo>
                      <a:pt x="866" y="1268"/>
                    </a:lnTo>
                    <a:lnTo>
                      <a:pt x="865" y="1268"/>
                    </a:lnTo>
                    <a:lnTo>
                      <a:pt x="865" y="1267"/>
                    </a:lnTo>
                    <a:lnTo>
                      <a:pt x="863" y="1267"/>
                    </a:lnTo>
                    <a:lnTo>
                      <a:pt x="863" y="1265"/>
                    </a:lnTo>
                    <a:lnTo>
                      <a:pt x="863" y="1264"/>
                    </a:lnTo>
                    <a:lnTo>
                      <a:pt x="865" y="1264"/>
                    </a:lnTo>
                    <a:lnTo>
                      <a:pt x="865" y="1262"/>
                    </a:lnTo>
                    <a:lnTo>
                      <a:pt x="866" y="1262"/>
                    </a:lnTo>
                    <a:lnTo>
                      <a:pt x="867" y="1262"/>
                    </a:lnTo>
                    <a:lnTo>
                      <a:pt x="869" y="1262"/>
                    </a:lnTo>
                    <a:lnTo>
                      <a:pt x="869" y="1261"/>
                    </a:lnTo>
                    <a:lnTo>
                      <a:pt x="870" y="1261"/>
                    </a:lnTo>
                    <a:lnTo>
                      <a:pt x="871" y="1261"/>
                    </a:lnTo>
                    <a:lnTo>
                      <a:pt x="873" y="1261"/>
                    </a:lnTo>
                    <a:lnTo>
                      <a:pt x="874" y="1261"/>
                    </a:lnTo>
                    <a:lnTo>
                      <a:pt x="874" y="1260"/>
                    </a:lnTo>
                    <a:lnTo>
                      <a:pt x="876" y="1260"/>
                    </a:lnTo>
                    <a:lnTo>
                      <a:pt x="877" y="1260"/>
                    </a:lnTo>
                    <a:lnTo>
                      <a:pt x="877" y="1258"/>
                    </a:lnTo>
                    <a:lnTo>
                      <a:pt x="878" y="1258"/>
                    </a:lnTo>
                    <a:lnTo>
                      <a:pt x="880" y="1258"/>
                    </a:lnTo>
                    <a:lnTo>
                      <a:pt x="881" y="1258"/>
                    </a:lnTo>
                    <a:lnTo>
                      <a:pt x="882" y="1257"/>
                    </a:lnTo>
                    <a:lnTo>
                      <a:pt x="884" y="1257"/>
                    </a:lnTo>
                    <a:lnTo>
                      <a:pt x="885" y="1257"/>
                    </a:lnTo>
                    <a:lnTo>
                      <a:pt x="885" y="1256"/>
                    </a:lnTo>
                    <a:lnTo>
                      <a:pt x="887" y="1256"/>
                    </a:lnTo>
                    <a:lnTo>
                      <a:pt x="888" y="1256"/>
                    </a:lnTo>
                    <a:lnTo>
                      <a:pt x="889" y="1256"/>
                    </a:lnTo>
                    <a:lnTo>
                      <a:pt x="889" y="1254"/>
                    </a:lnTo>
                    <a:lnTo>
                      <a:pt x="891" y="1254"/>
                    </a:lnTo>
                    <a:lnTo>
                      <a:pt x="892" y="1254"/>
                    </a:lnTo>
                    <a:lnTo>
                      <a:pt x="893" y="1253"/>
                    </a:lnTo>
                    <a:lnTo>
                      <a:pt x="895" y="1253"/>
                    </a:lnTo>
                    <a:lnTo>
                      <a:pt x="895" y="1251"/>
                    </a:lnTo>
                    <a:lnTo>
                      <a:pt x="893" y="1251"/>
                    </a:lnTo>
                    <a:lnTo>
                      <a:pt x="892" y="1251"/>
                    </a:lnTo>
                    <a:lnTo>
                      <a:pt x="891" y="1251"/>
                    </a:lnTo>
                    <a:lnTo>
                      <a:pt x="889" y="1251"/>
                    </a:lnTo>
                    <a:lnTo>
                      <a:pt x="888" y="1251"/>
                    </a:lnTo>
                    <a:lnTo>
                      <a:pt x="887" y="1251"/>
                    </a:lnTo>
                    <a:lnTo>
                      <a:pt x="885" y="1250"/>
                    </a:lnTo>
                    <a:lnTo>
                      <a:pt x="884" y="1250"/>
                    </a:lnTo>
                    <a:lnTo>
                      <a:pt x="882" y="1249"/>
                    </a:lnTo>
                    <a:lnTo>
                      <a:pt x="881" y="1249"/>
                    </a:lnTo>
                    <a:lnTo>
                      <a:pt x="881" y="1247"/>
                    </a:lnTo>
                    <a:lnTo>
                      <a:pt x="880" y="1247"/>
                    </a:lnTo>
                    <a:lnTo>
                      <a:pt x="878" y="1247"/>
                    </a:lnTo>
                    <a:lnTo>
                      <a:pt x="877" y="1247"/>
                    </a:lnTo>
                    <a:lnTo>
                      <a:pt x="877" y="1246"/>
                    </a:lnTo>
                    <a:lnTo>
                      <a:pt x="876" y="1246"/>
                    </a:lnTo>
                    <a:lnTo>
                      <a:pt x="874" y="1245"/>
                    </a:lnTo>
                    <a:lnTo>
                      <a:pt x="873" y="1245"/>
                    </a:lnTo>
                    <a:lnTo>
                      <a:pt x="871" y="1245"/>
                    </a:lnTo>
                    <a:lnTo>
                      <a:pt x="870" y="1245"/>
                    </a:lnTo>
                    <a:lnTo>
                      <a:pt x="869" y="1245"/>
                    </a:lnTo>
                    <a:lnTo>
                      <a:pt x="867" y="1243"/>
                    </a:lnTo>
                    <a:lnTo>
                      <a:pt x="866" y="1243"/>
                    </a:lnTo>
                    <a:lnTo>
                      <a:pt x="865" y="1243"/>
                    </a:lnTo>
                    <a:lnTo>
                      <a:pt x="863" y="1243"/>
                    </a:lnTo>
                    <a:lnTo>
                      <a:pt x="860" y="1243"/>
                    </a:lnTo>
                    <a:lnTo>
                      <a:pt x="858" y="1242"/>
                    </a:lnTo>
                    <a:lnTo>
                      <a:pt x="856" y="1242"/>
                    </a:lnTo>
                    <a:lnTo>
                      <a:pt x="856" y="1240"/>
                    </a:lnTo>
                    <a:lnTo>
                      <a:pt x="856" y="1239"/>
                    </a:lnTo>
                    <a:lnTo>
                      <a:pt x="855" y="1238"/>
                    </a:lnTo>
                    <a:lnTo>
                      <a:pt x="855" y="1235"/>
                    </a:lnTo>
                    <a:lnTo>
                      <a:pt x="854" y="1234"/>
                    </a:lnTo>
                    <a:lnTo>
                      <a:pt x="852" y="1234"/>
                    </a:lnTo>
                    <a:lnTo>
                      <a:pt x="851" y="1232"/>
                    </a:lnTo>
                    <a:lnTo>
                      <a:pt x="850" y="1232"/>
                    </a:lnTo>
                    <a:lnTo>
                      <a:pt x="847" y="1232"/>
                    </a:lnTo>
                    <a:lnTo>
                      <a:pt x="845" y="1232"/>
                    </a:lnTo>
                    <a:lnTo>
                      <a:pt x="844" y="1231"/>
                    </a:lnTo>
                    <a:lnTo>
                      <a:pt x="843" y="1231"/>
                    </a:lnTo>
                    <a:lnTo>
                      <a:pt x="841" y="1231"/>
                    </a:lnTo>
                    <a:lnTo>
                      <a:pt x="840" y="1231"/>
                    </a:lnTo>
                    <a:lnTo>
                      <a:pt x="839" y="1231"/>
                    </a:lnTo>
                    <a:lnTo>
                      <a:pt x="837" y="1229"/>
                    </a:lnTo>
                    <a:lnTo>
                      <a:pt x="836" y="1229"/>
                    </a:lnTo>
                    <a:lnTo>
                      <a:pt x="834" y="1229"/>
                    </a:lnTo>
                    <a:lnTo>
                      <a:pt x="833" y="1229"/>
                    </a:lnTo>
                    <a:lnTo>
                      <a:pt x="833" y="1228"/>
                    </a:lnTo>
                    <a:lnTo>
                      <a:pt x="832" y="1228"/>
                    </a:lnTo>
                    <a:lnTo>
                      <a:pt x="830" y="1228"/>
                    </a:lnTo>
                    <a:lnTo>
                      <a:pt x="830" y="1227"/>
                    </a:lnTo>
                    <a:lnTo>
                      <a:pt x="829" y="1227"/>
                    </a:lnTo>
                    <a:lnTo>
                      <a:pt x="828" y="1225"/>
                    </a:lnTo>
                    <a:lnTo>
                      <a:pt x="826" y="1225"/>
                    </a:lnTo>
                    <a:lnTo>
                      <a:pt x="825" y="1224"/>
                    </a:lnTo>
                    <a:lnTo>
                      <a:pt x="825" y="1223"/>
                    </a:lnTo>
                    <a:lnTo>
                      <a:pt x="823" y="1223"/>
                    </a:lnTo>
                    <a:lnTo>
                      <a:pt x="823" y="1221"/>
                    </a:lnTo>
                    <a:lnTo>
                      <a:pt x="823" y="1220"/>
                    </a:lnTo>
                    <a:lnTo>
                      <a:pt x="823" y="1218"/>
                    </a:lnTo>
                    <a:lnTo>
                      <a:pt x="823" y="1217"/>
                    </a:lnTo>
                    <a:lnTo>
                      <a:pt x="822" y="1217"/>
                    </a:lnTo>
                    <a:lnTo>
                      <a:pt x="821" y="1217"/>
                    </a:lnTo>
                    <a:lnTo>
                      <a:pt x="821" y="1216"/>
                    </a:lnTo>
                    <a:lnTo>
                      <a:pt x="821" y="1214"/>
                    </a:lnTo>
                    <a:lnTo>
                      <a:pt x="821" y="1213"/>
                    </a:lnTo>
                    <a:lnTo>
                      <a:pt x="819" y="1213"/>
                    </a:lnTo>
                    <a:lnTo>
                      <a:pt x="819" y="1212"/>
                    </a:lnTo>
                    <a:lnTo>
                      <a:pt x="818" y="1212"/>
                    </a:lnTo>
                    <a:lnTo>
                      <a:pt x="818" y="1210"/>
                    </a:lnTo>
                    <a:lnTo>
                      <a:pt x="817" y="1210"/>
                    </a:lnTo>
                    <a:lnTo>
                      <a:pt x="815" y="1209"/>
                    </a:lnTo>
                    <a:lnTo>
                      <a:pt x="814" y="1207"/>
                    </a:lnTo>
                    <a:lnTo>
                      <a:pt x="813" y="1207"/>
                    </a:lnTo>
                    <a:lnTo>
                      <a:pt x="813" y="1206"/>
                    </a:lnTo>
                    <a:lnTo>
                      <a:pt x="811" y="1205"/>
                    </a:lnTo>
                    <a:lnTo>
                      <a:pt x="811" y="1203"/>
                    </a:lnTo>
                    <a:lnTo>
                      <a:pt x="811" y="1202"/>
                    </a:lnTo>
                    <a:lnTo>
                      <a:pt x="810" y="1202"/>
                    </a:lnTo>
                    <a:lnTo>
                      <a:pt x="808" y="1201"/>
                    </a:lnTo>
                    <a:lnTo>
                      <a:pt x="807" y="1199"/>
                    </a:lnTo>
                    <a:lnTo>
                      <a:pt x="806" y="1198"/>
                    </a:lnTo>
                    <a:lnTo>
                      <a:pt x="806" y="1196"/>
                    </a:lnTo>
                    <a:lnTo>
                      <a:pt x="804" y="1196"/>
                    </a:lnTo>
                    <a:lnTo>
                      <a:pt x="803" y="1195"/>
                    </a:lnTo>
                    <a:lnTo>
                      <a:pt x="803" y="1194"/>
                    </a:lnTo>
                    <a:lnTo>
                      <a:pt x="803" y="1192"/>
                    </a:lnTo>
                    <a:lnTo>
                      <a:pt x="804" y="1192"/>
                    </a:lnTo>
                    <a:lnTo>
                      <a:pt x="804" y="1191"/>
                    </a:lnTo>
                    <a:lnTo>
                      <a:pt x="806" y="1191"/>
                    </a:lnTo>
                    <a:lnTo>
                      <a:pt x="807" y="1191"/>
                    </a:lnTo>
                    <a:lnTo>
                      <a:pt x="808" y="1191"/>
                    </a:lnTo>
                    <a:lnTo>
                      <a:pt x="808" y="1190"/>
                    </a:lnTo>
                    <a:lnTo>
                      <a:pt x="810" y="1190"/>
                    </a:lnTo>
                    <a:lnTo>
                      <a:pt x="811" y="1188"/>
                    </a:lnTo>
                    <a:lnTo>
                      <a:pt x="810" y="1188"/>
                    </a:lnTo>
                    <a:lnTo>
                      <a:pt x="810" y="1187"/>
                    </a:lnTo>
                    <a:lnTo>
                      <a:pt x="810" y="1185"/>
                    </a:lnTo>
                    <a:lnTo>
                      <a:pt x="808" y="1185"/>
                    </a:lnTo>
                    <a:lnTo>
                      <a:pt x="808" y="1187"/>
                    </a:lnTo>
                    <a:lnTo>
                      <a:pt x="807" y="1187"/>
                    </a:lnTo>
                    <a:lnTo>
                      <a:pt x="807" y="1188"/>
                    </a:lnTo>
                    <a:lnTo>
                      <a:pt x="806" y="1188"/>
                    </a:lnTo>
                    <a:lnTo>
                      <a:pt x="806" y="1187"/>
                    </a:lnTo>
                    <a:lnTo>
                      <a:pt x="806" y="1188"/>
                    </a:lnTo>
                    <a:lnTo>
                      <a:pt x="804" y="1187"/>
                    </a:lnTo>
                    <a:lnTo>
                      <a:pt x="804" y="1188"/>
                    </a:lnTo>
                    <a:lnTo>
                      <a:pt x="803" y="1188"/>
                    </a:lnTo>
                    <a:lnTo>
                      <a:pt x="803" y="1187"/>
                    </a:lnTo>
                    <a:lnTo>
                      <a:pt x="803" y="1188"/>
                    </a:lnTo>
                    <a:lnTo>
                      <a:pt x="802" y="1188"/>
                    </a:lnTo>
                    <a:lnTo>
                      <a:pt x="800" y="1188"/>
                    </a:lnTo>
                    <a:lnTo>
                      <a:pt x="800" y="1190"/>
                    </a:lnTo>
                    <a:lnTo>
                      <a:pt x="802" y="1190"/>
                    </a:lnTo>
                    <a:lnTo>
                      <a:pt x="803" y="1190"/>
                    </a:lnTo>
                    <a:lnTo>
                      <a:pt x="803" y="1191"/>
                    </a:lnTo>
                    <a:lnTo>
                      <a:pt x="802" y="1191"/>
                    </a:lnTo>
                    <a:lnTo>
                      <a:pt x="800" y="1191"/>
                    </a:lnTo>
                    <a:lnTo>
                      <a:pt x="799" y="1191"/>
                    </a:lnTo>
                    <a:lnTo>
                      <a:pt x="797" y="1191"/>
                    </a:lnTo>
                    <a:lnTo>
                      <a:pt x="796" y="1190"/>
                    </a:lnTo>
                    <a:lnTo>
                      <a:pt x="795" y="1190"/>
                    </a:lnTo>
                    <a:lnTo>
                      <a:pt x="795" y="1188"/>
                    </a:lnTo>
                    <a:lnTo>
                      <a:pt x="793" y="1188"/>
                    </a:lnTo>
                    <a:lnTo>
                      <a:pt x="793" y="1187"/>
                    </a:lnTo>
                    <a:lnTo>
                      <a:pt x="793" y="1185"/>
                    </a:lnTo>
                    <a:lnTo>
                      <a:pt x="793" y="1184"/>
                    </a:lnTo>
                    <a:lnTo>
                      <a:pt x="792" y="1184"/>
                    </a:lnTo>
                    <a:lnTo>
                      <a:pt x="792" y="1183"/>
                    </a:lnTo>
                    <a:lnTo>
                      <a:pt x="791" y="1183"/>
                    </a:lnTo>
                    <a:lnTo>
                      <a:pt x="789" y="1181"/>
                    </a:lnTo>
                    <a:lnTo>
                      <a:pt x="788" y="1180"/>
                    </a:lnTo>
                    <a:lnTo>
                      <a:pt x="786" y="1179"/>
                    </a:lnTo>
                    <a:lnTo>
                      <a:pt x="785" y="1179"/>
                    </a:lnTo>
                    <a:lnTo>
                      <a:pt x="785" y="1177"/>
                    </a:lnTo>
                    <a:lnTo>
                      <a:pt x="785" y="1176"/>
                    </a:lnTo>
                    <a:lnTo>
                      <a:pt x="785" y="1174"/>
                    </a:lnTo>
                    <a:lnTo>
                      <a:pt x="785" y="1173"/>
                    </a:lnTo>
                    <a:lnTo>
                      <a:pt x="784" y="1172"/>
                    </a:lnTo>
                    <a:lnTo>
                      <a:pt x="782" y="1172"/>
                    </a:lnTo>
                    <a:lnTo>
                      <a:pt x="782" y="1170"/>
                    </a:lnTo>
                    <a:lnTo>
                      <a:pt x="782" y="1169"/>
                    </a:lnTo>
                    <a:lnTo>
                      <a:pt x="782" y="1167"/>
                    </a:lnTo>
                    <a:lnTo>
                      <a:pt x="782" y="1166"/>
                    </a:lnTo>
                    <a:lnTo>
                      <a:pt x="781" y="1166"/>
                    </a:lnTo>
                    <a:lnTo>
                      <a:pt x="780" y="1166"/>
                    </a:lnTo>
                    <a:lnTo>
                      <a:pt x="780" y="1165"/>
                    </a:lnTo>
                    <a:lnTo>
                      <a:pt x="778" y="1165"/>
                    </a:lnTo>
                    <a:lnTo>
                      <a:pt x="778" y="1163"/>
                    </a:lnTo>
                    <a:lnTo>
                      <a:pt x="778" y="1162"/>
                    </a:lnTo>
                    <a:lnTo>
                      <a:pt x="780" y="1162"/>
                    </a:lnTo>
                    <a:lnTo>
                      <a:pt x="780" y="1161"/>
                    </a:lnTo>
                    <a:lnTo>
                      <a:pt x="780" y="1159"/>
                    </a:lnTo>
                    <a:lnTo>
                      <a:pt x="780" y="1158"/>
                    </a:lnTo>
                    <a:lnTo>
                      <a:pt x="780" y="1156"/>
                    </a:lnTo>
                    <a:lnTo>
                      <a:pt x="781" y="1156"/>
                    </a:lnTo>
                    <a:lnTo>
                      <a:pt x="781" y="1155"/>
                    </a:lnTo>
                    <a:lnTo>
                      <a:pt x="782" y="1154"/>
                    </a:lnTo>
                    <a:lnTo>
                      <a:pt x="784" y="1152"/>
                    </a:lnTo>
                    <a:lnTo>
                      <a:pt x="785" y="1151"/>
                    </a:lnTo>
                    <a:lnTo>
                      <a:pt x="786" y="1150"/>
                    </a:lnTo>
                    <a:lnTo>
                      <a:pt x="788" y="1150"/>
                    </a:lnTo>
                    <a:lnTo>
                      <a:pt x="789" y="1150"/>
                    </a:lnTo>
                    <a:lnTo>
                      <a:pt x="789" y="1148"/>
                    </a:lnTo>
                    <a:lnTo>
                      <a:pt x="791" y="1147"/>
                    </a:lnTo>
                    <a:lnTo>
                      <a:pt x="791" y="1145"/>
                    </a:lnTo>
                    <a:lnTo>
                      <a:pt x="791" y="1144"/>
                    </a:lnTo>
                    <a:lnTo>
                      <a:pt x="789" y="1144"/>
                    </a:lnTo>
                    <a:lnTo>
                      <a:pt x="788" y="1144"/>
                    </a:lnTo>
                    <a:lnTo>
                      <a:pt x="786" y="1143"/>
                    </a:lnTo>
                    <a:lnTo>
                      <a:pt x="785" y="1143"/>
                    </a:lnTo>
                    <a:lnTo>
                      <a:pt x="785" y="1141"/>
                    </a:lnTo>
                    <a:lnTo>
                      <a:pt x="784" y="1141"/>
                    </a:lnTo>
                    <a:lnTo>
                      <a:pt x="782" y="1140"/>
                    </a:lnTo>
                    <a:lnTo>
                      <a:pt x="781" y="1140"/>
                    </a:lnTo>
                    <a:lnTo>
                      <a:pt x="781" y="1139"/>
                    </a:lnTo>
                    <a:lnTo>
                      <a:pt x="780" y="1139"/>
                    </a:lnTo>
                    <a:lnTo>
                      <a:pt x="780" y="1137"/>
                    </a:lnTo>
                    <a:lnTo>
                      <a:pt x="780" y="1136"/>
                    </a:lnTo>
                    <a:lnTo>
                      <a:pt x="780" y="1134"/>
                    </a:lnTo>
                    <a:lnTo>
                      <a:pt x="780" y="1133"/>
                    </a:lnTo>
                    <a:lnTo>
                      <a:pt x="780" y="1132"/>
                    </a:lnTo>
                    <a:lnTo>
                      <a:pt x="780" y="1130"/>
                    </a:lnTo>
                    <a:lnTo>
                      <a:pt x="781" y="1130"/>
                    </a:lnTo>
                    <a:lnTo>
                      <a:pt x="781" y="1129"/>
                    </a:lnTo>
                    <a:lnTo>
                      <a:pt x="781" y="1128"/>
                    </a:lnTo>
                    <a:lnTo>
                      <a:pt x="782" y="1128"/>
                    </a:lnTo>
                    <a:lnTo>
                      <a:pt x="782" y="1126"/>
                    </a:lnTo>
                    <a:lnTo>
                      <a:pt x="782" y="1125"/>
                    </a:lnTo>
                    <a:lnTo>
                      <a:pt x="782" y="1123"/>
                    </a:lnTo>
                    <a:lnTo>
                      <a:pt x="781" y="1123"/>
                    </a:lnTo>
                    <a:lnTo>
                      <a:pt x="781" y="1122"/>
                    </a:lnTo>
                    <a:lnTo>
                      <a:pt x="781" y="1121"/>
                    </a:lnTo>
                    <a:lnTo>
                      <a:pt x="780" y="1119"/>
                    </a:lnTo>
                    <a:lnTo>
                      <a:pt x="780" y="1118"/>
                    </a:lnTo>
                    <a:lnTo>
                      <a:pt x="781" y="1117"/>
                    </a:lnTo>
                    <a:lnTo>
                      <a:pt x="781" y="1115"/>
                    </a:lnTo>
                    <a:lnTo>
                      <a:pt x="781" y="1114"/>
                    </a:lnTo>
                    <a:lnTo>
                      <a:pt x="780" y="1112"/>
                    </a:lnTo>
                    <a:lnTo>
                      <a:pt x="780" y="1111"/>
                    </a:lnTo>
                    <a:lnTo>
                      <a:pt x="778" y="1111"/>
                    </a:lnTo>
                    <a:lnTo>
                      <a:pt x="778" y="1110"/>
                    </a:lnTo>
                    <a:lnTo>
                      <a:pt x="778" y="1108"/>
                    </a:lnTo>
                    <a:lnTo>
                      <a:pt x="777" y="1108"/>
                    </a:lnTo>
                    <a:lnTo>
                      <a:pt x="777" y="1107"/>
                    </a:lnTo>
                    <a:lnTo>
                      <a:pt x="776" y="1106"/>
                    </a:lnTo>
                    <a:lnTo>
                      <a:pt x="776" y="1104"/>
                    </a:lnTo>
                    <a:lnTo>
                      <a:pt x="774" y="1104"/>
                    </a:lnTo>
                    <a:lnTo>
                      <a:pt x="773" y="1103"/>
                    </a:lnTo>
                    <a:lnTo>
                      <a:pt x="773" y="1101"/>
                    </a:lnTo>
                    <a:lnTo>
                      <a:pt x="773" y="1100"/>
                    </a:lnTo>
                    <a:lnTo>
                      <a:pt x="771" y="1100"/>
                    </a:lnTo>
                    <a:lnTo>
                      <a:pt x="771" y="1099"/>
                    </a:lnTo>
                    <a:lnTo>
                      <a:pt x="773" y="1099"/>
                    </a:lnTo>
                    <a:lnTo>
                      <a:pt x="771" y="1099"/>
                    </a:lnTo>
                    <a:lnTo>
                      <a:pt x="771" y="1097"/>
                    </a:lnTo>
                    <a:lnTo>
                      <a:pt x="771" y="1096"/>
                    </a:lnTo>
                    <a:lnTo>
                      <a:pt x="771" y="1095"/>
                    </a:lnTo>
                    <a:lnTo>
                      <a:pt x="770" y="1095"/>
                    </a:lnTo>
                    <a:lnTo>
                      <a:pt x="770" y="1093"/>
                    </a:lnTo>
                    <a:lnTo>
                      <a:pt x="770" y="1092"/>
                    </a:lnTo>
                    <a:lnTo>
                      <a:pt x="770" y="1090"/>
                    </a:lnTo>
                    <a:lnTo>
                      <a:pt x="770" y="1089"/>
                    </a:lnTo>
                    <a:lnTo>
                      <a:pt x="770" y="1088"/>
                    </a:lnTo>
                    <a:lnTo>
                      <a:pt x="770" y="1086"/>
                    </a:lnTo>
                    <a:lnTo>
                      <a:pt x="769" y="1085"/>
                    </a:lnTo>
                    <a:lnTo>
                      <a:pt x="769" y="1084"/>
                    </a:lnTo>
                    <a:lnTo>
                      <a:pt x="769" y="1082"/>
                    </a:lnTo>
                    <a:lnTo>
                      <a:pt x="769" y="1081"/>
                    </a:lnTo>
                    <a:lnTo>
                      <a:pt x="769" y="1079"/>
                    </a:lnTo>
                    <a:lnTo>
                      <a:pt x="770" y="1079"/>
                    </a:lnTo>
                    <a:lnTo>
                      <a:pt x="770" y="1078"/>
                    </a:lnTo>
                    <a:lnTo>
                      <a:pt x="770" y="1077"/>
                    </a:lnTo>
                    <a:lnTo>
                      <a:pt x="770" y="1075"/>
                    </a:lnTo>
                    <a:lnTo>
                      <a:pt x="770" y="1074"/>
                    </a:lnTo>
                    <a:lnTo>
                      <a:pt x="770" y="1072"/>
                    </a:lnTo>
                    <a:lnTo>
                      <a:pt x="769" y="1072"/>
                    </a:lnTo>
                    <a:lnTo>
                      <a:pt x="769" y="1071"/>
                    </a:lnTo>
                    <a:lnTo>
                      <a:pt x="767" y="1071"/>
                    </a:lnTo>
                    <a:lnTo>
                      <a:pt x="766" y="1071"/>
                    </a:lnTo>
                    <a:lnTo>
                      <a:pt x="766" y="1070"/>
                    </a:lnTo>
                    <a:lnTo>
                      <a:pt x="765" y="1070"/>
                    </a:lnTo>
                    <a:lnTo>
                      <a:pt x="763" y="1070"/>
                    </a:lnTo>
                    <a:lnTo>
                      <a:pt x="763" y="1068"/>
                    </a:lnTo>
                    <a:lnTo>
                      <a:pt x="762" y="1068"/>
                    </a:lnTo>
                    <a:lnTo>
                      <a:pt x="760" y="1067"/>
                    </a:lnTo>
                    <a:lnTo>
                      <a:pt x="759" y="1067"/>
                    </a:lnTo>
                    <a:lnTo>
                      <a:pt x="759" y="1066"/>
                    </a:lnTo>
                    <a:lnTo>
                      <a:pt x="758" y="1066"/>
                    </a:lnTo>
                    <a:lnTo>
                      <a:pt x="758" y="1064"/>
                    </a:lnTo>
                    <a:lnTo>
                      <a:pt x="756" y="1064"/>
                    </a:lnTo>
                    <a:lnTo>
                      <a:pt x="756" y="1063"/>
                    </a:lnTo>
                    <a:lnTo>
                      <a:pt x="755" y="1061"/>
                    </a:lnTo>
                    <a:lnTo>
                      <a:pt x="755" y="1060"/>
                    </a:lnTo>
                    <a:lnTo>
                      <a:pt x="756" y="1060"/>
                    </a:lnTo>
                    <a:lnTo>
                      <a:pt x="755" y="1059"/>
                    </a:lnTo>
                    <a:lnTo>
                      <a:pt x="754" y="1059"/>
                    </a:lnTo>
                    <a:lnTo>
                      <a:pt x="752" y="1057"/>
                    </a:lnTo>
                    <a:lnTo>
                      <a:pt x="751" y="1057"/>
                    </a:lnTo>
                    <a:lnTo>
                      <a:pt x="749" y="1056"/>
                    </a:lnTo>
                    <a:lnTo>
                      <a:pt x="749" y="1055"/>
                    </a:lnTo>
                    <a:lnTo>
                      <a:pt x="749" y="1053"/>
                    </a:lnTo>
                    <a:lnTo>
                      <a:pt x="749" y="1052"/>
                    </a:lnTo>
                    <a:lnTo>
                      <a:pt x="749" y="1050"/>
                    </a:lnTo>
                    <a:lnTo>
                      <a:pt x="749" y="1049"/>
                    </a:lnTo>
                    <a:lnTo>
                      <a:pt x="748" y="1048"/>
                    </a:lnTo>
                    <a:lnTo>
                      <a:pt x="747" y="1048"/>
                    </a:lnTo>
                    <a:lnTo>
                      <a:pt x="747" y="1046"/>
                    </a:lnTo>
                    <a:lnTo>
                      <a:pt x="748" y="1046"/>
                    </a:lnTo>
                    <a:lnTo>
                      <a:pt x="748" y="1045"/>
                    </a:lnTo>
                    <a:lnTo>
                      <a:pt x="749" y="1044"/>
                    </a:lnTo>
                    <a:lnTo>
                      <a:pt x="748" y="1042"/>
                    </a:lnTo>
                    <a:lnTo>
                      <a:pt x="748" y="1041"/>
                    </a:lnTo>
                    <a:lnTo>
                      <a:pt x="747" y="1041"/>
                    </a:lnTo>
                    <a:lnTo>
                      <a:pt x="747" y="1039"/>
                    </a:lnTo>
                    <a:lnTo>
                      <a:pt x="745" y="1039"/>
                    </a:lnTo>
                    <a:lnTo>
                      <a:pt x="745" y="1038"/>
                    </a:lnTo>
                    <a:lnTo>
                      <a:pt x="744" y="1038"/>
                    </a:lnTo>
                    <a:lnTo>
                      <a:pt x="744" y="1037"/>
                    </a:lnTo>
                    <a:lnTo>
                      <a:pt x="743" y="1037"/>
                    </a:lnTo>
                    <a:lnTo>
                      <a:pt x="743" y="1035"/>
                    </a:lnTo>
                    <a:lnTo>
                      <a:pt x="741" y="1034"/>
                    </a:lnTo>
                    <a:lnTo>
                      <a:pt x="743" y="1034"/>
                    </a:lnTo>
                    <a:lnTo>
                      <a:pt x="743" y="1033"/>
                    </a:lnTo>
                    <a:lnTo>
                      <a:pt x="743" y="1031"/>
                    </a:lnTo>
                    <a:lnTo>
                      <a:pt x="743" y="1030"/>
                    </a:lnTo>
                    <a:lnTo>
                      <a:pt x="743" y="1028"/>
                    </a:lnTo>
                    <a:lnTo>
                      <a:pt x="741" y="1028"/>
                    </a:lnTo>
                    <a:lnTo>
                      <a:pt x="741" y="1027"/>
                    </a:lnTo>
                    <a:lnTo>
                      <a:pt x="740" y="1027"/>
                    </a:lnTo>
                    <a:lnTo>
                      <a:pt x="740" y="1026"/>
                    </a:lnTo>
                    <a:lnTo>
                      <a:pt x="739" y="1026"/>
                    </a:lnTo>
                    <a:lnTo>
                      <a:pt x="739" y="1024"/>
                    </a:lnTo>
                    <a:lnTo>
                      <a:pt x="740" y="1023"/>
                    </a:lnTo>
                    <a:lnTo>
                      <a:pt x="740" y="1022"/>
                    </a:lnTo>
                    <a:lnTo>
                      <a:pt x="741" y="1022"/>
                    </a:lnTo>
                    <a:lnTo>
                      <a:pt x="741" y="1020"/>
                    </a:lnTo>
                    <a:lnTo>
                      <a:pt x="741" y="1019"/>
                    </a:lnTo>
                    <a:lnTo>
                      <a:pt x="741" y="1017"/>
                    </a:lnTo>
                    <a:lnTo>
                      <a:pt x="741" y="1016"/>
                    </a:lnTo>
                    <a:lnTo>
                      <a:pt x="741" y="1015"/>
                    </a:lnTo>
                    <a:lnTo>
                      <a:pt x="741" y="1013"/>
                    </a:lnTo>
                    <a:lnTo>
                      <a:pt x="740" y="1013"/>
                    </a:lnTo>
                    <a:lnTo>
                      <a:pt x="740" y="1012"/>
                    </a:lnTo>
                    <a:lnTo>
                      <a:pt x="739" y="1012"/>
                    </a:lnTo>
                    <a:lnTo>
                      <a:pt x="737" y="1012"/>
                    </a:lnTo>
                    <a:lnTo>
                      <a:pt x="736" y="1012"/>
                    </a:lnTo>
                    <a:lnTo>
                      <a:pt x="734" y="1011"/>
                    </a:lnTo>
                    <a:lnTo>
                      <a:pt x="733" y="1011"/>
                    </a:lnTo>
                    <a:lnTo>
                      <a:pt x="733" y="1009"/>
                    </a:lnTo>
                    <a:lnTo>
                      <a:pt x="733" y="1008"/>
                    </a:lnTo>
                    <a:lnTo>
                      <a:pt x="732" y="1008"/>
                    </a:lnTo>
                    <a:lnTo>
                      <a:pt x="732" y="1006"/>
                    </a:lnTo>
                    <a:lnTo>
                      <a:pt x="732" y="1005"/>
                    </a:lnTo>
                    <a:lnTo>
                      <a:pt x="733" y="1005"/>
                    </a:lnTo>
                    <a:lnTo>
                      <a:pt x="733" y="1004"/>
                    </a:lnTo>
                    <a:lnTo>
                      <a:pt x="732" y="1004"/>
                    </a:lnTo>
                    <a:lnTo>
                      <a:pt x="732" y="1002"/>
                    </a:lnTo>
                    <a:lnTo>
                      <a:pt x="732" y="1001"/>
                    </a:lnTo>
                    <a:lnTo>
                      <a:pt x="730" y="1001"/>
                    </a:lnTo>
                    <a:lnTo>
                      <a:pt x="729" y="1001"/>
                    </a:lnTo>
                    <a:lnTo>
                      <a:pt x="728" y="1001"/>
                    </a:lnTo>
                    <a:lnTo>
                      <a:pt x="726" y="1002"/>
                    </a:lnTo>
                    <a:lnTo>
                      <a:pt x="726" y="1004"/>
                    </a:lnTo>
                    <a:lnTo>
                      <a:pt x="725" y="1005"/>
                    </a:lnTo>
                    <a:lnTo>
                      <a:pt x="725" y="1006"/>
                    </a:lnTo>
                    <a:lnTo>
                      <a:pt x="723" y="1006"/>
                    </a:lnTo>
                    <a:lnTo>
                      <a:pt x="723" y="1008"/>
                    </a:lnTo>
                    <a:lnTo>
                      <a:pt x="722" y="1008"/>
                    </a:lnTo>
                    <a:lnTo>
                      <a:pt x="722" y="1009"/>
                    </a:lnTo>
                    <a:lnTo>
                      <a:pt x="722" y="1011"/>
                    </a:lnTo>
                    <a:lnTo>
                      <a:pt x="722" y="1012"/>
                    </a:lnTo>
                    <a:lnTo>
                      <a:pt x="722" y="1013"/>
                    </a:lnTo>
                    <a:lnTo>
                      <a:pt x="721" y="1013"/>
                    </a:lnTo>
                    <a:lnTo>
                      <a:pt x="721" y="1015"/>
                    </a:lnTo>
                    <a:lnTo>
                      <a:pt x="721" y="1016"/>
                    </a:lnTo>
                    <a:lnTo>
                      <a:pt x="719" y="1016"/>
                    </a:lnTo>
                    <a:lnTo>
                      <a:pt x="718" y="1017"/>
                    </a:lnTo>
                    <a:lnTo>
                      <a:pt x="717" y="1019"/>
                    </a:lnTo>
                    <a:lnTo>
                      <a:pt x="715" y="1019"/>
                    </a:lnTo>
                    <a:lnTo>
                      <a:pt x="715" y="1020"/>
                    </a:lnTo>
                    <a:lnTo>
                      <a:pt x="714" y="1020"/>
                    </a:lnTo>
                    <a:lnTo>
                      <a:pt x="712" y="1022"/>
                    </a:lnTo>
                    <a:lnTo>
                      <a:pt x="711" y="1022"/>
                    </a:lnTo>
                    <a:lnTo>
                      <a:pt x="710" y="1022"/>
                    </a:lnTo>
                    <a:lnTo>
                      <a:pt x="710" y="1023"/>
                    </a:lnTo>
                    <a:lnTo>
                      <a:pt x="708" y="1023"/>
                    </a:lnTo>
                    <a:lnTo>
                      <a:pt x="707" y="1024"/>
                    </a:lnTo>
                    <a:lnTo>
                      <a:pt x="706" y="1024"/>
                    </a:lnTo>
                    <a:lnTo>
                      <a:pt x="707" y="1024"/>
                    </a:lnTo>
                    <a:lnTo>
                      <a:pt x="706" y="1024"/>
                    </a:lnTo>
                    <a:lnTo>
                      <a:pt x="706" y="1026"/>
                    </a:lnTo>
                    <a:lnTo>
                      <a:pt x="706" y="1027"/>
                    </a:lnTo>
                    <a:lnTo>
                      <a:pt x="706" y="1028"/>
                    </a:lnTo>
                    <a:lnTo>
                      <a:pt x="704" y="1028"/>
                    </a:lnTo>
                    <a:lnTo>
                      <a:pt x="704" y="1030"/>
                    </a:lnTo>
                    <a:lnTo>
                      <a:pt x="703" y="1031"/>
                    </a:lnTo>
                    <a:lnTo>
                      <a:pt x="702" y="1033"/>
                    </a:lnTo>
                    <a:lnTo>
                      <a:pt x="700" y="1033"/>
                    </a:lnTo>
                    <a:lnTo>
                      <a:pt x="700" y="1034"/>
                    </a:lnTo>
                    <a:lnTo>
                      <a:pt x="700" y="1035"/>
                    </a:lnTo>
                    <a:lnTo>
                      <a:pt x="699" y="1035"/>
                    </a:lnTo>
                    <a:lnTo>
                      <a:pt x="697" y="1037"/>
                    </a:lnTo>
                    <a:lnTo>
                      <a:pt x="696" y="1037"/>
                    </a:lnTo>
                    <a:lnTo>
                      <a:pt x="695" y="1038"/>
                    </a:lnTo>
                    <a:lnTo>
                      <a:pt x="693" y="1038"/>
                    </a:lnTo>
                    <a:lnTo>
                      <a:pt x="693" y="1039"/>
                    </a:lnTo>
                    <a:lnTo>
                      <a:pt x="692" y="1039"/>
                    </a:lnTo>
                    <a:lnTo>
                      <a:pt x="692" y="1041"/>
                    </a:lnTo>
                    <a:lnTo>
                      <a:pt x="691" y="1041"/>
                    </a:lnTo>
                    <a:lnTo>
                      <a:pt x="691" y="1042"/>
                    </a:lnTo>
                    <a:lnTo>
                      <a:pt x="689" y="1042"/>
                    </a:lnTo>
                    <a:lnTo>
                      <a:pt x="688" y="1042"/>
                    </a:lnTo>
                    <a:lnTo>
                      <a:pt x="686" y="1042"/>
                    </a:lnTo>
                    <a:lnTo>
                      <a:pt x="686" y="1044"/>
                    </a:lnTo>
                    <a:lnTo>
                      <a:pt x="685" y="1044"/>
                    </a:lnTo>
                    <a:lnTo>
                      <a:pt x="684" y="1044"/>
                    </a:lnTo>
                    <a:lnTo>
                      <a:pt x="682" y="1044"/>
                    </a:lnTo>
                    <a:lnTo>
                      <a:pt x="682" y="1045"/>
                    </a:lnTo>
                    <a:lnTo>
                      <a:pt x="684" y="1045"/>
                    </a:lnTo>
                    <a:lnTo>
                      <a:pt x="685" y="1045"/>
                    </a:lnTo>
                    <a:lnTo>
                      <a:pt x="686" y="1045"/>
                    </a:lnTo>
                    <a:lnTo>
                      <a:pt x="688" y="1045"/>
                    </a:lnTo>
                    <a:lnTo>
                      <a:pt x="688" y="1046"/>
                    </a:lnTo>
                    <a:lnTo>
                      <a:pt x="689" y="1046"/>
                    </a:lnTo>
                    <a:lnTo>
                      <a:pt x="689" y="1048"/>
                    </a:lnTo>
                    <a:lnTo>
                      <a:pt x="689" y="1049"/>
                    </a:lnTo>
                    <a:lnTo>
                      <a:pt x="688" y="1049"/>
                    </a:lnTo>
                    <a:lnTo>
                      <a:pt x="688" y="1050"/>
                    </a:lnTo>
                    <a:lnTo>
                      <a:pt x="688" y="1052"/>
                    </a:lnTo>
                    <a:lnTo>
                      <a:pt x="686" y="1053"/>
                    </a:lnTo>
                    <a:lnTo>
                      <a:pt x="685" y="1053"/>
                    </a:lnTo>
                    <a:lnTo>
                      <a:pt x="685" y="1055"/>
                    </a:lnTo>
                    <a:lnTo>
                      <a:pt x="684" y="1055"/>
                    </a:lnTo>
                    <a:lnTo>
                      <a:pt x="684" y="1056"/>
                    </a:lnTo>
                    <a:lnTo>
                      <a:pt x="682" y="1056"/>
                    </a:lnTo>
                    <a:lnTo>
                      <a:pt x="682" y="1057"/>
                    </a:lnTo>
                    <a:lnTo>
                      <a:pt x="682" y="1059"/>
                    </a:lnTo>
                    <a:lnTo>
                      <a:pt x="682" y="1060"/>
                    </a:lnTo>
                    <a:lnTo>
                      <a:pt x="681" y="1061"/>
                    </a:lnTo>
                    <a:lnTo>
                      <a:pt x="681" y="1063"/>
                    </a:lnTo>
                    <a:lnTo>
                      <a:pt x="681" y="1064"/>
                    </a:lnTo>
                    <a:lnTo>
                      <a:pt x="681" y="1066"/>
                    </a:lnTo>
                    <a:lnTo>
                      <a:pt x="680" y="1066"/>
                    </a:lnTo>
                    <a:lnTo>
                      <a:pt x="680" y="1067"/>
                    </a:lnTo>
                    <a:lnTo>
                      <a:pt x="681" y="1067"/>
                    </a:lnTo>
                    <a:lnTo>
                      <a:pt x="681" y="1068"/>
                    </a:lnTo>
                    <a:lnTo>
                      <a:pt x="681" y="1070"/>
                    </a:lnTo>
                    <a:lnTo>
                      <a:pt x="681" y="1071"/>
                    </a:lnTo>
                    <a:lnTo>
                      <a:pt x="680" y="1072"/>
                    </a:lnTo>
                    <a:lnTo>
                      <a:pt x="680" y="1074"/>
                    </a:lnTo>
                    <a:lnTo>
                      <a:pt x="680" y="1075"/>
                    </a:lnTo>
                    <a:lnTo>
                      <a:pt x="678" y="1075"/>
                    </a:lnTo>
                    <a:lnTo>
                      <a:pt x="678" y="1077"/>
                    </a:lnTo>
                    <a:lnTo>
                      <a:pt x="678" y="1078"/>
                    </a:lnTo>
                    <a:lnTo>
                      <a:pt x="677" y="1079"/>
                    </a:lnTo>
                    <a:lnTo>
                      <a:pt x="677" y="1081"/>
                    </a:lnTo>
                    <a:lnTo>
                      <a:pt x="677" y="1082"/>
                    </a:lnTo>
                    <a:lnTo>
                      <a:pt x="677" y="1084"/>
                    </a:lnTo>
                    <a:lnTo>
                      <a:pt x="675" y="1084"/>
                    </a:lnTo>
                    <a:lnTo>
                      <a:pt x="675" y="1085"/>
                    </a:lnTo>
                    <a:lnTo>
                      <a:pt x="675" y="1084"/>
                    </a:lnTo>
                    <a:lnTo>
                      <a:pt x="674" y="1084"/>
                    </a:lnTo>
                    <a:lnTo>
                      <a:pt x="674" y="1085"/>
                    </a:lnTo>
                    <a:lnTo>
                      <a:pt x="675" y="1085"/>
                    </a:lnTo>
                    <a:lnTo>
                      <a:pt x="675" y="1086"/>
                    </a:lnTo>
                    <a:lnTo>
                      <a:pt x="674" y="1088"/>
                    </a:lnTo>
                    <a:lnTo>
                      <a:pt x="674" y="1086"/>
                    </a:lnTo>
                    <a:lnTo>
                      <a:pt x="673" y="1086"/>
                    </a:lnTo>
                    <a:lnTo>
                      <a:pt x="673" y="1088"/>
                    </a:lnTo>
                    <a:lnTo>
                      <a:pt x="674" y="1088"/>
                    </a:lnTo>
                    <a:lnTo>
                      <a:pt x="673" y="1089"/>
                    </a:lnTo>
                    <a:lnTo>
                      <a:pt x="674" y="1089"/>
                    </a:lnTo>
                    <a:lnTo>
                      <a:pt x="674" y="1090"/>
                    </a:lnTo>
                    <a:lnTo>
                      <a:pt x="674" y="1092"/>
                    </a:lnTo>
                    <a:lnTo>
                      <a:pt x="674" y="1093"/>
                    </a:lnTo>
                    <a:lnTo>
                      <a:pt x="674" y="1095"/>
                    </a:lnTo>
                    <a:lnTo>
                      <a:pt x="674" y="1096"/>
                    </a:lnTo>
                    <a:lnTo>
                      <a:pt x="675" y="1096"/>
                    </a:lnTo>
                    <a:lnTo>
                      <a:pt x="675" y="1097"/>
                    </a:lnTo>
                    <a:lnTo>
                      <a:pt x="675" y="1099"/>
                    </a:lnTo>
                    <a:lnTo>
                      <a:pt x="675" y="1100"/>
                    </a:lnTo>
                    <a:lnTo>
                      <a:pt x="675" y="1101"/>
                    </a:lnTo>
                    <a:lnTo>
                      <a:pt x="675" y="1103"/>
                    </a:lnTo>
                    <a:lnTo>
                      <a:pt x="675" y="1104"/>
                    </a:lnTo>
                    <a:lnTo>
                      <a:pt x="675" y="1106"/>
                    </a:lnTo>
                    <a:lnTo>
                      <a:pt x="674" y="1107"/>
                    </a:lnTo>
                    <a:lnTo>
                      <a:pt x="674" y="1108"/>
                    </a:lnTo>
                    <a:lnTo>
                      <a:pt x="674" y="1110"/>
                    </a:lnTo>
                    <a:lnTo>
                      <a:pt x="674" y="1111"/>
                    </a:lnTo>
                    <a:lnTo>
                      <a:pt x="674" y="1112"/>
                    </a:lnTo>
                    <a:lnTo>
                      <a:pt x="675" y="1114"/>
                    </a:lnTo>
                    <a:lnTo>
                      <a:pt x="675" y="1115"/>
                    </a:lnTo>
                    <a:lnTo>
                      <a:pt x="675" y="1117"/>
                    </a:lnTo>
                    <a:lnTo>
                      <a:pt x="675" y="1118"/>
                    </a:lnTo>
                    <a:lnTo>
                      <a:pt x="675" y="1119"/>
                    </a:lnTo>
                    <a:lnTo>
                      <a:pt x="675" y="1121"/>
                    </a:lnTo>
                    <a:lnTo>
                      <a:pt x="675" y="1122"/>
                    </a:lnTo>
                    <a:lnTo>
                      <a:pt x="677" y="1123"/>
                    </a:lnTo>
                    <a:lnTo>
                      <a:pt x="677" y="1125"/>
                    </a:lnTo>
                    <a:lnTo>
                      <a:pt x="677" y="1126"/>
                    </a:lnTo>
                    <a:lnTo>
                      <a:pt x="677" y="1128"/>
                    </a:lnTo>
                    <a:lnTo>
                      <a:pt x="677" y="1129"/>
                    </a:lnTo>
                    <a:lnTo>
                      <a:pt x="677" y="1130"/>
                    </a:lnTo>
                    <a:lnTo>
                      <a:pt x="677" y="1132"/>
                    </a:lnTo>
                    <a:lnTo>
                      <a:pt x="677" y="1133"/>
                    </a:lnTo>
                    <a:lnTo>
                      <a:pt x="677" y="1134"/>
                    </a:lnTo>
                    <a:lnTo>
                      <a:pt x="677" y="1136"/>
                    </a:lnTo>
                    <a:lnTo>
                      <a:pt x="675" y="1136"/>
                    </a:lnTo>
                    <a:lnTo>
                      <a:pt x="675" y="1137"/>
                    </a:lnTo>
                    <a:lnTo>
                      <a:pt x="674" y="1139"/>
                    </a:lnTo>
                    <a:lnTo>
                      <a:pt x="674" y="1140"/>
                    </a:lnTo>
                    <a:lnTo>
                      <a:pt x="673" y="1141"/>
                    </a:lnTo>
                    <a:lnTo>
                      <a:pt x="671" y="1141"/>
                    </a:lnTo>
                    <a:lnTo>
                      <a:pt x="671" y="1143"/>
                    </a:lnTo>
                    <a:lnTo>
                      <a:pt x="670" y="1143"/>
                    </a:lnTo>
                    <a:lnTo>
                      <a:pt x="670" y="1144"/>
                    </a:lnTo>
                    <a:lnTo>
                      <a:pt x="669" y="1144"/>
                    </a:lnTo>
                    <a:lnTo>
                      <a:pt x="667" y="1145"/>
                    </a:lnTo>
                    <a:lnTo>
                      <a:pt x="667" y="1147"/>
                    </a:lnTo>
                    <a:lnTo>
                      <a:pt x="667" y="1148"/>
                    </a:lnTo>
                    <a:lnTo>
                      <a:pt x="666" y="1148"/>
                    </a:lnTo>
                    <a:lnTo>
                      <a:pt x="666" y="1150"/>
                    </a:lnTo>
                    <a:lnTo>
                      <a:pt x="666" y="1151"/>
                    </a:lnTo>
                    <a:lnTo>
                      <a:pt x="666" y="1152"/>
                    </a:lnTo>
                    <a:lnTo>
                      <a:pt x="665" y="1152"/>
                    </a:lnTo>
                    <a:lnTo>
                      <a:pt x="665" y="1154"/>
                    </a:lnTo>
                    <a:lnTo>
                      <a:pt x="663" y="1155"/>
                    </a:lnTo>
                    <a:lnTo>
                      <a:pt x="662" y="1156"/>
                    </a:lnTo>
                    <a:lnTo>
                      <a:pt x="660" y="1156"/>
                    </a:lnTo>
                    <a:lnTo>
                      <a:pt x="660" y="1158"/>
                    </a:lnTo>
                    <a:lnTo>
                      <a:pt x="660" y="1159"/>
                    </a:lnTo>
                    <a:lnTo>
                      <a:pt x="659" y="1159"/>
                    </a:lnTo>
                    <a:lnTo>
                      <a:pt x="659" y="1158"/>
                    </a:lnTo>
                    <a:lnTo>
                      <a:pt x="659" y="1156"/>
                    </a:lnTo>
                    <a:lnTo>
                      <a:pt x="658" y="1156"/>
                    </a:lnTo>
                    <a:lnTo>
                      <a:pt x="658" y="1158"/>
                    </a:lnTo>
                    <a:lnTo>
                      <a:pt x="656" y="1158"/>
                    </a:lnTo>
                    <a:lnTo>
                      <a:pt x="656" y="1159"/>
                    </a:lnTo>
                    <a:lnTo>
                      <a:pt x="656" y="1161"/>
                    </a:lnTo>
                    <a:lnTo>
                      <a:pt x="658" y="1161"/>
                    </a:lnTo>
                    <a:lnTo>
                      <a:pt x="658" y="1162"/>
                    </a:lnTo>
                    <a:lnTo>
                      <a:pt x="658" y="1163"/>
                    </a:lnTo>
                    <a:lnTo>
                      <a:pt x="656" y="1163"/>
                    </a:lnTo>
                    <a:lnTo>
                      <a:pt x="656" y="1165"/>
                    </a:lnTo>
                    <a:lnTo>
                      <a:pt x="655" y="1165"/>
                    </a:lnTo>
                    <a:lnTo>
                      <a:pt x="654" y="1165"/>
                    </a:lnTo>
                    <a:lnTo>
                      <a:pt x="654" y="1166"/>
                    </a:lnTo>
                    <a:lnTo>
                      <a:pt x="652" y="1166"/>
                    </a:lnTo>
                    <a:lnTo>
                      <a:pt x="651" y="1166"/>
                    </a:lnTo>
                    <a:lnTo>
                      <a:pt x="649" y="1167"/>
                    </a:lnTo>
                    <a:lnTo>
                      <a:pt x="648" y="1167"/>
                    </a:lnTo>
                    <a:lnTo>
                      <a:pt x="647" y="1169"/>
                    </a:lnTo>
                    <a:lnTo>
                      <a:pt x="645" y="1170"/>
                    </a:lnTo>
                    <a:lnTo>
                      <a:pt x="645" y="1172"/>
                    </a:lnTo>
                    <a:lnTo>
                      <a:pt x="644" y="1173"/>
                    </a:lnTo>
                    <a:lnTo>
                      <a:pt x="644" y="1174"/>
                    </a:lnTo>
                    <a:lnTo>
                      <a:pt x="644" y="1176"/>
                    </a:lnTo>
                    <a:lnTo>
                      <a:pt x="644" y="1177"/>
                    </a:lnTo>
                    <a:lnTo>
                      <a:pt x="644" y="1179"/>
                    </a:lnTo>
                    <a:lnTo>
                      <a:pt x="644" y="1180"/>
                    </a:lnTo>
                    <a:lnTo>
                      <a:pt x="643" y="1180"/>
                    </a:lnTo>
                    <a:lnTo>
                      <a:pt x="643" y="1181"/>
                    </a:lnTo>
                    <a:lnTo>
                      <a:pt x="643" y="1183"/>
                    </a:lnTo>
                    <a:lnTo>
                      <a:pt x="643" y="1184"/>
                    </a:lnTo>
                    <a:lnTo>
                      <a:pt x="643" y="1185"/>
                    </a:lnTo>
                    <a:lnTo>
                      <a:pt x="643" y="1187"/>
                    </a:lnTo>
                    <a:lnTo>
                      <a:pt x="643" y="1188"/>
                    </a:lnTo>
                    <a:lnTo>
                      <a:pt x="643" y="1190"/>
                    </a:lnTo>
                    <a:lnTo>
                      <a:pt x="643" y="1191"/>
                    </a:lnTo>
                    <a:lnTo>
                      <a:pt x="644" y="1191"/>
                    </a:lnTo>
                    <a:lnTo>
                      <a:pt x="645" y="1192"/>
                    </a:lnTo>
                    <a:lnTo>
                      <a:pt x="647" y="1192"/>
                    </a:lnTo>
                    <a:lnTo>
                      <a:pt x="648" y="1192"/>
                    </a:lnTo>
                    <a:lnTo>
                      <a:pt x="648" y="1194"/>
                    </a:lnTo>
                    <a:lnTo>
                      <a:pt x="647" y="1194"/>
                    </a:lnTo>
                    <a:lnTo>
                      <a:pt x="647" y="1195"/>
                    </a:lnTo>
                    <a:lnTo>
                      <a:pt x="645" y="1195"/>
                    </a:lnTo>
                    <a:lnTo>
                      <a:pt x="644" y="1195"/>
                    </a:lnTo>
                    <a:lnTo>
                      <a:pt x="644" y="1196"/>
                    </a:lnTo>
                    <a:lnTo>
                      <a:pt x="643" y="1196"/>
                    </a:lnTo>
                    <a:lnTo>
                      <a:pt x="640" y="1196"/>
                    </a:lnTo>
                    <a:lnTo>
                      <a:pt x="638" y="1196"/>
                    </a:lnTo>
                    <a:lnTo>
                      <a:pt x="637" y="1196"/>
                    </a:lnTo>
                    <a:lnTo>
                      <a:pt x="636" y="1196"/>
                    </a:lnTo>
                    <a:lnTo>
                      <a:pt x="634" y="1196"/>
                    </a:lnTo>
                    <a:lnTo>
                      <a:pt x="633" y="1196"/>
                    </a:lnTo>
                    <a:lnTo>
                      <a:pt x="630" y="1196"/>
                    </a:lnTo>
                    <a:lnTo>
                      <a:pt x="627" y="1196"/>
                    </a:lnTo>
                    <a:lnTo>
                      <a:pt x="626" y="1196"/>
                    </a:lnTo>
                    <a:lnTo>
                      <a:pt x="625" y="1196"/>
                    </a:lnTo>
                    <a:lnTo>
                      <a:pt x="623" y="1196"/>
                    </a:lnTo>
                    <a:lnTo>
                      <a:pt x="618" y="1196"/>
                    </a:lnTo>
                    <a:lnTo>
                      <a:pt x="611" y="1196"/>
                    </a:lnTo>
                    <a:lnTo>
                      <a:pt x="606" y="1196"/>
                    </a:lnTo>
                    <a:lnTo>
                      <a:pt x="604" y="1196"/>
                    </a:lnTo>
                    <a:lnTo>
                      <a:pt x="603" y="1196"/>
                    </a:lnTo>
                    <a:lnTo>
                      <a:pt x="603" y="1195"/>
                    </a:lnTo>
                    <a:lnTo>
                      <a:pt x="601" y="1195"/>
                    </a:lnTo>
                    <a:lnTo>
                      <a:pt x="601" y="1194"/>
                    </a:lnTo>
                    <a:lnTo>
                      <a:pt x="600" y="1194"/>
                    </a:lnTo>
                    <a:lnTo>
                      <a:pt x="599" y="1192"/>
                    </a:lnTo>
                    <a:lnTo>
                      <a:pt x="597" y="1192"/>
                    </a:lnTo>
                    <a:lnTo>
                      <a:pt x="597" y="1191"/>
                    </a:lnTo>
                    <a:lnTo>
                      <a:pt x="596" y="1190"/>
                    </a:lnTo>
                    <a:lnTo>
                      <a:pt x="595" y="1188"/>
                    </a:lnTo>
                    <a:lnTo>
                      <a:pt x="593" y="1187"/>
                    </a:lnTo>
                    <a:lnTo>
                      <a:pt x="593" y="1185"/>
                    </a:lnTo>
                    <a:lnTo>
                      <a:pt x="592" y="1185"/>
                    </a:lnTo>
                    <a:lnTo>
                      <a:pt x="590" y="1185"/>
                    </a:lnTo>
                    <a:lnTo>
                      <a:pt x="589" y="1184"/>
                    </a:lnTo>
                    <a:lnTo>
                      <a:pt x="588" y="1184"/>
                    </a:lnTo>
                    <a:lnTo>
                      <a:pt x="588" y="1183"/>
                    </a:lnTo>
                    <a:lnTo>
                      <a:pt x="586" y="1183"/>
                    </a:lnTo>
                    <a:lnTo>
                      <a:pt x="586" y="1181"/>
                    </a:lnTo>
                    <a:lnTo>
                      <a:pt x="585" y="1181"/>
                    </a:lnTo>
                    <a:lnTo>
                      <a:pt x="584" y="1181"/>
                    </a:lnTo>
                    <a:lnTo>
                      <a:pt x="584" y="1180"/>
                    </a:lnTo>
                    <a:lnTo>
                      <a:pt x="582" y="1180"/>
                    </a:lnTo>
                    <a:lnTo>
                      <a:pt x="582" y="1179"/>
                    </a:lnTo>
                    <a:lnTo>
                      <a:pt x="581" y="1179"/>
                    </a:lnTo>
                    <a:lnTo>
                      <a:pt x="581" y="1177"/>
                    </a:lnTo>
                    <a:lnTo>
                      <a:pt x="580" y="1177"/>
                    </a:lnTo>
                    <a:lnTo>
                      <a:pt x="578" y="1176"/>
                    </a:lnTo>
                    <a:lnTo>
                      <a:pt x="578" y="1174"/>
                    </a:lnTo>
                    <a:lnTo>
                      <a:pt x="577" y="1174"/>
                    </a:lnTo>
                    <a:lnTo>
                      <a:pt x="577" y="1173"/>
                    </a:lnTo>
                    <a:lnTo>
                      <a:pt x="575" y="1173"/>
                    </a:lnTo>
                    <a:lnTo>
                      <a:pt x="574" y="1172"/>
                    </a:lnTo>
                    <a:lnTo>
                      <a:pt x="573" y="1170"/>
                    </a:lnTo>
                    <a:lnTo>
                      <a:pt x="571" y="1170"/>
                    </a:lnTo>
                    <a:lnTo>
                      <a:pt x="570" y="1169"/>
                    </a:lnTo>
                    <a:lnTo>
                      <a:pt x="569" y="1169"/>
                    </a:lnTo>
                    <a:lnTo>
                      <a:pt x="569" y="1167"/>
                    </a:lnTo>
                    <a:lnTo>
                      <a:pt x="569" y="1166"/>
                    </a:lnTo>
                    <a:lnTo>
                      <a:pt x="567" y="1166"/>
                    </a:lnTo>
                    <a:lnTo>
                      <a:pt x="567" y="1165"/>
                    </a:lnTo>
                    <a:lnTo>
                      <a:pt x="567" y="1163"/>
                    </a:lnTo>
                    <a:lnTo>
                      <a:pt x="566" y="1163"/>
                    </a:lnTo>
                    <a:lnTo>
                      <a:pt x="566" y="1162"/>
                    </a:lnTo>
                    <a:lnTo>
                      <a:pt x="564" y="1162"/>
                    </a:lnTo>
                    <a:lnTo>
                      <a:pt x="564" y="1161"/>
                    </a:lnTo>
                    <a:lnTo>
                      <a:pt x="564" y="1159"/>
                    </a:lnTo>
                    <a:lnTo>
                      <a:pt x="563" y="1159"/>
                    </a:lnTo>
                    <a:lnTo>
                      <a:pt x="563" y="1158"/>
                    </a:lnTo>
                    <a:lnTo>
                      <a:pt x="562" y="1156"/>
                    </a:lnTo>
                    <a:lnTo>
                      <a:pt x="562" y="1155"/>
                    </a:lnTo>
                    <a:lnTo>
                      <a:pt x="560" y="1154"/>
                    </a:lnTo>
                    <a:lnTo>
                      <a:pt x="560" y="1151"/>
                    </a:lnTo>
                    <a:lnTo>
                      <a:pt x="559" y="1150"/>
                    </a:lnTo>
                    <a:lnTo>
                      <a:pt x="560" y="1150"/>
                    </a:lnTo>
                    <a:lnTo>
                      <a:pt x="562" y="1150"/>
                    </a:lnTo>
                    <a:lnTo>
                      <a:pt x="563" y="1150"/>
                    </a:lnTo>
                    <a:lnTo>
                      <a:pt x="563" y="1151"/>
                    </a:lnTo>
                    <a:lnTo>
                      <a:pt x="563" y="1152"/>
                    </a:lnTo>
                    <a:lnTo>
                      <a:pt x="564" y="1152"/>
                    </a:lnTo>
                    <a:lnTo>
                      <a:pt x="564" y="1154"/>
                    </a:lnTo>
                    <a:lnTo>
                      <a:pt x="566" y="1154"/>
                    </a:lnTo>
                    <a:lnTo>
                      <a:pt x="566" y="1152"/>
                    </a:lnTo>
                    <a:lnTo>
                      <a:pt x="564" y="1152"/>
                    </a:lnTo>
                    <a:lnTo>
                      <a:pt x="564" y="1151"/>
                    </a:lnTo>
                    <a:lnTo>
                      <a:pt x="566" y="1151"/>
                    </a:lnTo>
                    <a:lnTo>
                      <a:pt x="567" y="1151"/>
                    </a:lnTo>
                    <a:lnTo>
                      <a:pt x="569" y="1151"/>
                    </a:lnTo>
                    <a:lnTo>
                      <a:pt x="570" y="1152"/>
                    </a:lnTo>
                    <a:lnTo>
                      <a:pt x="571" y="1152"/>
                    </a:lnTo>
                    <a:lnTo>
                      <a:pt x="571" y="1154"/>
                    </a:lnTo>
                    <a:lnTo>
                      <a:pt x="573" y="1154"/>
                    </a:lnTo>
                    <a:lnTo>
                      <a:pt x="574" y="1154"/>
                    </a:lnTo>
                    <a:lnTo>
                      <a:pt x="575" y="1155"/>
                    </a:lnTo>
                    <a:lnTo>
                      <a:pt x="577" y="1156"/>
                    </a:lnTo>
                    <a:lnTo>
                      <a:pt x="578" y="1156"/>
                    </a:lnTo>
                    <a:lnTo>
                      <a:pt x="580" y="1156"/>
                    </a:lnTo>
                    <a:lnTo>
                      <a:pt x="581" y="1156"/>
                    </a:lnTo>
                    <a:lnTo>
                      <a:pt x="582" y="1156"/>
                    </a:lnTo>
                    <a:lnTo>
                      <a:pt x="584" y="1156"/>
                    </a:lnTo>
                    <a:lnTo>
                      <a:pt x="585" y="1156"/>
                    </a:lnTo>
                    <a:lnTo>
                      <a:pt x="586" y="1156"/>
                    </a:lnTo>
                    <a:lnTo>
                      <a:pt x="586" y="1155"/>
                    </a:lnTo>
                    <a:lnTo>
                      <a:pt x="588" y="1155"/>
                    </a:lnTo>
                    <a:lnTo>
                      <a:pt x="588" y="1154"/>
                    </a:lnTo>
                    <a:lnTo>
                      <a:pt x="586" y="1152"/>
                    </a:lnTo>
                    <a:lnTo>
                      <a:pt x="585" y="1151"/>
                    </a:lnTo>
                    <a:lnTo>
                      <a:pt x="584" y="1150"/>
                    </a:lnTo>
                    <a:lnTo>
                      <a:pt x="584" y="1148"/>
                    </a:lnTo>
                    <a:lnTo>
                      <a:pt x="582" y="1147"/>
                    </a:lnTo>
                    <a:lnTo>
                      <a:pt x="582" y="1145"/>
                    </a:lnTo>
                    <a:lnTo>
                      <a:pt x="582" y="1144"/>
                    </a:lnTo>
                    <a:lnTo>
                      <a:pt x="581" y="1143"/>
                    </a:lnTo>
                    <a:lnTo>
                      <a:pt x="581" y="1141"/>
                    </a:lnTo>
                    <a:lnTo>
                      <a:pt x="580" y="1140"/>
                    </a:lnTo>
                    <a:lnTo>
                      <a:pt x="580" y="1139"/>
                    </a:lnTo>
                    <a:lnTo>
                      <a:pt x="580" y="1137"/>
                    </a:lnTo>
                    <a:lnTo>
                      <a:pt x="580" y="1136"/>
                    </a:lnTo>
                    <a:lnTo>
                      <a:pt x="580" y="1134"/>
                    </a:lnTo>
                    <a:lnTo>
                      <a:pt x="581" y="1134"/>
                    </a:lnTo>
                    <a:lnTo>
                      <a:pt x="582" y="1134"/>
                    </a:lnTo>
                    <a:lnTo>
                      <a:pt x="584" y="1134"/>
                    </a:lnTo>
                    <a:lnTo>
                      <a:pt x="584" y="1133"/>
                    </a:lnTo>
                    <a:lnTo>
                      <a:pt x="585" y="1133"/>
                    </a:lnTo>
                    <a:lnTo>
                      <a:pt x="586" y="1132"/>
                    </a:lnTo>
                    <a:lnTo>
                      <a:pt x="586" y="1130"/>
                    </a:lnTo>
                    <a:lnTo>
                      <a:pt x="585" y="1130"/>
                    </a:lnTo>
                    <a:lnTo>
                      <a:pt x="585" y="1129"/>
                    </a:lnTo>
                    <a:lnTo>
                      <a:pt x="584" y="1128"/>
                    </a:lnTo>
                    <a:lnTo>
                      <a:pt x="582" y="1128"/>
                    </a:lnTo>
                    <a:lnTo>
                      <a:pt x="582" y="1126"/>
                    </a:lnTo>
                    <a:lnTo>
                      <a:pt x="581" y="1126"/>
                    </a:lnTo>
                    <a:lnTo>
                      <a:pt x="581" y="1125"/>
                    </a:lnTo>
                    <a:lnTo>
                      <a:pt x="580" y="1125"/>
                    </a:lnTo>
                    <a:lnTo>
                      <a:pt x="580" y="1123"/>
                    </a:lnTo>
                    <a:lnTo>
                      <a:pt x="578" y="1123"/>
                    </a:lnTo>
                    <a:lnTo>
                      <a:pt x="578" y="1122"/>
                    </a:lnTo>
                    <a:lnTo>
                      <a:pt x="577" y="1122"/>
                    </a:lnTo>
                    <a:lnTo>
                      <a:pt x="577" y="1121"/>
                    </a:lnTo>
                    <a:lnTo>
                      <a:pt x="575" y="1119"/>
                    </a:lnTo>
                    <a:lnTo>
                      <a:pt x="575" y="1118"/>
                    </a:lnTo>
                    <a:lnTo>
                      <a:pt x="574" y="1117"/>
                    </a:lnTo>
                    <a:lnTo>
                      <a:pt x="574" y="1115"/>
                    </a:lnTo>
                    <a:lnTo>
                      <a:pt x="573" y="1114"/>
                    </a:lnTo>
                    <a:lnTo>
                      <a:pt x="573" y="1112"/>
                    </a:lnTo>
                    <a:lnTo>
                      <a:pt x="573" y="1111"/>
                    </a:lnTo>
                    <a:lnTo>
                      <a:pt x="573" y="1110"/>
                    </a:lnTo>
                    <a:lnTo>
                      <a:pt x="573" y="1108"/>
                    </a:lnTo>
                    <a:lnTo>
                      <a:pt x="571" y="1108"/>
                    </a:lnTo>
                    <a:lnTo>
                      <a:pt x="571" y="1107"/>
                    </a:lnTo>
                    <a:lnTo>
                      <a:pt x="570" y="1106"/>
                    </a:lnTo>
                    <a:lnTo>
                      <a:pt x="570" y="1104"/>
                    </a:lnTo>
                    <a:lnTo>
                      <a:pt x="569" y="1104"/>
                    </a:lnTo>
                    <a:lnTo>
                      <a:pt x="569" y="1103"/>
                    </a:lnTo>
                    <a:lnTo>
                      <a:pt x="567" y="1101"/>
                    </a:lnTo>
                    <a:lnTo>
                      <a:pt x="567" y="1100"/>
                    </a:lnTo>
                    <a:lnTo>
                      <a:pt x="566" y="1100"/>
                    </a:lnTo>
                    <a:lnTo>
                      <a:pt x="566" y="1099"/>
                    </a:lnTo>
                    <a:lnTo>
                      <a:pt x="564" y="1099"/>
                    </a:lnTo>
                    <a:lnTo>
                      <a:pt x="564" y="1097"/>
                    </a:lnTo>
                    <a:lnTo>
                      <a:pt x="563" y="1097"/>
                    </a:lnTo>
                    <a:lnTo>
                      <a:pt x="563" y="1096"/>
                    </a:lnTo>
                    <a:lnTo>
                      <a:pt x="562" y="1096"/>
                    </a:lnTo>
                    <a:lnTo>
                      <a:pt x="560" y="1095"/>
                    </a:lnTo>
                    <a:lnTo>
                      <a:pt x="560" y="1093"/>
                    </a:lnTo>
                    <a:lnTo>
                      <a:pt x="559" y="1093"/>
                    </a:lnTo>
                    <a:lnTo>
                      <a:pt x="559" y="1092"/>
                    </a:lnTo>
                    <a:lnTo>
                      <a:pt x="558" y="1090"/>
                    </a:lnTo>
                    <a:lnTo>
                      <a:pt x="556" y="1090"/>
                    </a:lnTo>
                    <a:lnTo>
                      <a:pt x="556" y="1089"/>
                    </a:lnTo>
                    <a:lnTo>
                      <a:pt x="555" y="1089"/>
                    </a:lnTo>
                    <a:lnTo>
                      <a:pt x="555" y="1088"/>
                    </a:lnTo>
                    <a:lnTo>
                      <a:pt x="553" y="1086"/>
                    </a:lnTo>
                    <a:lnTo>
                      <a:pt x="553" y="1085"/>
                    </a:lnTo>
                    <a:lnTo>
                      <a:pt x="553" y="1084"/>
                    </a:lnTo>
                    <a:lnTo>
                      <a:pt x="555" y="1082"/>
                    </a:lnTo>
                    <a:lnTo>
                      <a:pt x="553" y="1082"/>
                    </a:lnTo>
                    <a:lnTo>
                      <a:pt x="552" y="1082"/>
                    </a:lnTo>
                    <a:lnTo>
                      <a:pt x="551" y="1082"/>
                    </a:lnTo>
                    <a:lnTo>
                      <a:pt x="549" y="1082"/>
                    </a:lnTo>
                    <a:lnTo>
                      <a:pt x="548" y="1082"/>
                    </a:lnTo>
                    <a:lnTo>
                      <a:pt x="547" y="1082"/>
                    </a:lnTo>
                    <a:lnTo>
                      <a:pt x="545" y="1082"/>
                    </a:lnTo>
                    <a:lnTo>
                      <a:pt x="545" y="1081"/>
                    </a:lnTo>
                    <a:lnTo>
                      <a:pt x="544" y="1081"/>
                    </a:lnTo>
                    <a:lnTo>
                      <a:pt x="543" y="1081"/>
                    </a:lnTo>
                    <a:lnTo>
                      <a:pt x="541" y="1081"/>
                    </a:lnTo>
                    <a:lnTo>
                      <a:pt x="540" y="1081"/>
                    </a:lnTo>
                    <a:lnTo>
                      <a:pt x="540" y="1079"/>
                    </a:lnTo>
                    <a:lnTo>
                      <a:pt x="538" y="1079"/>
                    </a:lnTo>
                    <a:lnTo>
                      <a:pt x="538" y="1078"/>
                    </a:lnTo>
                    <a:lnTo>
                      <a:pt x="537" y="1078"/>
                    </a:lnTo>
                    <a:lnTo>
                      <a:pt x="536" y="1077"/>
                    </a:lnTo>
                    <a:lnTo>
                      <a:pt x="534" y="1077"/>
                    </a:lnTo>
                    <a:lnTo>
                      <a:pt x="534" y="1075"/>
                    </a:lnTo>
                    <a:lnTo>
                      <a:pt x="534" y="1074"/>
                    </a:lnTo>
                    <a:lnTo>
                      <a:pt x="533" y="1074"/>
                    </a:lnTo>
                    <a:lnTo>
                      <a:pt x="532" y="1072"/>
                    </a:lnTo>
                    <a:lnTo>
                      <a:pt x="532" y="1071"/>
                    </a:lnTo>
                    <a:lnTo>
                      <a:pt x="530" y="1071"/>
                    </a:lnTo>
                    <a:lnTo>
                      <a:pt x="530" y="1070"/>
                    </a:lnTo>
                    <a:lnTo>
                      <a:pt x="529" y="1070"/>
                    </a:lnTo>
                    <a:lnTo>
                      <a:pt x="529" y="1068"/>
                    </a:lnTo>
                    <a:lnTo>
                      <a:pt x="527" y="1067"/>
                    </a:lnTo>
                    <a:lnTo>
                      <a:pt x="526" y="1067"/>
                    </a:lnTo>
                    <a:lnTo>
                      <a:pt x="526" y="1066"/>
                    </a:lnTo>
                    <a:lnTo>
                      <a:pt x="526" y="1064"/>
                    </a:lnTo>
                    <a:lnTo>
                      <a:pt x="525" y="1064"/>
                    </a:lnTo>
                    <a:lnTo>
                      <a:pt x="523" y="1063"/>
                    </a:lnTo>
                    <a:lnTo>
                      <a:pt x="523" y="1061"/>
                    </a:lnTo>
                    <a:lnTo>
                      <a:pt x="522" y="1061"/>
                    </a:lnTo>
                    <a:lnTo>
                      <a:pt x="522" y="1060"/>
                    </a:lnTo>
                    <a:lnTo>
                      <a:pt x="521" y="1059"/>
                    </a:lnTo>
                    <a:lnTo>
                      <a:pt x="521" y="1057"/>
                    </a:lnTo>
                    <a:lnTo>
                      <a:pt x="519" y="1057"/>
                    </a:lnTo>
                    <a:lnTo>
                      <a:pt x="519" y="1056"/>
                    </a:lnTo>
                    <a:lnTo>
                      <a:pt x="518" y="1056"/>
                    </a:lnTo>
                    <a:lnTo>
                      <a:pt x="518" y="1055"/>
                    </a:lnTo>
                    <a:lnTo>
                      <a:pt x="518" y="1053"/>
                    </a:lnTo>
                    <a:lnTo>
                      <a:pt x="516" y="1053"/>
                    </a:lnTo>
                    <a:lnTo>
                      <a:pt x="516" y="1052"/>
                    </a:lnTo>
                    <a:lnTo>
                      <a:pt x="515" y="1052"/>
                    </a:lnTo>
                    <a:lnTo>
                      <a:pt x="515" y="1050"/>
                    </a:lnTo>
                    <a:lnTo>
                      <a:pt x="514" y="1049"/>
                    </a:lnTo>
                    <a:lnTo>
                      <a:pt x="514" y="1048"/>
                    </a:lnTo>
                    <a:lnTo>
                      <a:pt x="512" y="1048"/>
                    </a:lnTo>
                    <a:lnTo>
                      <a:pt x="512" y="1046"/>
                    </a:lnTo>
                    <a:lnTo>
                      <a:pt x="511" y="1045"/>
                    </a:lnTo>
                    <a:lnTo>
                      <a:pt x="511" y="1044"/>
                    </a:lnTo>
                    <a:lnTo>
                      <a:pt x="511" y="1042"/>
                    </a:lnTo>
                    <a:lnTo>
                      <a:pt x="511" y="1041"/>
                    </a:lnTo>
                    <a:lnTo>
                      <a:pt x="511" y="1039"/>
                    </a:lnTo>
                    <a:lnTo>
                      <a:pt x="511" y="1038"/>
                    </a:lnTo>
                    <a:lnTo>
                      <a:pt x="512" y="1038"/>
                    </a:lnTo>
                    <a:lnTo>
                      <a:pt x="514" y="1037"/>
                    </a:lnTo>
                    <a:lnTo>
                      <a:pt x="515" y="1037"/>
                    </a:lnTo>
                    <a:lnTo>
                      <a:pt x="516" y="1037"/>
                    </a:lnTo>
                    <a:lnTo>
                      <a:pt x="518" y="1037"/>
                    </a:lnTo>
                    <a:lnTo>
                      <a:pt x="519" y="1037"/>
                    </a:lnTo>
                    <a:lnTo>
                      <a:pt x="521" y="1037"/>
                    </a:lnTo>
                    <a:lnTo>
                      <a:pt x="522" y="1037"/>
                    </a:lnTo>
                    <a:lnTo>
                      <a:pt x="523" y="1035"/>
                    </a:lnTo>
                    <a:lnTo>
                      <a:pt x="525" y="1035"/>
                    </a:lnTo>
                    <a:lnTo>
                      <a:pt x="526" y="1035"/>
                    </a:lnTo>
                    <a:lnTo>
                      <a:pt x="527" y="1035"/>
                    </a:lnTo>
                    <a:lnTo>
                      <a:pt x="529" y="1035"/>
                    </a:lnTo>
                    <a:lnTo>
                      <a:pt x="530" y="1035"/>
                    </a:lnTo>
                    <a:lnTo>
                      <a:pt x="532" y="1034"/>
                    </a:lnTo>
                    <a:lnTo>
                      <a:pt x="534" y="1034"/>
                    </a:lnTo>
                    <a:lnTo>
                      <a:pt x="537" y="1034"/>
                    </a:lnTo>
                    <a:lnTo>
                      <a:pt x="538" y="1033"/>
                    </a:lnTo>
                    <a:lnTo>
                      <a:pt x="541" y="1033"/>
                    </a:lnTo>
                    <a:lnTo>
                      <a:pt x="543" y="1033"/>
                    </a:lnTo>
                    <a:lnTo>
                      <a:pt x="544" y="1033"/>
                    </a:lnTo>
                    <a:lnTo>
                      <a:pt x="547" y="1033"/>
                    </a:lnTo>
                    <a:lnTo>
                      <a:pt x="549" y="1033"/>
                    </a:lnTo>
                    <a:lnTo>
                      <a:pt x="551" y="1033"/>
                    </a:lnTo>
                    <a:lnTo>
                      <a:pt x="553" y="1033"/>
                    </a:lnTo>
                    <a:lnTo>
                      <a:pt x="555" y="1033"/>
                    </a:lnTo>
                    <a:lnTo>
                      <a:pt x="556" y="1033"/>
                    </a:lnTo>
                    <a:lnTo>
                      <a:pt x="558" y="1034"/>
                    </a:lnTo>
                    <a:lnTo>
                      <a:pt x="559" y="1034"/>
                    </a:lnTo>
                    <a:lnTo>
                      <a:pt x="560" y="1034"/>
                    </a:lnTo>
                    <a:lnTo>
                      <a:pt x="560" y="1033"/>
                    </a:lnTo>
                    <a:lnTo>
                      <a:pt x="559" y="1033"/>
                    </a:lnTo>
                    <a:lnTo>
                      <a:pt x="558" y="1031"/>
                    </a:lnTo>
                    <a:lnTo>
                      <a:pt x="556" y="1031"/>
                    </a:lnTo>
                    <a:lnTo>
                      <a:pt x="555" y="1030"/>
                    </a:lnTo>
                    <a:lnTo>
                      <a:pt x="553" y="1030"/>
                    </a:lnTo>
                    <a:lnTo>
                      <a:pt x="553" y="1028"/>
                    </a:lnTo>
                    <a:lnTo>
                      <a:pt x="552" y="1028"/>
                    </a:lnTo>
                    <a:lnTo>
                      <a:pt x="551" y="1028"/>
                    </a:lnTo>
                    <a:lnTo>
                      <a:pt x="549" y="1028"/>
                    </a:lnTo>
                    <a:lnTo>
                      <a:pt x="549" y="1027"/>
                    </a:lnTo>
                    <a:lnTo>
                      <a:pt x="548" y="1027"/>
                    </a:lnTo>
                    <a:lnTo>
                      <a:pt x="547" y="1027"/>
                    </a:lnTo>
                    <a:lnTo>
                      <a:pt x="545" y="1027"/>
                    </a:lnTo>
                    <a:lnTo>
                      <a:pt x="544" y="1028"/>
                    </a:lnTo>
                    <a:lnTo>
                      <a:pt x="543" y="1028"/>
                    </a:lnTo>
                    <a:lnTo>
                      <a:pt x="541" y="1028"/>
                    </a:lnTo>
                    <a:lnTo>
                      <a:pt x="540" y="1028"/>
                    </a:lnTo>
                    <a:lnTo>
                      <a:pt x="538" y="1028"/>
                    </a:lnTo>
                    <a:lnTo>
                      <a:pt x="537" y="1028"/>
                    </a:lnTo>
                    <a:lnTo>
                      <a:pt x="534" y="1028"/>
                    </a:lnTo>
                    <a:lnTo>
                      <a:pt x="533" y="1028"/>
                    </a:lnTo>
                    <a:lnTo>
                      <a:pt x="532" y="1028"/>
                    </a:lnTo>
                    <a:lnTo>
                      <a:pt x="530" y="1028"/>
                    </a:lnTo>
                    <a:lnTo>
                      <a:pt x="530" y="1027"/>
                    </a:lnTo>
                    <a:lnTo>
                      <a:pt x="532" y="1026"/>
                    </a:lnTo>
                    <a:lnTo>
                      <a:pt x="533" y="1026"/>
                    </a:lnTo>
                    <a:lnTo>
                      <a:pt x="534" y="1024"/>
                    </a:lnTo>
                    <a:lnTo>
                      <a:pt x="536" y="1024"/>
                    </a:lnTo>
                    <a:lnTo>
                      <a:pt x="537" y="1024"/>
                    </a:lnTo>
                    <a:lnTo>
                      <a:pt x="538" y="1024"/>
                    </a:lnTo>
                    <a:lnTo>
                      <a:pt x="540" y="1023"/>
                    </a:lnTo>
                    <a:lnTo>
                      <a:pt x="541" y="1023"/>
                    </a:lnTo>
                    <a:lnTo>
                      <a:pt x="543" y="1023"/>
                    </a:lnTo>
                    <a:lnTo>
                      <a:pt x="543" y="1024"/>
                    </a:lnTo>
                    <a:lnTo>
                      <a:pt x="544" y="1024"/>
                    </a:lnTo>
                    <a:lnTo>
                      <a:pt x="545" y="1024"/>
                    </a:lnTo>
                    <a:lnTo>
                      <a:pt x="547" y="1023"/>
                    </a:lnTo>
                    <a:lnTo>
                      <a:pt x="547" y="1022"/>
                    </a:lnTo>
                    <a:lnTo>
                      <a:pt x="545" y="1022"/>
                    </a:lnTo>
                    <a:lnTo>
                      <a:pt x="545" y="1020"/>
                    </a:lnTo>
                    <a:lnTo>
                      <a:pt x="544" y="1020"/>
                    </a:lnTo>
                    <a:lnTo>
                      <a:pt x="544" y="1019"/>
                    </a:lnTo>
                    <a:lnTo>
                      <a:pt x="545" y="1017"/>
                    </a:lnTo>
                    <a:lnTo>
                      <a:pt x="544" y="1016"/>
                    </a:lnTo>
                    <a:lnTo>
                      <a:pt x="543" y="1015"/>
                    </a:lnTo>
                    <a:lnTo>
                      <a:pt x="543" y="1013"/>
                    </a:lnTo>
                    <a:lnTo>
                      <a:pt x="541" y="1012"/>
                    </a:lnTo>
                    <a:lnTo>
                      <a:pt x="540" y="1011"/>
                    </a:lnTo>
                    <a:lnTo>
                      <a:pt x="540" y="1009"/>
                    </a:lnTo>
                    <a:lnTo>
                      <a:pt x="538" y="1008"/>
                    </a:lnTo>
                    <a:lnTo>
                      <a:pt x="538" y="1006"/>
                    </a:lnTo>
                    <a:lnTo>
                      <a:pt x="538" y="1005"/>
                    </a:lnTo>
                    <a:lnTo>
                      <a:pt x="538" y="1004"/>
                    </a:lnTo>
                    <a:lnTo>
                      <a:pt x="538" y="1002"/>
                    </a:lnTo>
                    <a:lnTo>
                      <a:pt x="538" y="1001"/>
                    </a:lnTo>
                    <a:lnTo>
                      <a:pt x="537" y="1000"/>
                    </a:lnTo>
                    <a:lnTo>
                      <a:pt x="537" y="998"/>
                    </a:lnTo>
                    <a:lnTo>
                      <a:pt x="537" y="997"/>
                    </a:lnTo>
                    <a:lnTo>
                      <a:pt x="537" y="995"/>
                    </a:lnTo>
                    <a:lnTo>
                      <a:pt x="538" y="994"/>
                    </a:lnTo>
                    <a:lnTo>
                      <a:pt x="538" y="993"/>
                    </a:lnTo>
                    <a:lnTo>
                      <a:pt x="538" y="991"/>
                    </a:lnTo>
                    <a:lnTo>
                      <a:pt x="538" y="990"/>
                    </a:lnTo>
                    <a:lnTo>
                      <a:pt x="537" y="989"/>
                    </a:lnTo>
                    <a:lnTo>
                      <a:pt x="537" y="987"/>
                    </a:lnTo>
                    <a:lnTo>
                      <a:pt x="536" y="986"/>
                    </a:lnTo>
                    <a:lnTo>
                      <a:pt x="534" y="984"/>
                    </a:lnTo>
                    <a:lnTo>
                      <a:pt x="533" y="984"/>
                    </a:lnTo>
                    <a:lnTo>
                      <a:pt x="532" y="983"/>
                    </a:lnTo>
                    <a:lnTo>
                      <a:pt x="529" y="982"/>
                    </a:lnTo>
                    <a:lnTo>
                      <a:pt x="527" y="982"/>
                    </a:lnTo>
                    <a:lnTo>
                      <a:pt x="526" y="980"/>
                    </a:lnTo>
                    <a:lnTo>
                      <a:pt x="525" y="980"/>
                    </a:lnTo>
                    <a:lnTo>
                      <a:pt x="525" y="979"/>
                    </a:lnTo>
                    <a:lnTo>
                      <a:pt x="523" y="979"/>
                    </a:lnTo>
                    <a:lnTo>
                      <a:pt x="522" y="979"/>
                    </a:lnTo>
                    <a:lnTo>
                      <a:pt x="521" y="979"/>
                    </a:lnTo>
                    <a:lnTo>
                      <a:pt x="519" y="979"/>
                    </a:lnTo>
                    <a:lnTo>
                      <a:pt x="518" y="979"/>
                    </a:lnTo>
                    <a:lnTo>
                      <a:pt x="516" y="979"/>
                    </a:lnTo>
                    <a:lnTo>
                      <a:pt x="515" y="979"/>
                    </a:lnTo>
                    <a:lnTo>
                      <a:pt x="514" y="979"/>
                    </a:lnTo>
                    <a:lnTo>
                      <a:pt x="514" y="980"/>
                    </a:lnTo>
                    <a:lnTo>
                      <a:pt x="512" y="979"/>
                    </a:lnTo>
                    <a:lnTo>
                      <a:pt x="511" y="979"/>
                    </a:lnTo>
                    <a:lnTo>
                      <a:pt x="510" y="979"/>
                    </a:lnTo>
                    <a:lnTo>
                      <a:pt x="510" y="980"/>
                    </a:lnTo>
                    <a:lnTo>
                      <a:pt x="508" y="980"/>
                    </a:lnTo>
                    <a:lnTo>
                      <a:pt x="510" y="980"/>
                    </a:lnTo>
                    <a:lnTo>
                      <a:pt x="510" y="982"/>
                    </a:lnTo>
                    <a:lnTo>
                      <a:pt x="510" y="983"/>
                    </a:lnTo>
                    <a:lnTo>
                      <a:pt x="508" y="983"/>
                    </a:lnTo>
                    <a:lnTo>
                      <a:pt x="508" y="982"/>
                    </a:lnTo>
                    <a:lnTo>
                      <a:pt x="507" y="982"/>
                    </a:lnTo>
                    <a:lnTo>
                      <a:pt x="506" y="982"/>
                    </a:lnTo>
                    <a:lnTo>
                      <a:pt x="504" y="982"/>
                    </a:lnTo>
                    <a:lnTo>
                      <a:pt x="506" y="982"/>
                    </a:lnTo>
                    <a:lnTo>
                      <a:pt x="506" y="983"/>
                    </a:lnTo>
                    <a:lnTo>
                      <a:pt x="507" y="983"/>
                    </a:lnTo>
                    <a:lnTo>
                      <a:pt x="507" y="984"/>
                    </a:lnTo>
                    <a:lnTo>
                      <a:pt x="506" y="984"/>
                    </a:lnTo>
                    <a:lnTo>
                      <a:pt x="504" y="984"/>
                    </a:lnTo>
                    <a:lnTo>
                      <a:pt x="503" y="984"/>
                    </a:lnTo>
                    <a:lnTo>
                      <a:pt x="503" y="986"/>
                    </a:lnTo>
                    <a:lnTo>
                      <a:pt x="501" y="986"/>
                    </a:lnTo>
                    <a:lnTo>
                      <a:pt x="500" y="986"/>
                    </a:lnTo>
                    <a:lnTo>
                      <a:pt x="499" y="986"/>
                    </a:lnTo>
                    <a:lnTo>
                      <a:pt x="497" y="986"/>
                    </a:lnTo>
                    <a:lnTo>
                      <a:pt x="495" y="986"/>
                    </a:lnTo>
                    <a:lnTo>
                      <a:pt x="493" y="986"/>
                    </a:lnTo>
                    <a:lnTo>
                      <a:pt x="492" y="986"/>
                    </a:lnTo>
                    <a:lnTo>
                      <a:pt x="490" y="986"/>
                    </a:lnTo>
                    <a:lnTo>
                      <a:pt x="489" y="986"/>
                    </a:lnTo>
                    <a:lnTo>
                      <a:pt x="488" y="986"/>
                    </a:lnTo>
                    <a:lnTo>
                      <a:pt x="486" y="986"/>
                    </a:lnTo>
                    <a:lnTo>
                      <a:pt x="485" y="986"/>
                    </a:lnTo>
                    <a:lnTo>
                      <a:pt x="484" y="986"/>
                    </a:lnTo>
                    <a:lnTo>
                      <a:pt x="481" y="986"/>
                    </a:lnTo>
                    <a:lnTo>
                      <a:pt x="479" y="986"/>
                    </a:lnTo>
                    <a:lnTo>
                      <a:pt x="478" y="986"/>
                    </a:lnTo>
                    <a:lnTo>
                      <a:pt x="477" y="986"/>
                    </a:lnTo>
                    <a:lnTo>
                      <a:pt x="477" y="984"/>
                    </a:lnTo>
                    <a:lnTo>
                      <a:pt x="475" y="984"/>
                    </a:lnTo>
                    <a:lnTo>
                      <a:pt x="475" y="983"/>
                    </a:lnTo>
                    <a:lnTo>
                      <a:pt x="474" y="983"/>
                    </a:lnTo>
                    <a:lnTo>
                      <a:pt x="474" y="982"/>
                    </a:lnTo>
                    <a:lnTo>
                      <a:pt x="473" y="982"/>
                    </a:lnTo>
                    <a:lnTo>
                      <a:pt x="473" y="980"/>
                    </a:lnTo>
                    <a:lnTo>
                      <a:pt x="471" y="980"/>
                    </a:lnTo>
                    <a:lnTo>
                      <a:pt x="471" y="979"/>
                    </a:lnTo>
                    <a:lnTo>
                      <a:pt x="473" y="979"/>
                    </a:lnTo>
                    <a:lnTo>
                      <a:pt x="474" y="979"/>
                    </a:lnTo>
                    <a:lnTo>
                      <a:pt x="474" y="977"/>
                    </a:lnTo>
                    <a:lnTo>
                      <a:pt x="473" y="977"/>
                    </a:lnTo>
                    <a:lnTo>
                      <a:pt x="471" y="977"/>
                    </a:lnTo>
                    <a:lnTo>
                      <a:pt x="470" y="976"/>
                    </a:lnTo>
                    <a:lnTo>
                      <a:pt x="469" y="976"/>
                    </a:lnTo>
                    <a:lnTo>
                      <a:pt x="470" y="975"/>
                    </a:lnTo>
                    <a:lnTo>
                      <a:pt x="469" y="975"/>
                    </a:lnTo>
                    <a:lnTo>
                      <a:pt x="467" y="973"/>
                    </a:lnTo>
                    <a:lnTo>
                      <a:pt x="466" y="973"/>
                    </a:lnTo>
                    <a:lnTo>
                      <a:pt x="464" y="973"/>
                    </a:lnTo>
                    <a:lnTo>
                      <a:pt x="464" y="972"/>
                    </a:lnTo>
                    <a:lnTo>
                      <a:pt x="463" y="972"/>
                    </a:lnTo>
                    <a:lnTo>
                      <a:pt x="463" y="973"/>
                    </a:lnTo>
                    <a:lnTo>
                      <a:pt x="464" y="973"/>
                    </a:lnTo>
                    <a:lnTo>
                      <a:pt x="463" y="973"/>
                    </a:lnTo>
                    <a:lnTo>
                      <a:pt x="462" y="973"/>
                    </a:lnTo>
                    <a:lnTo>
                      <a:pt x="462" y="972"/>
                    </a:lnTo>
                    <a:lnTo>
                      <a:pt x="460" y="972"/>
                    </a:lnTo>
                    <a:lnTo>
                      <a:pt x="460" y="971"/>
                    </a:lnTo>
                    <a:lnTo>
                      <a:pt x="459" y="971"/>
                    </a:lnTo>
                    <a:lnTo>
                      <a:pt x="458" y="971"/>
                    </a:lnTo>
                    <a:lnTo>
                      <a:pt x="456" y="971"/>
                    </a:lnTo>
                    <a:lnTo>
                      <a:pt x="456" y="969"/>
                    </a:lnTo>
                    <a:lnTo>
                      <a:pt x="458" y="969"/>
                    </a:lnTo>
                    <a:lnTo>
                      <a:pt x="458" y="968"/>
                    </a:lnTo>
                    <a:lnTo>
                      <a:pt x="455" y="968"/>
                    </a:lnTo>
                    <a:lnTo>
                      <a:pt x="453" y="968"/>
                    </a:lnTo>
                    <a:lnTo>
                      <a:pt x="452" y="968"/>
                    </a:lnTo>
                    <a:lnTo>
                      <a:pt x="452" y="966"/>
                    </a:lnTo>
                    <a:lnTo>
                      <a:pt x="451" y="966"/>
                    </a:lnTo>
                    <a:lnTo>
                      <a:pt x="449" y="965"/>
                    </a:lnTo>
                    <a:lnTo>
                      <a:pt x="448" y="965"/>
                    </a:lnTo>
                    <a:lnTo>
                      <a:pt x="447" y="965"/>
                    </a:lnTo>
                    <a:lnTo>
                      <a:pt x="447" y="964"/>
                    </a:lnTo>
                    <a:lnTo>
                      <a:pt x="445" y="964"/>
                    </a:lnTo>
                    <a:lnTo>
                      <a:pt x="444" y="964"/>
                    </a:lnTo>
                    <a:lnTo>
                      <a:pt x="442" y="964"/>
                    </a:lnTo>
                    <a:lnTo>
                      <a:pt x="441" y="964"/>
                    </a:lnTo>
                    <a:lnTo>
                      <a:pt x="440" y="964"/>
                    </a:lnTo>
                    <a:lnTo>
                      <a:pt x="438" y="964"/>
                    </a:lnTo>
                    <a:lnTo>
                      <a:pt x="438" y="962"/>
                    </a:lnTo>
                    <a:lnTo>
                      <a:pt x="437" y="962"/>
                    </a:lnTo>
                    <a:lnTo>
                      <a:pt x="436" y="962"/>
                    </a:lnTo>
                    <a:lnTo>
                      <a:pt x="434" y="962"/>
                    </a:lnTo>
                    <a:lnTo>
                      <a:pt x="434" y="961"/>
                    </a:lnTo>
                    <a:lnTo>
                      <a:pt x="433" y="961"/>
                    </a:lnTo>
                    <a:lnTo>
                      <a:pt x="432" y="961"/>
                    </a:lnTo>
                    <a:lnTo>
                      <a:pt x="430" y="960"/>
                    </a:lnTo>
                    <a:lnTo>
                      <a:pt x="429" y="960"/>
                    </a:lnTo>
                    <a:lnTo>
                      <a:pt x="427" y="960"/>
                    </a:lnTo>
                    <a:lnTo>
                      <a:pt x="426" y="958"/>
                    </a:lnTo>
                    <a:lnTo>
                      <a:pt x="425" y="958"/>
                    </a:lnTo>
                    <a:lnTo>
                      <a:pt x="423" y="957"/>
                    </a:lnTo>
                    <a:lnTo>
                      <a:pt x="422" y="957"/>
                    </a:lnTo>
                    <a:lnTo>
                      <a:pt x="421" y="955"/>
                    </a:lnTo>
                    <a:lnTo>
                      <a:pt x="419" y="955"/>
                    </a:lnTo>
                    <a:lnTo>
                      <a:pt x="418" y="955"/>
                    </a:lnTo>
                    <a:lnTo>
                      <a:pt x="416" y="955"/>
                    </a:lnTo>
                    <a:lnTo>
                      <a:pt x="416" y="954"/>
                    </a:lnTo>
                    <a:lnTo>
                      <a:pt x="415" y="954"/>
                    </a:lnTo>
                    <a:lnTo>
                      <a:pt x="414" y="954"/>
                    </a:lnTo>
                    <a:lnTo>
                      <a:pt x="412" y="953"/>
                    </a:lnTo>
                    <a:lnTo>
                      <a:pt x="411" y="953"/>
                    </a:lnTo>
                    <a:lnTo>
                      <a:pt x="410" y="951"/>
                    </a:lnTo>
                    <a:lnTo>
                      <a:pt x="408" y="950"/>
                    </a:lnTo>
                    <a:lnTo>
                      <a:pt x="407" y="949"/>
                    </a:lnTo>
                    <a:lnTo>
                      <a:pt x="407" y="947"/>
                    </a:lnTo>
                    <a:lnTo>
                      <a:pt x="405" y="946"/>
                    </a:lnTo>
                    <a:lnTo>
                      <a:pt x="405" y="944"/>
                    </a:lnTo>
                    <a:lnTo>
                      <a:pt x="405" y="943"/>
                    </a:lnTo>
                    <a:lnTo>
                      <a:pt x="405" y="942"/>
                    </a:lnTo>
                    <a:lnTo>
                      <a:pt x="404" y="942"/>
                    </a:lnTo>
                    <a:lnTo>
                      <a:pt x="405" y="940"/>
                    </a:lnTo>
                    <a:lnTo>
                      <a:pt x="404" y="940"/>
                    </a:lnTo>
                    <a:lnTo>
                      <a:pt x="404" y="939"/>
                    </a:lnTo>
                    <a:lnTo>
                      <a:pt x="404" y="938"/>
                    </a:lnTo>
                    <a:lnTo>
                      <a:pt x="403" y="938"/>
                    </a:lnTo>
                    <a:lnTo>
                      <a:pt x="401" y="936"/>
                    </a:lnTo>
                    <a:lnTo>
                      <a:pt x="401" y="935"/>
                    </a:lnTo>
                    <a:lnTo>
                      <a:pt x="401" y="933"/>
                    </a:lnTo>
                    <a:lnTo>
                      <a:pt x="400" y="932"/>
                    </a:lnTo>
                    <a:lnTo>
                      <a:pt x="400" y="931"/>
                    </a:lnTo>
                    <a:lnTo>
                      <a:pt x="399" y="929"/>
                    </a:lnTo>
                    <a:lnTo>
                      <a:pt x="397" y="928"/>
                    </a:lnTo>
                    <a:lnTo>
                      <a:pt x="397" y="927"/>
                    </a:lnTo>
                    <a:lnTo>
                      <a:pt x="396" y="927"/>
                    </a:lnTo>
                    <a:lnTo>
                      <a:pt x="396" y="925"/>
                    </a:lnTo>
                    <a:lnTo>
                      <a:pt x="396" y="924"/>
                    </a:lnTo>
                    <a:lnTo>
                      <a:pt x="396" y="922"/>
                    </a:lnTo>
                    <a:lnTo>
                      <a:pt x="395" y="921"/>
                    </a:lnTo>
                    <a:lnTo>
                      <a:pt x="393" y="920"/>
                    </a:lnTo>
                    <a:lnTo>
                      <a:pt x="393" y="918"/>
                    </a:lnTo>
                    <a:lnTo>
                      <a:pt x="392" y="917"/>
                    </a:lnTo>
                    <a:lnTo>
                      <a:pt x="390" y="916"/>
                    </a:lnTo>
                    <a:lnTo>
                      <a:pt x="390" y="914"/>
                    </a:lnTo>
                    <a:lnTo>
                      <a:pt x="390" y="913"/>
                    </a:lnTo>
                    <a:lnTo>
                      <a:pt x="389" y="911"/>
                    </a:lnTo>
                    <a:lnTo>
                      <a:pt x="389" y="910"/>
                    </a:lnTo>
                    <a:lnTo>
                      <a:pt x="390" y="910"/>
                    </a:lnTo>
                    <a:lnTo>
                      <a:pt x="390" y="909"/>
                    </a:lnTo>
                    <a:lnTo>
                      <a:pt x="392" y="909"/>
                    </a:lnTo>
                    <a:lnTo>
                      <a:pt x="392" y="907"/>
                    </a:lnTo>
                    <a:lnTo>
                      <a:pt x="393" y="907"/>
                    </a:lnTo>
                    <a:lnTo>
                      <a:pt x="393" y="906"/>
                    </a:lnTo>
                    <a:lnTo>
                      <a:pt x="393" y="905"/>
                    </a:lnTo>
                    <a:lnTo>
                      <a:pt x="393" y="903"/>
                    </a:lnTo>
                    <a:lnTo>
                      <a:pt x="395" y="903"/>
                    </a:lnTo>
                    <a:lnTo>
                      <a:pt x="395" y="902"/>
                    </a:lnTo>
                    <a:lnTo>
                      <a:pt x="396" y="902"/>
                    </a:lnTo>
                    <a:lnTo>
                      <a:pt x="397" y="902"/>
                    </a:lnTo>
                    <a:lnTo>
                      <a:pt x="399" y="902"/>
                    </a:lnTo>
                    <a:lnTo>
                      <a:pt x="400" y="900"/>
                    </a:lnTo>
                    <a:lnTo>
                      <a:pt x="401" y="899"/>
                    </a:lnTo>
                    <a:lnTo>
                      <a:pt x="403" y="899"/>
                    </a:lnTo>
                    <a:lnTo>
                      <a:pt x="401" y="898"/>
                    </a:lnTo>
                    <a:lnTo>
                      <a:pt x="400" y="898"/>
                    </a:lnTo>
                    <a:lnTo>
                      <a:pt x="400" y="896"/>
                    </a:lnTo>
                    <a:lnTo>
                      <a:pt x="399" y="896"/>
                    </a:lnTo>
                    <a:lnTo>
                      <a:pt x="399" y="895"/>
                    </a:lnTo>
                    <a:lnTo>
                      <a:pt x="399" y="894"/>
                    </a:lnTo>
                    <a:lnTo>
                      <a:pt x="397" y="894"/>
                    </a:lnTo>
                    <a:lnTo>
                      <a:pt x="397" y="892"/>
                    </a:lnTo>
                    <a:lnTo>
                      <a:pt x="397" y="891"/>
                    </a:lnTo>
                    <a:lnTo>
                      <a:pt x="397" y="889"/>
                    </a:lnTo>
                    <a:lnTo>
                      <a:pt x="399" y="889"/>
                    </a:lnTo>
                    <a:lnTo>
                      <a:pt x="397" y="888"/>
                    </a:lnTo>
                    <a:lnTo>
                      <a:pt x="396" y="888"/>
                    </a:lnTo>
                    <a:lnTo>
                      <a:pt x="396" y="887"/>
                    </a:lnTo>
                    <a:lnTo>
                      <a:pt x="396" y="885"/>
                    </a:lnTo>
                    <a:lnTo>
                      <a:pt x="395" y="885"/>
                    </a:lnTo>
                    <a:lnTo>
                      <a:pt x="393" y="885"/>
                    </a:lnTo>
                    <a:lnTo>
                      <a:pt x="393" y="884"/>
                    </a:lnTo>
                    <a:lnTo>
                      <a:pt x="390" y="884"/>
                    </a:lnTo>
                    <a:lnTo>
                      <a:pt x="389" y="882"/>
                    </a:lnTo>
                    <a:lnTo>
                      <a:pt x="388" y="881"/>
                    </a:lnTo>
                    <a:lnTo>
                      <a:pt x="386" y="880"/>
                    </a:lnTo>
                    <a:lnTo>
                      <a:pt x="385" y="878"/>
                    </a:lnTo>
                    <a:lnTo>
                      <a:pt x="385" y="877"/>
                    </a:lnTo>
                    <a:lnTo>
                      <a:pt x="385" y="876"/>
                    </a:lnTo>
                    <a:lnTo>
                      <a:pt x="384" y="876"/>
                    </a:lnTo>
                    <a:lnTo>
                      <a:pt x="384" y="874"/>
                    </a:lnTo>
                    <a:lnTo>
                      <a:pt x="384" y="873"/>
                    </a:lnTo>
                    <a:lnTo>
                      <a:pt x="384" y="871"/>
                    </a:lnTo>
                    <a:lnTo>
                      <a:pt x="382" y="870"/>
                    </a:lnTo>
                    <a:lnTo>
                      <a:pt x="384" y="870"/>
                    </a:lnTo>
                    <a:lnTo>
                      <a:pt x="384" y="869"/>
                    </a:lnTo>
                    <a:lnTo>
                      <a:pt x="384" y="867"/>
                    </a:lnTo>
                    <a:lnTo>
                      <a:pt x="385" y="867"/>
                    </a:lnTo>
                    <a:lnTo>
                      <a:pt x="385" y="866"/>
                    </a:lnTo>
                    <a:lnTo>
                      <a:pt x="385" y="865"/>
                    </a:lnTo>
                    <a:lnTo>
                      <a:pt x="384" y="863"/>
                    </a:lnTo>
                    <a:lnTo>
                      <a:pt x="384" y="862"/>
                    </a:lnTo>
                    <a:lnTo>
                      <a:pt x="384" y="860"/>
                    </a:lnTo>
                    <a:lnTo>
                      <a:pt x="384" y="859"/>
                    </a:lnTo>
                    <a:lnTo>
                      <a:pt x="384" y="858"/>
                    </a:lnTo>
                    <a:lnTo>
                      <a:pt x="384" y="856"/>
                    </a:lnTo>
                    <a:lnTo>
                      <a:pt x="382" y="856"/>
                    </a:lnTo>
                    <a:lnTo>
                      <a:pt x="381" y="855"/>
                    </a:lnTo>
                    <a:lnTo>
                      <a:pt x="379" y="855"/>
                    </a:lnTo>
                    <a:lnTo>
                      <a:pt x="379" y="854"/>
                    </a:lnTo>
                    <a:lnTo>
                      <a:pt x="379" y="852"/>
                    </a:lnTo>
                    <a:lnTo>
                      <a:pt x="378" y="852"/>
                    </a:lnTo>
                    <a:lnTo>
                      <a:pt x="378" y="851"/>
                    </a:lnTo>
                    <a:lnTo>
                      <a:pt x="378" y="849"/>
                    </a:lnTo>
                    <a:lnTo>
                      <a:pt x="378" y="848"/>
                    </a:lnTo>
                    <a:lnTo>
                      <a:pt x="378" y="847"/>
                    </a:lnTo>
                    <a:lnTo>
                      <a:pt x="377" y="847"/>
                    </a:lnTo>
                    <a:lnTo>
                      <a:pt x="377" y="845"/>
                    </a:lnTo>
                    <a:lnTo>
                      <a:pt x="375" y="845"/>
                    </a:lnTo>
                    <a:lnTo>
                      <a:pt x="375" y="844"/>
                    </a:lnTo>
                    <a:lnTo>
                      <a:pt x="375" y="843"/>
                    </a:lnTo>
                    <a:lnTo>
                      <a:pt x="375" y="841"/>
                    </a:lnTo>
                    <a:lnTo>
                      <a:pt x="374" y="840"/>
                    </a:lnTo>
                    <a:lnTo>
                      <a:pt x="374" y="838"/>
                    </a:lnTo>
                    <a:lnTo>
                      <a:pt x="374" y="837"/>
                    </a:lnTo>
                    <a:lnTo>
                      <a:pt x="374" y="836"/>
                    </a:lnTo>
                    <a:lnTo>
                      <a:pt x="374" y="834"/>
                    </a:lnTo>
                    <a:lnTo>
                      <a:pt x="374" y="833"/>
                    </a:lnTo>
                    <a:lnTo>
                      <a:pt x="374" y="832"/>
                    </a:lnTo>
                    <a:lnTo>
                      <a:pt x="374" y="830"/>
                    </a:lnTo>
                    <a:lnTo>
                      <a:pt x="373" y="829"/>
                    </a:lnTo>
                    <a:lnTo>
                      <a:pt x="373" y="827"/>
                    </a:lnTo>
                    <a:lnTo>
                      <a:pt x="373" y="826"/>
                    </a:lnTo>
                    <a:lnTo>
                      <a:pt x="371" y="825"/>
                    </a:lnTo>
                    <a:lnTo>
                      <a:pt x="370" y="823"/>
                    </a:lnTo>
                    <a:lnTo>
                      <a:pt x="368" y="822"/>
                    </a:lnTo>
                    <a:lnTo>
                      <a:pt x="368" y="821"/>
                    </a:lnTo>
                    <a:lnTo>
                      <a:pt x="368" y="819"/>
                    </a:lnTo>
                    <a:lnTo>
                      <a:pt x="367" y="818"/>
                    </a:lnTo>
                    <a:lnTo>
                      <a:pt x="367" y="816"/>
                    </a:lnTo>
                    <a:lnTo>
                      <a:pt x="366" y="815"/>
                    </a:lnTo>
                    <a:lnTo>
                      <a:pt x="364" y="815"/>
                    </a:lnTo>
                    <a:lnTo>
                      <a:pt x="364" y="814"/>
                    </a:lnTo>
                    <a:lnTo>
                      <a:pt x="364" y="812"/>
                    </a:lnTo>
                    <a:lnTo>
                      <a:pt x="364" y="811"/>
                    </a:lnTo>
                    <a:lnTo>
                      <a:pt x="363" y="810"/>
                    </a:lnTo>
                    <a:lnTo>
                      <a:pt x="363" y="808"/>
                    </a:lnTo>
                    <a:lnTo>
                      <a:pt x="363" y="807"/>
                    </a:lnTo>
                    <a:lnTo>
                      <a:pt x="362" y="805"/>
                    </a:lnTo>
                    <a:lnTo>
                      <a:pt x="362" y="804"/>
                    </a:lnTo>
                    <a:lnTo>
                      <a:pt x="362" y="803"/>
                    </a:lnTo>
                    <a:lnTo>
                      <a:pt x="362" y="801"/>
                    </a:lnTo>
                    <a:lnTo>
                      <a:pt x="360" y="801"/>
                    </a:lnTo>
                    <a:lnTo>
                      <a:pt x="360" y="800"/>
                    </a:lnTo>
                    <a:lnTo>
                      <a:pt x="360" y="799"/>
                    </a:lnTo>
                    <a:lnTo>
                      <a:pt x="359" y="797"/>
                    </a:lnTo>
                    <a:lnTo>
                      <a:pt x="359" y="796"/>
                    </a:lnTo>
                    <a:lnTo>
                      <a:pt x="359" y="794"/>
                    </a:lnTo>
                    <a:lnTo>
                      <a:pt x="357" y="793"/>
                    </a:lnTo>
                    <a:lnTo>
                      <a:pt x="356" y="792"/>
                    </a:lnTo>
                    <a:lnTo>
                      <a:pt x="356" y="790"/>
                    </a:lnTo>
                    <a:lnTo>
                      <a:pt x="355" y="789"/>
                    </a:lnTo>
                    <a:lnTo>
                      <a:pt x="355" y="787"/>
                    </a:lnTo>
                    <a:lnTo>
                      <a:pt x="355" y="786"/>
                    </a:lnTo>
                    <a:lnTo>
                      <a:pt x="353" y="785"/>
                    </a:lnTo>
                    <a:lnTo>
                      <a:pt x="353" y="783"/>
                    </a:lnTo>
                    <a:lnTo>
                      <a:pt x="355" y="783"/>
                    </a:lnTo>
                    <a:lnTo>
                      <a:pt x="355" y="782"/>
                    </a:lnTo>
                    <a:lnTo>
                      <a:pt x="355" y="781"/>
                    </a:lnTo>
                    <a:lnTo>
                      <a:pt x="355" y="779"/>
                    </a:lnTo>
                    <a:lnTo>
                      <a:pt x="355" y="778"/>
                    </a:lnTo>
                    <a:lnTo>
                      <a:pt x="355" y="776"/>
                    </a:lnTo>
                    <a:lnTo>
                      <a:pt x="353" y="776"/>
                    </a:lnTo>
                    <a:lnTo>
                      <a:pt x="353" y="775"/>
                    </a:lnTo>
                    <a:lnTo>
                      <a:pt x="353" y="774"/>
                    </a:lnTo>
                    <a:lnTo>
                      <a:pt x="353" y="772"/>
                    </a:lnTo>
                    <a:lnTo>
                      <a:pt x="353" y="771"/>
                    </a:lnTo>
                    <a:lnTo>
                      <a:pt x="352" y="771"/>
                    </a:lnTo>
                    <a:lnTo>
                      <a:pt x="353" y="771"/>
                    </a:lnTo>
                    <a:lnTo>
                      <a:pt x="353" y="770"/>
                    </a:lnTo>
                    <a:lnTo>
                      <a:pt x="352" y="770"/>
                    </a:lnTo>
                    <a:lnTo>
                      <a:pt x="352" y="768"/>
                    </a:lnTo>
                    <a:lnTo>
                      <a:pt x="352" y="767"/>
                    </a:lnTo>
                    <a:lnTo>
                      <a:pt x="353" y="767"/>
                    </a:lnTo>
                    <a:lnTo>
                      <a:pt x="353" y="765"/>
                    </a:lnTo>
                    <a:lnTo>
                      <a:pt x="355" y="765"/>
                    </a:lnTo>
                    <a:lnTo>
                      <a:pt x="355" y="764"/>
                    </a:lnTo>
                    <a:lnTo>
                      <a:pt x="353" y="763"/>
                    </a:lnTo>
                    <a:lnTo>
                      <a:pt x="353" y="761"/>
                    </a:lnTo>
                    <a:lnTo>
                      <a:pt x="352" y="761"/>
                    </a:lnTo>
                    <a:lnTo>
                      <a:pt x="352" y="760"/>
                    </a:lnTo>
                    <a:lnTo>
                      <a:pt x="352" y="759"/>
                    </a:lnTo>
                    <a:lnTo>
                      <a:pt x="352" y="757"/>
                    </a:lnTo>
                    <a:lnTo>
                      <a:pt x="351" y="757"/>
                    </a:lnTo>
                    <a:lnTo>
                      <a:pt x="351" y="756"/>
                    </a:lnTo>
                    <a:lnTo>
                      <a:pt x="351" y="754"/>
                    </a:lnTo>
                    <a:lnTo>
                      <a:pt x="349" y="754"/>
                    </a:lnTo>
                    <a:lnTo>
                      <a:pt x="349" y="753"/>
                    </a:lnTo>
                    <a:lnTo>
                      <a:pt x="349" y="752"/>
                    </a:lnTo>
                    <a:lnTo>
                      <a:pt x="349" y="750"/>
                    </a:lnTo>
                    <a:lnTo>
                      <a:pt x="349" y="749"/>
                    </a:lnTo>
                    <a:lnTo>
                      <a:pt x="349" y="748"/>
                    </a:lnTo>
                    <a:lnTo>
                      <a:pt x="349" y="746"/>
                    </a:lnTo>
                    <a:lnTo>
                      <a:pt x="348" y="746"/>
                    </a:lnTo>
                    <a:lnTo>
                      <a:pt x="348" y="745"/>
                    </a:lnTo>
                    <a:lnTo>
                      <a:pt x="348" y="743"/>
                    </a:lnTo>
                    <a:lnTo>
                      <a:pt x="348" y="742"/>
                    </a:lnTo>
                    <a:lnTo>
                      <a:pt x="348" y="741"/>
                    </a:lnTo>
                    <a:lnTo>
                      <a:pt x="347" y="741"/>
                    </a:lnTo>
                    <a:lnTo>
                      <a:pt x="347" y="739"/>
                    </a:lnTo>
                    <a:lnTo>
                      <a:pt x="348" y="739"/>
                    </a:lnTo>
                    <a:lnTo>
                      <a:pt x="347" y="739"/>
                    </a:lnTo>
                    <a:lnTo>
                      <a:pt x="348" y="738"/>
                    </a:lnTo>
                    <a:lnTo>
                      <a:pt x="348" y="737"/>
                    </a:lnTo>
                    <a:lnTo>
                      <a:pt x="349" y="737"/>
                    </a:lnTo>
                    <a:lnTo>
                      <a:pt x="351" y="737"/>
                    </a:lnTo>
                    <a:lnTo>
                      <a:pt x="351" y="735"/>
                    </a:lnTo>
                    <a:lnTo>
                      <a:pt x="349" y="735"/>
                    </a:lnTo>
                    <a:lnTo>
                      <a:pt x="349" y="734"/>
                    </a:lnTo>
                    <a:lnTo>
                      <a:pt x="348" y="734"/>
                    </a:lnTo>
                    <a:lnTo>
                      <a:pt x="347" y="734"/>
                    </a:lnTo>
                    <a:lnTo>
                      <a:pt x="347" y="732"/>
                    </a:lnTo>
                    <a:lnTo>
                      <a:pt x="345" y="732"/>
                    </a:lnTo>
                    <a:lnTo>
                      <a:pt x="345" y="734"/>
                    </a:lnTo>
                    <a:lnTo>
                      <a:pt x="344" y="734"/>
                    </a:lnTo>
                    <a:lnTo>
                      <a:pt x="344" y="732"/>
                    </a:lnTo>
                    <a:lnTo>
                      <a:pt x="342" y="731"/>
                    </a:lnTo>
                    <a:lnTo>
                      <a:pt x="342" y="732"/>
                    </a:lnTo>
                    <a:lnTo>
                      <a:pt x="342" y="731"/>
                    </a:lnTo>
                    <a:lnTo>
                      <a:pt x="341" y="731"/>
                    </a:lnTo>
                    <a:lnTo>
                      <a:pt x="340" y="731"/>
                    </a:lnTo>
                    <a:lnTo>
                      <a:pt x="340" y="730"/>
                    </a:lnTo>
                    <a:lnTo>
                      <a:pt x="340" y="728"/>
                    </a:lnTo>
                    <a:lnTo>
                      <a:pt x="338" y="728"/>
                    </a:lnTo>
                    <a:lnTo>
                      <a:pt x="338" y="727"/>
                    </a:lnTo>
                    <a:lnTo>
                      <a:pt x="337" y="727"/>
                    </a:lnTo>
                    <a:lnTo>
                      <a:pt x="337" y="726"/>
                    </a:lnTo>
                    <a:lnTo>
                      <a:pt x="336" y="724"/>
                    </a:lnTo>
                    <a:lnTo>
                      <a:pt x="336" y="723"/>
                    </a:lnTo>
                    <a:lnTo>
                      <a:pt x="334" y="723"/>
                    </a:lnTo>
                    <a:lnTo>
                      <a:pt x="334" y="721"/>
                    </a:lnTo>
                    <a:lnTo>
                      <a:pt x="334" y="720"/>
                    </a:lnTo>
                    <a:lnTo>
                      <a:pt x="333" y="720"/>
                    </a:lnTo>
                    <a:lnTo>
                      <a:pt x="333" y="719"/>
                    </a:lnTo>
                    <a:lnTo>
                      <a:pt x="331" y="719"/>
                    </a:lnTo>
                    <a:lnTo>
                      <a:pt x="331" y="717"/>
                    </a:lnTo>
                    <a:lnTo>
                      <a:pt x="331" y="716"/>
                    </a:lnTo>
                    <a:lnTo>
                      <a:pt x="330" y="715"/>
                    </a:lnTo>
                    <a:lnTo>
                      <a:pt x="330" y="713"/>
                    </a:lnTo>
                    <a:lnTo>
                      <a:pt x="329" y="713"/>
                    </a:lnTo>
                    <a:lnTo>
                      <a:pt x="329" y="712"/>
                    </a:lnTo>
                    <a:lnTo>
                      <a:pt x="329" y="710"/>
                    </a:lnTo>
                    <a:lnTo>
                      <a:pt x="327" y="709"/>
                    </a:lnTo>
                    <a:lnTo>
                      <a:pt x="326" y="709"/>
                    </a:lnTo>
                    <a:lnTo>
                      <a:pt x="325" y="708"/>
                    </a:lnTo>
                    <a:lnTo>
                      <a:pt x="323" y="708"/>
                    </a:lnTo>
                    <a:lnTo>
                      <a:pt x="322" y="708"/>
                    </a:lnTo>
                    <a:lnTo>
                      <a:pt x="322" y="706"/>
                    </a:lnTo>
                    <a:lnTo>
                      <a:pt x="322" y="705"/>
                    </a:lnTo>
                    <a:lnTo>
                      <a:pt x="322" y="704"/>
                    </a:lnTo>
                    <a:lnTo>
                      <a:pt x="322" y="702"/>
                    </a:lnTo>
                    <a:lnTo>
                      <a:pt x="323" y="701"/>
                    </a:lnTo>
                    <a:lnTo>
                      <a:pt x="323" y="699"/>
                    </a:lnTo>
                    <a:lnTo>
                      <a:pt x="325" y="699"/>
                    </a:lnTo>
                    <a:lnTo>
                      <a:pt x="325" y="698"/>
                    </a:lnTo>
                    <a:lnTo>
                      <a:pt x="325" y="697"/>
                    </a:lnTo>
                    <a:lnTo>
                      <a:pt x="326" y="697"/>
                    </a:lnTo>
                    <a:lnTo>
                      <a:pt x="326" y="695"/>
                    </a:lnTo>
                    <a:lnTo>
                      <a:pt x="327" y="695"/>
                    </a:lnTo>
                    <a:lnTo>
                      <a:pt x="327" y="694"/>
                    </a:lnTo>
                    <a:lnTo>
                      <a:pt x="329" y="694"/>
                    </a:lnTo>
                    <a:lnTo>
                      <a:pt x="329" y="692"/>
                    </a:lnTo>
                    <a:lnTo>
                      <a:pt x="329" y="691"/>
                    </a:lnTo>
                    <a:lnTo>
                      <a:pt x="330" y="691"/>
                    </a:lnTo>
                    <a:lnTo>
                      <a:pt x="330" y="690"/>
                    </a:lnTo>
                    <a:lnTo>
                      <a:pt x="331" y="690"/>
                    </a:lnTo>
                    <a:lnTo>
                      <a:pt x="331" y="688"/>
                    </a:lnTo>
                    <a:lnTo>
                      <a:pt x="333" y="688"/>
                    </a:lnTo>
                    <a:lnTo>
                      <a:pt x="331" y="688"/>
                    </a:lnTo>
                    <a:lnTo>
                      <a:pt x="331" y="687"/>
                    </a:lnTo>
                    <a:lnTo>
                      <a:pt x="333" y="687"/>
                    </a:lnTo>
                    <a:lnTo>
                      <a:pt x="331" y="686"/>
                    </a:lnTo>
                    <a:lnTo>
                      <a:pt x="331" y="684"/>
                    </a:lnTo>
                    <a:lnTo>
                      <a:pt x="331" y="683"/>
                    </a:lnTo>
                    <a:lnTo>
                      <a:pt x="331" y="681"/>
                    </a:lnTo>
                    <a:lnTo>
                      <a:pt x="330" y="681"/>
                    </a:lnTo>
                    <a:lnTo>
                      <a:pt x="330" y="680"/>
                    </a:lnTo>
                    <a:lnTo>
                      <a:pt x="330" y="679"/>
                    </a:lnTo>
                    <a:lnTo>
                      <a:pt x="330" y="677"/>
                    </a:lnTo>
                    <a:lnTo>
                      <a:pt x="330" y="676"/>
                    </a:lnTo>
                    <a:lnTo>
                      <a:pt x="330" y="675"/>
                    </a:lnTo>
                    <a:lnTo>
                      <a:pt x="330" y="673"/>
                    </a:lnTo>
                    <a:lnTo>
                      <a:pt x="330" y="672"/>
                    </a:lnTo>
                    <a:lnTo>
                      <a:pt x="330" y="670"/>
                    </a:lnTo>
                    <a:lnTo>
                      <a:pt x="330" y="669"/>
                    </a:lnTo>
                    <a:lnTo>
                      <a:pt x="329" y="669"/>
                    </a:lnTo>
                    <a:lnTo>
                      <a:pt x="327" y="668"/>
                    </a:lnTo>
                    <a:lnTo>
                      <a:pt x="326" y="668"/>
                    </a:lnTo>
                    <a:lnTo>
                      <a:pt x="325" y="668"/>
                    </a:lnTo>
                    <a:lnTo>
                      <a:pt x="325" y="666"/>
                    </a:lnTo>
                    <a:lnTo>
                      <a:pt x="325" y="665"/>
                    </a:lnTo>
                    <a:lnTo>
                      <a:pt x="323" y="665"/>
                    </a:lnTo>
                    <a:lnTo>
                      <a:pt x="323" y="664"/>
                    </a:lnTo>
                    <a:lnTo>
                      <a:pt x="322" y="664"/>
                    </a:lnTo>
                    <a:lnTo>
                      <a:pt x="320" y="664"/>
                    </a:lnTo>
                    <a:lnTo>
                      <a:pt x="320" y="662"/>
                    </a:lnTo>
                    <a:lnTo>
                      <a:pt x="319" y="662"/>
                    </a:lnTo>
                    <a:lnTo>
                      <a:pt x="319" y="661"/>
                    </a:lnTo>
                    <a:lnTo>
                      <a:pt x="319" y="659"/>
                    </a:lnTo>
                    <a:lnTo>
                      <a:pt x="318" y="659"/>
                    </a:lnTo>
                    <a:lnTo>
                      <a:pt x="316" y="658"/>
                    </a:lnTo>
                    <a:lnTo>
                      <a:pt x="315" y="658"/>
                    </a:lnTo>
                    <a:lnTo>
                      <a:pt x="314" y="658"/>
                    </a:lnTo>
                    <a:lnTo>
                      <a:pt x="314" y="657"/>
                    </a:lnTo>
                    <a:lnTo>
                      <a:pt x="314" y="655"/>
                    </a:lnTo>
                    <a:lnTo>
                      <a:pt x="312" y="655"/>
                    </a:lnTo>
                    <a:lnTo>
                      <a:pt x="312" y="654"/>
                    </a:lnTo>
                    <a:lnTo>
                      <a:pt x="312" y="653"/>
                    </a:lnTo>
                    <a:lnTo>
                      <a:pt x="312" y="651"/>
                    </a:lnTo>
                    <a:lnTo>
                      <a:pt x="312" y="650"/>
                    </a:lnTo>
                    <a:lnTo>
                      <a:pt x="312" y="648"/>
                    </a:lnTo>
                    <a:lnTo>
                      <a:pt x="312" y="647"/>
                    </a:lnTo>
                    <a:lnTo>
                      <a:pt x="314" y="647"/>
                    </a:lnTo>
                    <a:lnTo>
                      <a:pt x="314" y="646"/>
                    </a:lnTo>
                    <a:lnTo>
                      <a:pt x="314" y="644"/>
                    </a:lnTo>
                    <a:lnTo>
                      <a:pt x="312" y="643"/>
                    </a:lnTo>
                    <a:lnTo>
                      <a:pt x="311" y="643"/>
                    </a:lnTo>
                    <a:lnTo>
                      <a:pt x="310" y="643"/>
                    </a:lnTo>
                    <a:lnTo>
                      <a:pt x="308" y="643"/>
                    </a:lnTo>
                    <a:lnTo>
                      <a:pt x="307" y="643"/>
                    </a:lnTo>
                    <a:lnTo>
                      <a:pt x="305" y="643"/>
                    </a:lnTo>
                    <a:lnTo>
                      <a:pt x="305" y="642"/>
                    </a:lnTo>
                    <a:lnTo>
                      <a:pt x="304" y="642"/>
                    </a:lnTo>
                    <a:lnTo>
                      <a:pt x="303" y="642"/>
                    </a:lnTo>
                    <a:lnTo>
                      <a:pt x="301" y="642"/>
                    </a:lnTo>
                    <a:lnTo>
                      <a:pt x="300" y="642"/>
                    </a:lnTo>
                    <a:lnTo>
                      <a:pt x="299" y="640"/>
                    </a:lnTo>
                    <a:lnTo>
                      <a:pt x="297" y="640"/>
                    </a:lnTo>
                    <a:lnTo>
                      <a:pt x="296" y="640"/>
                    </a:lnTo>
                    <a:lnTo>
                      <a:pt x="294" y="640"/>
                    </a:lnTo>
                    <a:lnTo>
                      <a:pt x="294" y="639"/>
                    </a:lnTo>
                    <a:lnTo>
                      <a:pt x="293" y="639"/>
                    </a:lnTo>
                    <a:lnTo>
                      <a:pt x="292" y="639"/>
                    </a:lnTo>
                    <a:lnTo>
                      <a:pt x="292" y="637"/>
                    </a:lnTo>
                    <a:lnTo>
                      <a:pt x="290" y="637"/>
                    </a:lnTo>
                    <a:lnTo>
                      <a:pt x="290" y="636"/>
                    </a:lnTo>
                    <a:lnTo>
                      <a:pt x="290" y="635"/>
                    </a:lnTo>
                    <a:lnTo>
                      <a:pt x="290" y="633"/>
                    </a:lnTo>
                    <a:lnTo>
                      <a:pt x="290" y="632"/>
                    </a:lnTo>
                    <a:lnTo>
                      <a:pt x="290" y="631"/>
                    </a:lnTo>
                    <a:lnTo>
                      <a:pt x="289" y="629"/>
                    </a:lnTo>
                    <a:lnTo>
                      <a:pt x="289" y="628"/>
                    </a:lnTo>
                    <a:lnTo>
                      <a:pt x="288" y="628"/>
                    </a:lnTo>
                    <a:lnTo>
                      <a:pt x="288" y="626"/>
                    </a:lnTo>
                    <a:lnTo>
                      <a:pt x="286" y="626"/>
                    </a:lnTo>
                    <a:lnTo>
                      <a:pt x="285" y="625"/>
                    </a:lnTo>
                    <a:lnTo>
                      <a:pt x="285" y="624"/>
                    </a:lnTo>
                    <a:lnTo>
                      <a:pt x="285" y="622"/>
                    </a:lnTo>
                    <a:lnTo>
                      <a:pt x="283" y="622"/>
                    </a:lnTo>
                    <a:lnTo>
                      <a:pt x="282" y="622"/>
                    </a:lnTo>
                    <a:lnTo>
                      <a:pt x="281" y="622"/>
                    </a:lnTo>
                    <a:lnTo>
                      <a:pt x="279" y="622"/>
                    </a:lnTo>
                    <a:lnTo>
                      <a:pt x="278" y="622"/>
                    </a:lnTo>
                    <a:lnTo>
                      <a:pt x="277" y="622"/>
                    </a:lnTo>
                    <a:lnTo>
                      <a:pt x="277" y="621"/>
                    </a:lnTo>
                    <a:lnTo>
                      <a:pt x="275" y="621"/>
                    </a:lnTo>
                    <a:lnTo>
                      <a:pt x="274" y="621"/>
                    </a:lnTo>
                    <a:lnTo>
                      <a:pt x="273" y="621"/>
                    </a:lnTo>
                    <a:lnTo>
                      <a:pt x="271" y="621"/>
                    </a:lnTo>
                    <a:lnTo>
                      <a:pt x="270" y="621"/>
                    </a:lnTo>
                    <a:lnTo>
                      <a:pt x="268" y="621"/>
                    </a:lnTo>
                    <a:lnTo>
                      <a:pt x="268" y="620"/>
                    </a:lnTo>
                    <a:lnTo>
                      <a:pt x="267" y="620"/>
                    </a:lnTo>
                    <a:lnTo>
                      <a:pt x="266" y="620"/>
                    </a:lnTo>
                    <a:lnTo>
                      <a:pt x="264" y="618"/>
                    </a:lnTo>
                    <a:lnTo>
                      <a:pt x="263" y="618"/>
                    </a:lnTo>
                    <a:lnTo>
                      <a:pt x="262" y="618"/>
                    </a:lnTo>
                    <a:lnTo>
                      <a:pt x="260" y="620"/>
                    </a:lnTo>
                    <a:lnTo>
                      <a:pt x="259" y="620"/>
                    </a:lnTo>
                    <a:lnTo>
                      <a:pt x="257" y="620"/>
                    </a:lnTo>
                    <a:lnTo>
                      <a:pt x="256" y="620"/>
                    </a:lnTo>
                    <a:lnTo>
                      <a:pt x="255" y="620"/>
                    </a:lnTo>
                    <a:lnTo>
                      <a:pt x="253" y="620"/>
                    </a:lnTo>
                    <a:lnTo>
                      <a:pt x="252" y="620"/>
                    </a:lnTo>
                    <a:lnTo>
                      <a:pt x="251" y="620"/>
                    </a:lnTo>
                    <a:lnTo>
                      <a:pt x="249" y="621"/>
                    </a:lnTo>
                    <a:lnTo>
                      <a:pt x="249" y="620"/>
                    </a:lnTo>
                    <a:lnTo>
                      <a:pt x="248" y="620"/>
                    </a:lnTo>
                    <a:lnTo>
                      <a:pt x="246" y="620"/>
                    </a:lnTo>
                    <a:lnTo>
                      <a:pt x="245" y="620"/>
                    </a:lnTo>
                    <a:lnTo>
                      <a:pt x="246" y="620"/>
                    </a:lnTo>
                    <a:lnTo>
                      <a:pt x="248" y="618"/>
                    </a:lnTo>
                    <a:lnTo>
                      <a:pt x="249" y="618"/>
                    </a:lnTo>
                    <a:lnTo>
                      <a:pt x="251" y="618"/>
                    </a:lnTo>
                    <a:lnTo>
                      <a:pt x="255" y="618"/>
                    </a:lnTo>
                    <a:lnTo>
                      <a:pt x="256" y="618"/>
                    </a:lnTo>
                    <a:lnTo>
                      <a:pt x="257" y="618"/>
                    </a:lnTo>
                    <a:lnTo>
                      <a:pt x="259" y="618"/>
                    </a:lnTo>
                    <a:lnTo>
                      <a:pt x="260" y="618"/>
                    </a:lnTo>
                    <a:lnTo>
                      <a:pt x="260" y="617"/>
                    </a:lnTo>
                    <a:lnTo>
                      <a:pt x="259" y="617"/>
                    </a:lnTo>
                    <a:lnTo>
                      <a:pt x="257" y="617"/>
                    </a:lnTo>
                    <a:lnTo>
                      <a:pt x="256" y="617"/>
                    </a:lnTo>
                    <a:lnTo>
                      <a:pt x="256" y="615"/>
                    </a:lnTo>
                    <a:lnTo>
                      <a:pt x="255" y="615"/>
                    </a:lnTo>
                    <a:lnTo>
                      <a:pt x="255" y="614"/>
                    </a:lnTo>
                    <a:lnTo>
                      <a:pt x="255" y="613"/>
                    </a:lnTo>
                    <a:lnTo>
                      <a:pt x="255" y="611"/>
                    </a:lnTo>
                    <a:lnTo>
                      <a:pt x="253" y="611"/>
                    </a:lnTo>
                    <a:lnTo>
                      <a:pt x="253" y="610"/>
                    </a:lnTo>
                    <a:lnTo>
                      <a:pt x="253" y="609"/>
                    </a:lnTo>
                    <a:lnTo>
                      <a:pt x="253" y="607"/>
                    </a:lnTo>
                    <a:lnTo>
                      <a:pt x="253" y="606"/>
                    </a:lnTo>
                    <a:lnTo>
                      <a:pt x="253" y="604"/>
                    </a:lnTo>
                    <a:lnTo>
                      <a:pt x="253" y="603"/>
                    </a:lnTo>
                    <a:lnTo>
                      <a:pt x="253" y="602"/>
                    </a:lnTo>
                    <a:lnTo>
                      <a:pt x="255" y="600"/>
                    </a:lnTo>
                    <a:lnTo>
                      <a:pt x="256" y="600"/>
                    </a:lnTo>
                    <a:lnTo>
                      <a:pt x="257" y="600"/>
                    </a:lnTo>
                    <a:lnTo>
                      <a:pt x="259" y="599"/>
                    </a:lnTo>
                    <a:lnTo>
                      <a:pt x="260" y="599"/>
                    </a:lnTo>
                    <a:lnTo>
                      <a:pt x="262" y="599"/>
                    </a:lnTo>
                    <a:lnTo>
                      <a:pt x="262" y="597"/>
                    </a:lnTo>
                    <a:lnTo>
                      <a:pt x="263" y="597"/>
                    </a:lnTo>
                    <a:lnTo>
                      <a:pt x="264" y="596"/>
                    </a:lnTo>
                    <a:lnTo>
                      <a:pt x="266" y="596"/>
                    </a:lnTo>
                    <a:lnTo>
                      <a:pt x="267" y="596"/>
                    </a:lnTo>
                    <a:lnTo>
                      <a:pt x="268" y="596"/>
                    </a:lnTo>
                    <a:lnTo>
                      <a:pt x="268" y="595"/>
                    </a:lnTo>
                    <a:lnTo>
                      <a:pt x="270" y="595"/>
                    </a:lnTo>
                    <a:lnTo>
                      <a:pt x="271" y="595"/>
                    </a:lnTo>
                    <a:lnTo>
                      <a:pt x="271" y="593"/>
                    </a:lnTo>
                    <a:lnTo>
                      <a:pt x="273" y="593"/>
                    </a:lnTo>
                    <a:lnTo>
                      <a:pt x="273" y="592"/>
                    </a:lnTo>
                    <a:lnTo>
                      <a:pt x="271" y="592"/>
                    </a:lnTo>
                    <a:lnTo>
                      <a:pt x="271" y="591"/>
                    </a:lnTo>
                    <a:lnTo>
                      <a:pt x="270" y="591"/>
                    </a:lnTo>
                    <a:lnTo>
                      <a:pt x="268" y="591"/>
                    </a:lnTo>
                    <a:lnTo>
                      <a:pt x="268" y="589"/>
                    </a:lnTo>
                    <a:lnTo>
                      <a:pt x="267" y="589"/>
                    </a:lnTo>
                    <a:lnTo>
                      <a:pt x="266" y="589"/>
                    </a:lnTo>
                    <a:lnTo>
                      <a:pt x="266" y="591"/>
                    </a:lnTo>
                    <a:lnTo>
                      <a:pt x="264" y="591"/>
                    </a:lnTo>
                    <a:lnTo>
                      <a:pt x="263" y="591"/>
                    </a:lnTo>
                    <a:lnTo>
                      <a:pt x="262" y="591"/>
                    </a:lnTo>
                    <a:lnTo>
                      <a:pt x="260" y="591"/>
                    </a:lnTo>
                    <a:lnTo>
                      <a:pt x="259" y="591"/>
                    </a:lnTo>
                    <a:lnTo>
                      <a:pt x="259" y="592"/>
                    </a:lnTo>
                    <a:lnTo>
                      <a:pt x="257" y="592"/>
                    </a:lnTo>
                    <a:lnTo>
                      <a:pt x="256" y="592"/>
                    </a:lnTo>
                    <a:lnTo>
                      <a:pt x="255" y="592"/>
                    </a:lnTo>
                    <a:lnTo>
                      <a:pt x="253" y="591"/>
                    </a:lnTo>
                    <a:lnTo>
                      <a:pt x="252" y="589"/>
                    </a:lnTo>
                    <a:lnTo>
                      <a:pt x="251" y="588"/>
                    </a:lnTo>
                    <a:lnTo>
                      <a:pt x="249" y="588"/>
                    </a:lnTo>
                    <a:lnTo>
                      <a:pt x="249" y="586"/>
                    </a:lnTo>
                    <a:lnTo>
                      <a:pt x="249" y="585"/>
                    </a:lnTo>
                    <a:lnTo>
                      <a:pt x="248" y="585"/>
                    </a:lnTo>
                    <a:lnTo>
                      <a:pt x="248" y="584"/>
                    </a:lnTo>
                    <a:lnTo>
                      <a:pt x="246" y="584"/>
                    </a:lnTo>
                    <a:lnTo>
                      <a:pt x="245" y="582"/>
                    </a:lnTo>
                    <a:lnTo>
                      <a:pt x="245" y="581"/>
                    </a:lnTo>
                    <a:lnTo>
                      <a:pt x="244" y="581"/>
                    </a:lnTo>
                    <a:lnTo>
                      <a:pt x="244" y="580"/>
                    </a:lnTo>
                    <a:lnTo>
                      <a:pt x="242" y="580"/>
                    </a:lnTo>
                    <a:lnTo>
                      <a:pt x="241" y="580"/>
                    </a:lnTo>
                    <a:lnTo>
                      <a:pt x="241" y="581"/>
                    </a:lnTo>
                    <a:lnTo>
                      <a:pt x="240" y="581"/>
                    </a:lnTo>
                    <a:lnTo>
                      <a:pt x="240" y="582"/>
                    </a:lnTo>
                    <a:lnTo>
                      <a:pt x="238" y="582"/>
                    </a:lnTo>
                    <a:lnTo>
                      <a:pt x="237" y="582"/>
                    </a:lnTo>
                    <a:lnTo>
                      <a:pt x="236" y="582"/>
                    </a:lnTo>
                    <a:lnTo>
                      <a:pt x="236" y="584"/>
                    </a:lnTo>
                    <a:lnTo>
                      <a:pt x="234" y="584"/>
                    </a:lnTo>
                    <a:lnTo>
                      <a:pt x="233" y="584"/>
                    </a:lnTo>
                    <a:lnTo>
                      <a:pt x="231" y="584"/>
                    </a:lnTo>
                    <a:lnTo>
                      <a:pt x="230" y="584"/>
                    </a:lnTo>
                    <a:lnTo>
                      <a:pt x="229" y="584"/>
                    </a:lnTo>
                    <a:lnTo>
                      <a:pt x="227" y="584"/>
                    </a:lnTo>
                    <a:lnTo>
                      <a:pt x="227" y="585"/>
                    </a:lnTo>
                    <a:lnTo>
                      <a:pt x="226" y="585"/>
                    </a:lnTo>
                    <a:lnTo>
                      <a:pt x="225" y="585"/>
                    </a:lnTo>
                    <a:lnTo>
                      <a:pt x="225" y="586"/>
                    </a:lnTo>
                    <a:lnTo>
                      <a:pt x="223" y="586"/>
                    </a:lnTo>
                    <a:lnTo>
                      <a:pt x="222" y="586"/>
                    </a:lnTo>
                    <a:lnTo>
                      <a:pt x="220" y="586"/>
                    </a:lnTo>
                    <a:lnTo>
                      <a:pt x="220" y="585"/>
                    </a:lnTo>
                    <a:lnTo>
                      <a:pt x="219" y="585"/>
                    </a:lnTo>
                    <a:lnTo>
                      <a:pt x="219" y="584"/>
                    </a:lnTo>
                    <a:lnTo>
                      <a:pt x="218" y="584"/>
                    </a:lnTo>
                    <a:lnTo>
                      <a:pt x="216" y="582"/>
                    </a:lnTo>
                    <a:lnTo>
                      <a:pt x="215" y="582"/>
                    </a:lnTo>
                    <a:lnTo>
                      <a:pt x="214" y="581"/>
                    </a:lnTo>
                    <a:lnTo>
                      <a:pt x="212" y="581"/>
                    </a:lnTo>
                    <a:lnTo>
                      <a:pt x="211" y="580"/>
                    </a:lnTo>
                    <a:lnTo>
                      <a:pt x="209" y="580"/>
                    </a:lnTo>
                    <a:lnTo>
                      <a:pt x="209" y="578"/>
                    </a:lnTo>
                    <a:lnTo>
                      <a:pt x="208" y="578"/>
                    </a:lnTo>
                    <a:lnTo>
                      <a:pt x="208" y="580"/>
                    </a:lnTo>
                    <a:lnTo>
                      <a:pt x="207" y="580"/>
                    </a:lnTo>
                    <a:lnTo>
                      <a:pt x="207" y="578"/>
                    </a:lnTo>
                    <a:lnTo>
                      <a:pt x="207" y="580"/>
                    </a:lnTo>
                    <a:lnTo>
                      <a:pt x="205" y="580"/>
                    </a:lnTo>
                    <a:lnTo>
                      <a:pt x="205" y="578"/>
                    </a:lnTo>
                    <a:lnTo>
                      <a:pt x="204" y="580"/>
                    </a:lnTo>
                    <a:lnTo>
                      <a:pt x="203" y="580"/>
                    </a:lnTo>
                    <a:lnTo>
                      <a:pt x="203" y="578"/>
                    </a:lnTo>
                    <a:lnTo>
                      <a:pt x="201" y="578"/>
                    </a:lnTo>
                    <a:lnTo>
                      <a:pt x="200" y="578"/>
                    </a:lnTo>
                    <a:lnTo>
                      <a:pt x="200" y="577"/>
                    </a:lnTo>
                    <a:lnTo>
                      <a:pt x="199" y="577"/>
                    </a:lnTo>
                    <a:lnTo>
                      <a:pt x="197" y="577"/>
                    </a:lnTo>
                    <a:lnTo>
                      <a:pt x="197" y="575"/>
                    </a:lnTo>
                    <a:lnTo>
                      <a:pt x="197" y="574"/>
                    </a:lnTo>
                    <a:lnTo>
                      <a:pt x="196" y="573"/>
                    </a:lnTo>
                    <a:lnTo>
                      <a:pt x="194" y="573"/>
                    </a:lnTo>
                    <a:lnTo>
                      <a:pt x="193" y="573"/>
                    </a:lnTo>
                    <a:lnTo>
                      <a:pt x="194" y="571"/>
                    </a:lnTo>
                    <a:lnTo>
                      <a:pt x="193" y="571"/>
                    </a:lnTo>
                    <a:lnTo>
                      <a:pt x="192" y="571"/>
                    </a:lnTo>
                    <a:lnTo>
                      <a:pt x="192" y="570"/>
                    </a:lnTo>
                    <a:lnTo>
                      <a:pt x="190" y="570"/>
                    </a:lnTo>
                    <a:lnTo>
                      <a:pt x="189" y="570"/>
                    </a:lnTo>
                    <a:lnTo>
                      <a:pt x="188" y="570"/>
                    </a:lnTo>
                    <a:lnTo>
                      <a:pt x="188" y="569"/>
                    </a:lnTo>
                    <a:lnTo>
                      <a:pt x="186" y="569"/>
                    </a:lnTo>
                    <a:lnTo>
                      <a:pt x="185" y="569"/>
                    </a:lnTo>
                    <a:lnTo>
                      <a:pt x="183" y="569"/>
                    </a:lnTo>
                    <a:lnTo>
                      <a:pt x="185" y="569"/>
                    </a:lnTo>
                    <a:lnTo>
                      <a:pt x="186" y="569"/>
                    </a:lnTo>
                    <a:lnTo>
                      <a:pt x="186" y="567"/>
                    </a:lnTo>
                    <a:lnTo>
                      <a:pt x="183" y="569"/>
                    </a:lnTo>
                    <a:lnTo>
                      <a:pt x="182" y="569"/>
                    </a:lnTo>
                    <a:lnTo>
                      <a:pt x="183" y="567"/>
                    </a:lnTo>
                    <a:lnTo>
                      <a:pt x="182" y="567"/>
                    </a:lnTo>
                    <a:lnTo>
                      <a:pt x="181" y="567"/>
                    </a:lnTo>
                    <a:lnTo>
                      <a:pt x="182" y="567"/>
                    </a:lnTo>
                    <a:lnTo>
                      <a:pt x="182" y="566"/>
                    </a:lnTo>
                    <a:lnTo>
                      <a:pt x="181" y="566"/>
                    </a:lnTo>
                    <a:lnTo>
                      <a:pt x="181" y="567"/>
                    </a:lnTo>
                    <a:lnTo>
                      <a:pt x="179" y="567"/>
                    </a:lnTo>
                    <a:lnTo>
                      <a:pt x="179" y="566"/>
                    </a:lnTo>
                    <a:lnTo>
                      <a:pt x="178" y="566"/>
                    </a:lnTo>
                    <a:lnTo>
                      <a:pt x="177" y="566"/>
                    </a:lnTo>
                    <a:lnTo>
                      <a:pt x="175" y="566"/>
                    </a:lnTo>
                    <a:lnTo>
                      <a:pt x="171" y="564"/>
                    </a:lnTo>
                    <a:lnTo>
                      <a:pt x="170" y="564"/>
                    </a:lnTo>
                    <a:lnTo>
                      <a:pt x="168" y="564"/>
                    </a:lnTo>
                    <a:lnTo>
                      <a:pt x="168" y="563"/>
                    </a:lnTo>
                    <a:lnTo>
                      <a:pt x="168" y="562"/>
                    </a:lnTo>
                    <a:lnTo>
                      <a:pt x="170" y="562"/>
                    </a:lnTo>
                    <a:lnTo>
                      <a:pt x="170" y="563"/>
                    </a:lnTo>
                    <a:lnTo>
                      <a:pt x="171" y="563"/>
                    </a:lnTo>
                    <a:lnTo>
                      <a:pt x="171" y="562"/>
                    </a:lnTo>
                    <a:lnTo>
                      <a:pt x="170" y="562"/>
                    </a:lnTo>
                    <a:lnTo>
                      <a:pt x="168" y="562"/>
                    </a:lnTo>
                    <a:lnTo>
                      <a:pt x="167" y="562"/>
                    </a:lnTo>
                    <a:lnTo>
                      <a:pt x="166" y="560"/>
                    </a:lnTo>
                    <a:lnTo>
                      <a:pt x="164" y="560"/>
                    </a:lnTo>
                    <a:lnTo>
                      <a:pt x="163" y="560"/>
                    </a:lnTo>
                    <a:lnTo>
                      <a:pt x="162" y="560"/>
                    </a:lnTo>
                    <a:lnTo>
                      <a:pt x="160" y="560"/>
                    </a:lnTo>
                    <a:lnTo>
                      <a:pt x="159" y="560"/>
                    </a:lnTo>
                    <a:lnTo>
                      <a:pt x="157" y="559"/>
                    </a:lnTo>
                    <a:lnTo>
                      <a:pt x="156" y="559"/>
                    </a:lnTo>
                    <a:lnTo>
                      <a:pt x="156" y="558"/>
                    </a:lnTo>
                    <a:lnTo>
                      <a:pt x="155" y="559"/>
                    </a:lnTo>
                    <a:lnTo>
                      <a:pt x="153" y="559"/>
                    </a:lnTo>
                    <a:lnTo>
                      <a:pt x="152" y="560"/>
                    </a:lnTo>
                    <a:lnTo>
                      <a:pt x="151" y="559"/>
                    </a:lnTo>
                    <a:lnTo>
                      <a:pt x="151" y="560"/>
                    </a:lnTo>
                    <a:lnTo>
                      <a:pt x="149" y="560"/>
                    </a:lnTo>
                    <a:lnTo>
                      <a:pt x="149" y="562"/>
                    </a:lnTo>
                    <a:lnTo>
                      <a:pt x="151" y="562"/>
                    </a:lnTo>
                    <a:lnTo>
                      <a:pt x="151" y="560"/>
                    </a:lnTo>
                    <a:lnTo>
                      <a:pt x="151" y="562"/>
                    </a:lnTo>
                    <a:lnTo>
                      <a:pt x="151" y="563"/>
                    </a:lnTo>
                    <a:lnTo>
                      <a:pt x="151" y="564"/>
                    </a:lnTo>
                    <a:lnTo>
                      <a:pt x="152" y="564"/>
                    </a:lnTo>
                    <a:lnTo>
                      <a:pt x="152" y="566"/>
                    </a:lnTo>
                    <a:lnTo>
                      <a:pt x="153" y="567"/>
                    </a:lnTo>
                    <a:lnTo>
                      <a:pt x="153" y="569"/>
                    </a:lnTo>
                    <a:lnTo>
                      <a:pt x="155" y="569"/>
                    </a:lnTo>
                    <a:lnTo>
                      <a:pt x="156" y="570"/>
                    </a:lnTo>
                    <a:lnTo>
                      <a:pt x="157" y="570"/>
                    </a:lnTo>
                    <a:lnTo>
                      <a:pt x="157" y="571"/>
                    </a:lnTo>
                    <a:lnTo>
                      <a:pt x="159" y="571"/>
                    </a:lnTo>
                    <a:lnTo>
                      <a:pt x="159" y="573"/>
                    </a:lnTo>
                    <a:lnTo>
                      <a:pt x="160" y="574"/>
                    </a:lnTo>
                    <a:lnTo>
                      <a:pt x="160" y="575"/>
                    </a:lnTo>
                    <a:lnTo>
                      <a:pt x="159" y="575"/>
                    </a:lnTo>
                    <a:lnTo>
                      <a:pt x="157" y="575"/>
                    </a:lnTo>
                    <a:lnTo>
                      <a:pt x="159" y="575"/>
                    </a:lnTo>
                    <a:lnTo>
                      <a:pt x="159" y="577"/>
                    </a:lnTo>
                    <a:lnTo>
                      <a:pt x="157" y="577"/>
                    </a:lnTo>
                    <a:lnTo>
                      <a:pt x="156" y="578"/>
                    </a:lnTo>
                    <a:lnTo>
                      <a:pt x="156" y="580"/>
                    </a:lnTo>
                    <a:lnTo>
                      <a:pt x="156" y="581"/>
                    </a:lnTo>
                    <a:lnTo>
                      <a:pt x="157" y="581"/>
                    </a:lnTo>
                    <a:lnTo>
                      <a:pt x="157" y="582"/>
                    </a:lnTo>
                    <a:lnTo>
                      <a:pt x="157" y="584"/>
                    </a:lnTo>
                    <a:lnTo>
                      <a:pt x="159" y="584"/>
                    </a:lnTo>
                    <a:lnTo>
                      <a:pt x="159" y="585"/>
                    </a:lnTo>
                    <a:lnTo>
                      <a:pt x="159" y="586"/>
                    </a:lnTo>
                    <a:lnTo>
                      <a:pt x="157" y="588"/>
                    </a:lnTo>
                    <a:lnTo>
                      <a:pt x="156" y="588"/>
                    </a:lnTo>
                    <a:lnTo>
                      <a:pt x="156" y="589"/>
                    </a:lnTo>
                    <a:lnTo>
                      <a:pt x="156" y="591"/>
                    </a:lnTo>
                    <a:lnTo>
                      <a:pt x="155" y="591"/>
                    </a:lnTo>
                    <a:lnTo>
                      <a:pt x="155" y="592"/>
                    </a:lnTo>
                    <a:lnTo>
                      <a:pt x="155" y="593"/>
                    </a:lnTo>
                    <a:lnTo>
                      <a:pt x="153" y="593"/>
                    </a:lnTo>
                    <a:lnTo>
                      <a:pt x="152" y="593"/>
                    </a:lnTo>
                    <a:lnTo>
                      <a:pt x="151" y="593"/>
                    </a:lnTo>
                    <a:lnTo>
                      <a:pt x="148" y="593"/>
                    </a:lnTo>
                    <a:lnTo>
                      <a:pt x="146" y="592"/>
                    </a:lnTo>
                    <a:lnTo>
                      <a:pt x="145" y="592"/>
                    </a:lnTo>
                    <a:lnTo>
                      <a:pt x="144" y="592"/>
                    </a:lnTo>
                    <a:lnTo>
                      <a:pt x="142" y="592"/>
                    </a:lnTo>
                    <a:lnTo>
                      <a:pt x="142" y="591"/>
                    </a:lnTo>
                    <a:lnTo>
                      <a:pt x="141" y="591"/>
                    </a:lnTo>
                    <a:lnTo>
                      <a:pt x="140" y="591"/>
                    </a:lnTo>
                    <a:lnTo>
                      <a:pt x="138" y="591"/>
                    </a:lnTo>
                    <a:lnTo>
                      <a:pt x="137" y="591"/>
                    </a:lnTo>
                    <a:lnTo>
                      <a:pt x="135" y="591"/>
                    </a:lnTo>
                    <a:lnTo>
                      <a:pt x="134" y="591"/>
                    </a:lnTo>
                    <a:lnTo>
                      <a:pt x="133" y="591"/>
                    </a:lnTo>
                    <a:lnTo>
                      <a:pt x="131" y="591"/>
                    </a:lnTo>
                    <a:lnTo>
                      <a:pt x="131" y="589"/>
                    </a:lnTo>
                    <a:lnTo>
                      <a:pt x="130" y="589"/>
                    </a:lnTo>
                    <a:lnTo>
                      <a:pt x="129" y="589"/>
                    </a:lnTo>
                    <a:lnTo>
                      <a:pt x="127" y="589"/>
                    </a:lnTo>
                    <a:lnTo>
                      <a:pt x="127" y="588"/>
                    </a:lnTo>
                    <a:lnTo>
                      <a:pt x="126" y="588"/>
                    </a:lnTo>
                    <a:lnTo>
                      <a:pt x="126" y="586"/>
                    </a:lnTo>
                    <a:lnTo>
                      <a:pt x="125" y="586"/>
                    </a:lnTo>
                    <a:lnTo>
                      <a:pt x="123" y="586"/>
                    </a:lnTo>
                    <a:lnTo>
                      <a:pt x="122" y="586"/>
                    </a:lnTo>
                    <a:lnTo>
                      <a:pt x="120" y="586"/>
                    </a:lnTo>
                    <a:lnTo>
                      <a:pt x="119" y="585"/>
                    </a:lnTo>
                    <a:lnTo>
                      <a:pt x="119" y="584"/>
                    </a:lnTo>
                    <a:lnTo>
                      <a:pt x="118" y="584"/>
                    </a:lnTo>
                    <a:lnTo>
                      <a:pt x="118" y="582"/>
                    </a:lnTo>
                    <a:lnTo>
                      <a:pt x="116" y="582"/>
                    </a:lnTo>
                    <a:lnTo>
                      <a:pt x="115" y="582"/>
                    </a:lnTo>
                    <a:lnTo>
                      <a:pt x="114" y="582"/>
                    </a:lnTo>
                    <a:lnTo>
                      <a:pt x="112" y="582"/>
                    </a:lnTo>
                    <a:lnTo>
                      <a:pt x="112" y="584"/>
                    </a:lnTo>
                    <a:lnTo>
                      <a:pt x="111" y="584"/>
                    </a:lnTo>
                    <a:lnTo>
                      <a:pt x="109" y="584"/>
                    </a:lnTo>
                    <a:lnTo>
                      <a:pt x="109" y="582"/>
                    </a:lnTo>
                    <a:lnTo>
                      <a:pt x="108" y="582"/>
                    </a:lnTo>
                    <a:lnTo>
                      <a:pt x="107" y="581"/>
                    </a:lnTo>
                    <a:lnTo>
                      <a:pt x="107" y="580"/>
                    </a:lnTo>
                    <a:lnTo>
                      <a:pt x="107" y="578"/>
                    </a:lnTo>
                    <a:lnTo>
                      <a:pt x="105" y="578"/>
                    </a:lnTo>
                    <a:lnTo>
                      <a:pt x="104" y="577"/>
                    </a:lnTo>
                    <a:lnTo>
                      <a:pt x="103" y="577"/>
                    </a:lnTo>
                    <a:lnTo>
                      <a:pt x="101" y="577"/>
                    </a:lnTo>
                    <a:lnTo>
                      <a:pt x="101" y="575"/>
                    </a:lnTo>
                    <a:lnTo>
                      <a:pt x="100" y="575"/>
                    </a:lnTo>
                    <a:lnTo>
                      <a:pt x="98" y="577"/>
                    </a:lnTo>
                    <a:lnTo>
                      <a:pt x="97" y="577"/>
                    </a:lnTo>
                    <a:lnTo>
                      <a:pt x="96" y="577"/>
                    </a:lnTo>
                    <a:lnTo>
                      <a:pt x="94" y="577"/>
                    </a:lnTo>
                    <a:lnTo>
                      <a:pt x="93" y="577"/>
                    </a:lnTo>
                    <a:lnTo>
                      <a:pt x="92" y="577"/>
                    </a:lnTo>
                    <a:lnTo>
                      <a:pt x="90" y="577"/>
                    </a:lnTo>
                    <a:lnTo>
                      <a:pt x="89" y="577"/>
                    </a:lnTo>
                    <a:lnTo>
                      <a:pt x="89" y="575"/>
                    </a:lnTo>
                    <a:lnTo>
                      <a:pt x="88" y="575"/>
                    </a:lnTo>
                    <a:lnTo>
                      <a:pt x="86" y="575"/>
                    </a:lnTo>
                    <a:lnTo>
                      <a:pt x="86" y="574"/>
                    </a:lnTo>
                    <a:lnTo>
                      <a:pt x="85" y="573"/>
                    </a:lnTo>
                    <a:lnTo>
                      <a:pt x="85" y="571"/>
                    </a:lnTo>
                    <a:lnTo>
                      <a:pt x="85" y="570"/>
                    </a:lnTo>
                    <a:lnTo>
                      <a:pt x="85" y="569"/>
                    </a:lnTo>
                    <a:lnTo>
                      <a:pt x="85" y="567"/>
                    </a:lnTo>
                    <a:lnTo>
                      <a:pt x="83" y="566"/>
                    </a:lnTo>
                    <a:lnTo>
                      <a:pt x="83" y="564"/>
                    </a:lnTo>
                    <a:lnTo>
                      <a:pt x="82" y="564"/>
                    </a:lnTo>
                    <a:lnTo>
                      <a:pt x="81" y="564"/>
                    </a:lnTo>
                    <a:lnTo>
                      <a:pt x="79" y="564"/>
                    </a:lnTo>
                    <a:lnTo>
                      <a:pt x="78" y="564"/>
                    </a:lnTo>
                    <a:lnTo>
                      <a:pt x="77" y="566"/>
                    </a:lnTo>
                    <a:lnTo>
                      <a:pt x="75" y="564"/>
                    </a:lnTo>
                    <a:lnTo>
                      <a:pt x="74" y="564"/>
                    </a:lnTo>
                    <a:lnTo>
                      <a:pt x="72" y="564"/>
                    </a:lnTo>
                    <a:lnTo>
                      <a:pt x="70" y="563"/>
                    </a:lnTo>
                    <a:lnTo>
                      <a:pt x="70" y="562"/>
                    </a:lnTo>
                    <a:lnTo>
                      <a:pt x="68" y="562"/>
                    </a:lnTo>
                    <a:lnTo>
                      <a:pt x="68" y="560"/>
                    </a:lnTo>
                    <a:lnTo>
                      <a:pt x="67" y="560"/>
                    </a:lnTo>
                    <a:lnTo>
                      <a:pt x="67" y="559"/>
                    </a:lnTo>
                    <a:lnTo>
                      <a:pt x="66" y="559"/>
                    </a:lnTo>
                    <a:lnTo>
                      <a:pt x="66" y="558"/>
                    </a:lnTo>
                    <a:lnTo>
                      <a:pt x="64" y="558"/>
                    </a:lnTo>
                    <a:lnTo>
                      <a:pt x="64" y="556"/>
                    </a:lnTo>
                    <a:lnTo>
                      <a:pt x="63" y="555"/>
                    </a:lnTo>
                    <a:lnTo>
                      <a:pt x="63" y="553"/>
                    </a:lnTo>
                    <a:lnTo>
                      <a:pt x="61" y="553"/>
                    </a:lnTo>
                    <a:lnTo>
                      <a:pt x="61" y="552"/>
                    </a:lnTo>
                    <a:lnTo>
                      <a:pt x="61" y="551"/>
                    </a:lnTo>
                    <a:lnTo>
                      <a:pt x="60" y="549"/>
                    </a:lnTo>
                    <a:lnTo>
                      <a:pt x="60" y="548"/>
                    </a:lnTo>
                    <a:lnTo>
                      <a:pt x="59" y="547"/>
                    </a:lnTo>
                    <a:lnTo>
                      <a:pt x="59" y="545"/>
                    </a:lnTo>
                    <a:lnTo>
                      <a:pt x="57" y="545"/>
                    </a:lnTo>
                    <a:lnTo>
                      <a:pt x="57" y="544"/>
                    </a:lnTo>
                    <a:lnTo>
                      <a:pt x="56" y="542"/>
                    </a:lnTo>
                    <a:lnTo>
                      <a:pt x="55" y="541"/>
                    </a:lnTo>
                    <a:lnTo>
                      <a:pt x="55" y="540"/>
                    </a:lnTo>
                    <a:lnTo>
                      <a:pt x="53" y="540"/>
                    </a:lnTo>
                    <a:lnTo>
                      <a:pt x="53" y="538"/>
                    </a:lnTo>
                    <a:lnTo>
                      <a:pt x="53" y="537"/>
                    </a:lnTo>
                    <a:lnTo>
                      <a:pt x="52" y="536"/>
                    </a:lnTo>
                    <a:lnTo>
                      <a:pt x="53" y="536"/>
                    </a:lnTo>
                    <a:lnTo>
                      <a:pt x="53" y="534"/>
                    </a:lnTo>
                    <a:lnTo>
                      <a:pt x="53" y="533"/>
                    </a:lnTo>
                    <a:lnTo>
                      <a:pt x="53" y="531"/>
                    </a:lnTo>
                    <a:lnTo>
                      <a:pt x="55" y="530"/>
                    </a:lnTo>
                    <a:lnTo>
                      <a:pt x="56" y="529"/>
                    </a:lnTo>
                    <a:lnTo>
                      <a:pt x="57" y="529"/>
                    </a:lnTo>
                    <a:lnTo>
                      <a:pt x="59" y="529"/>
                    </a:lnTo>
                    <a:lnTo>
                      <a:pt x="60" y="529"/>
                    </a:lnTo>
                    <a:lnTo>
                      <a:pt x="61" y="529"/>
                    </a:lnTo>
                    <a:lnTo>
                      <a:pt x="63" y="529"/>
                    </a:lnTo>
                    <a:lnTo>
                      <a:pt x="64" y="529"/>
                    </a:lnTo>
                    <a:lnTo>
                      <a:pt x="66" y="529"/>
                    </a:lnTo>
                    <a:lnTo>
                      <a:pt x="67" y="527"/>
                    </a:lnTo>
                    <a:lnTo>
                      <a:pt x="68" y="527"/>
                    </a:lnTo>
                    <a:lnTo>
                      <a:pt x="70" y="527"/>
                    </a:lnTo>
                    <a:lnTo>
                      <a:pt x="71" y="527"/>
                    </a:lnTo>
                    <a:lnTo>
                      <a:pt x="71" y="526"/>
                    </a:lnTo>
                    <a:lnTo>
                      <a:pt x="72" y="526"/>
                    </a:lnTo>
                    <a:lnTo>
                      <a:pt x="72" y="525"/>
                    </a:lnTo>
                    <a:lnTo>
                      <a:pt x="74" y="523"/>
                    </a:lnTo>
                    <a:lnTo>
                      <a:pt x="74" y="522"/>
                    </a:lnTo>
                    <a:lnTo>
                      <a:pt x="75" y="522"/>
                    </a:lnTo>
                    <a:lnTo>
                      <a:pt x="75" y="520"/>
                    </a:lnTo>
                    <a:lnTo>
                      <a:pt x="77" y="520"/>
                    </a:lnTo>
                    <a:lnTo>
                      <a:pt x="77" y="519"/>
                    </a:lnTo>
                    <a:lnTo>
                      <a:pt x="78" y="519"/>
                    </a:lnTo>
                    <a:lnTo>
                      <a:pt x="78" y="518"/>
                    </a:lnTo>
                    <a:lnTo>
                      <a:pt x="78" y="516"/>
                    </a:lnTo>
                    <a:lnTo>
                      <a:pt x="79" y="516"/>
                    </a:lnTo>
                    <a:lnTo>
                      <a:pt x="81" y="515"/>
                    </a:lnTo>
                    <a:lnTo>
                      <a:pt x="82" y="515"/>
                    </a:lnTo>
                    <a:lnTo>
                      <a:pt x="82" y="514"/>
                    </a:lnTo>
                    <a:lnTo>
                      <a:pt x="83" y="514"/>
                    </a:lnTo>
                    <a:lnTo>
                      <a:pt x="85" y="512"/>
                    </a:lnTo>
                    <a:lnTo>
                      <a:pt x="86" y="511"/>
                    </a:lnTo>
                    <a:lnTo>
                      <a:pt x="88" y="509"/>
                    </a:lnTo>
                    <a:lnTo>
                      <a:pt x="88" y="508"/>
                    </a:lnTo>
                    <a:lnTo>
                      <a:pt x="89" y="508"/>
                    </a:lnTo>
                    <a:lnTo>
                      <a:pt x="89" y="507"/>
                    </a:lnTo>
                    <a:lnTo>
                      <a:pt x="90" y="507"/>
                    </a:lnTo>
                    <a:lnTo>
                      <a:pt x="90" y="505"/>
                    </a:lnTo>
                    <a:lnTo>
                      <a:pt x="92" y="505"/>
                    </a:lnTo>
                    <a:lnTo>
                      <a:pt x="93" y="504"/>
                    </a:lnTo>
                    <a:lnTo>
                      <a:pt x="93" y="502"/>
                    </a:lnTo>
                    <a:lnTo>
                      <a:pt x="93" y="501"/>
                    </a:lnTo>
                    <a:lnTo>
                      <a:pt x="92" y="501"/>
                    </a:lnTo>
                    <a:lnTo>
                      <a:pt x="92" y="500"/>
                    </a:lnTo>
                    <a:lnTo>
                      <a:pt x="92" y="498"/>
                    </a:lnTo>
                    <a:lnTo>
                      <a:pt x="92" y="497"/>
                    </a:lnTo>
                    <a:lnTo>
                      <a:pt x="93" y="496"/>
                    </a:lnTo>
                    <a:lnTo>
                      <a:pt x="93" y="494"/>
                    </a:lnTo>
                    <a:lnTo>
                      <a:pt x="93" y="493"/>
                    </a:lnTo>
                    <a:lnTo>
                      <a:pt x="94" y="491"/>
                    </a:lnTo>
                    <a:lnTo>
                      <a:pt x="94" y="490"/>
                    </a:lnTo>
                    <a:lnTo>
                      <a:pt x="94" y="489"/>
                    </a:lnTo>
                    <a:lnTo>
                      <a:pt x="94" y="487"/>
                    </a:lnTo>
                    <a:lnTo>
                      <a:pt x="93" y="487"/>
                    </a:lnTo>
                    <a:lnTo>
                      <a:pt x="93" y="486"/>
                    </a:lnTo>
                    <a:lnTo>
                      <a:pt x="93" y="485"/>
                    </a:lnTo>
                    <a:lnTo>
                      <a:pt x="94" y="485"/>
                    </a:lnTo>
                    <a:lnTo>
                      <a:pt x="94" y="483"/>
                    </a:lnTo>
                    <a:lnTo>
                      <a:pt x="93" y="483"/>
                    </a:lnTo>
                    <a:lnTo>
                      <a:pt x="93" y="482"/>
                    </a:lnTo>
                    <a:lnTo>
                      <a:pt x="93" y="480"/>
                    </a:lnTo>
                    <a:lnTo>
                      <a:pt x="94" y="480"/>
                    </a:lnTo>
                    <a:lnTo>
                      <a:pt x="94" y="479"/>
                    </a:lnTo>
                    <a:lnTo>
                      <a:pt x="94" y="478"/>
                    </a:lnTo>
                    <a:lnTo>
                      <a:pt x="94" y="476"/>
                    </a:lnTo>
                    <a:lnTo>
                      <a:pt x="94" y="475"/>
                    </a:lnTo>
                    <a:lnTo>
                      <a:pt x="94" y="474"/>
                    </a:lnTo>
                    <a:lnTo>
                      <a:pt x="96" y="474"/>
                    </a:lnTo>
                    <a:lnTo>
                      <a:pt x="94" y="474"/>
                    </a:lnTo>
                    <a:lnTo>
                      <a:pt x="94" y="472"/>
                    </a:lnTo>
                    <a:lnTo>
                      <a:pt x="94" y="471"/>
                    </a:lnTo>
                    <a:lnTo>
                      <a:pt x="94" y="469"/>
                    </a:lnTo>
                    <a:lnTo>
                      <a:pt x="93" y="469"/>
                    </a:lnTo>
                    <a:lnTo>
                      <a:pt x="93" y="468"/>
                    </a:lnTo>
                    <a:lnTo>
                      <a:pt x="93" y="467"/>
                    </a:lnTo>
                    <a:lnTo>
                      <a:pt x="93" y="465"/>
                    </a:lnTo>
                    <a:lnTo>
                      <a:pt x="93" y="464"/>
                    </a:lnTo>
                    <a:lnTo>
                      <a:pt x="93" y="463"/>
                    </a:lnTo>
                    <a:lnTo>
                      <a:pt x="93" y="461"/>
                    </a:lnTo>
                    <a:lnTo>
                      <a:pt x="93" y="460"/>
                    </a:lnTo>
                    <a:lnTo>
                      <a:pt x="93" y="458"/>
                    </a:lnTo>
                    <a:lnTo>
                      <a:pt x="92" y="458"/>
                    </a:lnTo>
                    <a:lnTo>
                      <a:pt x="92" y="457"/>
                    </a:lnTo>
                    <a:lnTo>
                      <a:pt x="92" y="456"/>
                    </a:lnTo>
                    <a:lnTo>
                      <a:pt x="92" y="454"/>
                    </a:lnTo>
                    <a:lnTo>
                      <a:pt x="92" y="453"/>
                    </a:lnTo>
                    <a:lnTo>
                      <a:pt x="92" y="452"/>
                    </a:lnTo>
                    <a:lnTo>
                      <a:pt x="90" y="452"/>
                    </a:lnTo>
                    <a:lnTo>
                      <a:pt x="90" y="450"/>
                    </a:lnTo>
                    <a:lnTo>
                      <a:pt x="90" y="449"/>
                    </a:lnTo>
                    <a:lnTo>
                      <a:pt x="90" y="447"/>
                    </a:lnTo>
                    <a:lnTo>
                      <a:pt x="89" y="446"/>
                    </a:lnTo>
                    <a:lnTo>
                      <a:pt x="89" y="445"/>
                    </a:lnTo>
                    <a:lnTo>
                      <a:pt x="89" y="443"/>
                    </a:lnTo>
                    <a:lnTo>
                      <a:pt x="89" y="442"/>
                    </a:lnTo>
                    <a:lnTo>
                      <a:pt x="89" y="441"/>
                    </a:lnTo>
                    <a:lnTo>
                      <a:pt x="88" y="439"/>
                    </a:lnTo>
                    <a:lnTo>
                      <a:pt x="88" y="438"/>
                    </a:lnTo>
                    <a:lnTo>
                      <a:pt x="88" y="436"/>
                    </a:lnTo>
                    <a:lnTo>
                      <a:pt x="88" y="435"/>
                    </a:lnTo>
                    <a:lnTo>
                      <a:pt x="86" y="435"/>
                    </a:lnTo>
                    <a:lnTo>
                      <a:pt x="86" y="434"/>
                    </a:lnTo>
                    <a:lnTo>
                      <a:pt x="86" y="432"/>
                    </a:lnTo>
                    <a:lnTo>
                      <a:pt x="86" y="431"/>
                    </a:lnTo>
                    <a:lnTo>
                      <a:pt x="86" y="430"/>
                    </a:lnTo>
                    <a:lnTo>
                      <a:pt x="85" y="430"/>
                    </a:lnTo>
                    <a:lnTo>
                      <a:pt x="85" y="428"/>
                    </a:lnTo>
                    <a:lnTo>
                      <a:pt x="85" y="427"/>
                    </a:lnTo>
                    <a:lnTo>
                      <a:pt x="85" y="425"/>
                    </a:lnTo>
                    <a:lnTo>
                      <a:pt x="83" y="425"/>
                    </a:lnTo>
                    <a:lnTo>
                      <a:pt x="83" y="424"/>
                    </a:lnTo>
                    <a:lnTo>
                      <a:pt x="83" y="423"/>
                    </a:lnTo>
                    <a:lnTo>
                      <a:pt x="83" y="421"/>
                    </a:lnTo>
                    <a:lnTo>
                      <a:pt x="83" y="420"/>
                    </a:lnTo>
                    <a:lnTo>
                      <a:pt x="83" y="419"/>
                    </a:lnTo>
                    <a:lnTo>
                      <a:pt x="83" y="417"/>
                    </a:lnTo>
                    <a:lnTo>
                      <a:pt x="83" y="416"/>
                    </a:lnTo>
                    <a:lnTo>
                      <a:pt x="85" y="416"/>
                    </a:lnTo>
                    <a:lnTo>
                      <a:pt x="83" y="414"/>
                    </a:lnTo>
                    <a:lnTo>
                      <a:pt x="83" y="413"/>
                    </a:lnTo>
                    <a:lnTo>
                      <a:pt x="83" y="412"/>
                    </a:lnTo>
                    <a:lnTo>
                      <a:pt x="83" y="410"/>
                    </a:lnTo>
                    <a:lnTo>
                      <a:pt x="82" y="410"/>
                    </a:lnTo>
                    <a:lnTo>
                      <a:pt x="82" y="409"/>
                    </a:lnTo>
                    <a:lnTo>
                      <a:pt x="82" y="407"/>
                    </a:lnTo>
                    <a:lnTo>
                      <a:pt x="82" y="406"/>
                    </a:lnTo>
                    <a:lnTo>
                      <a:pt x="81" y="405"/>
                    </a:lnTo>
                    <a:lnTo>
                      <a:pt x="81" y="403"/>
                    </a:lnTo>
                    <a:lnTo>
                      <a:pt x="81" y="402"/>
                    </a:lnTo>
                    <a:lnTo>
                      <a:pt x="81" y="401"/>
                    </a:lnTo>
                    <a:lnTo>
                      <a:pt x="79" y="401"/>
                    </a:lnTo>
                    <a:lnTo>
                      <a:pt x="78" y="399"/>
                    </a:lnTo>
                    <a:lnTo>
                      <a:pt x="78" y="398"/>
                    </a:lnTo>
                    <a:lnTo>
                      <a:pt x="77" y="398"/>
                    </a:lnTo>
                    <a:lnTo>
                      <a:pt x="77" y="396"/>
                    </a:lnTo>
                    <a:lnTo>
                      <a:pt x="75" y="395"/>
                    </a:lnTo>
                    <a:lnTo>
                      <a:pt x="74" y="395"/>
                    </a:lnTo>
                    <a:lnTo>
                      <a:pt x="74" y="394"/>
                    </a:lnTo>
                    <a:lnTo>
                      <a:pt x="72" y="394"/>
                    </a:lnTo>
                    <a:lnTo>
                      <a:pt x="72" y="392"/>
                    </a:lnTo>
                    <a:lnTo>
                      <a:pt x="72" y="391"/>
                    </a:lnTo>
                    <a:lnTo>
                      <a:pt x="72" y="390"/>
                    </a:lnTo>
                    <a:lnTo>
                      <a:pt x="72" y="388"/>
                    </a:lnTo>
                    <a:lnTo>
                      <a:pt x="71" y="388"/>
                    </a:lnTo>
                    <a:lnTo>
                      <a:pt x="71" y="387"/>
                    </a:lnTo>
                    <a:lnTo>
                      <a:pt x="71" y="385"/>
                    </a:lnTo>
                    <a:lnTo>
                      <a:pt x="70" y="384"/>
                    </a:lnTo>
                    <a:lnTo>
                      <a:pt x="70" y="383"/>
                    </a:lnTo>
                    <a:lnTo>
                      <a:pt x="68" y="381"/>
                    </a:lnTo>
                    <a:lnTo>
                      <a:pt x="68" y="380"/>
                    </a:lnTo>
                    <a:lnTo>
                      <a:pt x="67" y="379"/>
                    </a:lnTo>
                    <a:lnTo>
                      <a:pt x="67" y="377"/>
                    </a:lnTo>
                    <a:lnTo>
                      <a:pt x="67" y="376"/>
                    </a:lnTo>
                    <a:lnTo>
                      <a:pt x="67" y="374"/>
                    </a:lnTo>
                    <a:lnTo>
                      <a:pt x="66" y="373"/>
                    </a:lnTo>
                    <a:lnTo>
                      <a:pt x="66" y="372"/>
                    </a:lnTo>
                    <a:lnTo>
                      <a:pt x="64" y="372"/>
                    </a:lnTo>
                    <a:lnTo>
                      <a:pt x="63" y="370"/>
                    </a:lnTo>
                    <a:lnTo>
                      <a:pt x="63" y="369"/>
                    </a:lnTo>
                    <a:lnTo>
                      <a:pt x="61" y="369"/>
                    </a:lnTo>
                    <a:lnTo>
                      <a:pt x="61" y="368"/>
                    </a:lnTo>
                    <a:lnTo>
                      <a:pt x="60" y="368"/>
                    </a:lnTo>
                    <a:lnTo>
                      <a:pt x="60" y="366"/>
                    </a:lnTo>
                    <a:lnTo>
                      <a:pt x="59" y="366"/>
                    </a:lnTo>
                    <a:lnTo>
                      <a:pt x="59" y="365"/>
                    </a:lnTo>
                    <a:lnTo>
                      <a:pt x="60" y="365"/>
                    </a:lnTo>
                    <a:lnTo>
                      <a:pt x="61" y="363"/>
                    </a:lnTo>
                    <a:lnTo>
                      <a:pt x="63" y="363"/>
                    </a:lnTo>
                    <a:lnTo>
                      <a:pt x="64" y="363"/>
                    </a:lnTo>
                    <a:lnTo>
                      <a:pt x="66" y="363"/>
                    </a:lnTo>
                    <a:lnTo>
                      <a:pt x="67" y="363"/>
                    </a:lnTo>
                    <a:lnTo>
                      <a:pt x="68" y="363"/>
                    </a:lnTo>
                    <a:lnTo>
                      <a:pt x="68" y="362"/>
                    </a:lnTo>
                    <a:lnTo>
                      <a:pt x="70" y="362"/>
                    </a:lnTo>
                    <a:lnTo>
                      <a:pt x="71" y="361"/>
                    </a:lnTo>
                    <a:lnTo>
                      <a:pt x="71" y="359"/>
                    </a:lnTo>
                    <a:lnTo>
                      <a:pt x="72" y="359"/>
                    </a:lnTo>
                    <a:lnTo>
                      <a:pt x="74" y="358"/>
                    </a:lnTo>
                    <a:lnTo>
                      <a:pt x="75" y="357"/>
                    </a:lnTo>
                    <a:lnTo>
                      <a:pt x="77" y="355"/>
                    </a:lnTo>
                    <a:lnTo>
                      <a:pt x="77" y="354"/>
                    </a:lnTo>
                    <a:lnTo>
                      <a:pt x="78" y="354"/>
                    </a:lnTo>
                    <a:lnTo>
                      <a:pt x="78" y="352"/>
                    </a:lnTo>
                    <a:lnTo>
                      <a:pt x="78" y="351"/>
                    </a:lnTo>
                    <a:lnTo>
                      <a:pt x="79" y="351"/>
                    </a:lnTo>
                    <a:lnTo>
                      <a:pt x="81" y="350"/>
                    </a:lnTo>
                    <a:lnTo>
                      <a:pt x="82" y="350"/>
                    </a:lnTo>
                    <a:lnTo>
                      <a:pt x="83" y="350"/>
                    </a:lnTo>
                    <a:lnTo>
                      <a:pt x="85" y="348"/>
                    </a:lnTo>
                    <a:lnTo>
                      <a:pt x="86" y="348"/>
                    </a:lnTo>
                    <a:lnTo>
                      <a:pt x="86" y="347"/>
                    </a:lnTo>
                    <a:lnTo>
                      <a:pt x="86" y="346"/>
                    </a:lnTo>
                    <a:lnTo>
                      <a:pt x="86" y="344"/>
                    </a:lnTo>
                    <a:lnTo>
                      <a:pt x="86" y="343"/>
                    </a:lnTo>
                    <a:lnTo>
                      <a:pt x="86" y="341"/>
                    </a:lnTo>
                    <a:lnTo>
                      <a:pt x="85" y="340"/>
                    </a:lnTo>
                    <a:lnTo>
                      <a:pt x="85" y="339"/>
                    </a:lnTo>
                    <a:lnTo>
                      <a:pt x="83" y="339"/>
                    </a:lnTo>
                    <a:lnTo>
                      <a:pt x="83" y="337"/>
                    </a:lnTo>
                    <a:lnTo>
                      <a:pt x="82" y="336"/>
                    </a:lnTo>
                    <a:lnTo>
                      <a:pt x="81" y="335"/>
                    </a:lnTo>
                    <a:lnTo>
                      <a:pt x="79" y="333"/>
                    </a:lnTo>
                    <a:lnTo>
                      <a:pt x="78" y="333"/>
                    </a:lnTo>
                    <a:lnTo>
                      <a:pt x="77" y="332"/>
                    </a:lnTo>
                    <a:lnTo>
                      <a:pt x="75" y="332"/>
                    </a:lnTo>
                    <a:lnTo>
                      <a:pt x="74" y="332"/>
                    </a:lnTo>
                    <a:lnTo>
                      <a:pt x="72" y="330"/>
                    </a:lnTo>
                    <a:lnTo>
                      <a:pt x="71" y="330"/>
                    </a:lnTo>
                    <a:lnTo>
                      <a:pt x="70" y="330"/>
                    </a:lnTo>
                    <a:lnTo>
                      <a:pt x="70" y="332"/>
                    </a:lnTo>
                    <a:lnTo>
                      <a:pt x="68" y="332"/>
                    </a:lnTo>
                    <a:lnTo>
                      <a:pt x="67" y="332"/>
                    </a:lnTo>
                    <a:lnTo>
                      <a:pt x="66" y="332"/>
                    </a:lnTo>
                    <a:lnTo>
                      <a:pt x="64" y="332"/>
                    </a:lnTo>
                    <a:lnTo>
                      <a:pt x="63" y="332"/>
                    </a:lnTo>
                    <a:lnTo>
                      <a:pt x="61" y="332"/>
                    </a:lnTo>
                    <a:lnTo>
                      <a:pt x="60" y="332"/>
                    </a:lnTo>
                    <a:lnTo>
                      <a:pt x="59" y="332"/>
                    </a:lnTo>
                    <a:lnTo>
                      <a:pt x="57" y="332"/>
                    </a:lnTo>
                    <a:lnTo>
                      <a:pt x="57" y="330"/>
                    </a:lnTo>
                    <a:lnTo>
                      <a:pt x="56" y="330"/>
                    </a:lnTo>
                    <a:lnTo>
                      <a:pt x="55" y="330"/>
                    </a:lnTo>
                    <a:lnTo>
                      <a:pt x="55" y="329"/>
                    </a:lnTo>
                    <a:lnTo>
                      <a:pt x="53" y="329"/>
                    </a:lnTo>
                    <a:lnTo>
                      <a:pt x="52" y="329"/>
                    </a:lnTo>
                    <a:lnTo>
                      <a:pt x="50" y="329"/>
                    </a:lnTo>
                    <a:lnTo>
                      <a:pt x="49" y="329"/>
                    </a:lnTo>
                    <a:lnTo>
                      <a:pt x="49" y="328"/>
                    </a:lnTo>
                    <a:lnTo>
                      <a:pt x="48" y="328"/>
                    </a:lnTo>
                    <a:lnTo>
                      <a:pt x="46" y="328"/>
                    </a:lnTo>
                    <a:lnTo>
                      <a:pt x="46" y="326"/>
                    </a:lnTo>
                    <a:lnTo>
                      <a:pt x="45" y="326"/>
                    </a:lnTo>
                    <a:lnTo>
                      <a:pt x="44" y="326"/>
                    </a:lnTo>
                    <a:lnTo>
                      <a:pt x="44" y="325"/>
                    </a:lnTo>
                    <a:lnTo>
                      <a:pt x="42" y="325"/>
                    </a:lnTo>
                    <a:lnTo>
                      <a:pt x="41" y="324"/>
                    </a:lnTo>
                    <a:lnTo>
                      <a:pt x="40" y="322"/>
                    </a:lnTo>
                    <a:lnTo>
                      <a:pt x="38" y="321"/>
                    </a:lnTo>
                    <a:lnTo>
                      <a:pt x="37" y="319"/>
                    </a:lnTo>
                    <a:lnTo>
                      <a:pt x="37" y="318"/>
                    </a:lnTo>
                    <a:lnTo>
                      <a:pt x="37" y="317"/>
                    </a:lnTo>
                    <a:lnTo>
                      <a:pt x="37" y="315"/>
                    </a:lnTo>
                    <a:lnTo>
                      <a:pt x="35" y="315"/>
                    </a:lnTo>
                    <a:lnTo>
                      <a:pt x="35" y="314"/>
                    </a:lnTo>
                    <a:lnTo>
                      <a:pt x="34" y="314"/>
                    </a:lnTo>
                    <a:lnTo>
                      <a:pt x="33" y="312"/>
                    </a:lnTo>
                    <a:lnTo>
                      <a:pt x="31" y="312"/>
                    </a:lnTo>
                    <a:lnTo>
                      <a:pt x="30" y="312"/>
                    </a:lnTo>
                    <a:lnTo>
                      <a:pt x="30" y="311"/>
                    </a:lnTo>
                    <a:lnTo>
                      <a:pt x="29" y="310"/>
                    </a:lnTo>
                    <a:lnTo>
                      <a:pt x="27" y="308"/>
                    </a:lnTo>
                    <a:lnTo>
                      <a:pt x="27" y="307"/>
                    </a:lnTo>
                    <a:lnTo>
                      <a:pt x="26" y="307"/>
                    </a:lnTo>
                    <a:lnTo>
                      <a:pt x="26" y="306"/>
                    </a:lnTo>
                    <a:lnTo>
                      <a:pt x="24" y="306"/>
                    </a:lnTo>
                    <a:lnTo>
                      <a:pt x="24" y="304"/>
                    </a:lnTo>
                    <a:lnTo>
                      <a:pt x="23" y="304"/>
                    </a:lnTo>
                    <a:lnTo>
                      <a:pt x="23" y="303"/>
                    </a:lnTo>
                    <a:lnTo>
                      <a:pt x="22" y="303"/>
                    </a:lnTo>
                    <a:lnTo>
                      <a:pt x="22" y="301"/>
                    </a:lnTo>
                    <a:lnTo>
                      <a:pt x="22" y="300"/>
                    </a:lnTo>
                    <a:lnTo>
                      <a:pt x="20" y="300"/>
                    </a:lnTo>
                    <a:lnTo>
                      <a:pt x="22" y="299"/>
                    </a:lnTo>
                    <a:lnTo>
                      <a:pt x="20" y="297"/>
                    </a:lnTo>
                    <a:lnTo>
                      <a:pt x="19" y="296"/>
                    </a:lnTo>
                    <a:lnTo>
                      <a:pt x="19" y="295"/>
                    </a:lnTo>
                    <a:lnTo>
                      <a:pt x="20" y="295"/>
                    </a:lnTo>
                    <a:lnTo>
                      <a:pt x="20" y="293"/>
                    </a:lnTo>
                    <a:lnTo>
                      <a:pt x="20" y="292"/>
                    </a:lnTo>
                    <a:lnTo>
                      <a:pt x="20" y="290"/>
                    </a:lnTo>
                    <a:lnTo>
                      <a:pt x="19" y="289"/>
                    </a:lnTo>
                    <a:lnTo>
                      <a:pt x="18" y="289"/>
                    </a:lnTo>
                    <a:lnTo>
                      <a:pt x="18" y="288"/>
                    </a:lnTo>
                    <a:lnTo>
                      <a:pt x="16" y="288"/>
                    </a:lnTo>
                    <a:lnTo>
                      <a:pt x="15" y="286"/>
                    </a:lnTo>
                    <a:lnTo>
                      <a:pt x="15" y="285"/>
                    </a:lnTo>
                    <a:lnTo>
                      <a:pt x="13" y="284"/>
                    </a:lnTo>
                    <a:lnTo>
                      <a:pt x="13" y="282"/>
                    </a:lnTo>
                    <a:lnTo>
                      <a:pt x="12" y="282"/>
                    </a:lnTo>
                    <a:lnTo>
                      <a:pt x="12" y="281"/>
                    </a:lnTo>
                    <a:lnTo>
                      <a:pt x="12" y="279"/>
                    </a:lnTo>
                    <a:lnTo>
                      <a:pt x="11" y="279"/>
                    </a:lnTo>
                    <a:lnTo>
                      <a:pt x="11" y="278"/>
                    </a:lnTo>
                    <a:lnTo>
                      <a:pt x="9" y="277"/>
                    </a:lnTo>
                    <a:lnTo>
                      <a:pt x="9" y="275"/>
                    </a:lnTo>
                    <a:lnTo>
                      <a:pt x="9" y="273"/>
                    </a:lnTo>
                    <a:lnTo>
                      <a:pt x="9" y="271"/>
                    </a:lnTo>
                    <a:lnTo>
                      <a:pt x="9" y="270"/>
                    </a:lnTo>
                    <a:lnTo>
                      <a:pt x="8" y="268"/>
                    </a:lnTo>
                    <a:lnTo>
                      <a:pt x="8" y="267"/>
                    </a:lnTo>
                    <a:lnTo>
                      <a:pt x="8" y="266"/>
                    </a:lnTo>
                    <a:lnTo>
                      <a:pt x="7" y="264"/>
                    </a:lnTo>
                    <a:lnTo>
                      <a:pt x="5" y="263"/>
                    </a:lnTo>
                    <a:lnTo>
                      <a:pt x="5" y="262"/>
                    </a:lnTo>
                    <a:lnTo>
                      <a:pt x="4" y="259"/>
                    </a:lnTo>
                    <a:lnTo>
                      <a:pt x="4" y="257"/>
                    </a:lnTo>
                    <a:lnTo>
                      <a:pt x="3" y="256"/>
                    </a:lnTo>
                    <a:lnTo>
                      <a:pt x="3" y="255"/>
                    </a:lnTo>
                    <a:lnTo>
                      <a:pt x="3" y="253"/>
                    </a:lnTo>
                    <a:lnTo>
                      <a:pt x="3" y="252"/>
                    </a:lnTo>
                    <a:lnTo>
                      <a:pt x="1" y="252"/>
                    </a:lnTo>
                    <a:lnTo>
                      <a:pt x="1" y="249"/>
                    </a:lnTo>
                    <a:lnTo>
                      <a:pt x="1" y="248"/>
                    </a:lnTo>
                    <a:lnTo>
                      <a:pt x="0" y="246"/>
                    </a:lnTo>
                    <a:lnTo>
                      <a:pt x="0" y="245"/>
                    </a:lnTo>
                    <a:lnTo>
                      <a:pt x="0" y="244"/>
                    </a:lnTo>
                    <a:lnTo>
                      <a:pt x="1" y="242"/>
                    </a:lnTo>
                    <a:lnTo>
                      <a:pt x="1" y="241"/>
                    </a:lnTo>
                    <a:lnTo>
                      <a:pt x="1" y="240"/>
                    </a:lnTo>
                    <a:lnTo>
                      <a:pt x="3" y="238"/>
                    </a:lnTo>
                    <a:lnTo>
                      <a:pt x="4" y="238"/>
                    </a:lnTo>
                    <a:lnTo>
                      <a:pt x="4" y="237"/>
                    </a:lnTo>
                    <a:lnTo>
                      <a:pt x="5" y="237"/>
                    </a:lnTo>
                    <a:lnTo>
                      <a:pt x="7" y="237"/>
                    </a:lnTo>
                    <a:lnTo>
                      <a:pt x="7" y="238"/>
                    </a:lnTo>
                    <a:lnTo>
                      <a:pt x="7" y="240"/>
                    </a:lnTo>
                    <a:lnTo>
                      <a:pt x="8" y="240"/>
                    </a:lnTo>
                    <a:lnTo>
                      <a:pt x="7" y="240"/>
                    </a:lnTo>
                    <a:lnTo>
                      <a:pt x="8" y="241"/>
                    </a:lnTo>
                    <a:lnTo>
                      <a:pt x="8" y="242"/>
                    </a:lnTo>
                    <a:lnTo>
                      <a:pt x="9" y="242"/>
                    </a:lnTo>
                    <a:lnTo>
                      <a:pt x="11" y="242"/>
                    </a:lnTo>
                    <a:lnTo>
                      <a:pt x="11" y="241"/>
                    </a:lnTo>
                    <a:lnTo>
                      <a:pt x="11" y="240"/>
                    </a:lnTo>
                    <a:lnTo>
                      <a:pt x="11" y="238"/>
                    </a:lnTo>
                    <a:lnTo>
                      <a:pt x="12" y="238"/>
                    </a:lnTo>
                    <a:lnTo>
                      <a:pt x="13" y="237"/>
                    </a:lnTo>
                    <a:lnTo>
                      <a:pt x="15" y="237"/>
                    </a:lnTo>
                    <a:lnTo>
                      <a:pt x="16" y="237"/>
                    </a:lnTo>
                    <a:lnTo>
                      <a:pt x="18" y="235"/>
                    </a:lnTo>
                    <a:lnTo>
                      <a:pt x="19" y="235"/>
                    </a:lnTo>
                    <a:lnTo>
                      <a:pt x="20" y="234"/>
                    </a:lnTo>
                    <a:lnTo>
                      <a:pt x="24" y="233"/>
                    </a:lnTo>
                    <a:lnTo>
                      <a:pt x="26" y="230"/>
                    </a:lnTo>
                    <a:lnTo>
                      <a:pt x="27" y="229"/>
                    </a:lnTo>
                    <a:lnTo>
                      <a:pt x="29" y="229"/>
                    </a:lnTo>
                    <a:lnTo>
                      <a:pt x="30" y="227"/>
                    </a:lnTo>
                    <a:lnTo>
                      <a:pt x="31" y="226"/>
                    </a:lnTo>
                    <a:lnTo>
                      <a:pt x="33" y="224"/>
                    </a:lnTo>
                    <a:lnTo>
                      <a:pt x="34" y="223"/>
                    </a:lnTo>
                    <a:lnTo>
                      <a:pt x="35" y="222"/>
                    </a:lnTo>
                    <a:lnTo>
                      <a:pt x="37" y="220"/>
                    </a:lnTo>
                    <a:lnTo>
                      <a:pt x="38" y="220"/>
                    </a:lnTo>
                    <a:lnTo>
                      <a:pt x="38" y="219"/>
                    </a:lnTo>
                    <a:lnTo>
                      <a:pt x="40" y="217"/>
                    </a:lnTo>
                    <a:lnTo>
                      <a:pt x="40" y="216"/>
                    </a:lnTo>
                    <a:lnTo>
                      <a:pt x="41" y="215"/>
                    </a:lnTo>
                    <a:lnTo>
                      <a:pt x="42" y="213"/>
                    </a:lnTo>
                    <a:lnTo>
                      <a:pt x="42" y="212"/>
                    </a:lnTo>
                    <a:lnTo>
                      <a:pt x="44" y="212"/>
                    </a:lnTo>
                    <a:lnTo>
                      <a:pt x="45" y="211"/>
                    </a:lnTo>
                    <a:lnTo>
                      <a:pt x="46" y="209"/>
                    </a:lnTo>
                    <a:lnTo>
                      <a:pt x="46" y="208"/>
                    </a:lnTo>
                    <a:lnTo>
                      <a:pt x="48" y="208"/>
                    </a:lnTo>
                    <a:lnTo>
                      <a:pt x="48" y="206"/>
                    </a:lnTo>
                    <a:lnTo>
                      <a:pt x="49" y="205"/>
                    </a:lnTo>
                    <a:lnTo>
                      <a:pt x="49" y="204"/>
                    </a:lnTo>
                    <a:lnTo>
                      <a:pt x="50" y="202"/>
                    </a:lnTo>
                    <a:lnTo>
                      <a:pt x="52" y="202"/>
                    </a:lnTo>
                    <a:lnTo>
                      <a:pt x="55" y="200"/>
                    </a:lnTo>
                    <a:lnTo>
                      <a:pt x="56" y="198"/>
                    </a:lnTo>
                    <a:lnTo>
                      <a:pt x="57" y="198"/>
                    </a:lnTo>
                    <a:lnTo>
                      <a:pt x="57" y="197"/>
                    </a:lnTo>
                    <a:lnTo>
                      <a:pt x="59" y="197"/>
                    </a:lnTo>
                    <a:lnTo>
                      <a:pt x="60" y="197"/>
                    </a:lnTo>
                    <a:lnTo>
                      <a:pt x="61" y="197"/>
                    </a:lnTo>
                    <a:lnTo>
                      <a:pt x="63" y="197"/>
                    </a:lnTo>
                    <a:lnTo>
                      <a:pt x="64" y="197"/>
                    </a:lnTo>
                    <a:lnTo>
                      <a:pt x="66" y="197"/>
                    </a:lnTo>
                    <a:lnTo>
                      <a:pt x="67" y="197"/>
                    </a:lnTo>
                    <a:lnTo>
                      <a:pt x="67" y="195"/>
                    </a:lnTo>
                    <a:lnTo>
                      <a:pt x="66" y="195"/>
                    </a:lnTo>
                    <a:lnTo>
                      <a:pt x="66" y="194"/>
                    </a:lnTo>
                    <a:lnTo>
                      <a:pt x="67" y="194"/>
                    </a:lnTo>
                    <a:lnTo>
                      <a:pt x="66" y="193"/>
                    </a:lnTo>
                    <a:lnTo>
                      <a:pt x="64" y="191"/>
                    </a:lnTo>
                    <a:lnTo>
                      <a:pt x="61" y="191"/>
                    </a:lnTo>
                    <a:lnTo>
                      <a:pt x="61" y="193"/>
                    </a:lnTo>
                    <a:lnTo>
                      <a:pt x="63" y="194"/>
                    </a:lnTo>
                    <a:lnTo>
                      <a:pt x="63" y="195"/>
                    </a:lnTo>
                    <a:lnTo>
                      <a:pt x="61" y="195"/>
                    </a:lnTo>
                    <a:lnTo>
                      <a:pt x="61" y="194"/>
                    </a:lnTo>
                    <a:lnTo>
                      <a:pt x="60" y="194"/>
                    </a:lnTo>
                    <a:lnTo>
                      <a:pt x="60" y="193"/>
                    </a:lnTo>
                    <a:lnTo>
                      <a:pt x="59" y="191"/>
                    </a:lnTo>
                    <a:lnTo>
                      <a:pt x="57" y="191"/>
                    </a:lnTo>
                    <a:lnTo>
                      <a:pt x="56" y="190"/>
                    </a:lnTo>
                    <a:lnTo>
                      <a:pt x="55" y="190"/>
                    </a:lnTo>
                    <a:lnTo>
                      <a:pt x="53" y="189"/>
                    </a:lnTo>
                    <a:lnTo>
                      <a:pt x="52" y="189"/>
                    </a:lnTo>
                    <a:lnTo>
                      <a:pt x="50" y="187"/>
                    </a:lnTo>
                    <a:lnTo>
                      <a:pt x="49" y="186"/>
                    </a:lnTo>
                    <a:lnTo>
                      <a:pt x="49" y="184"/>
                    </a:lnTo>
                    <a:lnTo>
                      <a:pt x="48" y="184"/>
                    </a:lnTo>
                    <a:lnTo>
                      <a:pt x="48" y="183"/>
                    </a:lnTo>
                    <a:lnTo>
                      <a:pt x="46" y="182"/>
                    </a:lnTo>
                    <a:lnTo>
                      <a:pt x="46" y="180"/>
                    </a:lnTo>
                    <a:lnTo>
                      <a:pt x="46" y="179"/>
                    </a:lnTo>
                    <a:lnTo>
                      <a:pt x="48" y="178"/>
                    </a:lnTo>
                    <a:lnTo>
                      <a:pt x="49" y="176"/>
                    </a:lnTo>
                    <a:lnTo>
                      <a:pt x="49" y="175"/>
                    </a:lnTo>
                    <a:lnTo>
                      <a:pt x="50" y="173"/>
                    </a:lnTo>
                    <a:lnTo>
                      <a:pt x="52" y="173"/>
                    </a:lnTo>
                    <a:lnTo>
                      <a:pt x="52" y="172"/>
                    </a:lnTo>
                    <a:lnTo>
                      <a:pt x="53" y="171"/>
                    </a:lnTo>
                    <a:lnTo>
                      <a:pt x="55" y="171"/>
                    </a:lnTo>
                    <a:lnTo>
                      <a:pt x="56" y="171"/>
                    </a:lnTo>
                    <a:lnTo>
                      <a:pt x="57" y="171"/>
                    </a:lnTo>
                    <a:lnTo>
                      <a:pt x="59" y="171"/>
                    </a:lnTo>
                    <a:lnTo>
                      <a:pt x="60" y="171"/>
                    </a:lnTo>
                    <a:lnTo>
                      <a:pt x="63" y="171"/>
                    </a:lnTo>
                    <a:lnTo>
                      <a:pt x="64" y="171"/>
                    </a:lnTo>
                    <a:lnTo>
                      <a:pt x="66" y="171"/>
                    </a:lnTo>
                    <a:lnTo>
                      <a:pt x="67" y="171"/>
                    </a:lnTo>
                    <a:lnTo>
                      <a:pt x="68" y="171"/>
                    </a:lnTo>
                    <a:lnTo>
                      <a:pt x="71" y="171"/>
                    </a:lnTo>
                    <a:lnTo>
                      <a:pt x="72" y="171"/>
                    </a:lnTo>
                    <a:lnTo>
                      <a:pt x="72" y="169"/>
                    </a:lnTo>
                    <a:lnTo>
                      <a:pt x="71" y="169"/>
                    </a:lnTo>
                    <a:lnTo>
                      <a:pt x="70" y="168"/>
                    </a:lnTo>
                    <a:lnTo>
                      <a:pt x="68" y="168"/>
                    </a:lnTo>
                    <a:lnTo>
                      <a:pt x="67" y="168"/>
                    </a:lnTo>
                    <a:lnTo>
                      <a:pt x="67" y="167"/>
                    </a:lnTo>
                    <a:lnTo>
                      <a:pt x="66" y="167"/>
                    </a:lnTo>
                    <a:lnTo>
                      <a:pt x="64" y="168"/>
                    </a:lnTo>
                    <a:lnTo>
                      <a:pt x="63" y="168"/>
                    </a:lnTo>
                    <a:lnTo>
                      <a:pt x="61" y="168"/>
                    </a:lnTo>
                    <a:lnTo>
                      <a:pt x="59" y="167"/>
                    </a:lnTo>
                    <a:lnTo>
                      <a:pt x="57" y="167"/>
                    </a:lnTo>
                    <a:lnTo>
                      <a:pt x="56" y="165"/>
                    </a:lnTo>
                    <a:lnTo>
                      <a:pt x="55" y="165"/>
                    </a:lnTo>
                    <a:lnTo>
                      <a:pt x="53" y="164"/>
                    </a:lnTo>
                    <a:lnTo>
                      <a:pt x="52" y="164"/>
                    </a:lnTo>
                    <a:lnTo>
                      <a:pt x="50" y="162"/>
                    </a:lnTo>
                    <a:lnTo>
                      <a:pt x="49" y="162"/>
                    </a:lnTo>
                    <a:lnTo>
                      <a:pt x="48" y="162"/>
                    </a:lnTo>
                    <a:lnTo>
                      <a:pt x="48" y="161"/>
                    </a:lnTo>
                    <a:lnTo>
                      <a:pt x="46" y="161"/>
                    </a:lnTo>
                    <a:lnTo>
                      <a:pt x="46" y="160"/>
                    </a:lnTo>
                    <a:lnTo>
                      <a:pt x="45" y="158"/>
                    </a:lnTo>
                    <a:lnTo>
                      <a:pt x="45" y="157"/>
                    </a:lnTo>
                    <a:lnTo>
                      <a:pt x="44" y="156"/>
                    </a:lnTo>
                    <a:lnTo>
                      <a:pt x="44" y="154"/>
                    </a:lnTo>
                    <a:lnTo>
                      <a:pt x="42" y="154"/>
                    </a:lnTo>
                    <a:lnTo>
                      <a:pt x="42" y="153"/>
                    </a:lnTo>
                    <a:lnTo>
                      <a:pt x="42" y="151"/>
                    </a:lnTo>
                    <a:lnTo>
                      <a:pt x="44" y="150"/>
                    </a:lnTo>
                    <a:lnTo>
                      <a:pt x="45" y="150"/>
                    </a:lnTo>
                    <a:lnTo>
                      <a:pt x="46" y="149"/>
                    </a:lnTo>
                    <a:lnTo>
                      <a:pt x="48" y="149"/>
                    </a:lnTo>
                    <a:lnTo>
                      <a:pt x="48" y="147"/>
                    </a:lnTo>
                    <a:lnTo>
                      <a:pt x="49" y="147"/>
                    </a:lnTo>
                    <a:lnTo>
                      <a:pt x="49" y="146"/>
                    </a:lnTo>
                    <a:lnTo>
                      <a:pt x="49" y="145"/>
                    </a:lnTo>
                    <a:lnTo>
                      <a:pt x="50" y="145"/>
                    </a:lnTo>
                    <a:lnTo>
                      <a:pt x="52" y="143"/>
                    </a:lnTo>
                    <a:lnTo>
                      <a:pt x="52" y="142"/>
                    </a:lnTo>
                    <a:lnTo>
                      <a:pt x="53" y="142"/>
                    </a:lnTo>
                    <a:lnTo>
                      <a:pt x="53" y="143"/>
                    </a:lnTo>
                    <a:lnTo>
                      <a:pt x="55" y="143"/>
                    </a:lnTo>
                    <a:lnTo>
                      <a:pt x="56" y="143"/>
                    </a:lnTo>
                    <a:lnTo>
                      <a:pt x="56" y="145"/>
                    </a:lnTo>
                    <a:lnTo>
                      <a:pt x="57" y="145"/>
                    </a:lnTo>
                    <a:lnTo>
                      <a:pt x="59" y="145"/>
                    </a:lnTo>
                    <a:lnTo>
                      <a:pt x="60" y="145"/>
                    </a:lnTo>
                    <a:lnTo>
                      <a:pt x="59" y="145"/>
                    </a:lnTo>
                    <a:lnTo>
                      <a:pt x="59" y="143"/>
                    </a:lnTo>
                    <a:lnTo>
                      <a:pt x="60" y="143"/>
                    </a:lnTo>
                    <a:lnTo>
                      <a:pt x="59" y="142"/>
                    </a:lnTo>
                    <a:lnTo>
                      <a:pt x="57" y="142"/>
                    </a:lnTo>
                    <a:lnTo>
                      <a:pt x="56" y="142"/>
                    </a:lnTo>
                    <a:lnTo>
                      <a:pt x="55" y="140"/>
                    </a:lnTo>
                    <a:lnTo>
                      <a:pt x="53" y="140"/>
                    </a:lnTo>
                    <a:lnTo>
                      <a:pt x="52" y="139"/>
                    </a:lnTo>
                    <a:lnTo>
                      <a:pt x="50" y="139"/>
                    </a:lnTo>
                    <a:lnTo>
                      <a:pt x="50" y="138"/>
                    </a:lnTo>
                    <a:lnTo>
                      <a:pt x="49" y="138"/>
                    </a:lnTo>
                    <a:lnTo>
                      <a:pt x="49" y="136"/>
                    </a:lnTo>
                    <a:lnTo>
                      <a:pt x="48" y="136"/>
                    </a:lnTo>
                    <a:lnTo>
                      <a:pt x="48" y="135"/>
                    </a:lnTo>
                    <a:lnTo>
                      <a:pt x="48" y="134"/>
                    </a:lnTo>
                    <a:lnTo>
                      <a:pt x="48" y="132"/>
                    </a:lnTo>
                    <a:lnTo>
                      <a:pt x="49" y="132"/>
                    </a:lnTo>
                    <a:lnTo>
                      <a:pt x="49" y="131"/>
                    </a:lnTo>
                    <a:lnTo>
                      <a:pt x="50" y="131"/>
                    </a:lnTo>
                    <a:lnTo>
                      <a:pt x="50" y="129"/>
                    </a:lnTo>
                    <a:lnTo>
                      <a:pt x="52" y="129"/>
                    </a:lnTo>
                    <a:lnTo>
                      <a:pt x="53" y="129"/>
                    </a:lnTo>
                    <a:lnTo>
                      <a:pt x="55" y="129"/>
                    </a:lnTo>
                    <a:lnTo>
                      <a:pt x="56" y="129"/>
                    </a:lnTo>
                    <a:lnTo>
                      <a:pt x="57" y="131"/>
                    </a:lnTo>
                    <a:lnTo>
                      <a:pt x="59" y="131"/>
                    </a:lnTo>
                    <a:lnTo>
                      <a:pt x="59" y="129"/>
                    </a:lnTo>
                    <a:lnTo>
                      <a:pt x="60" y="129"/>
                    </a:lnTo>
                    <a:lnTo>
                      <a:pt x="60" y="128"/>
                    </a:lnTo>
                    <a:lnTo>
                      <a:pt x="61" y="127"/>
                    </a:lnTo>
                    <a:lnTo>
                      <a:pt x="60" y="127"/>
                    </a:lnTo>
                    <a:lnTo>
                      <a:pt x="60" y="125"/>
                    </a:lnTo>
                    <a:lnTo>
                      <a:pt x="60" y="124"/>
                    </a:lnTo>
                    <a:lnTo>
                      <a:pt x="59" y="121"/>
                    </a:lnTo>
                    <a:lnTo>
                      <a:pt x="59" y="120"/>
                    </a:lnTo>
                    <a:lnTo>
                      <a:pt x="59" y="118"/>
                    </a:lnTo>
                    <a:lnTo>
                      <a:pt x="59" y="117"/>
                    </a:lnTo>
                    <a:lnTo>
                      <a:pt x="57" y="116"/>
                    </a:lnTo>
                    <a:lnTo>
                      <a:pt x="57" y="114"/>
                    </a:lnTo>
                    <a:lnTo>
                      <a:pt x="57" y="113"/>
                    </a:lnTo>
                    <a:lnTo>
                      <a:pt x="57" y="111"/>
                    </a:lnTo>
                    <a:lnTo>
                      <a:pt x="57" y="110"/>
                    </a:lnTo>
                    <a:lnTo>
                      <a:pt x="57" y="109"/>
                    </a:lnTo>
                    <a:lnTo>
                      <a:pt x="57" y="107"/>
                    </a:lnTo>
                    <a:lnTo>
                      <a:pt x="57" y="106"/>
                    </a:lnTo>
                    <a:lnTo>
                      <a:pt x="57" y="105"/>
                    </a:lnTo>
                    <a:lnTo>
                      <a:pt x="57" y="103"/>
                    </a:lnTo>
                    <a:lnTo>
                      <a:pt x="57" y="102"/>
                    </a:lnTo>
                    <a:lnTo>
                      <a:pt x="57" y="100"/>
                    </a:lnTo>
                    <a:lnTo>
                      <a:pt x="59" y="100"/>
                    </a:lnTo>
                    <a:lnTo>
                      <a:pt x="59" y="99"/>
                    </a:lnTo>
                    <a:lnTo>
                      <a:pt x="59" y="98"/>
                    </a:lnTo>
                    <a:lnTo>
                      <a:pt x="60" y="98"/>
                    </a:lnTo>
                    <a:lnTo>
                      <a:pt x="60" y="96"/>
                    </a:lnTo>
                    <a:lnTo>
                      <a:pt x="61" y="95"/>
                    </a:lnTo>
                    <a:lnTo>
                      <a:pt x="61" y="94"/>
                    </a:lnTo>
                    <a:lnTo>
                      <a:pt x="63" y="92"/>
                    </a:lnTo>
                    <a:lnTo>
                      <a:pt x="64" y="91"/>
                    </a:lnTo>
                    <a:lnTo>
                      <a:pt x="64" y="89"/>
                    </a:lnTo>
                    <a:lnTo>
                      <a:pt x="66" y="88"/>
                    </a:lnTo>
                    <a:lnTo>
                      <a:pt x="67" y="87"/>
                    </a:lnTo>
                    <a:lnTo>
                      <a:pt x="68" y="85"/>
                    </a:lnTo>
                    <a:lnTo>
                      <a:pt x="70" y="84"/>
                    </a:lnTo>
                    <a:lnTo>
                      <a:pt x="71" y="83"/>
                    </a:lnTo>
                    <a:lnTo>
                      <a:pt x="74" y="81"/>
                    </a:lnTo>
                    <a:lnTo>
                      <a:pt x="75" y="80"/>
                    </a:lnTo>
                    <a:lnTo>
                      <a:pt x="77" y="78"/>
                    </a:lnTo>
                    <a:lnTo>
                      <a:pt x="78" y="78"/>
                    </a:lnTo>
                    <a:lnTo>
                      <a:pt x="78" y="77"/>
                    </a:lnTo>
                    <a:lnTo>
                      <a:pt x="79" y="77"/>
                    </a:lnTo>
                    <a:lnTo>
                      <a:pt x="81" y="76"/>
                    </a:lnTo>
                    <a:lnTo>
                      <a:pt x="82" y="76"/>
                    </a:lnTo>
                    <a:lnTo>
                      <a:pt x="82" y="74"/>
                    </a:lnTo>
                    <a:lnTo>
                      <a:pt x="83" y="74"/>
                    </a:lnTo>
                    <a:lnTo>
                      <a:pt x="85" y="74"/>
                    </a:lnTo>
                    <a:lnTo>
                      <a:pt x="86" y="73"/>
                    </a:lnTo>
                    <a:lnTo>
                      <a:pt x="88" y="73"/>
                    </a:lnTo>
                    <a:lnTo>
                      <a:pt x="89" y="73"/>
                    </a:lnTo>
                    <a:lnTo>
                      <a:pt x="90" y="73"/>
                    </a:lnTo>
                    <a:lnTo>
                      <a:pt x="93" y="72"/>
                    </a:lnTo>
                    <a:lnTo>
                      <a:pt x="94" y="72"/>
                    </a:lnTo>
                    <a:lnTo>
                      <a:pt x="96" y="72"/>
                    </a:lnTo>
                    <a:lnTo>
                      <a:pt x="97" y="72"/>
                    </a:lnTo>
                    <a:lnTo>
                      <a:pt x="98" y="72"/>
                    </a:lnTo>
                    <a:lnTo>
                      <a:pt x="100" y="72"/>
                    </a:lnTo>
                    <a:lnTo>
                      <a:pt x="101" y="72"/>
                    </a:lnTo>
                    <a:lnTo>
                      <a:pt x="103" y="72"/>
                    </a:lnTo>
                    <a:lnTo>
                      <a:pt x="104" y="72"/>
                    </a:lnTo>
                    <a:lnTo>
                      <a:pt x="105" y="72"/>
                    </a:lnTo>
                    <a:lnTo>
                      <a:pt x="107" y="72"/>
                    </a:lnTo>
                    <a:lnTo>
                      <a:pt x="108" y="72"/>
                    </a:lnTo>
                    <a:lnTo>
                      <a:pt x="109" y="72"/>
                    </a:lnTo>
                    <a:lnTo>
                      <a:pt x="111" y="72"/>
                    </a:lnTo>
                    <a:lnTo>
                      <a:pt x="112" y="73"/>
                    </a:lnTo>
                    <a:lnTo>
                      <a:pt x="114" y="73"/>
                    </a:lnTo>
                    <a:lnTo>
                      <a:pt x="115" y="73"/>
                    </a:lnTo>
                    <a:lnTo>
                      <a:pt x="116" y="73"/>
                    </a:lnTo>
                    <a:lnTo>
                      <a:pt x="118" y="74"/>
                    </a:lnTo>
                    <a:lnTo>
                      <a:pt x="119" y="74"/>
                    </a:lnTo>
                    <a:lnTo>
                      <a:pt x="119" y="76"/>
                    </a:lnTo>
                    <a:lnTo>
                      <a:pt x="120" y="76"/>
                    </a:lnTo>
                    <a:lnTo>
                      <a:pt x="122" y="76"/>
                    </a:lnTo>
                    <a:lnTo>
                      <a:pt x="123" y="76"/>
                    </a:lnTo>
                    <a:lnTo>
                      <a:pt x="123" y="77"/>
                    </a:lnTo>
                    <a:lnTo>
                      <a:pt x="125" y="77"/>
                    </a:lnTo>
                    <a:lnTo>
                      <a:pt x="126" y="77"/>
                    </a:lnTo>
                    <a:lnTo>
                      <a:pt x="127" y="77"/>
                    </a:lnTo>
                    <a:lnTo>
                      <a:pt x="129" y="77"/>
                    </a:lnTo>
                    <a:lnTo>
                      <a:pt x="130" y="77"/>
                    </a:lnTo>
                    <a:lnTo>
                      <a:pt x="131" y="77"/>
                    </a:lnTo>
                    <a:lnTo>
                      <a:pt x="133" y="77"/>
                    </a:lnTo>
                    <a:lnTo>
                      <a:pt x="134" y="77"/>
                    </a:lnTo>
                    <a:lnTo>
                      <a:pt x="134" y="76"/>
                    </a:lnTo>
                    <a:lnTo>
                      <a:pt x="135" y="76"/>
                    </a:lnTo>
                    <a:lnTo>
                      <a:pt x="137" y="76"/>
                    </a:lnTo>
                    <a:lnTo>
                      <a:pt x="138" y="76"/>
                    </a:lnTo>
                    <a:lnTo>
                      <a:pt x="140" y="76"/>
                    </a:lnTo>
                    <a:lnTo>
                      <a:pt x="141" y="76"/>
                    </a:lnTo>
                    <a:lnTo>
                      <a:pt x="142" y="74"/>
                    </a:lnTo>
                    <a:lnTo>
                      <a:pt x="144" y="74"/>
                    </a:lnTo>
                    <a:lnTo>
                      <a:pt x="145" y="74"/>
                    </a:lnTo>
                    <a:lnTo>
                      <a:pt x="146" y="73"/>
                    </a:lnTo>
                    <a:lnTo>
                      <a:pt x="148" y="73"/>
                    </a:lnTo>
                    <a:lnTo>
                      <a:pt x="149" y="73"/>
                    </a:lnTo>
                    <a:lnTo>
                      <a:pt x="151" y="73"/>
                    </a:lnTo>
                    <a:lnTo>
                      <a:pt x="151" y="72"/>
                    </a:lnTo>
                    <a:lnTo>
                      <a:pt x="152" y="72"/>
                    </a:lnTo>
                    <a:lnTo>
                      <a:pt x="153" y="72"/>
                    </a:lnTo>
                    <a:lnTo>
                      <a:pt x="155" y="72"/>
                    </a:lnTo>
                    <a:lnTo>
                      <a:pt x="156" y="72"/>
                    </a:lnTo>
                    <a:lnTo>
                      <a:pt x="157" y="72"/>
                    </a:lnTo>
                    <a:lnTo>
                      <a:pt x="159" y="72"/>
                    </a:lnTo>
                    <a:lnTo>
                      <a:pt x="159" y="73"/>
                    </a:lnTo>
                    <a:lnTo>
                      <a:pt x="160" y="73"/>
                    </a:lnTo>
                    <a:lnTo>
                      <a:pt x="160" y="72"/>
                    </a:lnTo>
                    <a:lnTo>
                      <a:pt x="162" y="72"/>
                    </a:lnTo>
                    <a:lnTo>
                      <a:pt x="163" y="72"/>
                    </a:lnTo>
                    <a:lnTo>
                      <a:pt x="164" y="72"/>
                    </a:lnTo>
                    <a:lnTo>
                      <a:pt x="166" y="72"/>
                    </a:lnTo>
                    <a:lnTo>
                      <a:pt x="167" y="72"/>
                    </a:lnTo>
                    <a:lnTo>
                      <a:pt x="168" y="72"/>
                    </a:lnTo>
                    <a:lnTo>
                      <a:pt x="170" y="72"/>
                    </a:lnTo>
                    <a:lnTo>
                      <a:pt x="171" y="72"/>
                    </a:lnTo>
                    <a:lnTo>
                      <a:pt x="172" y="72"/>
                    </a:lnTo>
                    <a:lnTo>
                      <a:pt x="174" y="72"/>
                    </a:lnTo>
                    <a:lnTo>
                      <a:pt x="175" y="72"/>
                    </a:lnTo>
                    <a:lnTo>
                      <a:pt x="177" y="72"/>
                    </a:lnTo>
                    <a:lnTo>
                      <a:pt x="178" y="72"/>
                    </a:lnTo>
                    <a:lnTo>
                      <a:pt x="179" y="70"/>
                    </a:lnTo>
                    <a:lnTo>
                      <a:pt x="181" y="70"/>
                    </a:lnTo>
                    <a:lnTo>
                      <a:pt x="182" y="70"/>
                    </a:lnTo>
                    <a:lnTo>
                      <a:pt x="183" y="70"/>
                    </a:lnTo>
                    <a:lnTo>
                      <a:pt x="185" y="70"/>
                    </a:lnTo>
                    <a:lnTo>
                      <a:pt x="186" y="70"/>
                    </a:lnTo>
                    <a:lnTo>
                      <a:pt x="188" y="70"/>
                    </a:lnTo>
                    <a:lnTo>
                      <a:pt x="189" y="70"/>
                    </a:lnTo>
                    <a:lnTo>
                      <a:pt x="190" y="70"/>
                    </a:lnTo>
                    <a:lnTo>
                      <a:pt x="192" y="70"/>
                    </a:lnTo>
                    <a:lnTo>
                      <a:pt x="193" y="70"/>
                    </a:lnTo>
                    <a:lnTo>
                      <a:pt x="194" y="70"/>
                    </a:lnTo>
                    <a:lnTo>
                      <a:pt x="194" y="69"/>
                    </a:lnTo>
                    <a:lnTo>
                      <a:pt x="196" y="69"/>
                    </a:lnTo>
                    <a:lnTo>
                      <a:pt x="197" y="69"/>
                    </a:lnTo>
                    <a:lnTo>
                      <a:pt x="197" y="67"/>
                    </a:lnTo>
                    <a:lnTo>
                      <a:pt x="199" y="67"/>
                    </a:lnTo>
                    <a:lnTo>
                      <a:pt x="200" y="67"/>
                    </a:lnTo>
                    <a:lnTo>
                      <a:pt x="200" y="66"/>
                    </a:lnTo>
                    <a:lnTo>
                      <a:pt x="201" y="66"/>
                    </a:lnTo>
                    <a:lnTo>
                      <a:pt x="201" y="65"/>
                    </a:lnTo>
                    <a:lnTo>
                      <a:pt x="203" y="65"/>
                    </a:lnTo>
                    <a:lnTo>
                      <a:pt x="204" y="65"/>
                    </a:lnTo>
                    <a:lnTo>
                      <a:pt x="205" y="65"/>
                    </a:lnTo>
                    <a:lnTo>
                      <a:pt x="205" y="63"/>
                    </a:lnTo>
                    <a:lnTo>
                      <a:pt x="207" y="63"/>
                    </a:lnTo>
                    <a:lnTo>
                      <a:pt x="208" y="63"/>
                    </a:lnTo>
                    <a:lnTo>
                      <a:pt x="209" y="63"/>
                    </a:lnTo>
                    <a:lnTo>
                      <a:pt x="211" y="63"/>
                    </a:lnTo>
                    <a:lnTo>
                      <a:pt x="212" y="62"/>
                    </a:lnTo>
                    <a:lnTo>
                      <a:pt x="214" y="62"/>
                    </a:lnTo>
                    <a:lnTo>
                      <a:pt x="215" y="62"/>
                    </a:lnTo>
                    <a:lnTo>
                      <a:pt x="215" y="61"/>
                    </a:lnTo>
                    <a:lnTo>
                      <a:pt x="216" y="61"/>
                    </a:lnTo>
                    <a:lnTo>
                      <a:pt x="218" y="59"/>
                    </a:lnTo>
                    <a:lnTo>
                      <a:pt x="219" y="58"/>
                    </a:lnTo>
                    <a:lnTo>
                      <a:pt x="220" y="58"/>
                    </a:lnTo>
                    <a:lnTo>
                      <a:pt x="222" y="56"/>
                    </a:lnTo>
                    <a:lnTo>
                      <a:pt x="223" y="56"/>
                    </a:lnTo>
                    <a:lnTo>
                      <a:pt x="225" y="55"/>
                    </a:lnTo>
                    <a:lnTo>
                      <a:pt x="226" y="54"/>
                    </a:lnTo>
                    <a:lnTo>
                      <a:pt x="227" y="54"/>
                    </a:lnTo>
                    <a:lnTo>
                      <a:pt x="227" y="52"/>
                    </a:lnTo>
                    <a:lnTo>
                      <a:pt x="229" y="52"/>
                    </a:lnTo>
                    <a:lnTo>
                      <a:pt x="229" y="51"/>
                    </a:lnTo>
                    <a:lnTo>
                      <a:pt x="230" y="51"/>
                    </a:lnTo>
                    <a:lnTo>
                      <a:pt x="231" y="51"/>
                    </a:lnTo>
                    <a:lnTo>
                      <a:pt x="233" y="50"/>
                    </a:lnTo>
                    <a:lnTo>
                      <a:pt x="233" y="48"/>
                    </a:lnTo>
                    <a:lnTo>
                      <a:pt x="233" y="47"/>
                    </a:lnTo>
                    <a:lnTo>
                      <a:pt x="233" y="45"/>
                    </a:lnTo>
                    <a:lnTo>
                      <a:pt x="234" y="44"/>
                    </a:lnTo>
                    <a:lnTo>
                      <a:pt x="236" y="44"/>
                    </a:lnTo>
                    <a:lnTo>
                      <a:pt x="237" y="44"/>
                    </a:lnTo>
                    <a:lnTo>
                      <a:pt x="240" y="44"/>
                    </a:lnTo>
                    <a:lnTo>
                      <a:pt x="240" y="43"/>
                    </a:lnTo>
                    <a:lnTo>
                      <a:pt x="240" y="41"/>
                    </a:lnTo>
                    <a:lnTo>
                      <a:pt x="238" y="41"/>
                    </a:lnTo>
                    <a:lnTo>
                      <a:pt x="236" y="41"/>
                    </a:lnTo>
                    <a:lnTo>
                      <a:pt x="234" y="41"/>
                    </a:lnTo>
                    <a:lnTo>
                      <a:pt x="233" y="41"/>
                    </a:lnTo>
                    <a:lnTo>
                      <a:pt x="231" y="41"/>
                    </a:lnTo>
                    <a:lnTo>
                      <a:pt x="230" y="41"/>
                    </a:lnTo>
                    <a:lnTo>
                      <a:pt x="230" y="40"/>
                    </a:lnTo>
                    <a:lnTo>
                      <a:pt x="229" y="40"/>
                    </a:lnTo>
                    <a:lnTo>
                      <a:pt x="229" y="39"/>
                    </a:lnTo>
                    <a:lnTo>
                      <a:pt x="230" y="39"/>
                    </a:lnTo>
                    <a:lnTo>
                      <a:pt x="231" y="37"/>
                    </a:lnTo>
                    <a:lnTo>
                      <a:pt x="233" y="34"/>
                    </a:lnTo>
                    <a:lnTo>
                      <a:pt x="234" y="33"/>
                    </a:lnTo>
                    <a:lnTo>
                      <a:pt x="236" y="33"/>
                    </a:lnTo>
                    <a:lnTo>
                      <a:pt x="236" y="32"/>
                    </a:lnTo>
                    <a:lnTo>
                      <a:pt x="237" y="32"/>
                    </a:lnTo>
                    <a:lnTo>
                      <a:pt x="237" y="30"/>
                    </a:lnTo>
                    <a:lnTo>
                      <a:pt x="238" y="30"/>
                    </a:lnTo>
                    <a:lnTo>
                      <a:pt x="241" y="30"/>
                    </a:lnTo>
                    <a:lnTo>
                      <a:pt x="244" y="30"/>
                    </a:lnTo>
                    <a:lnTo>
                      <a:pt x="246" y="30"/>
                    </a:lnTo>
                    <a:lnTo>
                      <a:pt x="248" y="30"/>
                    </a:lnTo>
                    <a:lnTo>
                      <a:pt x="249" y="30"/>
                    </a:lnTo>
                    <a:lnTo>
                      <a:pt x="251" y="30"/>
                    </a:lnTo>
                    <a:lnTo>
                      <a:pt x="252" y="29"/>
                    </a:lnTo>
                    <a:lnTo>
                      <a:pt x="253" y="29"/>
                    </a:lnTo>
                    <a:lnTo>
                      <a:pt x="256" y="29"/>
                    </a:lnTo>
                    <a:lnTo>
                      <a:pt x="257" y="29"/>
                    </a:lnTo>
                    <a:lnTo>
                      <a:pt x="259" y="29"/>
                    </a:lnTo>
                    <a:lnTo>
                      <a:pt x="263" y="29"/>
                    </a:lnTo>
                    <a:lnTo>
                      <a:pt x="266" y="30"/>
                    </a:lnTo>
                    <a:lnTo>
                      <a:pt x="267" y="30"/>
                    </a:lnTo>
                    <a:lnTo>
                      <a:pt x="268" y="30"/>
                    </a:lnTo>
                    <a:lnTo>
                      <a:pt x="270" y="30"/>
                    </a:lnTo>
                    <a:lnTo>
                      <a:pt x="271" y="30"/>
                    </a:lnTo>
                    <a:lnTo>
                      <a:pt x="271" y="29"/>
                    </a:lnTo>
                    <a:lnTo>
                      <a:pt x="270" y="29"/>
                    </a:lnTo>
                    <a:lnTo>
                      <a:pt x="270" y="27"/>
                    </a:lnTo>
                    <a:lnTo>
                      <a:pt x="268" y="27"/>
                    </a:lnTo>
                    <a:lnTo>
                      <a:pt x="268" y="26"/>
                    </a:lnTo>
                    <a:lnTo>
                      <a:pt x="267" y="25"/>
                    </a:lnTo>
                    <a:lnTo>
                      <a:pt x="267" y="23"/>
                    </a:lnTo>
                    <a:lnTo>
                      <a:pt x="267" y="22"/>
                    </a:lnTo>
                    <a:lnTo>
                      <a:pt x="268" y="21"/>
                    </a:lnTo>
                    <a:lnTo>
                      <a:pt x="268" y="19"/>
                    </a:lnTo>
                    <a:lnTo>
                      <a:pt x="268" y="18"/>
                    </a:lnTo>
                    <a:lnTo>
                      <a:pt x="268" y="16"/>
                    </a:lnTo>
                    <a:lnTo>
                      <a:pt x="267" y="16"/>
                    </a:lnTo>
                    <a:lnTo>
                      <a:pt x="267" y="15"/>
                    </a:lnTo>
                    <a:lnTo>
                      <a:pt x="267" y="14"/>
                    </a:lnTo>
                    <a:lnTo>
                      <a:pt x="268" y="12"/>
                    </a:lnTo>
                    <a:lnTo>
                      <a:pt x="268" y="11"/>
                    </a:lnTo>
                    <a:lnTo>
                      <a:pt x="270" y="10"/>
                    </a:lnTo>
                    <a:lnTo>
                      <a:pt x="270" y="8"/>
                    </a:lnTo>
                    <a:lnTo>
                      <a:pt x="271" y="7"/>
                    </a:lnTo>
                    <a:lnTo>
                      <a:pt x="271" y="5"/>
                    </a:lnTo>
                    <a:lnTo>
                      <a:pt x="273" y="5"/>
                    </a:lnTo>
                    <a:lnTo>
                      <a:pt x="274" y="4"/>
                    </a:lnTo>
                    <a:lnTo>
                      <a:pt x="275" y="4"/>
                    </a:lnTo>
                    <a:lnTo>
                      <a:pt x="277" y="4"/>
                    </a:lnTo>
                    <a:lnTo>
                      <a:pt x="278" y="4"/>
                    </a:lnTo>
                    <a:lnTo>
                      <a:pt x="279" y="3"/>
                    </a:lnTo>
                    <a:lnTo>
                      <a:pt x="281" y="3"/>
                    </a:lnTo>
                    <a:lnTo>
                      <a:pt x="283" y="3"/>
                    </a:lnTo>
                    <a:lnTo>
                      <a:pt x="285" y="3"/>
                    </a:lnTo>
                    <a:lnTo>
                      <a:pt x="286" y="3"/>
                    </a:lnTo>
                    <a:lnTo>
                      <a:pt x="288" y="3"/>
                    </a:lnTo>
                    <a:lnTo>
                      <a:pt x="289" y="3"/>
                    </a:lnTo>
                    <a:lnTo>
                      <a:pt x="290" y="3"/>
                    </a:lnTo>
                    <a:lnTo>
                      <a:pt x="292" y="3"/>
                    </a:lnTo>
                    <a:lnTo>
                      <a:pt x="293" y="3"/>
                    </a:lnTo>
                    <a:lnTo>
                      <a:pt x="294" y="4"/>
                    </a:lnTo>
                    <a:lnTo>
                      <a:pt x="296" y="4"/>
                    </a:lnTo>
                    <a:lnTo>
                      <a:pt x="297" y="4"/>
                    </a:lnTo>
                    <a:lnTo>
                      <a:pt x="297" y="3"/>
                    </a:lnTo>
                    <a:lnTo>
                      <a:pt x="299" y="3"/>
                    </a:lnTo>
                    <a:lnTo>
                      <a:pt x="300" y="3"/>
                    </a:lnTo>
                    <a:lnTo>
                      <a:pt x="300" y="1"/>
                    </a:lnTo>
                    <a:lnTo>
                      <a:pt x="299" y="1"/>
                    </a:lnTo>
                    <a:lnTo>
                      <a:pt x="299" y="0"/>
                    </a:lnTo>
                    <a:lnTo>
                      <a:pt x="300" y="0"/>
                    </a:lnTo>
                    <a:lnTo>
                      <a:pt x="301" y="0"/>
                    </a:lnTo>
                    <a:lnTo>
                      <a:pt x="301" y="1"/>
                    </a:lnTo>
                    <a:lnTo>
                      <a:pt x="303" y="3"/>
                    </a:lnTo>
                    <a:lnTo>
                      <a:pt x="304" y="3"/>
                    </a:lnTo>
                    <a:lnTo>
                      <a:pt x="304" y="1"/>
                    </a:lnTo>
                    <a:lnTo>
                      <a:pt x="305" y="1"/>
                    </a:lnTo>
                    <a:lnTo>
                      <a:pt x="307" y="1"/>
                    </a:lnTo>
                    <a:lnTo>
                      <a:pt x="308" y="1"/>
                    </a:lnTo>
                    <a:lnTo>
                      <a:pt x="308" y="0"/>
                    </a:lnTo>
                    <a:lnTo>
                      <a:pt x="310" y="0"/>
                    </a:lnTo>
                    <a:lnTo>
                      <a:pt x="311" y="0"/>
                    </a:lnTo>
                    <a:lnTo>
                      <a:pt x="312" y="0"/>
                    </a:lnTo>
                    <a:lnTo>
                      <a:pt x="314" y="0"/>
                    </a:lnTo>
                    <a:lnTo>
                      <a:pt x="315" y="1"/>
                    </a:lnTo>
                    <a:lnTo>
                      <a:pt x="316" y="1"/>
                    </a:lnTo>
                    <a:lnTo>
                      <a:pt x="318" y="1"/>
                    </a:lnTo>
                    <a:lnTo>
                      <a:pt x="319" y="1"/>
                    </a:lnTo>
                    <a:lnTo>
                      <a:pt x="320" y="1"/>
                    </a:lnTo>
                    <a:lnTo>
                      <a:pt x="322" y="3"/>
                    </a:lnTo>
                    <a:lnTo>
                      <a:pt x="323" y="3"/>
                    </a:lnTo>
                    <a:lnTo>
                      <a:pt x="325" y="3"/>
                    </a:lnTo>
                    <a:lnTo>
                      <a:pt x="326" y="3"/>
                    </a:lnTo>
                    <a:lnTo>
                      <a:pt x="327" y="3"/>
                    </a:lnTo>
                    <a:lnTo>
                      <a:pt x="329" y="4"/>
                    </a:lnTo>
                    <a:lnTo>
                      <a:pt x="330" y="4"/>
                    </a:lnTo>
                    <a:lnTo>
                      <a:pt x="331" y="4"/>
                    </a:lnTo>
                    <a:lnTo>
                      <a:pt x="333" y="4"/>
                    </a:lnTo>
                    <a:lnTo>
                      <a:pt x="333" y="5"/>
                    </a:lnTo>
                    <a:lnTo>
                      <a:pt x="334" y="5"/>
                    </a:lnTo>
                    <a:lnTo>
                      <a:pt x="336" y="5"/>
                    </a:lnTo>
                    <a:lnTo>
                      <a:pt x="337" y="5"/>
                    </a:lnTo>
                    <a:lnTo>
                      <a:pt x="338" y="7"/>
                    </a:lnTo>
                    <a:lnTo>
                      <a:pt x="340" y="7"/>
                    </a:lnTo>
                    <a:lnTo>
                      <a:pt x="340" y="8"/>
                    </a:lnTo>
                    <a:lnTo>
                      <a:pt x="340" y="10"/>
                    </a:lnTo>
                    <a:lnTo>
                      <a:pt x="341" y="10"/>
                    </a:lnTo>
                    <a:lnTo>
                      <a:pt x="340" y="11"/>
                    </a:lnTo>
                    <a:lnTo>
                      <a:pt x="338" y="12"/>
                    </a:lnTo>
                    <a:lnTo>
                      <a:pt x="340" y="12"/>
                    </a:lnTo>
                    <a:lnTo>
                      <a:pt x="341" y="12"/>
                    </a:lnTo>
                    <a:lnTo>
                      <a:pt x="341" y="14"/>
                    </a:lnTo>
                    <a:lnTo>
                      <a:pt x="342" y="14"/>
                    </a:lnTo>
                    <a:lnTo>
                      <a:pt x="344" y="14"/>
                    </a:lnTo>
                    <a:lnTo>
                      <a:pt x="345" y="15"/>
                    </a:lnTo>
                    <a:lnTo>
                      <a:pt x="347" y="15"/>
                    </a:lnTo>
                    <a:lnTo>
                      <a:pt x="348" y="15"/>
                    </a:lnTo>
                    <a:lnTo>
                      <a:pt x="349" y="15"/>
                    </a:lnTo>
                    <a:lnTo>
                      <a:pt x="351" y="15"/>
                    </a:lnTo>
                    <a:lnTo>
                      <a:pt x="352" y="15"/>
                    </a:lnTo>
                    <a:lnTo>
                      <a:pt x="353" y="15"/>
                    </a:lnTo>
                    <a:lnTo>
                      <a:pt x="355" y="15"/>
                    </a:lnTo>
                    <a:lnTo>
                      <a:pt x="356" y="15"/>
                    </a:lnTo>
                    <a:lnTo>
                      <a:pt x="357" y="15"/>
                    </a:lnTo>
                    <a:lnTo>
                      <a:pt x="359" y="15"/>
                    </a:lnTo>
                    <a:lnTo>
                      <a:pt x="360" y="15"/>
                    </a:lnTo>
                    <a:lnTo>
                      <a:pt x="362" y="15"/>
                    </a:lnTo>
                    <a:lnTo>
                      <a:pt x="363" y="15"/>
                    </a:lnTo>
                    <a:lnTo>
                      <a:pt x="364" y="15"/>
                    </a:lnTo>
                    <a:lnTo>
                      <a:pt x="366" y="16"/>
                    </a:lnTo>
                    <a:lnTo>
                      <a:pt x="367" y="16"/>
                    </a:lnTo>
                    <a:lnTo>
                      <a:pt x="367" y="18"/>
                    </a:lnTo>
                    <a:lnTo>
                      <a:pt x="368" y="19"/>
                    </a:lnTo>
                    <a:lnTo>
                      <a:pt x="370" y="21"/>
                    </a:lnTo>
                    <a:lnTo>
                      <a:pt x="371" y="21"/>
                    </a:lnTo>
                    <a:lnTo>
                      <a:pt x="373" y="21"/>
                    </a:lnTo>
                    <a:lnTo>
                      <a:pt x="373" y="22"/>
                    </a:lnTo>
                    <a:lnTo>
                      <a:pt x="374" y="22"/>
                    </a:lnTo>
                    <a:lnTo>
                      <a:pt x="375" y="23"/>
                    </a:lnTo>
                    <a:lnTo>
                      <a:pt x="377" y="25"/>
                    </a:lnTo>
                    <a:lnTo>
                      <a:pt x="378" y="25"/>
                    </a:lnTo>
                    <a:lnTo>
                      <a:pt x="379" y="25"/>
                    </a:lnTo>
                    <a:lnTo>
                      <a:pt x="381" y="25"/>
                    </a:lnTo>
                    <a:lnTo>
                      <a:pt x="382" y="26"/>
                    </a:lnTo>
                    <a:lnTo>
                      <a:pt x="382" y="27"/>
                    </a:lnTo>
                    <a:lnTo>
                      <a:pt x="384" y="29"/>
                    </a:lnTo>
                    <a:lnTo>
                      <a:pt x="385" y="29"/>
                    </a:lnTo>
                    <a:lnTo>
                      <a:pt x="385" y="30"/>
                    </a:lnTo>
                    <a:lnTo>
                      <a:pt x="386" y="30"/>
                    </a:lnTo>
                    <a:lnTo>
                      <a:pt x="388" y="32"/>
                    </a:lnTo>
                    <a:lnTo>
                      <a:pt x="389" y="32"/>
                    </a:lnTo>
                    <a:lnTo>
                      <a:pt x="390" y="32"/>
                    </a:lnTo>
                    <a:lnTo>
                      <a:pt x="390" y="33"/>
                    </a:lnTo>
                    <a:lnTo>
                      <a:pt x="392" y="33"/>
                    </a:lnTo>
                    <a:lnTo>
                      <a:pt x="392" y="34"/>
                    </a:lnTo>
                    <a:lnTo>
                      <a:pt x="393" y="34"/>
                    </a:lnTo>
                    <a:lnTo>
                      <a:pt x="393" y="36"/>
                    </a:lnTo>
                    <a:lnTo>
                      <a:pt x="395" y="36"/>
                    </a:lnTo>
                    <a:lnTo>
                      <a:pt x="396" y="37"/>
                    </a:lnTo>
                    <a:lnTo>
                      <a:pt x="397" y="37"/>
                    </a:lnTo>
                    <a:lnTo>
                      <a:pt x="399" y="37"/>
                    </a:lnTo>
                    <a:lnTo>
                      <a:pt x="400" y="39"/>
                    </a:lnTo>
                    <a:lnTo>
                      <a:pt x="401" y="39"/>
                    </a:lnTo>
                    <a:lnTo>
                      <a:pt x="401" y="40"/>
                    </a:lnTo>
                    <a:lnTo>
                      <a:pt x="403" y="40"/>
                    </a:lnTo>
                    <a:lnTo>
                      <a:pt x="403" y="41"/>
                    </a:lnTo>
                    <a:lnTo>
                      <a:pt x="403" y="43"/>
                    </a:lnTo>
                    <a:lnTo>
                      <a:pt x="404" y="44"/>
                    </a:lnTo>
                    <a:lnTo>
                      <a:pt x="404" y="45"/>
                    </a:lnTo>
                    <a:lnTo>
                      <a:pt x="405" y="45"/>
                    </a:lnTo>
                    <a:lnTo>
                      <a:pt x="407" y="47"/>
                    </a:lnTo>
                    <a:lnTo>
                      <a:pt x="408" y="47"/>
                    </a:lnTo>
                    <a:lnTo>
                      <a:pt x="410" y="48"/>
                    </a:lnTo>
                    <a:lnTo>
                      <a:pt x="411" y="48"/>
                    </a:lnTo>
                    <a:lnTo>
                      <a:pt x="412" y="48"/>
                    </a:lnTo>
                    <a:lnTo>
                      <a:pt x="414" y="48"/>
                    </a:lnTo>
                    <a:lnTo>
                      <a:pt x="414" y="50"/>
                    </a:lnTo>
                    <a:lnTo>
                      <a:pt x="414" y="51"/>
                    </a:lnTo>
                    <a:lnTo>
                      <a:pt x="415" y="51"/>
                    </a:lnTo>
                    <a:lnTo>
                      <a:pt x="415" y="52"/>
                    </a:lnTo>
                    <a:lnTo>
                      <a:pt x="416" y="52"/>
                    </a:lnTo>
                    <a:lnTo>
                      <a:pt x="416" y="54"/>
                    </a:lnTo>
                    <a:lnTo>
                      <a:pt x="418" y="54"/>
                    </a:lnTo>
                    <a:lnTo>
                      <a:pt x="419" y="55"/>
                    </a:lnTo>
                    <a:lnTo>
                      <a:pt x="421" y="55"/>
                    </a:lnTo>
                    <a:lnTo>
                      <a:pt x="422" y="55"/>
                    </a:lnTo>
                    <a:lnTo>
                      <a:pt x="422" y="56"/>
                    </a:lnTo>
                    <a:lnTo>
                      <a:pt x="423" y="56"/>
                    </a:lnTo>
                    <a:lnTo>
                      <a:pt x="423" y="58"/>
                    </a:lnTo>
                    <a:lnTo>
                      <a:pt x="423" y="59"/>
                    </a:lnTo>
                    <a:lnTo>
                      <a:pt x="425" y="59"/>
                    </a:lnTo>
                    <a:lnTo>
                      <a:pt x="426" y="59"/>
                    </a:lnTo>
                    <a:lnTo>
                      <a:pt x="426" y="58"/>
                    </a:lnTo>
                    <a:lnTo>
                      <a:pt x="427" y="58"/>
                    </a:lnTo>
                    <a:lnTo>
                      <a:pt x="427" y="59"/>
                    </a:lnTo>
                    <a:lnTo>
                      <a:pt x="426" y="59"/>
                    </a:lnTo>
                    <a:lnTo>
                      <a:pt x="426" y="61"/>
                    </a:lnTo>
                    <a:lnTo>
                      <a:pt x="427" y="61"/>
                    </a:lnTo>
                    <a:lnTo>
                      <a:pt x="427" y="62"/>
                    </a:lnTo>
                    <a:lnTo>
                      <a:pt x="427" y="63"/>
                    </a:lnTo>
                    <a:lnTo>
                      <a:pt x="429" y="63"/>
                    </a:lnTo>
                    <a:lnTo>
                      <a:pt x="429" y="65"/>
                    </a:lnTo>
                    <a:lnTo>
                      <a:pt x="429" y="66"/>
                    </a:lnTo>
                    <a:lnTo>
                      <a:pt x="430" y="66"/>
                    </a:lnTo>
                    <a:lnTo>
                      <a:pt x="430" y="67"/>
                    </a:lnTo>
                    <a:lnTo>
                      <a:pt x="432" y="67"/>
                    </a:lnTo>
                    <a:lnTo>
                      <a:pt x="432" y="69"/>
                    </a:lnTo>
                    <a:lnTo>
                      <a:pt x="433" y="69"/>
                    </a:lnTo>
                    <a:lnTo>
                      <a:pt x="433" y="70"/>
                    </a:lnTo>
                    <a:lnTo>
                      <a:pt x="433" y="72"/>
                    </a:lnTo>
                    <a:lnTo>
                      <a:pt x="433" y="73"/>
                    </a:lnTo>
                    <a:lnTo>
                      <a:pt x="432" y="73"/>
                    </a:lnTo>
                    <a:lnTo>
                      <a:pt x="432" y="74"/>
                    </a:lnTo>
                    <a:lnTo>
                      <a:pt x="432" y="76"/>
                    </a:lnTo>
                    <a:lnTo>
                      <a:pt x="430" y="76"/>
                    </a:lnTo>
                    <a:lnTo>
                      <a:pt x="430" y="77"/>
                    </a:lnTo>
                    <a:lnTo>
                      <a:pt x="429" y="77"/>
                    </a:lnTo>
                    <a:lnTo>
                      <a:pt x="429" y="78"/>
                    </a:lnTo>
                    <a:lnTo>
                      <a:pt x="427" y="78"/>
                    </a:lnTo>
                    <a:lnTo>
                      <a:pt x="427" y="77"/>
                    </a:lnTo>
                    <a:lnTo>
                      <a:pt x="427" y="78"/>
                    </a:lnTo>
                    <a:lnTo>
                      <a:pt x="427" y="80"/>
                    </a:lnTo>
                    <a:lnTo>
                      <a:pt x="426" y="80"/>
                    </a:lnTo>
                    <a:lnTo>
                      <a:pt x="425" y="80"/>
                    </a:lnTo>
                    <a:lnTo>
                      <a:pt x="423" y="80"/>
                    </a:lnTo>
                    <a:lnTo>
                      <a:pt x="423" y="81"/>
                    </a:lnTo>
                    <a:lnTo>
                      <a:pt x="422" y="81"/>
                    </a:lnTo>
                    <a:lnTo>
                      <a:pt x="422" y="83"/>
                    </a:lnTo>
                    <a:lnTo>
                      <a:pt x="423" y="83"/>
                    </a:lnTo>
                    <a:lnTo>
                      <a:pt x="423" y="84"/>
                    </a:lnTo>
                    <a:lnTo>
                      <a:pt x="422" y="84"/>
                    </a:lnTo>
                    <a:lnTo>
                      <a:pt x="422" y="87"/>
                    </a:lnTo>
                    <a:lnTo>
                      <a:pt x="422" y="88"/>
                    </a:lnTo>
                    <a:lnTo>
                      <a:pt x="422" y="89"/>
                    </a:lnTo>
                    <a:lnTo>
                      <a:pt x="421" y="89"/>
                    </a:lnTo>
                    <a:lnTo>
                      <a:pt x="419" y="89"/>
                    </a:lnTo>
                    <a:lnTo>
                      <a:pt x="419" y="91"/>
                    </a:lnTo>
                    <a:lnTo>
                      <a:pt x="418" y="91"/>
                    </a:lnTo>
                    <a:lnTo>
                      <a:pt x="416" y="91"/>
                    </a:lnTo>
                    <a:lnTo>
                      <a:pt x="416" y="92"/>
                    </a:lnTo>
                    <a:lnTo>
                      <a:pt x="416" y="94"/>
                    </a:lnTo>
                    <a:lnTo>
                      <a:pt x="415" y="94"/>
                    </a:lnTo>
                    <a:lnTo>
                      <a:pt x="415" y="95"/>
                    </a:lnTo>
                    <a:lnTo>
                      <a:pt x="414" y="95"/>
                    </a:lnTo>
                    <a:lnTo>
                      <a:pt x="414" y="96"/>
                    </a:lnTo>
                    <a:lnTo>
                      <a:pt x="412" y="96"/>
                    </a:lnTo>
                    <a:lnTo>
                      <a:pt x="412" y="98"/>
                    </a:lnTo>
                    <a:lnTo>
                      <a:pt x="411" y="98"/>
                    </a:lnTo>
                    <a:lnTo>
                      <a:pt x="410" y="98"/>
                    </a:lnTo>
                    <a:lnTo>
                      <a:pt x="408" y="98"/>
                    </a:lnTo>
                    <a:lnTo>
                      <a:pt x="407" y="98"/>
                    </a:lnTo>
                    <a:lnTo>
                      <a:pt x="405" y="99"/>
                    </a:lnTo>
                    <a:lnTo>
                      <a:pt x="404" y="99"/>
                    </a:lnTo>
                    <a:lnTo>
                      <a:pt x="403" y="99"/>
                    </a:lnTo>
                    <a:lnTo>
                      <a:pt x="403" y="100"/>
                    </a:lnTo>
                    <a:lnTo>
                      <a:pt x="400" y="100"/>
                    </a:lnTo>
                    <a:lnTo>
                      <a:pt x="399" y="100"/>
                    </a:lnTo>
                    <a:lnTo>
                      <a:pt x="397" y="100"/>
                    </a:lnTo>
                    <a:lnTo>
                      <a:pt x="396" y="102"/>
                    </a:lnTo>
                    <a:lnTo>
                      <a:pt x="396" y="103"/>
                    </a:lnTo>
                    <a:lnTo>
                      <a:pt x="395" y="103"/>
                    </a:lnTo>
                    <a:lnTo>
                      <a:pt x="393" y="103"/>
                    </a:lnTo>
                    <a:lnTo>
                      <a:pt x="392" y="103"/>
                    </a:lnTo>
                    <a:lnTo>
                      <a:pt x="392" y="105"/>
                    </a:lnTo>
                    <a:lnTo>
                      <a:pt x="390" y="105"/>
                    </a:lnTo>
                    <a:lnTo>
                      <a:pt x="389" y="105"/>
                    </a:lnTo>
                    <a:lnTo>
                      <a:pt x="388" y="105"/>
                    </a:lnTo>
                    <a:lnTo>
                      <a:pt x="386" y="105"/>
                    </a:lnTo>
                    <a:lnTo>
                      <a:pt x="385" y="105"/>
                    </a:lnTo>
                    <a:lnTo>
                      <a:pt x="384" y="105"/>
                    </a:lnTo>
                    <a:lnTo>
                      <a:pt x="382" y="105"/>
                    </a:lnTo>
                    <a:lnTo>
                      <a:pt x="381" y="106"/>
                    </a:lnTo>
                    <a:lnTo>
                      <a:pt x="379" y="106"/>
                    </a:lnTo>
                    <a:lnTo>
                      <a:pt x="378" y="106"/>
                    </a:lnTo>
                    <a:lnTo>
                      <a:pt x="378" y="107"/>
                    </a:lnTo>
                    <a:lnTo>
                      <a:pt x="378" y="106"/>
                    </a:lnTo>
                    <a:lnTo>
                      <a:pt x="377" y="106"/>
                    </a:lnTo>
                    <a:lnTo>
                      <a:pt x="375" y="106"/>
                    </a:lnTo>
                    <a:lnTo>
                      <a:pt x="375" y="107"/>
                    </a:lnTo>
                    <a:lnTo>
                      <a:pt x="374" y="107"/>
                    </a:lnTo>
                    <a:lnTo>
                      <a:pt x="373" y="107"/>
                    </a:lnTo>
                    <a:lnTo>
                      <a:pt x="371" y="107"/>
                    </a:lnTo>
                    <a:lnTo>
                      <a:pt x="370" y="109"/>
                    </a:lnTo>
                    <a:lnTo>
                      <a:pt x="368" y="109"/>
                    </a:lnTo>
                    <a:lnTo>
                      <a:pt x="367" y="109"/>
                    </a:lnTo>
                    <a:lnTo>
                      <a:pt x="368" y="109"/>
                    </a:lnTo>
                    <a:lnTo>
                      <a:pt x="370" y="109"/>
                    </a:lnTo>
                    <a:lnTo>
                      <a:pt x="371" y="109"/>
                    </a:lnTo>
                    <a:lnTo>
                      <a:pt x="373" y="107"/>
                    </a:lnTo>
                    <a:lnTo>
                      <a:pt x="374" y="107"/>
                    </a:lnTo>
                    <a:lnTo>
                      <a:pt x="375" y="107"/>
                    </a:lnTo>
                    <a:lnTo>
                      <a:pt x="377" y="107"/>
                    </a:lnTo>
                    <a:lnTo>
                      <a:pt x="378" y="109"/>
                    </a:lnTo>
                    <a:lnTo>
                      <a:pt x="379" y="109"/>
                    </a:lnTo>
                    <a:lnTo>
                      <a:pt x="381" y="107"/>
                    </a:lnTo>
                    <a:lnTo>
                      <a:pt x="382" y="107"/>
                    </a:lnTo>
                    <a:lnTo>
                      <a:pt x="384" y="107"/>
                    </a:lnTo>
                    <a:lnTo>
                      <a:pt x="385" y="107"/>
                    </a:lnTo>
                    <a:lnTo>
                      <a:pt x="386" y="107"/>
                    </a:lnTo>
                    <a:lnTo>
                      <a:pt x="388" y="107"/>
                    </a:lnTo>
                    <a:lnTo>
                      <a:pt x="388" y="109"/>
                    </a:lnTo>
                    <a:lnTo>
                      <a:pt x="388" y="110"/>
                    </a:lnTo>
                    <a:lnTo>
                      <a:pt x="388" y="111"/>
                    </a:lnTo>
                    <a:lnTo>
                      <a:pt x="386" y="111"/>
                    </a:lnTo>
                    <a:lnTo>
                      <a:pt x="386" y="113"/>
                    </a:lnTo>
                    <a:lnTo>
                      <a:pt x="386" y="114"/>
                    </a:lnTo>
                    <a:lnTo>
                      <a:pt x="388" y="114"/>
                    </a:lnTo>
                    <a:lnTo>
                      <a:pt x="388" y="113"/>
                    </a:lnTo>
                    <a:lnTo>
                      <a:pt x="389" y="113"/>
                    </a:lnTo>
                    <a:lnTo>
                      <a:pt x="389" y="111"/>
                    </a:lnTo>
                    <a:lnTo>
                      <a:pt x="390" y="111"/>
                    </a:lnTo>
                    <a:lnTo>
                      <a:pt x="392" y="111"/>
                    </a:lnTo>
                    <a:lnTo>
                      <a:pt x="392" y="113"/>
                    </a:lnTo>
                    <a:lnTo>
                      <a:pt x="392" y="114"/>
                    </a:lnTo>
                    <a:lnTo>
                      <a:pt x="392" y="116"/>
                    </a:lnTo>
                    <a:lnTo>
                      <a:pt x="393" y="114"/>
                    </a:lnTo>
                    <a:lnTo>
                      <a:pt x="393" y="113"/>
                    </a:lnTo>
                    <a:lnTo>
                      <a:pt x="393" y="111"/>
                    </a:lnTo>
                    <a:lnTo>
                      <a:pt x="395" y="111"/>
                    </a:lnTo>
                    <a:lnTo>
                      <a:pt x="396" y="111"/>
                    </a:lnTo>
                    <a:lnTo>
                      <a:pt x="396" y="113"/>
                    </a:lnTo>
                    <a:lnTo>
                      <a:pt x="397" y="113"/>
                    </a:lnTo>
                    <a:lnTo>
                      <a:pt x="397" y="114"/>
                    </a:lnTo>
                    <a:lnTo>
                      <a:pt x="397" y="116"/>
                    </a:lnTo>
                    <a:lnTo>
                      <a:pt x="399" y="116"/>
                    </a:lnTo>
                    <a:lnTo>
                      <a:pt x="400" y="116"/>
                    </a:lnTo>
                    <a:lnTo>
                      <a:pt x="400" y="117"/>
                    </a:lnTo>
                    <a:lnTo>
                      <a:pt x="400" y="118"/>
                    </a:lnTo>
                    <a:lnTo>
                      <a:pt x="401" y="118"/>
                    </a:lnTo>
                    <a:lnTo>
                      <a:pt x="403" y="118"/>
                    </a:lnTo>
                    <a:lnTo>
                      <a:pt x="403" y="120"/>
                    </a:lnTo>
                    <a:lnTo>
                      <a:pt x="404" y="120"/>
                    </a:lnTo>
                    <a:lnTo>
                      <a:pt x="405" y="121"/>
                    </a:lnTo>
                    <a:lnTo>
                      <a:pt x="405" y="122"/>
                    </a:lnTo>
                    <a:lnTo>
                      <a:pt x="404" y="124"/>
                    </a:lnTo>
                    <a:lnTo>
                      <a:pt x="403" y="124"/>
                    </a:lnTo>
                    <a:lnTo>
                      <a:pt x="403" y="125"/>
                    </a:lnTo>
                    <a:lnTo>
                      <a:pt x="403" y="127"/>
                    </a:lnTo>
                    <a:lnTo>
                      <a:pt x="401" y="127"/>
                    </a:lnTo>
                    <a:lnTo>
                      <a:pt x="401" y="128"/>
                    </a:lnTo>
                    <a:lnTo>
                      <a:pt x="400" y="128"/>
                    </a:lnTo>
                    <a:lnTo>
                      <a:pt x="400" y="129"/>
                    </a:lnTo>
                    <a:lnTo>
                      <a:pt x="400" y="131"/>
                    </a:lnTo>
                    <a:lnTo>
                      <a:pt x="400" y="132"/>
                    </a:lnTo>
                    <a:lnTo>
                      <a:pt x="400" y="134"/>
                    </a:lnTo>
                    <a:lnTo>
                      <a:pt x="400" y="135"/>
                    </a:lnTo>
                    <a:lnTo>
                      <a:pt x="399" y="135"/>
                    </a:lnTo>
                    <a:lnTo>
                      <a:pt x="397" y="135"/>
                    </a:lnTo>
                    <a:lnTo>
                      <a:pt x="397" y="136"/>
                    </a:lnTo>
                    <a:lnTo>
                      <a:pt x="396" y="138"/>
                    </a:lnTo>
                    <a:lnTo>
                      <a:pt x="396" y="139"/>
                    </a:lnTo>
                    <a:lnTo>
                      <a:pt x="396" y="140"/>
                    </a:lnTo>
                    <a:lnTo>
                      <a:pt x="395" y="140"/>
                    </a:lnTo>
                    <a:lnTo>
                      <a:pt x="395" y="142"/>
                    </a:lnTo>
                    <a:lnTo>
                      <a:pt x="393" y="142"/>
                    </a:lnTo>
                    <a:lnTo>
                      <a:pt x="393" y="143"/>
                    </a:lnTo>
                    <a:lnTo>
                      <a:pt x="392" y="143"/>
                    </a:lnTo>
                    <a:lnTo>
                      <a:pt x="392" y="145"/>
                    </a:lnTo>
                    <a:lnTo>
                      <a:pt x="390" y="145"/>
                    </a:lnTo>
                    <a:lnTo>
                      <a:pt x="389" y="145"/>
                    </a:lnTo>
                    <a:lnTo>
                      <a:pt x="389" y="146"/>
                    </a:lnTo>
                    <a:lnTo>
                      <a:pt x="388" y="146"/>
                    </a:lnTo>
                    <a:lnTo>
                      <a:pt x="389" y="146"/>
                    </a:lnTo>
                    <a:lnTo>
                      <a:pt x="388" y="146"/>
                    </a:lnTo>
                    <a:lnTo>
                      <a:pt x="386" y="147"/>
                    </a:lnTo>
                    <a:lnTo>
                      <a:pt x="385" y="147"/>
                    </a:lnTo>
                    <a:lnTo>
                      <a:pt x="385" y="149"/>
                    </a:lnTo>
                    <a:lnTo>
                      <a:pt x="385" y="150"/>
                    </a:lnTo>
                    <a:lnTo>
                      <a:pt x="384" y="150"/>
                    </a:lnTo>
                    <a:lnTo>
                      <a:pt x="384" y="151"/>
                    </a:lnTo>
                    <a:lnTo>
                      <a:pt x="382" y="151"/>
                    </a:lnTo>
                    <a:lnTo>
                      <a:pt x="381" y="151"/>
                    </a:lnTo>
                    <a:lnTo>
                      <a:pt x="379" y="151"/>
                    </a:lnTo>
                    <a:lnTo>
                      <a:pt x="378" y="151"/>
                    </a:lnTo>
                    <a:lnTo>
                      <a:pt x="377" y="151"/>
                    </a:lnTo>
                    <a:lnTo>
                      <a:pt x="377" y="153"/>
                    </a:lnTo>
                    <a:lnTo>
                      <a:pt x="375" y="153"/>
                    </a:lnTo>
                    <a:lnTo>
                      <a:pt x="375" y="154"/>
                    </a:lnTo>
                    <a:lnTo>
                      <a:pt x="375" y="156"/>
                    </a:lnTo>
                    <a:lnTo>
                      <a:pt x="374" y="156"/>
                    </a:lnTo>
                    <a:lnTo>
                      <a:pt x="374" y="157"/>
                    </a:lnTo>
                    <a:lnTo>
                      <a:pt x="374" y="158"/>
                    </a:lnTo>
                    <a:lnTo>
                      <a:pt x="373" y="160"/>
                    </a:lnTo>
                    <a:lnTo>
                      <a:pt x="371" y="161"/>
                    </a:lnTo>
                    <a:lnTo>
                      <a:pt x="371" y="162"/>
                    </a:lnTo>
                    <a:lnTo>
                      <a:pt x="371" y="164"/>
                    </a:lnTo>
                    <a:lnTo>
                      <a:pt x="371" y="165"/>
                    </a:lnTo>
                    <a:lnTo>
                      <a:pt x="371" y="167"/>
                    </a:lnTo>
                    <a:lnTo>
                      <a:pt x="371" y="168"/>
                    </a:lnTo>
                    <a:lnTo>
                      <a:pt x="373" y="169"/>
                    </a:lnTo>
                    <a:lnTo>
                      <a:pt x="373" y="171"/>
                    </a:lnTo>
                    <a:lnTo>
                      <a:pt x="371" y="171"/>
                    </a:lnTo>
                    <a:lnTo>
                      <a:pt x="371" y="172"/>
                    </a:lnTo>
                    <a:lnTo>
                      <a:pt x="373" y="172"/>
                    </a:lnTo>
                    <a:lnTo>
                      <a:pt x="373" y="173"/>
                    </a:lnTo>
                    <a:lnTo>
                      <a:pt x="374" y="173"/>
                    </a:lnTo>
                    <a:lnTo>
                      <a:pt x="374" y="175"/>
                    </a:lnTo>
                    <a:lnTo>
                      <a:pt x="375" y="175"/>
                    </a:lnTo>
                    <a:lnTo>
                      <a:pt x="374" y="175"/>
                    </a:lnTo>
                    <a:lnTo>
                      <a:pt x="374" y="176"/>
                    </a:lnTo>
                    <a:lnTo>
                      <a:pt x="373" y="176"/>
                    </a:lnTo>
                    <a:lnTo>
                      <a:pt x="371" y="178"/>
                    </a:lnTo>
                    <a:lnTo>
                      <a:pt x="370" y="178"/>
                    </a:lnTo>
                    <a:lnTo>
                      <a:pt x="368" y="178"/>
                    </a:lnTo>
                    <a:lnTo>
                      <a:pt x="367" y="178"/>
                    </a:lnTo>
                    <a:lnTo>
                      <a:pt x="366" y="178"/>
                    </a:lnTo>
                    <a:lnTo>
                      <a:pt x="366" y="176"/>
                    </a:lnTo>
                    <a:lnTo>
                      <a:pt x="364" y="176"/>
                    </a:lnTo>
                    <a:lnTo>
                      <a:pt x="366" y="176"/>
                    </a:lnTo>
                    <a:lnTo>
                      <a:pt x="366" y="175"/>
                    </a:lnTo>
                    <a:lnTo>
                      <a:pt x="364" y="173"/>
                    </a:lnTo>
                    <a:lnTo>
                      <a:pt x="363" y="173"/>
                    </a:lnTo>
                    <a:lnTo>
                      <a:pt x="363" y="175"/>
                    </a:lnTo>
                    <a:lnTo>
                      <a:pt x="363" y="176"/>
                    </a:lnTo>
                    <a:lnTo>
                      <a:pt x="362" y="176"/>
                    </a:lnTo>
                    <a:lnTo>
                      <a:pt x="360" y="176"/>
                    </a:lnTo>
                    <a:lnTo>
                      <a:pt x="360" y="178"/>
                    </a:lnTo>
                    <a:lnTo>
                      <a:pt x="359" y="176"/>
                    </a:lnTo>
                    <a:lnTo>
                      <a:pt x="357" y="176"/>
                    </a:lnTo>
                    <a:lnTo>
                      <a:pt x="357" y="178"/>
                    </a:lnTo>
                    <a:lnTo>
                      <a:pt x="357" y="179"/>
                    </a:lnTo>
                    <a:lnTo>
                      <a:pt x="356" y="180"/>
                    </a:lnTo>
                    <a:lnTo>
                      <a:pt x="356" y="182"/>
                    </a:lnTo>
                    <a:lnTo>
                      <a:pt x="355" y="182"/>
                    </a:lnTo>
                    <a:lnTo>
                      <a:pt x="355" y="183"/>
                    </a:lnTo>
                    <a:lnTo>
                      <a:pt x="355" y="184"/>
                    </a:lnTo>
                    <a:lnTo>
                      <a:pt x="356" y="184"/>
                    </a:lnTo>
                    <a:lnTo>
                      <a:pt x="356" y="186"/>
                    </a:lnTo>
                    <a:lnTo>
                      <a:pt x="357" y="186"/>
                    </a:lnTo>
                    <a:lnTo>
                      <a:pt x="357" y="187"/>
                    </a:lnTo>
                    <a:lnTo>
                      <a:pt x="359" y="187"/>
                    </a:lnTo>
                    <a:lnTo>
                      <a:pt x="360" y="187"/>
                    </a:lnTo>
                    <a:lnTo>
                      <a:pt x="362" y="187"/>
                    </a:lnTo>
                    <a:lnTo>
                      <a:pt x="362" y="189"/>
                    </a:lnTo>
                    <a:lnTo>
                      <a:pt x="363" y="189"/>
                    </a:lnTo>
                    <a:lnTo>
                      <a:pt x="363" y="190"/>
                    </a:lnTo>
                    <a:lnTo>
                      <a:pt x="364" y="190"/>
                    </a:lnTo>
                    <a:lnTo>
                      <a:pt x="364" y="191"/>
                    </a:lnTo>
                    <a:lnTo>
                      <a:pt x="364" y="193"/>
                    </a:lnTo>
                    <a:lnTo>
                      <a:pt x="364" y="194"/>
                    </a:lnTo>
                    <a:lnTo>
                      <a:pt x="366" y="195"/>
                    </a:lnTo>
                    <a:lnTo>
                      <a:pt x="367" y="197"/>
                    </a:lnTo>
                    <a:lnTo>
                      <a:pt x="368" y="195"/>
                    </a:lnTo>
                    <a:lnTo>
                      <a:pt x="368" y="194"/>
                    </a:lnTo>
                    <a:lnTo>
                      <a:pt x="370" y="194"/>
                    </a:lnTo>
                    <a:lnTo>
                      <a:pt x="370" y="193"/>
                    </a:lnTo>
                    <a:lnTo>
                      <a:pt x="371" y="193"/>
                    </a:lnTo>
                    <a:lnTo>
                      <a:pt x="373" y="193"/>
                    </a:lnTo>
                    <a:lnTo>
                      <a:pt x="374" y="193"/>
                    </a:lnTo>
                    <a:lnTo>
                      <a:pt x="375" y="194"/>
                    </a:lnTo>
                    <a:lnTo>
                      <a:pt x="377" y="194"/>
                    </a:lnTo>
                    <a:lnTo>
                      <a:pt x="378" y="195"/>
                    </a:lnTo>
                    <a:lnTo>
                      <a:pt x="379" y="195"/>
                    </a:lnTo>
                    <a:lnTo>
                      <a:pt x="378" y="197"/>
                    </a:lnTo>
                    <a:lnTo>
                      <a:pt x="378" y="198"/>
                    </a:lnTo>
                    <a:lnTo>
                      <a:pt x="378" y="200"/>
                    </a:lnTo>
                    <a:lnTo>
                      <a:pt x="378" y="201"/>
                    </a:lnTo>
                    <a:lnTo>
                      <a:pt x="377" y="201"/>
                    </a:lnTo>
                    <a:lnTo>
                      <a:pt x="377" y="202"/>
                    </a:lnTo>
                    <a:lnTo>
                      <a:pt x="377" y="204"/>
                    </a:lnTo>
                    <a:lnTo>
                      <a:pt x="377" y="205"/>
                    </a:lnTo>
                    <a:lnTo>
                      <a:pt x="377" y="206"/>
                    </a:lnTo>
                    <a:lnTo>
                      <a:pt x="377" y="208"/>
                    </a:lnTo>
                    <a:lnTo>
                      <a:pt x="377" y="209"/>
                    </a:lnTo>
                    <a:lnTo>
                      <a:pt x="378" y="209"/>
                    </a:lnTo>
                    <a:lnTo>
                      <a:pt x="379" y="209"/>
                    </a:lnTo>
                    <a:lnTo>
                      <a:pt x="381" y="209"/>
                    </a:lnTo>
                    <a:lnTo>
                      <a:pt x="382" y="209"/>
                    </a:lnTo>
                    <a:lnTo>
                      <a:pt x="384" y="209"/>
                    </a:lnTo>
                    <a:lnTo>
                      <a:pt x="385" y="211"/>
                    </a:lnTo>
                    <a:lnTo>
                      <a:pt x="386" y="211"/>
                    </a:lnTo>
                    <a:lnTo>
                      <a:pt x="388" y="212"/>
                    </a:lnTo>
                    <a:lnTo>
                      <a:pt x="388" y="213"/>
                    </a:lnTo>
                    <a:lnTo>
                      <a:pt x="388" y="215"/>
                    </a:lnTo>
                    <a:lnTo>
                      <a:pt x="388" y="216"/>
                    </a:lnTo>
                    <a:lnTo>
                      <a:pt x="388" y="217"/>
                    </a:lnTo>
                    <a:lnTo>
                      <a:pt x="389" y="217"/>
                    </a:lnTo>
                    <a:lnTo>
                      <a:pt x="389" y="219"/>
                    </a:lnTo>
                    <a:lnTo>
                      <a:pt x="389" y="220"/>
                    </a:lnTo>
                    <a:lnTo>
                      <a:pt x="390" y="222"/>
                    </a:lnTo>
                    <a:lnTo>
                      <a:pt x="390" y="223"/>
                    </a:lnTo>
                    <a:lnTo>
                      <a:pt x="392" y="223"/>
                    </a:lnTo>
                    <a:lnTo>
                      <a:pt x="392" y="224"/>
                    </a:lnTo>
                    <a:lnTo>
                      <a:pt x="392" y="226"/>
                    </a:lnTo>
                    <a:lnTo>
                      <a:pt x="393" y="226"/>
                    </a:lnTo>
                    <a:lnTo>
                      <a:pt x="393" y="227"/>
                    </a:lnTo>
                    <a:lnTo>
                      <a:pt x="393" y="226"/>
                    </a:lnTo>
                    <a:lnTo>
                      <a:pt x="395" y="226"/>
                    </a:lnTo>
                    <a:lnTo>
                      <a:pt x="396" y="226"/>
                    </a:lnTo>
                    <a:lnTo>
                      <a:pt x="396" y="227"/>
                    </a:lnTo>
                    <a:lnTo>
                      <a:pt x="397" y="227"/>
                    </a:lnTo>
                    <a:lnTo>
                      <a:pt x="397" y="229"/>
                    </a:lnTo>
                    <a:lnTo>
                      <a:pt x="399" y="229"/>
                    </a:lnTo>
                    <a:lnTo>
                      <a:pt x="400" y="230"/>
                    </a:lnTo>
                    <a:lnTo>
                      <a:pt x="401" y="231"/>
                    </a:lnTo>
                    <a:lnTo>
                      <a:pt x="403" y="231"/>
                    </a:lnTo>
                    <a:lnTo>
                      <a:pt x="403" y="233"/>
                    </a:lnTo>
                    <a:lnTo>
                      <a:pt x="403" y="234"/>
                    </a:lnTo>
                    <a:lnTo>
                      <a:pt x="403" y="235"/>
                    </a:lnTo>
                    <a:lnTo>
                      <a:pt x="403" y="237"/>
                    </a:lnTo>
                    <a:lnTo>
                      <a:pt x="403" y="238"/>
                    </a:lnTo>
                    <a:lnTo>
                      <a:pt x="403" y="240"/>
                    </a:lnTo>
                    <a:lnTo>
                      <a:pt x="403" y="241"/>
                    </a:lnTo>
                    <a:lnTo>
                      <a:pt x="404" y="241"/>
                    </a:lnTo>
                    <a:lnTo>
                      <a:pt x="405" y="241"/>
                    </a:lnTo>
                    <a:lnTo>
                      <a:pt x="405" y="240"/>
                    </a:lnTo>
                    <a:lnTo>
                      <a:pt x="407" y="240"/>
                    </a:lnTo>
                    <a:lnTo>
                      <a:pt x="408" y="240"/>
                    </a:lnTo>
                    <a:lnTo>
                      <a:pt x="408" y="241"/>
                    </a:lnTo>
                    <a:lnTo>
                      <a:pt x="410" y="241"/>
                    </a:lnTo>
                    <a:lnTo>
                      <a:pt x="411" y="241"/>
                    </a:lnTo>
                    <a:lnTo>
                      <a:pt x="412" y="241"/>
                    </a:lnTo>
                    <a:lnTo>
                      <a:pt x="415" y="242"/>
                    </a:lnTo>
                    <a:lnTo>
                      <a:pt x="416" y="244"/>
                    </a:lnTo>
                    <a:lnTo>
                      <a:pt x="418" y="244"/>
                    </a:lnTo>
                    <a:lnTo>
                      <a:pt x="419" y="245"/>
                    </a:lnTo>
                    <a:lnTo>
                      <a:pt x="421" y="245"/>
                    </a:lnTo>
                    <a:lnTo>
                      <a:pt x="422" y="246"/>
                    </a:lnTo>
                    <a:lnTo>
                      <a:pt x="423" y="246"/>
                    </a:lnTo>
                    <a:lnTo>
                      <a:pt x="423" y="248"/>
                    </a:lnTo>
                    <a:lnTo>
                      <a:pt x="423" y="249"/>
                    </a:lnTo>
                    <a:lnTo>
                      <a:pt x="423" y="251"/>
                    </a:lnTo>
                    <a:lnTo>
                      <a:pt x="425" y="251"/>
                    </a:lnTo>
                    <a:lnTo>
                      <a:pt x="425" y="252"/>
                    </a:lnTo>
                    <a:lnTo>
                      <a:pt x="426" y="252"/>
                    </a:lnTo>
                    <a:lnTo>
                      <a:pt x="426" y="253"/>
                    </a:lnTo>
                    <a:lnTo>
                      <a:pt x="426" y="255"/>
                    </a:lnTo>
                    <a:lnTo>
                      <a:pt x="426" y="256"/>
                    </a:lnTo>
                    <a:lnTo>
                      <a:pt x="426" y="257"/>
                    </a:lnTo>
                    <a:lnTo>
                      <a:pt x="426" y="259"/>
                    </a:lnTo>
                    <a:lnTo>
                      <a:pt x="426" y="260"/>
                    </a:lnTo>
                    <a:lnTo>
                      <a:pt x="427" y="260"/>
                    </a:lnTo>
                    <a:lnTo>
                      <a:pt x="427" y="262"/>
                    </a:lnTo>
                    <a:lnTo>
                      <a:pt x="429" y="262"/>
                    </a:lnTo>
                    <a:lnTo>
                      <a:pt x="429" y="263"/>
                    </a:lnTo>
                    <a:lnTo>
                      <a:pt x="430" y="263"/>
                    </a:lnTo>
                    <a:lnTo>
                      <a:pt x="430" y="264"/>
                    </a:lnTo>
                    <a:lnTo>
                      <a:pt x="430" y="266"/>
                    </a:lnTo>
                    <a:lnTo>
                      <a:pt x="432" y="267"/>
                    </a:lnTo>
                    <a:lnTo>
                      <a:pt x="432" y="268"/>
                    </a:lnTo>
                    <a:lnTo>
                      <a:pt x="433" y="268"/>
                    </a:lnTo>
                    <a:lnTo>
                      <a:pt x="434" y="268"/>
                    </a:lnTo>
                    <a:lnTo>
                      <a:pt x="434" y="270"/>
                    </a:lnTo>
                    <a:lnTo>
                      <a:pt x="434" y="271"/>
                    </a:lnTo>
                    <a:lnTo>
                      <a:pt x="436" y="271"/>
                    </a:lnTo>
                    <a:lnTo>
                      <a:pt x="437" y="271"/>
                    </a:lnTo>
                    <a:lnTo>
                      <a:pt x="437" y="273"/>
                    </a:lnTo>
                    <a:lnTo>
                      <a:pt x="438" y="273"/>
                    </a:lnTo>
                    <a:lnTo>
                      <a:pt x="438" y="274"/>
                    </a:lnTo>
                    <a:lnTo>
                      <a:pt x="440" y="274"/>
                    </a:lnTo>
                    <a:lnTo>
                      <a:pt x="440" y="275"/>
                    </a:lnTo>
                    <a:lnTo>
                      <a:pt x="441" y="275"/>
                    </a:lnTo>
                    <a:lnTo>
                      <a:pt x="441" y="277"/>
                    </a:lnTo>
                    <a:lnTo>
                      <a:pt x="442" y="277"/>
                    </a:lnTo>
                    <a:lnTo>
                      <a:pt x="442" y="278"/>
                    </a:lnTo>
                    <a:lnTo>
                      <a:pt x="444" y="278"/>
                    </a:lnTo>
                    <a:lnTo>
                      <a:pt x="444" y="279"/>
                    </a:lnTo>
                    <a:lnTo>
                      <a:pt x="445" y="279"/>
                    </a:lnTo>
                    <a:lnTo>
                      <a:pt x="445" y="281"/>
                    </a:lnTo>
                    <a:lnTo>
                      <a:pt x="447" y="281"/>
                    </a:lnTo>
                    <a:lnTo>
                      <a:pt x="447" y="282"/>
                    </a:lnTo>
                    <a:lnTo>
                      <a:pt x="448" y="282"/>
                    </a:lnTo>
                    <a:lnTo>
                      <a:pt x="448" y="284"/>
                    </a:lnTo>
                    <a:lnTo>
                      <a:pt x="448" y="285"/>
                    </a:lnTo>
                    <a:lnTo>
                      <a:pt x="448" y="286"/>
                    </a:lnTo>
                    <a:lnTo>
                      <a:pt x="449" y="288"/>
                    </a:lnTo>
                    <a:lnTo>
                      <a:pt x="449" y="289"/>
                    </a:lnTo>
                    <a:lnTo>
                      <a:pt x="451" y="290"/>
                    </a:lnTo>
                    <a:lnTo>
                      <a:pt x="451" y="292"/>
                    </a:lnTo>
                    <a:lnTo>
                      <a:pt x="451" y="293"/>
                    </a:lnTo>
                    <a:lnTo>
                      <a:pt x="451" y="295"/>
                    </a:lnTo>
                    <a:lnTo>
                      <a:pt x="451" y="296"/>
                    </a:lnTo>
                    <a:lnTo>
                      <a:pt x="451" y="297"/>
                    </a:lnTo>
                    <a:lnTo>
                      <a:pt x="451" y="299"/>
                    </a:lnTo>
                    <a:lnTo>
                      <a:pt x="452" y="299"/>
                    </a:lnTo>
                    <a:lnTo>
                      <a:pt x="453" y="299"/>
                    </a:lnTo>
                    <a:lnTo>
                      <a:pt x="453" y="300"/>
                    </a:lnTo>
                    <a:lnTo>
                      <a:pt x="455" y="300"/>
                    </a:lnTo>
                    <a:lnTo>
                      <a:pt x="456" y="300"/>
                    </a:lnTo>
                    <a:lnTo>
                      <a:pt x="456" y="301"/>
                    </a:lnTo>
                    <a:lnTo>
                      <a:pt x="458" y="301"/>
                    </a:lnTo>
                    <a:lnTo>
                      <a:pt x="459" y="301"/>
                    </a:lnTo>
                    <a:lnTo>
                      <a:pt x="460" y="301"/>
                    </a:lnTo>
                    <a:lnTo>
                      <a:pt x="462" y="303"/>
                    </a:lnTo>
                    <a:lnTo>
                      <a:pt x="463" y="303"/>
                    </a:lnTo>
                    <a:lnTo>
                      <a:pt x="463" y="304"/>
                    </a:lnTo>
                    <a:lnTo>
                      <a:pt x="464" y="304"/>
                    </a:lnTo>
                    <a:lnTo>
                      <a:pt x="466" y="304"/>
                    </a:lnTo>
                    <a:lnTo>
                      <a:pt x="467" y="304"/>
                    </a:lnTo>
                    <a:lnTo>
                      <a:pt x="467" y="306"/>
                    </a:lnTo>
                    <a:lnTo>
                      <a:pt x="469" y="306"/>
                    </a:lnTo>
                    <a:lnTo>
                      <a:pt x="470" y="306"/>
                    </a:lnTo>
                    <a:lnTo>
                      <a:pt x="471" y="307"/>
                    </a:lnTo>
                    <a:lnTo>
                      <a:pt x="473" y="307"/>
                    </a:lnTo>
                    <a:lnTo>
                      <a:pt x="474" y="308"/>
                    </a:lnTo>
                    <a:lnTo>
                      <a:pt x="475" y="308"/>
                    </a:lnTo>
                    <a:lnTo>
                      <a:pt x="477" y="308"/>
                    </a:lnTo>
                    <a:lnTo>
                      <a:pt x="477" y="310"/>
                    </a:lnTo>
                    <a:lnTo>
                      <a:pt x="478" y="310"/>
                    </a:lnTo>
                    <a:lnTo>
                      <a:pt x="479" y="310"/>
                    </a:lnTo>
                    <a:lnTo>
                      <a:pt x="481" y="310"/>
                    </a:lnTo>
                    <a:lnTo>
                      <a:pt x="482" y="310"/>
                    </a:lnTo>
                    <a:lnTo>
                      <a:pt x="482" y="311"/>
                    </a:lnTo>
                    <a:lnTo>
                      <a:pt x="484" y="311"/>
                    </a:lnTo>
                    <a:lnTo>
                      <a:pt x="485" y="311"/>
                    </a:lnTo>
                    <a:lnTo>
                      <a:pt x="486" y="311"/>
                    </a:lnTo>
                    <a:lnTo>
                      <a:pt x="488" y="311"/>
                    </a:lnTo>
                    <a:lnTo>
                      <a:pt x="488" y="312"/>
                    </a:lnTo>
                    <a:lnTo>
                      <a:pt x="489" y="312"/>
                    </a:lnTo>
                    <a:lnTo>
                      <a:pt x="490" y="312"/>
                    </a:lnTo>
                    <a:lnTo>
                      <a:pt x="492" y="312"/>
                    </a:lnTo>
                    <a:lnTo>
                      <a:pt x="493" y="314"/>
                    </a:lnTo>
                    <a:lnTo>
                      <a:pt x="495" y="314"/>
                    </a:lnTo>
                    <a:lnTo>
                      <a:pt x="495" y="315"/>
                    </a:lnTo>
                    <a:lnTo>
                      <a:pt x="493" y="315"/>
                    </a:lnTo>
                    <a:lnTo>
                      <a:pt x="495" y="315"/>
                    </a:lnTo>
                    <a:lnTo>
                      <a:pt x="495" y="317"/>
                    </a:lnTo>
                    <a:lnTo>
                      <a:pt x="496" y="317"/>
                    </a:lnTo>
                    <a:lnTo>
                      <a:pt x="496" y="318"/>
                    </a:lnTo>
                    <a:lnTo>
                      <a:pt x="497" y="318"/>
                    </a:lnTo>
                    <a:lnTo>
                      <a:pt x="499" y="318"/>
                    </a:lnTo>
                    <a:lnTo>
                      <a:pt x="500" y="318"/>
                    </a:lnTo>
                    <a:lnTo>
                      <a:pt x="501" y="318"/>
                    </a:lnTo>
                    <a:lnTo>
                      <a:pt x="503" y="319"/>
                    </a:lnTo>
                    <a:lnTo>
                      <a:pt x="504" y="319"/>
                    </a:lnTo>
                    <a:lnTo>
                      <a:pt x="506" y="319"/>
                    </a:lnTo>
                    <a:lnTo>
                      <a:pt x="507" y="321"/>
                    </a:lnTo>
                    <a:lnTo>
                      <a:pt x="508" y="321"/>
                    </a:lnTo>
                    <a:lnTo>
                      <a:pt x="510" y="321"/>
                    </a:lnTo>
                    <a:lnTo>
                      <a:pt x="510" y="322"/>
                    </a:lnTo>
                    <a:lnTo>
                      <a:pt x="511" y="322"/>
                    </a:lnTo>
                    <a:lnTo>
                      <a:pt x="512" y="324"/>
                    </a:lnTo>
                    <a:lnTo>
                      <a:pt x="514" y="324"/>
                    </a:lnTo>
                    <a:lnTo>
                      <a:pt x="514" y="325"/>
                    </a:lnTo>
                    <a:lnTo>
                      <a:pt x="515" y="325"/>
                    </a:lnTo>
                    <a:lnTo>
                      <a:pt x="515" y="326"/>
                    </a:lnTo>
                    <a:lnTo>
                      <a:pt x="515" y="328"/>
                    </a:lnTo>
                    <a:lnTo>
                      <a:pt x="516" y="328"/>
                    </a:lnTo>
                    <a:lnTo>
                      <a:pt x="516" y="329"/>
                    </a:lnTo>
                    <a:lnTo>
                      <a:pt x="518" y="330"/>
                    </a:lnTo>
                    <a:lnTo>
                      <a:pt x="518" y="332"/>
                    </a:lnTo>
                    <a:lnTo>
                      <a:pt x="519" y="333"/>
                    </a:lnTo>
                    <a:lnTo>
                      <a:pt x="521" y="335"/>
                    </a:lnTo>
                    <a:lnTo>
                      <a:pt x="522" y="335"/>
                    </a:lnTo>
                    <a:lnTo>
                      <a:pt x="522" y="336"/>
                    </a:lnTo>
                    <a:lnTo>
                      <a:pt x="523" y="336"/>
                    </a:lnTo>
                    <a:lnTo>
                      <a:pt x="523" y="337"/>
                    </a:lnTo>
                    <a:lnTo>
                      <a:pt x="525" y="339"/>
                    </a:lnTo>
                    <a:lnTo>
                      <a:pt x="525" y="340"/>
                    </a:lnTo>
                    <a:lnTo>
                      <a:pt x="525" y="341"/>
                    </a:lnTo>
                    <a:lnTo>
                      <a:pt x="526" y="343"/>
                    </a:lnTo>
                    <a:lnTo>
                      <a:pt x="527" y="343"/>
                    </a:lnTo>
                    <a:lnTo>
                      <a:pt x="527" y="344"/>
                    </a:lnTo>
                    <a:lnTo>
                      <a:pt x="529" y="344"/>
                    </a:lnTo>
                    <a:lnTo>
                      <a:pt x="530" y="344"/>
                    </a:lnTo>
                    <a:lnTo>
                      <a:pt x="532" y="344"/>
                    </a:lnTo>
                    <a:lnTo>
                      <a:pt x="532" y="346"/>
                    </a:lnTo>
                    <a:lnTo>
                      <a:pt x="533" y="346"/>
                    </a:lnTo>
                    <a:lnTo>
                      <a:pt x="534" y="346"/>
                    </a:lnTo>
                    <a:lnTo>
                      <a:pt x="536" y="346"/>
                    </a:lnTo>
                    <a:lnTo>
                      <a:pt x="537" y="346"/>
                    </a:lnTo>
                    <a:lnTo>
                      <a:pt x="538" y="346"/>
                    </a:lnTo>
                    <a:lnTo>
                      <a:pt x="540" y="346"/>
                    </a:lnTo>
                    <a:lnTo>
                      <a:pt x="541" y="346"/>
                    </a:lnTo>
                    <a:lnTo>
                      <a:pt x="541" y="347"/>
                    </a:lnTo>
                    <a:lnTo>
                      <a:pt x="543" y="347"/>
                    </a:lnTo>
                    <a:lnTo>
                      <a:pt x="544" y="347"/>
                    </a:lnTo>
                    <a:lnTo>
                      <a:pt x="544" y="348"/>
                    </a:lnTo>
                    <a:lnTo>
                      <a:pt x="545" y="348"/>
                    </a:lnTo>
                    <a:lnTo>
                      <a:pt x="547" y="348"/>
                    </a:lnTo>
                    <a:lnTo>
                      <a:pt x="547" y="350"/>
                    </a:lnTo>
                    <a:lnTo>
                      <a:pt x="548" y="350"/>
                    </a:lnTo>
                    <a:lnTo>
                      <a:pt x="549" y="348"/>
                    </a:lnTo>
                    <a:lnTo>
                      <a:pt x="549" y="347"/>
                    </a:lnTo>
                    <a:lnTo>
                      <a:pt x="551" y="347"/>
                    </a:lnTo>
                    <a:lnTo>
                      <a:pt x="552" y="347"/>
                    </a:lnTo>
                    <a:lnTo>
                      <a:pt x="553" y="347"/>
                    </a:lnTo>
                    <a:lnTo>
                      <a:pt x="555" y="346"/>
                    </a:lnTo>
                    <a:lnTo>
                      <a:pt x="556" y="346"/>
                    </a:lnTo>
                    <a:lnTo>
                      <a:pt x="558" y="346"/>
                    </a:lnTo>
                    <a:lnTo>
                      <a:pt x="559" y="346"/>
                    </a:lnTo>
                    <a:lnTo>
                      <a:pt x="560" y="346"/>
                    </a:lnTo>
                    <a:lnTo>
                      <a:pt x="562" y="346"/>
                    </a:lnTo>
                    <a:lnTo>
                      <a:pt x="563" y="346"/>
                    </a:lnTo>
                    <a:lnTo>
                      <a:pt x="563" y="344"/>
                    </a:lnTo>
                    <a:lnTo>
                      <a:pt x="564" y="344"/>
                    </a:lnTo>
                    <a:lnTo>
                      <a:pt x="566" y="344"/>
                    </a:lnTo>
                    <a:lnTo>
                      <a:pt x="567" y="344"/>
                    </a:lnTo>
                    <a:lnTo>
                      <a:pt x="569" y="344"/>
                    </a:lnTo>
                    <a:lnTo>
                      <a:pt x="570" y="344"/>
                    </a:lnTo>
                    <a:lnTo>
                      <a:pt x="571" y="344"/>
                    </a:lnTo>
                    <a:lnTo>
                      <a:pt x="573" y="344"/>
                    </a:lnTo>
                    <a:lnTo>
                      <a:pt x="574" y="344"/>
                    </a:lnTo>
                    <a:lnTo>
                      <a:pt x="574" y="346"/>
                    </a:lnTo>
                    <a:lnTo>
                      <a:pt x="575" y="346"/>
                    </a:lnTo>
                    <a:lnTo>
                      <a:pt x="577" y="346"/>
                    </a:lnTo>
                    <a:lnTo>
                      <a:pt x="578" y="346"/>
                    </a:lnTo>
                    <a:lnTo>
                      <a:pt x="578" y="347"/>
                    </a:lnTo>
                    <a:lnTo>
                      <a:pt x="580" y="347"/>
                    </a:lnTo>
                    <a:lnTo>
                      <a:pt x="581" y="348"/>
                    </a:lnTo>
                    <a:lnTo>
                      <a:pt x="581" y="350"/>
                    </a:lnTo>
                    <a:lnTo>
                      <a:pt x="581" y="351"/>
                    </a:lnTo>
                    <a:lnTo>
                      <a:pt x="581" y="352"/>
                    </a:lnTo>
                    <a:lnTo>
                      <a:pt x="582" y="352"/>
                    </a:lnTo>
                    <a:lnTo>
                      <a:pt x="582" y="354"/>
                    </a:lnTo>
                    <a:lnTo>
                      <a:pt x="584" y="354"/>
                    </a:lnTo>
                    <a:lnTo>
                      <a:pt x="585" y="355"/>
                    </a:lnTo>
                    <a:lnTo>
                      <a:pt x="585" y="354"/>
                    </a:lnTo>
                    <a:lnTo>
                      <a:pt x="586" y="354"/>
                    </a:lnTo>
                    <a:lnTo>
                      <a:pt x="588" y="354"/>
                    </a:lnTo>
                    <a:lnTo>
                      <a:pt x="589" y="352"/>
                    </a:lnTo>
                    <a:lnTo>
                      <a:pt x="590" y="351"/>
                    </a:lnTo>
                    <a:lnTo>
                      <a:pt x="592" y="351"/>
                    </a:lnTo>
                    <a:lnTo>
                      <a:pt x="595" y="350"/>
                    </a:lnTo>
                    <a:lnTo>
                      <a:pt x="596" y="348"/>
                    </a:lnTo>
                    <a:lnTo>
                      <a:pt x="597" y="348"/>
                    </a:lnTo>
                    <a:lnTo>
                      <a:pt x="599" y="347"/>
                    </a:lnTo>
                    <a:lnTo>
                      <a:pt x="600" y="347"/>
                    </a:lnTo>
                    <a:lnTo>
                      <a:pt x="600" y="346"/>
                    </a:lnTo>
                    <a:lnTo>
                      <a:pt x="600" y="344"/>
                    </a:lnTo>
                    <a:lnTo>
                      <a:pt x="601" y="344"/>
                    </a:lnTo>
                    <a:lnTo>
                      <a:pt x="603" y="343"/>
                    </a:lnTo>
                    <a:lnTo>
                      <a:pt x="604" y="341"/>
                    </a:lnTo>
                    <a:lnTo>
                      <a:pt x="606" y="340"/>
                    </a:lnTo>
                    <a:lnTo>
                      <a:pt x="607" y="339"/>
                    </a:lnTo>
                    <a:lnTo>
                      <a:pt x="608" y="339"/>
                    </a:lnTo>
                    <a:lnTo>
                      <a:pt x="610" y="339"/>
                    </a:lnTo>
                    <a:lnTo>
                      <a:pt x="611" y="339"/>
                    </a:lnTo>
                    <a:lnTo>
                      <a:pt x="612" y="339"/>
                    </a:lnTo>
                    <a:lnTo>
                      <a:pt x="614" y="339"/>
                    </a:lnTo>
                    <a:lnTo>
                      <a:pt x="615" y="337"/>
                    </a:lnTo>
                    <a:lnTo>
                      <a:pt x="617" y="336"/>
                    </a:lnTo>
                    <a:lnTo>
                      <a:pt x="615" y="335"/>
                    </a:lnTo>
                    <a:lnTo>
                      <a:pt x="612" y="335"/>
                    </a:lnTo>
                    <a:lnTo>
                      <a:pt x="608" y="333"/>
                    </a:lnTo>
                    <a:lnTo>
                      <a:pt x="606" y="333"/>
                    </a:lnTo>
                    <a:lnTo>
                      <a:pt x="604" y="333"/>
                    </a:lnTo>
                    <a:lnTo>
                      <a:pt x="603" y="333"/>
                    </a:lnTo>
                    <a:lnTo>
                      <a:pt x="603" y="332"/>
                    </a:lnTo>
                    <a:lnTo>
                      <a:pt x="601" y="332"/>
                    </a:lnTo>
                    <a:lnTo>
                      <a:pt x="601" y="330"/>
                    </a:lnTo>
                    <a:lnTo>
                      <a:pt x="601" y="329"/>
                    </a:lnTo>
                    <a:lnTo>
                      <a:pt x="603" y="329"/>
                    </a:lnTo>
                    <a:lnTo>
                      <a:pt x="604" y="329"/>
                    </a:lnTo>
                    <a:lnTo>
                      <a:pt x="607" y="329"/>
                    </a:lnTo>
                    <a:lnTo>
                      <a:pt x="608" y="329"/>
                    </a:lnTo>
                    <a:lnTo>
                      <a:pt x="610" y="329"/>
                    </a:lnTo>
                    <a:lnTo>
                      <a:pt x="611" y="329"/>
                    </a:lnTo>
                    <a:lnTo>
                      <a:pt x="612" y="329"/>
                    </a:lnTo>
                    <a:lnTo>
                      <a:pt x="614" y="329"/>
                    </a:lnTo>
                    <a:lnTo>
                      <a:pt x="615" y="329"/>
                    </a:lnTo>
                    <a:lnTo>
                      <a:pt x="617" y="329"/>
                    </a:lnTo>
                    <a:lnTo>
                      <a:pt x="618" y="329"/>
                    </a:lnTo>
                    <a:lnTo>
                      <a:pt x="619" y="329"/>
                    </a:lnTo>
                    <a:lnTo>
                      <a:pt x="621" y="329"/>
                    </a:lnTo>
                    <a:lnTo>
                      <a:pt x="622" y="329"/>
                    </a:lnTo>
                    <a:lnTo>
                      <a:pt x="623" y="329"/>
                    </a:lnTo>
                    <a:lnTo>
                      <a:pt x="625" y="329"/>
                    </a:lnTo>
                    <a:lnTo>
                      <a:pt x="625" y="330"/>
                    </a:lnTo>
                    <a:lnTo>
                      <a:pt x="626" y="330"/>
                    </a:lnTo>
                    <a:lnTo>
                      <a:pt x="626" y="332"/>
                    </a:lnTo>
                    <a:lnTo>
                      <a:pt x="627" y="332"/>
                    </a:lnTo>
                    <a:lnTo>
                      <a:pt x="629" y="332"/>
                    </a:lnTo>
                    <a:lnTo>
                      <a:pt x="630" y="332"/>
                    </a:lnTo>
                    <a:lnTo>
                      <a:pt x="632" y="332"/>
                    </a:lnTo>
                    <a:lnTo>
                      <a:pt x="634" y="330"/>
                    </a:lnTo>
                    <a:lnTo>
                      <a:pt x="636" y="330"/>
                    </a:lnTo>
                    <a:lnTo>
                      <a:pt x="636" y="332"/>
                    </a:lnTo>
                    <a:lnTo>
                      <a:pt x="637" y="333"/>
                    </a:lnTo>
                    <a:lnTo>
                      <a:pt x="638" y="335"/>
                    </a:lnTo>
                    <a:lnTo>
                      <a:pt x="640" y="336"/>
                    </a:lnTo>
                    <a:lnTo>
                      <a:pt x="641" y="336"/>
                    </a:lnTo>
                    <a:lnTo>
                      <a:pt x="643" y="336"/>
                    </a:lnTo>
                    <a:lnTo>
                      <a:pt x="643" y="335"/>
                    </a:lnTo>
                    <a:lnTo>
                      <a:pt x="644" y="335"/>
                    </a:lnTo>
                    <a:lnTo>
                      <a:pt x="645" y="335"/>
                    </a:lnTo>
                    <a:lnTo>
                      <a:pt x="647" y="335"/>
                    </a:lnTo>
                    <a:lnTo>
                      <a:pt x="648" y="336"/>
                    </a:lnTo>
                    <a:lnTo>
                      <a:pt x="649" y="336"/>
                    </a:lnTo>
                    <a:lnTo>
                      <a:pt x="651" y="337"/>
                    </a:lnTo>
                    <a:lnTo>
                      <a:pt x="651" y="339"/>
                    </a:lnTo>
                    <a:lnTo>
                      <a:pt x="652" y="339"/>
                    </a:lnTo>
                    <a:lnTo>
                      <a:pt x="652" y="340"/>
                    </a:lnTo>
                    <a:lnTo>
                      <a:pt x="652" y="341"/>
                    </a:lnTo>
                    <a:lnTo>
                      <a:pt x="654" y="341"/>
                    </a:lnTo>
                    <a:lnTo>
                      <a:pt x="652" y="343"/>
                    </a:lnTo>
                    <a:lnTo>
                      <a:pt x="652" y="344"/>
                    </a:lnTo>
                    <a:lnTo>
                      <a:pt x="654" y="344"/>
                    </a:lnTo>
                    <a:lnTo>
                      <a:pt x="654" y="346"/>
                    </a:lnTo>
                    <a:lnTo>
                      <a:pt x="655" y="346"/>
                    </a:lnTo>
                    <a:lnTo>
                      <a:pt x="656" y="346"/>
                    </a:lnTo>
                    <a:lnTo>
                      <a:pt x="658" y="346"/>
                    </a:lnTo>
                    <a:lnTo>
                      <a:pt x="660" y="346"/>
                    </a:lnTo>
                    <a:lnTo>
                      <a:pt x="662" y="346"/>
                    </a:lnTo>
                    <a:lnTo>
                      <a:pt x="663" y="346"/>
                    </a:lnTo>
                    <a:lnTo>
                      <a:pt x="665" y="346"/>
                    </a:lnTo>
                    <a:lnTo>
                      <a:pt x="667" y="347"/>
                    </a:lnTo>
                    <a:lnTo>
                      <a:pt x="669" y="347"/>
                    </a:lnTo>
                    <a:lnTo>
                      <a:pt x="670" y="347"/>
                    </a:lnTo>
                    <a:lnTo>
                      <a:pt x="671" y="347"/>
                    </a:lnTo>
                    <a:lnTo>
                      <a:pt x="671" y="346"/>
                    </a:lnTo>
                    <a:lnTo>
                      <a:pt x="673" y="346"/>
                    </a:lnTo>
                    <a:lnTo>
                      <a:pt x="673" y="347"/>
                    </a:lnTo>
                    <a:lnTo>
                      <a:pt x="673" y="348"/>
                    </a:lnTo>
                    <a:lnTo>
                      <a:pt x="673" y="350"/>
                    </a:lnTo>
                    <a:lnTo>
                      <a:pt x="673" y="351"/>
                    </a:lnTo>
                    <a:lnTo>
                      <a:pt x="674" y="351"/>
                    </a:lnTo>
                    <a:lnTo>
                      <a:pt x="674" y="352"/>
                    </a:lnTo>
                    <a:lnTo>
                      <a:pt x="674" y="354"/>
                    </a:lnTo>
                    <a:lnTo>
                      <a:pt x="675" y="354"/>
                    </a:lnTo>
                    <a:lnTo>
                      <a:pt x="677" y="354"/>
                    </a:lnTo>
                    <a:lnTo>
                      <a:pt x="678" y="355"/>
                    </a:lnTo>
                    <a:lnTo>
                      <a:pt x="680" y="355"/>
                    </a:lnTo>
                    <a:lnTo>
                      <a:pt x="680" y="357"/>
                    </a:lnTo>
                    <a:lnTo>
                      <a:pt x="681" y="358"/>
                    </a:lnTo>
                    <a:lnTo>
                      <a:pt x="680" y="358"/>
                    </a:lnTo>
                    <a:lnTo>
                      <a:pt x="678" y="359"/>
                    </a:lnTo>
                    <a:lnTo>
                      <a:pt x="677" y="359"/>
                    </a:lnTo>
                    <a:lnTo>
                      <a:pt x="677" y="361"/>
                    </a:lnTo>
                    <a:lnTo>
                      <a:pt x="675" y="361"/>
                    </a:lnTo>
                    <a:lnTo>
                      <a:pt x="675" y="362"/>
                    </a:lnTo>
                    <a:lnTo>
                      <a:pt x="675" y="363"/>
                    </a:lnTo>
                    <a:lnTo>
                      <a:pt x="677" y="363"/>
                    </a:lnTo>
                    <a:lnTo>
                      <a:pt x="680" y="362"/>
                    </a:lnTo>
                    <a:lnTo>
                      <a:pt x="681" y="362"/>
                    </a:lnTo>
                    <a:lnTo>
                      <a:pt x="682" y="362"/>
                    </a:lnTo>
                    <a:lnTo>
                      <a:pt x="684" y="362"/>
                    </a:lnTo>
                    <a:lnTo>
                      <a:pt x="685" y="363"/>
                    </a:lnTo>
                    <a:lnTo>
                      <a:pt x="686" y="363"/>
                    </a:lnTo>
                    <a:lnTo>
                      <a:pt x="686" y="365"/>
                    </a:lnTo>
                    <a:lnTo>
                      <a:pt x="686" y="366"/>
                    </a:lnTo>
                    <a:lnTo>
                      <a:pt x="685" y="366"/>
                    </a:lnTo>
                    <a:lnTo>
                      <a:pt x="684" y="366"/>
                    </a:lnTo>
                    <a:lnTo>
                      <a:pt x="684" y="368"/>
                    </a:lnTo>
                    <a:lnTo>
                      <a:pt x="685" y="368"/>
                    </a:lnTo>
                    <a:lnTo>
                      <a:pt x="686" y="369"/>
                    </a:lnTo>
                    <a:lnTo>
                      <a:pt x="686" y="370"/>
                    </a:lnTo>
                    <a:lnTo>
                      <a:pt x="686" y="372"/>
                    </a:lnTo>
                    <a:lnTo>
                      <a:pt x="688" y="372"/>
                    </a:lnTo>
                    <a:lnTo>
                      <a:pt x="688" y="373"/>
                    </a:lnTo>
                    <a:lnTo>
                      <a:pt x="688" y="374"/>
                    </a:lnTo>
                    <a:lnTo>
                      <a:pt x="688" y="373"/>
                    </a:lnTo>
                    <a:lnTo>
                      <a:pt x="688" y="372"/>
                    </a:lnTo>
                    <a:lnTo>
                      <a:pt x="688" y="370"/>
                    </a:lnTo>
                    <a:lnTo>
                      <a:pt x="689" y="370"/>
                    </a:lnTo>
                    <a:lnTo>
                      <a:pt x="689" y="372"/>
                    </a:lnTo>
                    <a:lnTo>
                      <a:pt x="689" y="373"/>
                    </a:lnTo>
                    <a:lnTo>
                      <a:pt x="689" y="374"/>
                    </a:lnTo>
                    <a:lnTo>
                      <a:pt x="689" y="376"/>
                    </a:lnTo>
                    <a:lnTo>
                      <a:pt x="691" y="377"/>
                    </a:lnTo>
                    <a:lnTo>
                      <a:pt x="691" y="379"/>
                    </a:lnTo>
                    <a:lnTo>
                      <a:pt x="692" y="379"/>
                    </a:lnTo>
                    <a:lnTo>
                      <a:pt x="692" y="380"/>
                    </a:lnTo>
                    <a:lnTo>
                      <a:pt x="692" y="381"/>
                    </a:lnTo>
                    <a:lnTo>
                      <a:pt x="692" y="383"/>
                    </a:lnTo>
                    <a:lnTo>
                      <a:pt x="692" y="384"/>
                    </a:lnTo>
                    <a:lnTo>
                      <a:pt x="693" y="384"/>
                    </a:lnTo>
                    <a:lnTo>
                      <a:pt x="693" y="385"/>
                    </a:lnTo>
                    <a:lnTo>
                      <a:pt x="693" y="387"/>
                    </a:lnTo>
                    <a:lnTo>
                      <a:pt x="693" y="388"/>
                    </a:lnTo>
                    <a:lnTo>
                      <a:pt x="693" y="390"/>
                    </a:lnTo>
                    <a:lnTo>
                      <a:pt x="693" y="391"/>
                    </a:lnTo>
                    <a:lnTo>
                      <a:pt x="692" y="392"/>
                    </a:lnTo>
                    <a:lnTo>
                      <a:pt x="692" y="394"/>
                    </a:lnTo>
                    <a:lnTo>
                      <a:pt x="691" y="394"/>
                    </a:lnTo>
                    <a:lnTo>
                      <a:pt x="691" y="395"/>
                    </a:lnTo>
                    <a:lnTo>
                      <a:pt x="689" y="396"/>
                    </a:lnTo>
                    <a:lnTo>
                      <a:pt x="689" y="398"/>
                    </a:lnTo>
                    <a:lnTo>
                      <a:pt x="689" y="399"/>
                    </a:lnTo>
                    <a:lnTo>
                      <a:pt x="688" y="399"/>
                    </a:lnTo>
                    <a:lnTo>
                      <a:pt x="688" y="401"/>
                    </a:lnTo>
                    <a:lnTo>
                      <a:pt x="688" y="402"/>
                    </a:lnTo>
                    <a:lnTo>
                      <a:pt x="689" y="402"/>
                    </a:lnTo>
                    <a:lnTo>
                      <a:pt x="689" y="403"/>
                    </a:lnTo>
                    <a:lnTo>
                      <a:pt x="691" y="403"/>
                    </a:lnTo>
                    <a:lnTo>
                      <a:pt x="691" y="405"/>
                    </a:lnTo>
                    <a:lnTo>
                      <a:pt x="692" y="405"/>
                    </a:lnTo>
                    <a:lnTo>
                      <a:pt x="692" y="406"/>
                    </a:lnTo>
                    <a:lnTo>
                      <a:pt x="692" y="407"/>
                    </a:lnTo>
                    <a:lnTo>
                      <a:pt x="693" y="407"/>
                    </a:lnTo>
                    <a:lnTo>
                      <a:pt x="693" y="409"/>
                    </a:lnTo>
                    <a:lnTo>
                      <a:pt x="693" y="410"/>
                    </a:lnTo>
                    <a:lnTo>
                      <a:pt x="695" y="410"/>
                    </a:lnTo>
                    <a:lnTo>
                      <a:pt x="695" y="412"/>
                    </a:lnTo>
                    <a:lnTo>
                      <a:pt x="695" y="413"/>
                    </a:lnTo>
                    <a:lnTo>
                      <a:pt x="693" y="413"/>
                    </a:lnTo>
                    <a:lnTo>
                      <a:pt x="695" y="413"/>
                    </a:lnTo>
                    <a:lnTo>
                      <a:pt x="695" y="414"/>
                    </a:lnTo>
                    <a:lnTo>
                      <a:pt x="696" y="414"/>
                    </a:lnTo>
                    <a:lnTo>
                      <a:pt x="696" y="416"/>
                    </a:lnTo>
                    <a:lnTo>
                      <a:pt x="695" y="416"/>
                    </a:lnTo>
                    <a:lnTo>
                      <a:pt x="695" y="417"/>
                    </a:lnTo>
                    <a:lnTo>
                      <a:pt x="695" y="419"/>
                    </a:lnTo>
                    <a:lnTo>
                      <a:pt x="695" y="420"/>
                    </a:lnTo>
                    <a:lnTo>
                      <a:pt x="696" y="420"/>
                    </a:lnTo>
                    <a:lnTo>
                      <a:pt x="696" y="421"/>
                    </a:lnTo>
                    <a:lnTo>
                      <a:pt x="696" y="423"/>
                    </a:lnTo>
                    <a:lnTo>
                      <a:pt x="695" y="423"/>
                    </a:lnTo>
                    <a:lnTo>
                      <a:pt x="695" y="424"/>
                    </a:lnTo>
                    <a:lnTo>
                      <a:pt x="695" y="425"/>
                    </a:lnTo>
                    <a:lnTo>
                      <a:pt x="696" y="425"/>
                    </a:lnTo>
                    <a:lnTo>
                      <a:pt x="696" y="427"/>
                    </a:lnTo>
                    <a:lnTo>
                      <a:pt x="696" y="428"/>
                    </a:lnTo>
                    <a:lnTo>
                      <a:pt x="696" y="430"/>
                    </a:lnTo>
                    <a:lnTo>
                      <a:pt x="697" y="430"/>
                    </a:lnTo>
                    <a:lnTo>
                      <a:pt x="697" y="431"/>
                    </a:lnTo>
                    <a:lnTo>
                      <a:pt x="696" y="431"/>
                    </a:lnTo>
                    <a:lnTo>
                      <a:pt x="696" y="432"/>
                    </a:lnTo>
                    <a:lnTo>
                      <a:pt x="696" y="434"/>
                    </a:lnTo>
                    <a:lnTo>
                      <a:pt x="696" y="435"/>
                    </a:lnTo>
                    <a:lnTo>
                      <a:pt x="695" y="435"/>
                    </a:lnTo>
                    <a:lnTo>
                      <a:pt x="695" y="436"/>
                    </a:lnTo>
                    <a:lnTo>
                      <a:pt x="695" y="438"/>
                    </a:lnTo>
                    <a:lnTo>
                      <a:pt x="696" y="438"/>
                    </a:lnTo>
                    <a:lnTo>
                      <a:pt x="696" y="439"/>
                    </a:lnTo>
                    <a:lnTo>
                      <a:pt x="696" y="441"/>
                    </a:lnTo>
                    <a:lnTo>
                      <a:pt x="696" y="442"/>
                    </a:lnTo>
                    <a:lnTo>
                      <a:pt x="697" y="442"/>
                    </a:lnTo>
                    <a:lnTo>
                      <a:pt x="697" y="443"/>
                    </a:lnTo>
                    <a:lnTo>
                      <a:pt x="697" y="445"/>
                    </a:lnTo>
                    <a:lnTo>
                      <a:pt x="696" y="446"/>
                    </a:lnTo>
                    <a:lnTo>
                      <a:pt x="697" y="446"/>
                    </a:lnTo>
                    <a:lnTo>
                      <a:pt x="696" y="447"/>
                    </a:lnTo>
                    <a:lnTo>
                      <a:pt x="697" y="447"/>
                    </a:lnTo>
                    <a:lnTo>
                      <a:pt x="696" y="447"/>
                    </a:lnTo>
                    <a:lnTo>
                      <a:pt x="697" y="449"/>
                    </a:lnTo>
                    <a:lnTo>
                      <a:pt x="697" y="450"/>
                    </a:lnTo>
                    <a:lnTo>
                      <a:pt x="697" y="452"/>
                    </a:lnTo>
                    <a:lnTo>
                      <a:pt x="697" y="453"/>
                    </a:lnTo>
                    <a:lnTo>
                      <a:pt x="699" y="453"/>
                    </a:lnTo>
                    <a:lnTo>
                      <a:pt x="699" y="454"/>
                    </a:lnTo>
                    <a:lnTo>
                      <a:pt x="700" y="454"/>
                    </a:lnTo>
                    <a:lnTo>
                      <a:pt x="700" y="456"/>
                    </a:lnTo>
                    <a:lnTo>
                      <a:pt x="702" y="457"/>
                    </a:lnTo>
                    <a:lnTo>
                      <a:pt x="700" y="457"/>
                    </a:lnTo>
                    <a:lnTo>
                      <a:pt x="700" y="458"/>
                    </a:lnTo>
                    <a:lnTo>
                      <a:pt x="700" y="460"/>
                    </a:lnTo>
                    <a:lnTo>
                      <a:pt x="702" y="460"/>
                    </a:lnTo>
                    <a:lnTo>
                      <a:pt x="702" y="461"/>
                    </a:lnTo>
                    <a:lnTo>
                      <a:pt x="703" y="461"/>
                    </a:lnTo>
                    <a:lnTo>
                      <a:pt x="704" y="463"/>
                    </a:lnTo>
                    <a:lnTo>
                      <a:pt x="706" y="463"/>
                    </a:lnTo>
                    <a:lnTo>
                      <a:pt x="706" y="461"/>
                    </a:lnTo>
                    <a:lnTo>
                      <a:pt x="707" y="461"/>
                    </a:lnTo>
                    <a:lnTo>
                      <a:pt x="708" y="463"/>
                    </a:lnTo>
                    <a:lnTo>
                      <a:pt x="710" y="463"/>
                    </a:lnTo>
                    <a:lnTo>
                      <a:pt x="711" y="463"/>
                    </a:lnTo>
                    <a:lnTo>
                      <a:pt x="712" y="464"/>
                    </a:lnTo>
                    <a:lnTo>
                      <a:pt x="715" y="464"/>
                    </a:lnTo>
                    <a:lnTo>
                      <a:pt x="717" y="465"/>
                    </a:lnTo>
                    <a:lnTo>
                      <a:pt x="718" y="465"/>
                    </a:lnTo>
                    <a:lnTo>
                      <a:pt x="719" y="467"/>
                    </a:lnTo>
                    <a:lnTo>
                      <a:pt x="721" y="467"/>
                    </a:lnTo>
                    <a:lnTo>
                      <a:pt x="721" y="468"/>
                    </a:lnTo>
                    <a:lnTo>
                      <a:pt x="722" y="468"/>
                    </a:lnTo>
                    <a:lnTo>
                      <a:pt x="723" y="468"/>
                    </a:lnTo>
                    <a:lnTo>
                      <a:pt x="725" y="469"/>
                    </a:lnTo>
                    <a:lnTo>
                      <a:pt x="726" y="469"/>
                    </a:lnTo>
                    <a:lnTo>
                      <a:pt x="726" y="471"/>
                    </a:lnTo>
                    <a:lnTo>
                      <a:pt x="728" y="471"/>
                    </a:lnTo>
                    <a:lnTo>
                      <a:pt x="728" y="472"/>
                    </a:lnTo>
                    <a:lnTo>
                      <a:pt x="729" y="472"/>
                    </a:lnTo>
                    <a:lnTo>
                      <a:pt x="730" y="471"/>
                    </a:lnTo>
                    <a:lnTo>
                      <a:pt x="732" y="471"/>
                    </a:lnTo>
                    <a:lnTo>
                      <a:pt x="732" y="472"/>
                    </a:lnTo>
                    <a:lnTo>
                      <a:pt x="733" y="472"/>
                    </a:lnTo>
                    <a:lnTo>
                      <a:pt x="734" y="472"/>
                    </a:lnTo>
                    <a:lnTo>
                      <a:pt x="734" y="474"/>
                    </a:lnTo>
                    <a:lnTo>
                      <a:pt x="736" y="474"/>
                    </a:lnTo>
                    <a:lnTo>
                      <a:pt x="737" y="474"/>
                    </a:lnTo>
                    <a:lnTo>
                      <a:pt x="739" y="474"/>
                    </a:lnTo>
                    <a:lnTo>
                      <a:pt x="739" y="475"/>
                    </a:lnTo>
                    <a:lnTo>
                      <a:pt x="737" y="475"/>
                    </a:lnTo>
                    <a:lnTo>
                      <a:pt x="739" y="475"/>
                    </a:lnTo>
                    <a:lnTo>
                      <a:pt x="740" y="475"/>
                    </a:lnTo>
                    <a:lnTo>
                      <a:pt x="741" y="475"/>
                    </a:lnTo>
                    <a:lnTo>
                      <a:pt x="743" y="475"/>
                    </a:lnTo>
                    <a:lnTo>
                      <a:pt x="744" y="475"/>
                    </a:lnTo>
                    <a:lnTo>
                      <a:pt x="744" y="476"/>
                    </a:lnTo>
                    <a:lnTo>
                      <a:pt x="745" y="476"/>
                    </a:lnTo>
                    <a:lnTo>
                      <a:pt x="745" y="478"/>
                    </a:lnTo>
                    <a:lnTo>
                      <a:pt x="747" y="478"/>
                    </a:lnTo>
                    <a:lnTo>
                      <a:pt x="747" y="479"/>
                    </a:lnTo>
                    <a:lnTo>
                      <a:pt x="747" y="480"/>
                    </a:lnTo>
                    <a:lnTo>
                      <a:pt x="748" y="480"/>
                    </a:lnTo>
                    <a:lnTo>
                      <a:pt x="748" y="482"/>
                    </a:lnTo>
                    <a:lnTo>
                      <a:pt x="747" y="482"/>
                    </a:lnTo>
                    <a:lnTo>
                      <a:pt x="748" y="483"/>
                    </a:lnTo>
                    <a:lnTo>
                      <a:pt x="749" y="485"/>
                    </a:lnTo>
                    <a:lnTo>
                      <a:pt x="749" y="486"/>
                    </a:lnTo>
                    <a:lnTo>
                      <a:pt x="749" y="487"/>
                    </a:lnTo>
                    <a:lnTo>
                      <a:pt x="749" y="489"/>
                    </a:lnTo>
                    <a:lnTo>
                      <a:pt x="749" y="490"/>
                    </a:lnTo>
                    <a:lnTo>
                      <a:pt x="748" y="490"/>
                    </a:lnTo>
                    <a:lnTo>
                      <a:pt x="748" y="491"/>
                    </a:lnTo>
                    <a:lnTo>
                      <a:pt x="748" y="493"/>
                    </a:lnTo>
                    <a:lnTo>
                      <a:pt x="748" y="494"/>
                    </a:lnTo>
                    <a:lnTo>
                      <a:pt x="748" y="496"/>
                    </a:lnTo>
                    <a:lnTo>
                      <a:pt x="748" y="497"/>
                    </a:lnTo>
                    <a:lnTo>
                      <a:pt x="748" y="498"/>
                    </a:lnTo>
                    <a:lnTo>
                      <a:pt x="748" y="500"/>
                    </a:lnTo>
                    <a:lnTo>
                      <a:pt x="747" y="501"/>
                    </a:lnTo>
                    <a:lnTo>
                      <a:pt x="747" y="502"/>
                    </a:lnTo>
                    <a:lnTo>
                      <a:pt x="747" y="504"/>
                    </a:lnTo>
                    <a:lnTo>
                      <a:pt x="745" y="505"/>
                    </a:lnTo>
                    <a:lnTo>
                      <a:pt x="745" y="507"/>
                    </a:lnTo>
                    <a:lnTo>
                      <a:pt x="745" y="508"/>
                    </a:lnTo>
                    <a:lnTo>
                      <a:pt x="744" y="509"/>
                    </a:lnTo>
                    <a:lnTo>
                      <a:pt x="743" y="511"/>
                    </a:lnTo>
                    <a:lnTo>
                      <a:pt x="743" y="512"/>
                    </a:lnTo>
                    <a:lnTo>
                      <a:pt x="741" y="512"/>
                    </a:lnTo>
                    <a:lnTo>
                      <a:pt x="740" y="512"/>
                    </a:lnTo>
                    <a:lnTo>
                      <a:pt x="740" y="514"/>
                    </a:lnTo>
                    <a:lnTo>
                      <a:pt x="739" y="514"/>
                    </a:lnTo>
                    <a:lnTo>
                      <a:pt x="739" y="515"/>
                    </a:lnTo>
                    <a:lnTo>
                      <a:pt x="737" y="515"/>
                    </a:lnTo>
                    <a:lnTo>
                      <a:pt x="737" y="516"/>
                    </a:lnTo>
                    <a:lnTo>
                      <a:pt x="737" y="518"/>
                    </a:lnTo>
                    <a:lnTo>
                      <a:pt x="736" y="518"/>
                    </a:lnTo>
                    <a:lnTo>
                      <a:pt x="736" y="519"/>
                    </a:lnTo>
                    <a:lnTo>
                      <a:pt x="734" y="520"/>
                    </a:lnTo>
                    <a:lnTo>
                      <a:pt x="733" y="520"/>
                    </a:lnTo>
                    <a:lnTo>
                      <a:pt x="732" y="522"/>
                    </a:lnTo>
                    <a:lnTo>
                      <a:pt x="730" y="522"/>
                    </a:lnTo>
                    <a:lnTo>
                      <a:pt x="730" y="523"/>
                    </a:lnTo>
                    <a:lnTo>
                      <a:pt x="730" y="525"/>
                    </a:lnTo>
                    <a:lnTo>
                      <a:pt x="730" y="526"/>
                    </a:lnTo>
                    <a:lnTo>
                      <a:pt x="730" y="527"/>
                    </a:lnTo>
                    <a:lnTo>
                      <a:pt x="730" y="529"/>
                    </a:lnTo>
                    <a:lnTo>
                      <a:pt x="732" y="530"/>
                    </a:lnTo>
                    <a:lnTo>
                      <a:pt x="732" y="531"/>
                    </a:lnTo>
                    <a:lnTo>
                      <a:pt x="732" y="533"/>
                    </a:lnTo>
                    <a:lnTo>
                      <a:pt x="733" y="533"/>
                    </a:lnTo>
                    <a:lnTo>
                      <a:pt x="733" y="534"/>
                    </a:lnTo>
                    <a:lnTo>
                      <a:pt x="733" y="536"/>
                    </a:lnTo>
                    <a:lnTo>
                      <a:pt x="733" y="537"/>
                    </a:lnTo>
                    <a:lnTo>
                      <a:pt x="732" y="538"/>
                    </a:lnTo>
                    <a:lnTo>
                      <a:pt x="732" y="540"/>
                    </a:lnTo>
                    <a:lnTo>
                      <a:pt x="732" y="541"/>
                    </a:lnTo>
                    <a:lnTo>
                      <a:pt x="733" y="541"/>
                    </a:lnTo>
                    <a:lnTo>
                      <a:pt x="733" y="542"/>
                    </a:lnTo>
                    <a:lnTo>
                      <a:pt x="733" y="544"/>
                    </a:lnTo>
                    <a:lnTo>
                      <a:pt x="734" y="545"/>
                    </a:lnTo>
                    <a:lnTo>
                      <a:pt x="734" y="547"/>
                    </a:lnTo>
                    <a:lnTo>
                      <a:pt x="734" y="548"/>
                    </a:lnTo>
                    <a:lnTo>
                      <a:pt x="734" y="549"/>
                    </a:lnTo>
                    <a:lnTo>
                      <a:pt x="734" y="551"/>
                    </a:lnTo>
                    <a:lnTo>
                      <a:pt x="733" y="551"/>
                    </a:lnTo>
                    <a:lnTo>
                      <a:pt x="733" y="552"/>
                    </a:lnTo>
                    <a:lnTo>
                      <a:pt x="733" y="553"/>
                    </a:lnTo>
                    <a:lnTo>
                      <a:pt x="732" y="555"/>
                    </a:lnTo>
                    <a:lnTo>
                      <a:pt x="732" y="556"/>
                    </a:lnTo>
                    <a:lnTo>
                      <a:pt x="732" y="558"/>
                    </a:lnTo>
                    <a:lnTo>
                      <a:pt x="730" y="558"/>
                    </a:lnTo>
                    <a:lnTo>
                      <a:pt x="730" y="559"/>
                    </a:lnTo>
                    <a:lnTo>
                      <a:pt x="732" y="559"/>
                    </a:lnTo>
                    <a:lnTo>
                      <a:pt x="732" y="560"/>
                    </a:lnTo>
                    <a:lnTo>
                      <a:pt x="732" y="562"/>
                    </a:lnTo>
                    <a:lnTo>
                      <a:pt x="732" y="563"/>
                    </a:lnTo>
                    <a:lnTo>
                      <a:pt x="733" y="564"/>
                    </a:lnTo>
                    <a:lnTo>
                      <a:pt x="734" y="566"/>
                    </a:lnTo>
                    <a:lnTo>
                      <a:pt x="734" y="567"/>
                    </a:lnTo>
                    <a:lnTo>
                      <a:pt x="736" y="567"/>
                    </a:lnTo>
                    <a:lnTo>
                      <a:pt x="736" y="569"/>
                    </a:lnTo>
                    <a:lnTo>
                      <a:pt x="737" y="570"/>
                    </a:lnTo>
                    <a:lnTo>
                      <a:pt x="739" y="570"/>
                    </a:lnTo>
                    <a:lnTo>
                      <a:pt x="740" y="571"/>
                    </a:lnTo>
                    <a:lnTo>
                      <a:pt x="741" y="573"/>
                    </a:lnTo>
                    <a:lnTo>
                      <a:pt x="743" y="573"/>
                    </a:lnTo>
                    <a:lnTo>
                      <a:pt x="743" y="574"/>
                    </a:lnTo>
                    <a:lnTo>
                      <a:pt x="744" y="574"/>
                    </a:lnTo>
                    <a:lnTo>
                      <a:pt x="743" y="574"/>
                    </a:lnTo>
                    <a:lnTo>
                      <a:pt x="741" y="575"/>
                    </a:lnTo>
                    <a:lnTo>
                      <a:pt x="741" y="577"/>
                    </a:lnTo>
                    <a:lnTo>
                      <a:pt x="740" y="577"/>
                    </a:lnTo>
                    <a:lnTo>
                      <a:pt x="740" y="578"/>
                    </a:lnTo>
                    <a:lnTo>
                      <a:pt x="740" y="580"/>
                    </a:lnTo>
                    <a:lnTo>
                      <a:pt x="740" y="581"/>
                    </a:lnTo>
                    <a:lnTo>
                      <a:pt x="740" y="582"/>
                    </a:lnTo>
                    <a:lnTo>
                      <a:pt x="739" y="582"/>
                    </a:lnTo>
                    <a:lnTo>
                      <a:pt x="740" y="582"/>
                    </a:lnTo>
                    <a:lnTo>
                      <a:pt x="743" y="582"/>
                    </a:lnTo>
                    <a:lnTo>
                      <a:pt x="743" y="581"/>
                    </a:lnTo>
                    <a:lnTo>
                      <a:pt x="744" y="581"/>
                    </a:lnTo>
                    <a:lnTo>
                      <a:pt x="744" y="580"/>
                    </a:lnTo>
                    <a:lnTo>
                      <a:pt x="743" y="578"/>
                    </a:lnTo>
                    <a:lnTo>
                      <a:pt x="741" y="578"/>
                    </a:lnTo>
                    <a:lnTo>
                      <a:pt x="741" y="577"/>
                    </a:lnTo>
                    <a:lnTo>
                      <a:pt x="743" y="575"/>
                    </a:lnTo>
                    <a:lnTo>
                      <a:pt x="744" y="575"/>
                    </a:lnTo>
                    <a:lnTo>
                      <a:pt x="744" y="577"/>
                    </a:lnTo>
                    <a:lnTo>
                      <a:pt x="745" y="577"/>
                    </a:lnTo>
                    <a:lnTo>
                      <a:pt x="745" y="578"/>
                    </a:lnTo>
                    <a:lnTo>
                      <a:pt x="747" y="578"/>
                    </a:lnTo>
                    <a:lnTo>
                      <a:pt x="747" y="580"/>
                    </a:lnTo>
                    <a:lnTo>
                      <a:pt x="747" y="581"/>
                    </a:lnTo>
                    <a:lnTo>
                      <a:pt x="748" y="582"/>
                    </a:lnTo>
                    <a:lnTo>
                      <a:pt x="748" y="584"/>
                    </a:lnTo>
                    <a:lnTo>
                      <a:pt x="747" y="584"/>
                    </a:lnTo>
                    <a:lnTo>
                      <a:pt x="745" y="584"/>
                    </a:lnTo>
                    <a:lnTo>
                      <a:pt x="745" y="582"/>
                    </a:lnTo>
                    <a:lnTo>
                      <a:pt x="744" y="582"/>
                    </a:lnTo>
                    <a:lnTo>
                      <a:pt x="743" y="582"/>
                    </a:lnTo>
                    <a:lnTo>
                      <a:pt x="743" y="584"/>
                    </a:lnTo>
                    <a:lnTo>
                      <a:pt x="741" y="584"/>
                    </a:lnTo>
                    <a:lnTo>
                      <a:pt x="740" y="585"/>
                    </a:lnTo>
                    <a:lnTo>
                      <a:pt x="741" y="586"/>
                    </a:lnTo>
                    <a:lnTo>
                      <a:pt x="743" y="586"/>
                    </a:lnTo>
                    <a:lnTo>
                      <a:pt x="744" y="586"/>
                    </a:lnTo>
                    <a:lnTo>
                      <a:pt x="745" y="586"/>
                    </a:lnTo>
                    <a:lnTo>
                      <a:pt x="747" y="586"/>
                    </a:lnTo>
                    <a:lnTo>
                      <a:pt x="747" y="585"/>
                    </a:lnTo>
                    <a:lnTo>
                      <a:pt x="747" y="586"/>
                    </a:lnTo>
                    <a:lnTo>
                      <a:pt x="748" y="586"/>
                    </a:lnTo>
                    <a:lnTo>
                      <a:pt x="748" y="588"/>
                    </a:lnTo>
                    <a:lnTo>
                      <a:pt x="748" y="589"/>
                    </a:lnTo>
                    <a:lnTo>
                      <a:pt x="748" y="591"/>
                    </a:lnTo>
                    <a:lnTo>
                      <a:pt x="748" y="592"/>
                    </a:lnTo>
                    <a:lnTo>
                      <a:pt x="748" y="593"/>
                    </a:lnTo>
                    <a:lnTo>
                      <a:pt x="749" y="593"/>
                    </a:lnTo>
                    <a:lnTo>
                      <a:pt x="749" y="595"/>
                    </a:lnTo>
                    <a:lnTo>
                      <a:pt x="751" y="596"/>
                    </a:lnTo>
                    <a:lnTo>
                      <a:pt x="751" y="597"/>
                    </a:lnTo>
                    <a:lnTo>
                      <a:pt x="752" y="597"/>
                    </a:lnTo>
                    <a:lnTo>
                      <a:pt x="752" y="599"/>
                    </a:lnTo>
                    <a:lnTo>
                      <a:pt x="752" y="600"/>
                    </a:lnTo>
                    <a:lnTo>
                      <a:pt x="752" y="602"/>
                    </a:lnTo>
                    <a:lnTo>
                      <a:pt x="754" y="602"/>
                    </a:lnTo>
                    <a:lnTo>
                      <a:pt x="754" y="603"/>
                    </a:lnTo>
                    <a:lnTo>
                      <a:pt x="754" y="604"/>
                    </a:lnTo>
                    <a:lnTo>
                      <a:pt x="755" y="604"/>
                    </a:lnTo>
                    <a:lnTo>
                      <a:pt x="755" y="606"/>
                    </a:lnTo>
                    <a:lnTo>
                      <a:pt x="754" y="606"/>
                    </a:lnTo>
                    <a:lnTo>
                      <a:pt x="754" y="607"/>
                    </a:lnTo>
                    <a:lnTo>
                      <a:pt x="752" y="607"/>
                    </a:lnTo>
                    <a:lnTo>
                      <a:pt x="754" y="607"/>
                    </a:lnTo>
                    <a:lnTo>
                      <a:pt x="755" y="607"/>
                    </a:lnTo>
                    <a:lnTo>
                      <a:pt x="755" y="609"/>
                    </a:lnTo>
                    <a:lnTo>
                      <a:pt x="756" y="611"/>
                    </a:lnTo>
                    <a:lnTo>
                      <a:pt x="756" y="613"/>
                    </a:lnTo>
                    <a:lnTo>
                      <a:pt x="756" y="614"/>
                    </a:lnTo>
                    <a:lnTo>
                      <a:pt x="758" y="614"/>
                    </a:lnTo>
                    <a:lnTo>
                      <a:pt x="758" y="615"/>
                    </a:lnTo>
                    <a:lnTo>
                      <a:pt x="759" y="615"/>
                    </a:lnTo>
                    <a:lnTo>
                      <a:pt x="759" y="617"/>
                    </a:lnTo>
                    <a:lnTo>
                      <a:pt x="760" y="618"/>
                    </a:lnTo>
                    <a:lnTo>
                      <a:pt x="760" y="620"/>
                    </a:lnTo>
                    <a:lnTo>
                      <a:pt x="762" y="620"/>
                    </a:lnTo>
                    <a:lnTo>
                      <a:pt x="762" y="621"/>
                    </a:lnTo>
                    <a:lnTo>
                      <a:pt x="762" y="622"/>
                    </a:lnTo>
                    <a:lnTo>
                      <a:pt x="760" y="624"/>
                    </a:lnTo>
                    <a:lnTo>
                      <a:pt x="760" y="625"/>
                    </a:lnTo>
                    <a:lnTo>
                      <a:pt x="760" y="626"/>
                    </a:lnTo>
                    <a:lnTo>
                      <a:pt x="762" y="626"/>
                    </a:lnTo>
                    <a:lnTo>
                      <a:pt x="760" y="626"/>
                    </a:lnTo>
                    <a:lnTo>
                      <a:pt x="762" y="626"/>
                    </a:lnTo>
                    <a:lnTo>
                      <a:pt x="763" y="626"/>
                    </a:lnTo>
                    <a:lnTo>
                      <a:pt x="765" y="628"/>
                    </a:lnTo>
                    <a:lnTo>
                      <a:pt x="765" y="629"/>
                    </a:lnTo>
                    <a:lnTo>
                      <a:pt x="766" y="629"/>
                    </a:lnTo>
                    <a:lnTo>
                      <a:pt x="766" y="631"/>
                    </a:lnTo>
                    <a:lnTo>
                      <a:pt x="765" y="631"/>
                    </a:lnTo>
                    <a:lnTo>
                      <a:pt x="765" y="632"/>
                    </a:lnTo>
                    <a:lnTo>
                      <a:pt x="766" y="632"/>
                    </a:lnTo>
                    <a:lnTo>
                      <a:pt x="767" y="632"/>
                    </a:lnTo>
                    <a:lnTo>
                      <a:pt x="767" y="633"/>
                    </a:lnTo>
                    <a:lnTo>
                      <a:pt x="769" y="633"/>
                    </a:lnTo>
                    <a:lnTo>
                      <a:pt x="770" y="633"/>
                    </a:lnTo>
                    <a:lnTo>
                      <a:pt x="771" y="633"/>
                    </a:lnTo>
                    <a:lnTo>
                      <a:pt x="773" y="635"/>
                    </a:lnTo>
                    <a:lnTo>
                      <a:pt x="776" y="635"/>
                    </a:lnTo>
                    <a:lnTo>
                      <a:pt x="777" y="636"/>
                    </a:lnTo>
                    <a:lnTo>
                      <a:pt x="778" y="636"/>
                    </a:lnTo>
                    <a:lnTo>
                      <a:pt x="780" y="636"/>
                    </a:lnTo>
                    <a:lnTo>
                      <a:pt x="784" y="637"/>
                    </a:lnTo>
                    <a:lnTo>
                      <a:pt x="785" y="639"/>
                    </a:lnTo>
                    <a:lnTo>
                      <a:pt x="786" y="639"/>
                    </a:lnTo>
                    <a:lnTo>
                      <a:pt x="788" y="639"/>
                    </a:lnTo>
                    <a:lnTo>
                      <a:pt x="789" y="639"/>
                    </a:lnTo>
                    <a:lnTo>
                      <a:pt x="791" y="640"/>
                    </a:lnTo>
                    <a:lnTo>
                      <a:pt x="793" y="640"/>
                    </a:lnTo>
                    <a:lnTo>
                      <a:pt x="795" y="640"/>
                    </a:lnTo>
                    <a:lnTo>
                      <a:pt x="799" y="642"/>
                    </a:lnTo>
                    <a:lnTo>
                      <a:pt x="803" y="642"/>
                    </a:lnTo>
                    <a:lnTo>
                      <a:pt x="806" y="642"/>
                    </a:lnTo>
                    <a:lnTo>
                      <a:pt x="808" y="642"/>
                    </a:lnTo>
                    <a:lnTo>
                      <a:pt x="811" y="643"/>
                    </a:lnTo>
                    <a:lnTo>
                      <a:pt x="813" y="643"/>
                    </a:lnTo>
                    <a:lnTo>
                      <a:pt x="814" y="643"/>
                    </a:lnTo>
                    <a:lnTo>
                      <a:pt x="815" y="643"/>
                    </a:lnTo>
                    <a:lnTo>
                      <a:pt x="818" y="643"/>
                    </a:lnTo>
                    <a:lnTo>
                      <a:pt x="819" y="643"/>
                    </a:lnTo>
                    <a:lnTo>
                      <a:pt x="823" y="644"/>
                    </a:lnTo>
                    <a:lnTo>
                      <a:pt x="825" y="644"/>
                    </a:lnTo>
                    <a:lnTo>
                      <a:pt x="828" y="646"/>
                    </a:lnTo>
                    <a:lnTo>
                      <a:pt x="829" y="646"/>
                    </a:lnTo>
                    <a:lnTo>
                      <a:pt x="830" y="646"/>
                    </a:lnTo>
                    <a:lnTo>
                      <a:pt x="832" y="647"/>
                    </a:lnTo>
                    <a:lnTo>
                      <a:pt x="833" y="647"/>
                    </a:lnTo>
                    <a:lnTo>
                      <a:pt x="834" y="647"/>
                    </a:lnTo>
                    <a:lnTo>
                      <a:pt x="836" y="647"/>
                    </a:lnTo>
                    <a:lnTo>
                      <a:pt x="836" y="646"/>
                    </a:lnTo>
                    <a:lnTo>
                      <a:pt x="837" y="646"/>
                    </a:lnTo>
                    <a:lnTo>
                      <a:pt x="837" y="644"/>
                    </a:lnTo>
                    <a:lnTo>
                      <a:pt x="837" y="643"/>
                    </a:lnTo>
                    <a:lnTo>
                      <a:pt x="839" y="643"/>
                    </a:lnTo>
                    <a:lnTo>
                      <a:pt x="840" y="643"/>
                    </a:lnTo>
                    <a:lnTo>
                      <a:pt x="841" y="643"/>
                    </a:lnTo>
                    <a:lnTo>
                      <a:pt x="841" y="642"/>
                    </a:lnTo>
                    <a:lnTo>
                      <a:pt x="840" y="640"/>
                    </a:lnTo>
                    <a:lnTo>
                      <a:pt x="840" y="639"/>
                    </a:lnTo>
                    <a:lnTo>
                      <a:pt x="840" y="637"/>
                    </a:lnTo>
                    <a:lnTo>
                      <a:pt x="840" y="636"/>
                    </a:lnTo>
                    <a:lnTo>
                      <a:pt x="840" y="635"/>
                    </a:lnTo>
                    <a:lnTo>
                      <a:pt x="841" y="635"/>
                    </a:lnTo>
                    <a:lnTo>
                      <a:pt x="841" y="633"/>
                    </a:lnTo>
                    <a:lnTo>
                      <a:pt x="843" y="633"/>
                    </a:lnTo>
                    <a:lnTo>
                      <a:pt x="843" y="632"/>
                    </a:lnTo>
                    <a:lnTo>
                      <a:pt x="843" y="631"/>
                    </a:lnTo>
                    <a:lnTo>
                      <a:pt x="843" y="629"/>
                    </a:lnTo>
                    <a:lnTo>
                      <a:pt x="844" y="629"/>
                    </a:lnTo>
                    <a:lnTo>
                      <a:pt x="845" y="629"/>
                    </a:lnTo>
                    <a:lnTo>
                      <a:pt x="847" y="629"/>
                    </a:lnTo>
                    <a:lnTo>
                      <a:pt x="847" y="631"/>
                    </a:lnTo>
                    <a:lnTo>
                      <a:pt x="848" y="631"/>
                    </a:lnTo>
                    <a:lnTo>
                      <a:pt x="848" y="629"/>
                    </a:lnTo>
                    <a:lnTo>
                      <a:pt x="850" y="629"/>
                    </a:lnTo>
                    <a:lnTo>
                      <a:pt x="851" y="629"/>
                    </a:lnTo>
                    <a:lnTo>
                      <a:pt x="851" y="628"/>
                    </a:lnTo>
                    <a:lnTo>
                      <a:pt x="852" y="628"/>
                    </a:lnTo>
                    <a:lnTo>
                      <a:pt x="852" y="629"/>
                    </a:lnTo>
                    <a:lnTo>
                      <a:pt x="854" y="629"/>
                    </a:lnTo>
                    <a:lnTo>
                      <a:pt x="855" y="628"/>
                    </a:lnTo>
                    <a:lnTo>
                      <a:pt x="856" y="626"/>
                    </a:lnTo>
                    <a:lnTo>
                      <a:pt x="858" y="626"/>
                    </a:lnTo>
                    <a:lnTo>
                      <a:pt x="858" y="625"/>
                    </a:lnTo>
                    <a:lnTo>
                      <a:pt x="859" y="625"/>
                    </a:lnTo>
                    <a:lnTo>
                      <a:pt x="860" y="625"/>
                    </a:lnTo>
                    <a:lnTo>
                      <a:pt x="862" y="625"/>
                    </a:lnTo>
                    <a:lnTo>
                      <a:pt x="863" y="625"/>
                    </a:lnTo>
                    <a:lnTo>
                      <a:pt x="865" y="625"/>
                    </a:lnTo>
                    <a:lnTo>
                      <a:pt x="866" y="624"/>
                    </a:lnTo>
                    <a:lnTo>
                      <a:pt x="866" y="622"/>
                    </a:lnTo>
                    <a:lnTo>
                      <a:pt x="866" y="621"/>
                    </a:lnTo>
                    <a:lnTo>
                      <a:pt x="867" y="620"/>
                    </a:lnTo>
                    <a:lnTo>
                      <a:pt x="869" y="618"/>
                    </a:lnTo>
                    <a:lnTo>
                      <a:pt x="870" y="617"/>
                    </a:lnTo>
                    <a:lnTo>
                      <a:pt x="871" y="617"/>
                    </a:lnTo>
                    <a:lnTo>
                      <a:pt x="871" y="615"/>
                    </a:lnTo>
                    <a:lnTo>
                      <a:pt x="871" y="614"/>
                    </a:lnTo>
                    <a:lnTo>
                      <a:pt x="873" y="614"/>
                    </a:lnTo>
                    <a:lnTo>
                      <a:pt x="874" y="613"/>
                    </a:lnTo>
                    <a:lnTo>
                      <a:pt x="876" y="611"/>
                    </a:lnTo>
                    <a:lnTo>
                      <a:pt x="877" y="610"/>
                    </a:lnTo>
                    <a:lnTo>
                      <a:pt x="877" y="609"/>
                    </a:lnTo>
                    <a:lnTo>
                      <a:pt x="876" y="610"/>
                    </a:lnTo>
                    <a:lnTo>
                      <a:pt x="876" y="609"/>
                    </a:lnTo>
                    <a:lnTo>
                      <a:pt x="876" y="607"/>
                    </a:lnTo>
                    <a:lnTo>
                      <a:pt x="876" y="606"/>
                    </a:lnTo>
                    <a:lnTo>
                      <a:pt x="876" y="604"/>
                    </a:lnTo>
                    <a:lnTo>
                      <a:pt x="874" y="604"/>
                    </a:lnTo>
                    <a:lnTo>
                      <a:pt x="873" y="603"/>
                    </a:lnTo>
                    <a:lnTo>
                      <a:pt x="871" y="603"/>
                    </a:lnTo>
                    <a:lnTo>
                      <a:pt x="870" y="602"/>
                    </a:lnTo>
                    <a:lnTo>
                      <a:pt x="869" y="600"/>
                    </a:lnTo>
                    <a:lnTo>
                      <a:pt x="867" y="599"/>
                    </a:lnTo>
                    <a:lnTo>
                      <a:pt x="867" y="597"/>
                    </a:lnTo>
                    <a:lnTo>
                      <a:pt x="866" y="596"/>
                    </a:lnTo>
                    <a:lnTo>
                      <a:pt x="866" y="595"/>
                    </a:lnTo>
                    <a:lnTo>
                      <a:pt x="866" y="593"/>
                    </a:lnTo>
                    <a:lnTo>
                      <a:pt x="867" y="593"/>
                    </a:lnTo>
                    <a:lnTo>
                      <a:pt x="866" y="593"/>
                    </a:lnTo>
                    <a:lnTo>
                      <a:pt x="867" y="593"/>
                    </a:lnTo>
                    <a:lnTo>
                      <a:pt x="866" y="592"/>
                    </a:lnTo>
                    <a:lnTo>
                      <a:pt x="867" y="592"/>
                    </a:lnTo>
                    <a:lnTo>
                      <a:pt x="867" y="591"/>
                    </a:lnTo>
                    <a:lnTo>
                      <a:pt x="866" y="591"/>
                    </a:lnTo>
                    <a:lnTo>
                      <a:pt x="867" y="589"/>
                    </a:lnTo>
                    <a:lnTo>
                      <a:pt x="867" y="588"/>
                    </a:lnTo>
                    <a:lnTo>
                      <a:pt x="869" y="588"/>
                    </a:lnTo>
                    <a:lnTo>
                      <a:pt x="869" y="586"/>
                    </a:lnTo>
                    <a:lnTo>
                      <a:pt x="870" y="586"/>
                    </a:lnTo>
                    <a:lnTo>
                      <a:pt x="871" y="585"/>
                    </a:lnTo>
                    <a:lnTo>
                      <a:pt x="874" y="582"/>
                    </a:lnTo>
                    <a:lnTo>
                      <a:pt x="874" y="581"/>
                    </a:lnTo>
                    <a:lnTo>
                      <a:pt x="876" y="580"/>
                    </a:lnTo>
                    <a:lnTo>
                      <a:pt x="877" y="578"/>
                    </a:lnTo>
                    <a:lnTo>
                      <a:pt x="877" y="577"/>
                    </a:lnTo>
                    <a:lnTo>
                      <a:pt x="878" y="575"/>
                    </a:lnTo>
                    <a:lnTo>
                      <a:pt x="878" y="574"/>
                    </a:lnTo>
                    <a:lnTo>
                      <a:pt x="878" y="573"/>
                    </a:lnTo>
                    <a:lnTo>
                      <a:pt x="878" y="570"/>
                    </a:lnTo>
                    <a:lnTo>
                      <a:pt x="878" y="569"/>
                    </a:lnTo>
                    <a:lnTo>
                      <a:pt x="878" y="567"/>
                    </a:lnTo>
                    <a:lnTo>
                      <a:pt x="880" y="566"/>
                    </a:lnTo>
                    <a:lnTo>
                      <a:pt x="880" y="564"/>
                    </a:lnTo>
                    <a:lnTo>
                      <a:pt x="881" y="564"/>
                    </a:lnTo>
                    <a:lnTo>
                      <a:pt x="882" y="563"/>
                    </a:lnTo>
                    <a:lnTo>
                      <a:pt x="884" y="563"/>
                    </a:lnTo>
                    <a:lnTo>
                      <a:pt x="885" y="562"/>
                    </a:lnTo>
                    <a:lnTo>
                      <a:pt x="891" y="560"/>
                    </a:lnTo>
                    <a:lnTo>
                      <a:pt x="892" y="559"/>
                    </a:lnTo>
                    <a:lnTo>
                      <a:pt x="893" y="559"/>
                    </a:lnTo>
                    <a:lnTo>
                      <a:pt x="895" y="559"/>
                    </a:lnTo>
                    <a:lnTo>
                      <a:pt x="896" y="559"/>
                    </a:lnTo>
                    <a:lnTo>
                      <a:pt x="896" y="558"/>
                    </a:lnTo>
                    <a:lnTo>
                      <a:pt x="897" y="558"/>
                    </a:lnTo>
                    <a:lnTo>
                      <a:pt x="900" y="558"/>
                    </a:lnTo>
                    <a:lnTo>
                      <a:pt x="902" y="558"/>
                    </a:lnTo>
                    <a:lnTo>
                      <a:pt x="900" y="556"/>
                    </a:lnTo>
                    <a:lnTo>
                      <a:pt x="902" y="556"/>
                    </a:lnTo>
                    <a:lnTo>
                      <a:pt x="902" y="555"/>
                    </a:lnTo>
                    <a:lnTo>
                      <a:pt x="900" y="553"/>
                    </a:lnTo>
                    <a:lnTo>
                      <a:pt x="899" y="553"/>
                    </a:lnTo>
                    <a:lnTo>
                      <a:pt x="899" y="552"/>
                    </a:lnTo>
                    <a:lnTo>
                      <a:pt x="897" y="552"/>
                    </a:lnTo>
                    <a:lnTo>
                      <a:pt x="897" y="551"/>
                    </a:lnTo>
                    <a:lnTo>
                      <a:pt x="897" y="549"/>
                    </a:lnTo>
                    <a:lnTo>
                      <a:pt x="896" y="548"/>
                    </a:lnTo>
                    <a:lnTo>
                      <a:pt x="896" y="547"/>
                    </a:lnTo>
                    <a:lnTo>
                      <a:pt x="895" y="547"/>
                    </a:lnTo>
                    <a:lnTo>
                      <a:pt x="895" y="545"/>
                    </a:lnTo>
                    <a:lnTo>
                      <a:pt x="893" y="544"/>
                    </a:lnTo>
                    <a:lnTo>
                      <a:pt x="893" y="542"/>
                    </a:lnTo>
                    <a:lnTo>
                      <a:pt x="893" y="541"/>
                    </a:lnTo>
                    <a:lnTo>
                      <a:pt x="895" y="541"/>
                    </a:lnTo>
                    <a:lnTo>
                      <a:pt x="895" y="540"/>
                    </a:lnTo>
                    <a:lnTo>
                      <a:pt x="895" y="538"/>
                    </a:lnTo>
                    <a:lnTo>
                      <a:pt x="895" y="537"/>
                    </a:lnTo>
                    <a:lnTo>
                      <a:pt x="895" y="536"/>
                    </a:lnTo>
                    <a:lnTo>
                      <a:pt x="893" y="536"/>
                    </a:lnTo>
                    <a:lnTo>
                      <a:pt x="895" y="536"/>
                    </a:lnTo>
                    <a:lnTo>
                      <a:pt x="896" y="536"/>
                    </a:lnTo>
                    <a:lnTo>
                      <a:pt x="896" y="534"/>
                    </a:lnTo>
                    <a:lnTo>
                      <a:pt x="895" y="534"/>
                    </a:lnTo>
                    <a:lnTo>
                      <a:pt x="893" y="534"/>
                    </a:lnTo>
                    <a:lnTo>
                      <a:pt x="892" y="534"/>
                    </a:lnTo>
                    <a:lnTo>
                      <a:pt x="893" y="534"/>
                    </a:lnTo>
                    <a:lnTo>
                      <a:pt x="893" y="533"/>
                    </a:lnTo>
                    <a:lnTo>
                      <a:pt x="892" y="533"/>
                    </a:lnTo>
                    <a:lnTo>
                      <a:pt x="891" y="533"/>
                    </a:lnTo>
                    <a:lnTo>
                      <a:pt x="889" y="531"/>
                    </a:lnTo>
                    <a:lnTo>
                      <a:pt x="889" y="533"/>
                    </a:lnTo>
                    <a:lnTo>
                      <a:pt x="888" y="533"/>
                    </a:lnTo>
                    <a:lnTo>
                      <a:pt x="888" y="531"/>
                    </a:lnTo>
                    <a:lnTo>
                      <a:pt x="887" y="531"/>
                    </a:lnTo>
                    <a:lnTo>
                      <a:pt x="887" y="530"/>
                    </a:lnTo>
                    <a:lnTo>
                      <a:pt x="887" y="529"/>
                    </a:lnTo>
                    <a:lnTo>
                      <a:pt x="887" y="527"/>
                    </a:lnTo>
                    <a:lnTo>
                      <a:pt x="885" y="526"/>
                    </a:lnTo>
                    <a:lnTo>
                      <a:pt x="885" y="525"/>
                    </a:lnTo>
                    <a:lnTo>
                      <a:pt x="884" y="523"/>
                    </a:lnTo>
                    <a:lnTo>
                      <a:pt x="884" y="522"/>
                    </a:lnTo>
                    <a:lnTo>
                      <a:pt x="882" y="522"/>
                    </a:lnTo>
                    <a:lnTo>
                      <a:pt x="882" y="520"/>
                    </a:lnTo>
                    <a:lnTo>
                      <a:pt x="882" y="519"/>
                    </a:lnTo>
                    <a:lnTo>
                      <a:pt x="881" y="519"/>
                    </a:lnTo>
                    <a:lnTo>
                      <a:pt x="881" y="518"/>
                    </a:lnTo>
                    <a:lnTo>
                      <a:pt x="880" y="516"/>
                    </a:lnTo>
                    <a:lnTo>
                      <a:pt x="880" y="515"/>
                    </a:lnTo>
                    <a:lnTo>
                      <a:pt x="881" y="515"/>
                    </a:lnTo>
                    <a:lnTo>
                      <a:pt x="881" y="514"/>
                    </a:lnTo>
                    <a:lnTo>
                      <a:pt x="881" y="512"/>
                    </a:lnTo>
                    <a:lnTo>
                      <a:pt x="880" y="512"/>
                    </a:lnTo>
                    <a:lnTo>
                      <a:pt x="878" y="512"/>
                    </a:lnTo>
                    <a:lnTo>
                      <a:pt x="878" y="511"/>
                    </a:lnTo>
                    <a:lnTo>
                      <a:pt x="877" y="511"/>
                    </a:lnTo>
                    <a:lnTo>
                      <a:pt x="877" y="509"/>
                    </a:lnTo>
                    <a:lnTo>
                      <a:pt x="876" y="509"/>
                    </a:lnTo>
                    <a:lnTo>
                      <a:pt x="877" y="508"/>
                    </a:lnTo>
                    <a:lnTo>
                      <a:pt x="878" y="508"/>
                    </a:lnTo>
                    <a:lnTo>
                      <a:pt x="878" y="507"/>
                    </a:lnTo>
                    <a:lnTo>
                      <a:pt x="877" y="507"/>
                    </a:lnTo>
                    <a:lnTo>
                      <a:pt x="877" y="505"/>
                    </a:lnTo>
                    <a:lnTo>
                      <a:pt x="876" y="505"/>
                    </a:lnTo>
                    <a:lnTo>
                      <a:pt x="874" y="504"/>
                    </a:lnTo>
                    <a:lnTo>
                      <a:pt x="874" y="502"/>
                    </a:lnTo>
                    <a:lnTo>
                      <a:pt x="873" y="502"/>
                    </a:lnTo>
                    <a:lnTo>
                      <a:pt x="873" y="501"/>
                    </a:lnTo>
                    <a:lnTo>
                      <a:pt x="873" y="500"/>
                    </a:lnTo>
                    <a:lnTo>
                      <a:pt x="871" y="500"/>
                    </a:lnTo>
                    <a:lnTo>
                      <a:pt x="871" y="498"/>
                    </a:lnTo>
                    <a:lnTo>
                      <a:pt x="871" y="497"/>
                    </a:lnTo>
                    <a:lnTo>
                      <a:pt x="871" y="496"/>
                    </a:lnTo>
                    <a:lnTo>
                      <a:pt x="873" y="494"/>
                    </a:lnTo>
                    <a:lnTo>
                      <a:pt x="873" y="493"/>
                    </a:lnTo>
                    <a:lnTo>
                      <a:pt x="873" y="491"/>
                    </a:lnTo>
                    <a:lnTo>
                      <a:pt x="873" y="490"/>
                    </a:lnTo>
                    <a:lnTo>
                      <a:pt x="871" y="489"/>
                    </a:lnTo>
                    <a:lnTo>
                      <a:pt x="873" y="487"/>
                    </a:lnTo>
                    <a:lnTo>
                      <a:pt x="871" y="487"/>
                    </a:lnTo>
                    <a:lnTo>
                      <a:pt x="871" y="486"/>
                    </a:lnTo>
                    <a:lnTo>
                      <a:pt x="870" y="486"/>
                    </a:lnTo>
                    <a:lnTo>
                      <a:pt x="870" y="485"/>
                    </a:lnTo>
                    <a:lnTo>
                      <a:pt x="871" y="485"/>
                    </a:lnTo>
                    <a:lnTo>
                      <a:pt x="871" y="483"/>
                    </a:lnTo>
                    <a:lnTo>
                      <a:pt x="871" y="482"/>
                    </a:lnTo>
                    <a:lnTo>
                      <a:pt x="870" y="482"/>
                    </a:lnTo>
                    <a:lnTo>
                      <a:pt x="870" y="480"/>
                    </a:lnTo>
                    <a:lnTo>
                      <a:pt x="869" y="480"/>
                    </a:lnTo>
                    <a:lnTo>
                      <a:pt x="869" y="479"/>
                    </a:lnTo>
                    <a:lnTo>
                      <a:pt x="867" y="479"/>
                    </a:lnTo>
                    <a:lnTo>
                      <a:pt x="867" y="478"/>
                    </a:lnTo>
                    <a:lnTo>
                      <a:pt x="866" y="478"/>
                    </a:lnTo>
                    <a:lnTo>
                      <a:pt x="867" y="478"/>
                    </a:lnTo>
                    <a:lnTo>
                      <a:pt x="866" y="476"/>
                    </a:lnTo>
                    <a:lnTo>
                      <a:pt x="867" y="476"/>
                    </a:lnTo>
                    <a:lnTo>
                      <a:pt x="869" y="476"/>
                    </a:lnTo>
                    <a:lnTo>
                      <a:pt x="870" y="476"/>
                    </a:lnTo>
                    <a:lnTo>
                      <a:pt x="871" y="476"/>
                    </a:lnTo>
                    <a:lnTo>
                      <a:pt x="871" y="475"/>
                    </a:lnTo>
                    <a:lnTo>
                      <a:pt x="870" y="475"/>
                    </a:lnTo>
                    <a:lnTo>
                      <a:pt x="870" y="474"/>
                    </a:lnTo>
                    <a:lnTo>
                      <a:pt x="870" y="472"/>
                    </a:lnTo>
                    <a:lnTo>
                      <a:pt x="869" y="474"/>
                    </a:lnTo>
                    <a:lnTo>
                      <a:pt x="867" y="472"/>
                    </a:lnTo>
                    <a:lnTo>
                      <a:pt x="866" y="474"/>
                    </a:lnTo>
                    <a:lnTo>
                      <a:pt x="866" y="472"/>
                    </a:lnTo>
                    <a:lnTo>
                      <a:pt x="865" y="472"/>
                    </a:lnTo>
                    <a:lnTo>
                      <a:pt x="863" y="472"/>
                    </a:lnTo>
                    <a:lnTo>
                      <a:pt x="865" y="471"/>
                    </a:lnTo>
                    <a:lnTo>
                      <a:pt x="863" y="471"/>
                    </a:lnTo>
                    <a:lnTo>
                      <a:pt x="863" y="469"/>
                    </a:lnTo>
                    <a:lnTo>
                      <a:pt x="862" y="469"/>
                    </a:lnTo>
                    <a:lnTo>
                      <a:pt x="862" y="468"/>
                    </a:lnTo>
                    <a:lnTo>
                      <a:pt x="860" y="468"/>
                    </a:lnTo>
                    <a:lnTo>
                      <a:pt x="860" y="467"/>
                    </a:lnTo>
                    <a:lnTo>
                      <a:pt x="859" y="467"/>
                    </a:lnTo>
                    <a:lnTo>
                      <a:pt x="859" y="465"/>
                    </a:lnTo>
                    <a:lnTo>
                      <a:pt x="860" y="465"/>
                    </a:lnTo>
                    <a:lnTo>
                      <a:pt x="860" y="464"/>
                    </a:lnTo>
                    <a:lnTo>
                      <a:pt x="859" y="464"/>
                    </a:lnTo>
                    <a:lnTo>
                      <a:pt x="858" y="464"/>
                    </a:lnTo>
                    <a:lnTo>
                      <a:pt x="856" y="464"/>
                    </a:lnTo>
                    <a:lnTo>
                      <a:pt x="855" y="464"/>
                    </a:lnTo>
                    <a:lnTo>
                      <a:pt x="854" y="463"/>
                    </a:lnTo>
                    <a:lnTo>
                      <a:pt x="852" y="461"/>
                    </a:lnTo>
                    <a:lnTo>
                      <a:pt x="851" y="460"/>
                    </a:lnTo>
                    <a:lnTo>
                      <a:pt x="850" y="458"/>
                    </a:lnTo>
                    <a:lnTo>
                      <a:pt x="850" y="457"/>
                    </a:lnTo>
                    <a:lnTo>
                      <a:pt x="850" y="456"/>
                    </a:lnTo>
                    <a:lnTo>
                      <a:pt x="848" y="454"/>
                    </a:lnTo>
                    <a:lnTo>
                      <a:pt x="848" y="453"/>
                    </a:lnTo>
                    <a:lnTo>
                      <a:pt x="847" y="452"/>
                    </a:lnTo>
                    <a:lnTo>
                      <a:pt x="847" y="450"/>
                    </a:lnTo>
                    <a:lnTo>
                      <a:pt x="847" y="449"/>
                    </a:lnTo>
                    <a:lnTo>
                      <a:pt x="847" y="447"/>
                    </a:lnTo>
                    <a:lnTo>
                      <a:pt x="845" y="446"/>
                    </a:lnTo>
                    <a:lnTo>
                      <a:pt x="845" y="445"/>
                    </a:lnTo>
                    <a:lnTo>
                      <a:pt x="847" y="443"/>
                    </a:lnTo>
                    <a:lnTo>
                      <a:pt x="847" y="442"/>
                    </a:lnTo>
                    <a:lnTo>
                      <a:pt x="847" y="441"/>
                    </a:lnTo>
                    <a:lnTo>
                      <a:pt x="848" y="441"/>
                    </a:lnTo>
                    <a:lnTo>
                      <a:pt x="850" y="441"/>
                    </a:lnTo>
                    <a:lnTo>
                      <a:pt x="851" y="439"/>
                    </a:lnTo>
                    <a:lnTo>
                      <a:pt x="851" y="438"/>
                    </a:lnTo>
                    <a:lnTo>
                      <a:pt x="852" y="438"/>
                    </a:lnTo>
                    <a:lnTo>
                      <a:pt x="852" y="436"/>
                    </a:lnTo>
                    <a:lnTo>
                      <a:pt x="854" y="436"/>
                    </a:lnTo>
                    <a:lnTo>
                      <a:pt x="855" y="436"/>
                    </a:lnTo>
                    <a:lnTo>
                      <a:pt x="855" y="435"/>
                    </a:lnTo>
                    <a:lnTo>
                      <a:pt x="856" y="435"/>
                    </a:lnTo>
                    <a:lnTo>
                      <a:pt x="858" y="435"/>
                    </a:lnTo>
                    <a:lnTo>
                      <a:pt x="859" y="435"/>
                    </a:lnTo>
                    <a:lnTo>
                      <a:pt x="859" y="436"/>
                    </a:lnTo>
                    <a:lnTo>
                      <a:pt x="860" y="436"/>
                    </a:lnTo>
                    <a:lnTo>
                      <a:pt x="862" y="436"/>
                    </a:lnTo>
                    <a:lnTo>
                      <a:pt x="862" y="435"/>
                    </a:lnTo>
                    <a:lnTo>
                      <a:pt x="863" y="435"/>
                    </a:lnTo>
                    <a:lnTo>
                      <a:pt x="863" y="434"/>
                    </a:lnTo>
                    <a:lnTo>
                      <a:pt x="865" y="432"/>
                    </a:lnTo>
                    <a:lnTo>
                      <a:pt x="865" y="431"/>
                    </a:lnTo>
                    <a:lnTo>
                      <a:pt x="865" y="430"/>
                    </a:lnTo>
                    <a:lnTo>
                      <a:pt x="866" y="428"/>
                    </a:lnTo>
                    <a:lnTo>
                      <a:pt x="866" y="427"/>
                    </a:lnTo>
                    <a:lnTo>
                      <a:pt x="866" y="425"/>
                    </a:lnTo>
                    <a:lnTo>
                      <a:pt x="866" y="424"/>
                    </a:lnTo>
                    <a:lnTo>
                      <a:pt x="866" y="423"/>
                    </a:lnTo>
                    <a:lnTo>
                      <a:pt x="866" y="421"/>
                    </a:lnTo>
                    <a:lnTo>
                      <a:pt x="866" y="420"/>
                    </a:lnTo>
                    <a:lnTo>
                      <a:pt x="867" y="419"/>
                    </a:lnTo>
                    <a:lnTo>
                      <a:pt x="867" y="417"/>
                    </a:lnTo>
                    <a:lnTo>
                      <a:pt x="866" y="417"/>
                    </a:lnTo>
                    <a:lnTo>
                      <a:pt x="867" y="417"/>
                    </a:lnTo>
                    <a:lnTo>
                      <a:pt x="867" y="416"/>
                    </a:lnTo>
                    <a:lnTo>
                      <a:pt x="867" y="414"/>
                    </a:lnTo>
                    <a:lnTo>
                      <a:pt x="867" y="413"/>
                    </a:lnTo>
                    <a:lnTo>
                      <a:pt x="869" y="413"/>
                    </a:lnTo>
                    <a:lnTo>
                      <a:pt x="869" y="412"/>
                    </a:lnTo>
                    <a:lnTo>
                      <a:pt x="869" y="410"/>
                    </a:lnTo>
                    <a:lnTo>
                      <a:pt x="869" y="409"/>
                    </a:lnTo>
                    <a:lnTo>
                      <a:pt x="869" y="407"/>
                    </a:lnTo>
                    <a:lnTo>
                      <a:pt x="870" y="407"/>
                    </a:lnTo>
                    <a:lnTo>
                      <a:pt x="870" y="406"/>
                    </a:lnTo>
                    <a:lnTo>
                      <a:pt x="871" y="405"/>
                    </a:lnTo>
                    <a:lnTo>
                      <a:pt x="873" y="405"/>
                    </a:lnTo>
                    <a:lnTo>
                      <a:pt x="873" y="403"/>
                    </a:lnTo>
                    <a:lnTo>
                      <a:pt x="874" y="403"/>
                    </a:lnTo>
                    <a:lnTo>
                      <a:pt x="876" y="403"/>
                    </a:lnTo>
                    <a:lnTo>
                      <a:pt x="876" y="402"/>
                    </a:lnTo>
                    <a:lnTo>
                      <a:pt x="876" y="401"/>
                    </a:lnTo>
                    <a:lnTo>
                      <a:pt x="876" y="399"/>
                    </a:lnTo>
                    <a:lnTo>
                      <a:pt x="874" y="398"/>
                    </a:lnTo>
                    <a:lnTo>
                      <a:pt x="874" y="396"/>
                    </a:lnTo>
                    <a:lnTo>
                      <a:pt x="874" y="395"/>
                    </a:lnTo>
                    <a:lnTo>
                      <a:pt x="874" y="394"/>
                    </a:lnTo>
                    <a:lnTo>
                      <a:pt x="873" y="394"/>
                    </a:lnTo>
                    <a:lnTo>
                      <a:pt x="871" y="392"/>
                    </a:lnTo>
                    <a:lnTo>
                      <a:pt x="870" y="392"/>
                    </a:lnTo>
                    <a:lnTo>
                      <a:pt x="869" y="392"/>
                    </a:lnTo>
                    <a:lnTo>
                      <a:pt x="869" y="391"/>
                    </a:lnTo>
                    <a:lnTo>
                      <a:pt x="870" y="390"/>
                    </a:lnTo>
                    <a:lnTo>
                      <a:pt x="869" y="388"/>
                    </a:lnTo>
                    <a:lnTo>
                      <a:pt x="867" y="388"/>
                    </a:lnTo>
                    <a:lnTo>
                      <a:pt x="866" y="388"/>
                    </a:lnTo>
                    <a:lnTo>
                      <a:pt x="865" y="388"/>
                    </a:lnTo>
                    <a:lnTo>
                      <a:pt x="865" y="387"/>
                    </a:lnTo>
                    <a:lnTo>
                      <a:pt x="863" y="387"/>
                    </a:lnTo>
                    <a:lnTo>
                      <a:pt x="863" y="385"/>
                    </a:lnTo>
                    <a:lnTo>
                      <a:pt x="862" y="385"/>
                    </a:lnTo>
                    <a:lnTo>
                      <a:pt x="862" y="384"/>
                    </a:lnTo>
                    <a:lnTo>
                      <a:pt x="860" y="384"/>
                    </a:lnTo>
                    <a:lnTo>
                      <a:pt x="860" y="383"/>
                    </a:lnTo>
                    <a:lnTo>
                      <a:pt x="859" y="383"/>
                    </a:lnTo>
                    <a:lnTo>
                      <a:pt x="858" y="383"/>
                    </a:lnTo>
                    <a:lnTo>
                      <a:pt x="856" y="383"/>
                    </a:lnTo>
                    <a:lnTo>
                      <a:pt x="855" y="383"/>
                    </a:lnTo>
                    <a:lnTo>
                      <a:pt x="854" y="383"/>
                    </a:lnTo>
                    <a:lnTo>
                      <a:pt x="854" y="381"/>
                    </a:lnTo>
                    <a:lnTo>
                      <a:pt x="854" y="380"/>
                    </a:lnTo>
                    <a:lnTo>
                      <a:pt x="852" y="380"/>
                    </a:lnTo>
                    <a:lnTo>
                      <a:pt x="852" y="379"/>
                    </a:lnTo>
                    <a:lnTo>
                      <a:pt x="852" y="377"/>
                    </a:lnTo>
                    <a:lnTo>
                      <a:pt x="851" y="376"/>
                    </a:lnTo>
                    <a:lnTo>
                      <a:pt x="851" y="374"/>
                    </a:lnTo>
                    <a:lnTo>
                      <a:pt x="851" y="373"/>
                    </a:lnTo>
                    <a:lnTo>
                      <a:pt x="850" y="373"/>
                    </a:lnTo>
                    <a:lnTo>
                      <a:pt x="850" y="372"/>
                    </a:lnTo>
                    <a:lnTo>
                      <a:pt x="850" y="370"/>
                    </a:lnTo>
                    <a:lnTo>
                      <a:pt x="850" y="369"/>
                    </a:lnTo>
                    <a:lnTo>
                      <a:pt x="848" y="369"/>
                    </a:lnTo>
                    <a:lnTo>
                      <a:pt x="848" y="368"/>
                    </a:lnTo>
                    <a:lnTo>
                      <a:pt x="848" y="366"/>
                    </a:lnTo>
                    <a:lnTo>
                      <a:pt x="848" y="365"/>
                    </a:lnTo>
                    <a:lnTo>
                      <a:pt x="847" y="365"/>
                    </a:lnTo>
                    <a:lnTo>
                      <a:pt x="845" y="363"/>
                    </a:lnTo>
                    <a:lnTo>
                      <a:pt x="844" y="362"/>
                    </a:lnTo>
                    <a:lnTo>
                      <a:pt x="844" y="361"/>
                    </a:lnTo>
                    <a:lnTo>
                      <a:pt x="844" y="359"/>
                    </a:lnTo>
                    <a:lnTo>
                      <a:pt x="844" y="358"/>
                    </a:lnTo>
                    <a:lnTo>
                      <a:pt x="843" y="357"/>
                    </a:lnTo>
                    <a:lnTo>
                      <a:pt x="843" y="355"/>
                    </a:lnTo>
                    <a:lnTo>
                      <a:pt x="843" y="354"/>
                    </a:lnTo>
                    <a:lnTo>
                      <a:pt x="843" y="352"/>
                    </a:lnTo>
                    <a:lnTo>
                      <a:pt x="843" y="351"/>
                    </a:lnTo>
                    <a:lnTo>
                      <a:pt x="843" y="350"/>
                    </a:lnTo>
                    <a:lnTo>
                      <a:pt x="843" y="348"/>
                    </a:lnTo>
                    <a:lnTo>
                      <a:pt x="844" y="348"/>
                    </a:lnTo>
                    <a:lnTo>
                      <a:pt x="844" y="347"/>
                    </a:lnTo>
                    <a:lnTo>
                      <a:pt x="844" y="346"/>
                    </a:lnTo>
                    <a:lnTo>
                      <a:pt x="844" y="344"/>
                    </a:lnTo>
                    <a:lnTo>
                      <a:pt x="844" y="343"/>
                    </a:lnTo>
                    <a:lnTo>
                      <a:pt x="844" y="341"/>
                    </a:lnTo>
                    <a:lnTo>
                      <a:pt x="844" y="340"/>
                    </a:lnTo>
                    <a:lnTo>
                      <a:pt x="844" y="339"/>
                    </a:lnTo>
                    <a:lnTo>
                      <a:pt x="844" y="337"/>
                    </a:lnTo>
                    <a:lnTo>
                      <a:pt x="845" y="336"/>
                    </a:lnTo>
                    <a:lnTo>
                      <a:pt x="845" y="333"/>
                    </a:lnTo>
                    <a:lnTo>
                      <a:pt x="847" y="332"/>
                    </a:lnTo>
                    <a:lnTo>
                      <a:pt x="847" y="330"/>
                    </a:lnTo>
                    <a:lnTo>
                      <a:pt x="848" y="329"/>
                    </a:lnTo>
                    <a:lnTo>
                      <a:pt x="848" y="328"/>
                    </a:lnTo>
                    <a:lnTo>
                      <a:pt x="850" y="328"/>
                    </a:lnTo>
                    <a:lnTo>
                      <a:pt x="850" y="326"/>
                    </a:lnTo>
                    <a:lnTo>
                      <a:pt x="851" y="326"/>
                    </a:lnTo>
                    <a:lnTo>
                      <a:pt x="854" y="326"/>
                    </a:lnTo>
                    <a:lnTo>
                      <a:pt x="856" y="328"/>
                    </a:lnTo>
                    <a:lnTo>
                      <a:pt x="859" y="329"/>
                    </a:lnTo>
                    <a:lnTo>
                      <a:pt x="860" y="329"/>
                    </a:lnTo>
                    <a:lnTo>
                      <a:pt x="862" y="329"/>
                    </a:lnTo>
                    <a:lnTo>
                      <a:pt x="860" y="329"/>
                    </a:lnTo>
                    <a:lnTo>
                      <a:pt x="858" y="328"/>
                    </a:lnTo>
                    <a:lnTo>
                      <a:pt x="854" y="326"/>
                    </a:lnTo>
                    <a:lnTo>
                      <a:pt x="852" y="325"/>
                    </a:lnTo>
                    <a:lnTo>
                      <a:pt x="851" y="325"/>
                    </a:lnTo>
                    <a:lnTo>
                      <a:pt x="852" y="325"/>
                    </a:lnTo>
                    <a:lnTo>
                      <a:pt x="852" y="324"/>
                    </a:lnTo>
                    <a:lnTo>
                      <a:pt x="854" y="324"/>
                    </a:lnTo>
                    <a:lnTo>
                      <a:pt x="855" y="322"/>
                    </a:lnTo>
                    <a:lnTo>
                      <a:pt x="856" y="322"/>
                    </a:lnTo>
                    <a:lnTo>
                      <a:pt x="858" y="321"/>
                    </a:lnTo>
                    <a:lnTo>
                      <a:pt x="859" y="319"/>
                    </a:lnTo>
                    <a:lnTo>
                      <a:pt x="860" y="319"/>
                    </a:lnTo>
                    <a:lnTo>
                      <a:pt x="860" y="318"/>
                    </a:lnTo>
                    <a:lnTo>
                      <a:pt x="862" y="318"/>
                    </a:lnTo>
                    <a:lnTo>
                      <a:pt x="863" y="317"/>
                    </a:lnTo>
                    <a:lnTo>
                      <a:pt x="865" y="317"/>
                    </a:lnTo>
                    <a:lnTo>
                      <a:pt x="865" y="315"/>
                    </a:lnTo>
                    <a:lnTo>
                      <a:pt x="866" y="315"/>
                    </a:lnTo>
                    <a:lnTo>
                      <a:pt x="870" y="312"/>
                    </a:lnTo>
                    <a:lnTo>
                      <a:pt x="871" y="312"/>
                    </a:lnTo>
                    <a:lnTo>
                      <a:pt x="873" y="311"/>
                    </a:lnTo>
                    <a:lnTo>
                      <a:pt x="874" y="311"/>
                    </a:lnTo>
                    <a:lnTo>
                      <a:pt x="876" y="311"/>
                    </a:lnTo>
                    <a:lnTo>
                      <a:pt x="877" y="311"/>
                    </a:lnTo>
                    <a:lnTo>
                      <a:pt x="878" y="310"/>
                    </a:lnTo>
                    <a:lnTo>
                      <a:pt x="880" y="308"/>
                    </a:lnTo>
                    <a:lnTo>
                      <a:pt x="881" y="307"/>
                    </a:lnTo>
                    <a:lnTo>
                      <a:pt x="882" y="306"/>
                    </a:lnTo>
                    <a:lnTo>
                      <a:pt x="884" y="304"/>
                    </a:lnTo>
                    <a:lnTo>
                      <a:pt x="885" y="303"/>
                    </a:lnTo>
                    <a:lnTo>
                      <a:pt x="887" y="303"/>
                    </a:lnTo>
                    <a:lnTo>
                      <a:pt x="888" y="301"/>
                    </a:lnTo>
                    <a:lnTo>
                      <a:pt x="889" y="301"/>
                    </a:lnTo>
                    <a:lnTo>
                      <a:pt x="891" y="300"/>
                    </a:lnTo>
                    <a:lnTo>
                      <a:pt x="892" y="300"/>
                    </a:lnTo>
                    <a:lnTo>
                      <a:pt x="892" y="299"/>
                    </a:lnTo>
                    <a:lnTo>
                      <a:pt x="892" y="297"/>
                    </a:lnTo>
                    <a:lnTo>
                      <a:pt x="893" y="297"/>
                    </a:lnTo>
                    <a:lnTo>
                      <a:pt x="893" y="299"/>
                    </a:lnTo>
                    <a:lnTo>
                      <a:pt x="895" y="299"/>
                    </a:lnTo>
                    <a:lnTo>
                      <a:pt x="895" y="297"/>
                    </a:lnTo>
                    <a:lnTo>
                      <a:pt x="896" y="297"/>
                    </a:lnTo>
                    <a:lnTo>
                      <a:pt x="897" y="297"/>
                    </a:lnTo>
                    <a:lnTo>
                      <a:pt x="899" y="297"/>
                    </a:lnTo>
                    <a:lnTo>
                      <a:pt x="900" y="296"/>
                    </a:lnTo>
                    <a:lnTo>
                      <a:pt x="902" y="296"/>
                    </a:lnTo>
                    <a:lnTo>
                      <a:pt x="903" y="295"/>
                    </a:lnTo>
                    <a:lnTo>
                      <a:pt x="906" y="293"/>
                    </a:lnTo>
                    <a:lnTo>
                      <a:pt x="907" y="293"/>
                    </a:lnTo>
                    <a:lnTo>
                      <a:pt x="908" y="293"/>
                    </a:lnTo>
                    <a:lnTo>
                      <a:pt x="908" y="295"/>
                    </a:lnTo>
                    <a:lnTo>
                      <a:pt x="908" y="296"/>
                    </a:lnTo>
                    <a:lnTo>
                      <a:pt x="907" y="296"/>
                    </a:lnTo>
                    <a:lnTo>
                      <a:pt x="907" y="297"/>
                    </a:lnTo>
                    <a:lnTo>
                      <a:pt x="906" y="297"/>
                    </a:lnTo>
                    <a:lnTo>
                      <a:pt x="906" y="299"/>
                    </a:lnTo>
                    <a:lnTo>
                      <a:pt x="904" y="299"/>
                    </a:lnTo>
                    <a:lnTo>
                      <a:pt x="904" y="300"/>
                    </a:lnTo>
                    <a:lnTo>
                      <a:pt x="906" y="300"/>
                    </a:lnTo>
                    <a:lnTo>
                      <a:pt x="907" y="300"/>
                    </a:lnTo>
                    <a:lnTo>
                      <a:pt x="910" y="300"/>
                    </a:lnTo>
                    <a:lnTo>
                      <a:pt x="911" y="300"/>
                    </a:lnTo>
                    <a:lnTo>
                      <a:pt x="915" y="297"/>
                    </a:lnTo>
                    <a:lnTo>
                      <a:pt x="917" y="296"/>
                    </a:lnTo>
                    <a:lnTo>
                      <a:pt x="918" y="295"/>
                    </a:lnTo>
                    <a:lnTo>
                      <a:pt x="921" y="293"/>
                    </a:lnTo>
                    <a:lnTo>
                      <a:pt x="924" y="292"/>
                    </a:lnTo>
                    <a:lnTo>
                      <a:pt x="925" y="292"/>
                    </a:lnTo>
                    <a:lnTo>
                      <a:pt x="926" y="290"/>
                    </a:lnTo>
                    <a:lnTo>
                      <a:pt x="926" y="292"/>
                    </a:lnTo>
                    <a:lnTo>
                      <a:pt x="930" y="289"/>
                    </a:lnTo>
                    <a:lnTo>
                      <a:pt x="932" y="289"/>
                    </a:lnTo>
                    <a:lnTo>
                      <a:pt x="932" y="288"/>
                    </a:lnTo>
                    <a:lnTo>
                      <a:pt x="933" y="288"/>
                    </a:lnTo>
                    <a:lnTo>
                      <a:pt x="934" y="288"/>
                    </a:lnTo>
                    <a:lnTo>
                      <a:pt x="934" y="286"/>
                    </a:lnTo>
                    <a:lnTo>
                      <a:pt x="936" y="286"/>
                    </a:lnTo>
                    <a:lnTo>
                      <a:pt x="937" y="286"/>
                    </a:lnTo>
                    <a:lnTo>
                      <a:pt x="937" y="285"/>
                    </a:lnTo>
                    <a:lnTo>
                      <a:pt x="939" y="285"/>
                    </a:lnTo>
                    <a:lnTo>
                      <a:pt x="939" y="284"/>
                    </a:lnTo>
                    <a:lnTo>
                      <a:pt x="939" y="285"/>
                    </a:lnTo>
                    <a:lnTo>
                      <a:pt x="940" y="285"/>
                    </a:lnTo>
                    <a:lnTo>
                      <a:pt x="941" y="285"/>
                    </a:lnTo>
                    <a:lnTo>
                      <a:pt x="941" y="284"/>
                    </a:lnTo>
                    <a:lnTo>
                      <a:pt x="941" y="282"/>
                    </a:lnTo>
                    <a:lnTo>
                      <a:pt x="943" y="282"/>
                    </a:lnTo>
                    <a:lnTo>
                      <a:pt x="944" y="282"/>
                    </a:lnTo>
                    <a:lnTo>
                      <a:pt x="945" y="281"/>
                    </a:lnTo>
                    <a:lnTo>
                      <a:pt x="947" y="281"/>
                    </a:lnTo>
                    <a:lnTo>
                      <a:pt x="947" y="282"/>
                    </a:lnTo>
                    <a:lnTo>
                      <a:pt x="947" y="284"/>
                    </a:lnTo>
                    <a:lnTo>
                      <a:pt x="948" y="285"/>
                    </a:lnTo>
                    <a:lnTo>
                      <a:pt x="948" y="286"/>
                    </a:lnTo>
                    <a:lnTo>
                      <a:pt x="947" y="286"/>
                    </a:lnTo>
                    <a:lnTo>
                      <a:pt x="947" y="288"/>
                    </a:lnTo>
                    <a:lnTo>
                      <a:pt x="948" y="288"/>
                    </a:lnTo>
                    <a:lnTo>
                      <a:pt x="948" y="289"/>
                    </a:lnTo>
                    <a:lnTo>
                      <a:pt x="948" y="290"/>
                    </a:lnTo>
                    <a:lnTo>
                      <a:pt x="948" y="292"/>
                    </a:lnTo>
                    <a:lnTo>
                      <a:pt x="947" y="292"/>
                    </a:lnTo>
                    <a:lnTo>
                      <a:pt x="948" y="292"/>
                    </a:lnTo>
                    <a:lnTo>
                      <a:pt x="947" y="292"/>
                    </a:lnTo>
                    <a:lnTo>
                      <a:pt x="947" y="293"/>
                    </a:lnTo>
                    <a:lnTo>
                      <a:pt x="948" y="293"/>
                    </a:lnTo>
                    <a:lnTo>
                      <a:pt x="950" y="293"/>
                    </a:lnTo>
                    <a:lnTo>
                      <a:pt x="950" y="295"/>
                    </a:lnTo>
                    <a:lnTo>
                      <a:pt x="948" y="295"/>
                    </a:lnTo>
                    <a:lnTo>
                      <a:pt x="947" y="295"/>
                    </a:lnTo>
                    <a:lnTo>
                      <a:pt x="945" y="295"/>
                    </a:lnTo>
                    <a:lnTo>
                      <a:pt x="945" y="296"/>
                    </a:lnTo>
                    <a:lnTo>
                      <a:pt x="947" y="296"/>
                    </a:lnTo>
                    <a:lnTo>
                      <a:pt x="945" y="296"/>
                    </a:lnTo>
                    <a:lnTo>
                      <a:pt x="944" y="296"/>
                    </a:lnTo>
                    <a:lnTo>
                      <a:pt x="943" y="296"/>
                    </a:lnTo>
                    <a:lnTo>
                      <a:pt x="941" y="296"/>
                    </a:lnTo>
                    <a:lnTo>
                      <a:pt x="940" y="296"/>
                    </a:lnTo>
                    <a:lnTo>
                      <a:pt x="939" y="296"/>
                    </a:lnTo>
                    <a:lnTo>
                      <a:pt x="939" y="297"/>
                    </a:lnTo>
                    <a:lnTo>
                      <a:pt x="937" y="297"/>
                    </a:lnTo>
                    <a:lnTo>
                      <a:pt x="936" y="297"/>
                    </a:lnTo>
                    <a:lnTo>
                      <a:pt x="934" y="297"/>
                    </a:lnTo>
                    <a:lnTo>
                      <a:pt x="933" y="297"/>
                    </a:lnTo>
                    <a:lnTo>
                      <a:pt x="932" y="297"/>
                    </a:lnTo>
                    <a:lnTo>
                      <a:pt x="930" y="297"/>
                    </a:lnTo>
                    <a:lnTo>
                      <a:pt x="929" y="299"/>
                    </a:lnTo>
                    <a:lnTo>
                      <a:pt x="928" y="299"/>
                    </a:lnTo>
                    <a:lnTo>
                      <a:pt x="926" y="299"/>
                    </a:lnTo>
                    <a:lnTo>
                      <a:pt x="925" y="299"/>
                    </a:lnTo>
                    <a:lnTo>
                      <a:pt x="924" y="297"/>
                    </a:lnTo>
                    <a:lnTo>
                      <a:pt x="922" y="297"/>
                    </a:lnTo>
                    <a:lnTo>
                      <a:pt x="921" y="297"/>
                    </a:lnTo>
                    <a:lnTo>
                      <a:pt x="919" y="297"/>
                    </a:lnTo>
                    <a:lnTo>
                      <a:pt x="918" y="299"/>
                    </a:lnTo>
                    <a:lnTo>
                      <a:pt x="917" y="299"/>
                    </a:lnTo>
                    <a:lnTo>
                      <a:pt x="915" y="300"/>
                    </a:lnTo>
                    <a:lnTo>
                      <a:pt x="914" y="301"/>
                    </a:lnTo>
                    <a:lnTo>
                      <a:pt x="913" y="301"/>
                    </a:lnTo>
                    <a:lnTo>
                      <a:pt x="913" y="303"/>
                    </a:lnTo>
                    <a:lnTo>
                      <a:pt x="911" y="304"/>
                    </a:lnTo>
                    <a:lnTo>
                      <a:pt x="910" y="306"/>
                    </a:lnTo>
                    <a:lnTo>
                      <a:pt x="908" y="306"/>
                    </a:lnTo>
                    <a:lnTo>
                      <a:pt x="908" y="307"/>
                    </a:lnTo>
                    <a:lnTo>
                      <a:pt x="907" y="307"/>
                    </a:lnTo>
                    <a:lnTo>
                      <a:pt x="907" y="308"/>
                    </a:lnTo>
                    <a:lnTo>
                      <a:pt x="906" y="308"/>
                    </a:lnTo>
                    <a:lnTo>
                      <a:pt x="907" y="308"/>
                    </a:lnTo>
                    <a:lnTo>
                      <a:pt x="908" y="308"/>
                    </a:lnTo>
                    <a:lnTo>
                      <a:pt x="910" y="308"/>
                    </a:lnTo>
                    <a:lnTo>
                      <a:pt x="911" y="308"/>
                    </a:lnTo>
                    <a:lnTo>
                      <a:pt x="910" y="308"/>
                    </a:lnTo>
                    <a:lnTo>
                      <a:pt x="910" y="310"/>
                    </a:lnTo>
                    <a:lnTo>
                      <a:pt x="908" y="310"/>
                    </a:lnTo>
                    <a:lnTo>
                      <a:pt x="907" y="310"/>
                    </a:lnTo>
                    <a:lnTo>
                      <a:pt x="907" y="311"/>
                    </a:lnTo>
                    <a:lnTo>
                      <a:pt x="906" y="311"/>
                    </a:lnTo>
                    <a:lnTo>
                      <a:pt x="904" y="311"/>
                    </a:lnTo>
                    <a:lnTo>
                      <a:pt x="904" y="312"/>
                    </a:lnTo>
                    <a:lnTo>
                      <a:pt x="904" y="311"/>
                    </a:lnTo>
                    <a:lnTo>
                      <a:pt x="903" y="311"/>
                    </a:lnTo>
                    <a:lnTo>
                      <a:pt x="903" y="312"/>
                    </a:lnTo>
                    <a:lnTo>
                      <a:pt x="902" y="312"/>
                    </a:lnTo>
                    <a:lnTo>
                      <a:pt x="900" y="312"/>
                    </a:lnTo>
                    <a:lnTo>
                      <a:pt x="899" y="312"/>
                    </a:lnTo>
                    <a:lnTo>
                      <a:pt x="899" y="314"/>
                    </a:lnTo>
                    <a:lnTo>
                      <a:pt x="897" y="314"/>
                    </a:lnTo>
                    <a:lnTo>
                      <a:pt x="896" y="314"/>
                    </a:lnTo>
                    <a:lnTo>
                      <a:pt x="896" y="315"/>
                    </a:lnTo>
                    <a:lnTo>
                      <a:pt x="897" y="315"/>
                    </a:lnTo>
                    <a:lnTo>
                      <a:pt x="897" y="314"/>
                    </a:lnTo>
                    <a:lnTo>
                      <a:pt x="899" y="314"/>
                    </a:lnTo>
                    <a:lnTo>
                      <a:pt x="899" y="312"/>
                    </a:lnTo>
                    <a:lnTo>
                      <a:pt x="899" y="314"/>
                    </a:lnTo>
                    <a:lnTo>
                      <a:pt x="899" y="315"/>
                    </a:lnTo>
                    <a:lnTo>
                      <a:pt x="899" y="317"/>
                    </a:lnTo>
                    <a:lnTo>
                      <a:pt x="897" y="317"/>
                    </a:lnTo>
                    <a:lnTo>
                      <a:pt x="899" y="317"/>
                    </a:lnTo>
                    <a:lnTo>
                      <a:pt x="899" y="315"/>
                    </a:lnTo>
                    <a:lnTo>
                      <a:pt x="900" y="315"/>
                    </a:lnTo>
                    <a:lnTo>
                      <a:pt x="902" y="315"/>
                    </a:lnTo>
                    <a:lnTo>
                      <a:pt x="902" y="317"/>
                    </a:lnTo>
                    <a:lnTo>
                      <a:pt x="900" y="317"/>
                    </a:lnTo>
                    <a:lnTo>
                      <a:pt x="899" y="317"/>
                    </a:lnTo>
                    <a:lnTo>
                      <a:pt x="900" y="317"/>
                    </a:lnTo>
                    <a:lnTo>
                      <a:pt x="902" y="317"/>
                    </a:lnTo>
                    <a:lnTo>
                      <a:pt x="900" y="318"/>
                    </a:lnTo>
                    <a:lnTo>
                      <a:pt x="902" y="318"/>
                    </a:lnTo>
                    <a:lnTo>
                      <a:pt x="900" y="318"/>
                    </a:lnTo>
                    <a:lnTo>
                      <a:pt x="899" y="319"/>
                    </a:lnTo>
                    <a:lnTo>
                      <a:pt x="897" y="319"/>
                    </a:lnTo>
                    <a:lnTo>
                      <a:pt x="896" y="319"/>
                    </a:lnTo>
                    <a:lnTo>
                      <a:pt x="896" y="321"/>
                    </a:lnTo>
                    <a:lnTo>
                      <a:pt x="895" y="319"/>
                    </a:lnTo>
                    <a:lnTo>
                      <a:pt x="895" y="321"/>
                    </a:lnTo>
                    <a:lnTo>
                      <a:pt x="895" y="322"/>
                    </a:lnTo>
                    <a:lnTo>
                      <a:pt x="893" y="322"/>
                    </a:lnTo>
                    <a:lnTo>
                      <a:pt x="893" y="321"/>
                    </a:lnTo>
                    <a:lnTo>
                      <a:pt x="893" y="319"/>
                    </a:lnTo>
                    <a:lnTo>
                      <a:pt x="892" y="319"/>
                    </a:lnTo>
                    <a:lnTo>
                      <a:pt x="891" y="319"/>
                    </a:lnTo>
                    <a:lnTo>
                      <a:pt x="891" y="321"/>
                    </a:lnTo>
                    <a:lnTo>
                      <a:pt x="889" y="321"/>
                    </a:lnTo>
                    <a:lnTo>
                      <a:pt x="888" y="321"/>
                    </a:lnTo>
                    <a:lnTo>
                      <a:pt x="888" y="322"/>
                    </a:lnTo>
                    <a:lnTo>
                      <a:pt x="889" y="322"/>
                    </a:lnTo>
                    <a:lnTo>
                      <a:pt x="889" y="324"/>
                    </a:lnTo>
                    <a:lnTo>
                      <a:pt x="889" y="325"/>
                    </a:lnTo>
                    <a:lnTo>
                      <a:pt x="889" y="326"/>
                    </a:lnTo>
                    <a:lnTo>
                      <a:pt x="891" y="326"/>
                    </a:lnTo>
                    <a:lnTo>
                      <a:pt x="891" y="325"/>
                    </a:lnTo>
                    <a:lnTo>
                      <a:pt x="891" y="326"/>
                    </a:lnTo>
                    <a:lnTo>
                      <a:pt x="892" y="326"/>
                    </a:lnTo>
                    <a:lnTo>
                      <a:pt x="893" y="326"/>
                    </a:lnTo>
                    <a:lnTo>
                      <a:pt x="893" y="325"/>
                    </a:lnTo>
                    <a:lnTo>
                      <a:pt x="893" y="326"/>
                    </a:lnTo>
                    <a:lnTo>
                      <a:pt x="892" y="326"/>
                    </a:lnTo>
                    <a:lnTo>
                      <a:pt x="891" y="326"/>
                    </a:lnTo>
                    <a:lnTo>
                      <a:pt x="891" y="328"/>
                    </a:lnTo>
                    <a:lnTo>
                      <a:pt x="889" y="328"/>
                    </a:lnTo>
                    <a:lnTo>
                      <a:pt x="891" y="328"/>
                    </a:lnTo>
                    <a:lnTo>
                      <a:pt x="892" y="328"/>
                    </a:lnTo>
                    <a:lnTo>
                      <a:pt x="893" y="328"/>
                    </a:lnTo>
                    <a:lnTo>
                      <a:pt x="892" y="328"/>
                    </a:lnTo>
                    <a:lnTo>
                      <a:pt x="891" y="328"/>
                    </a:lnTo>
                    <a:lnTo>
                      <a:pt x="891" y="329"/>
                    </a:lnTo>
                    <a:lnTo>
                      <a:pt x="889" y="329"/>
                    </a:lnTo>
                    <a:lnTo>
                      <a:pt x="888" y="330"/>
                    </a:lnTo>
                    <a:lnTo>
                      <a:pt x="888" y="332"/>
                    </a:lnTo>
                    <a:lnTo>
                      <a:pt x="889" y="332"/>
                    </a:lnTo>
                    <a:lnTo>
                      <a:pt x="891" y="332"/>
                    </a:lnTo>
                    <a:lnTo>
                      <a:pt x="891" y="330"/>
                    </a:lnTo>
                    <a:lnTo>
                      <a:pt x="892" y="330"/>
                    </a:lnTo>
                    <a:lnTo>
                      <a:pt x="893" y="330"/>
                    </a:lnTo>
                    <a:lnTo>
                      <a:pt x="895" y="329"/>
                    </a:lnTo>
                    <a:lnTo>
                      <a:pt x="896" y="329"/>
                    </a:lnTo>
                    <a:lnTo>
                      <a:pt x="897" y="329"/>
                    </a:lnTo>
                    <a:lnTo>
                      <a:pt x="897" y="330"/>
                    </a:lnTo>
                    <a:lnTo>
                      <a:pt x="899" y="330"/>
                    </a:lnTo>
                    <a:lnTo>
                      <a:pt x="897" y="330"/>
                    </a:lnTo>
                    <a:lnTo>
                      <a:pt x="896" y="330"/>
                    </a:lnTo>
                    <a:lnTo>
                      <a:pt x="895" y="330"/>
                    </a:lnTo>
                    <a:lnTo>
                      <a:pt x="893" y="332"/>
                    </a:lnTo>
                    <a:lnTo>
                      <a:pt x="892" y="332"/>
                    </a:lnTo>
                    <a:lnTo>
                      <a:pt x="892" y="333"/>
                    </a:lnTo>
                    <a:lnTo>
                      <a:pt x="892" y="335"/>
                    </a:lnTo>
                    <a:lnTo>
                      <a:pt x="893" y="335"/>
                    </a:lnTo>
                    <a:lnTo>
                      <a:pt x="893" y="336"/>
                    </a:lnTo>
                    <a:lnTo>
                      <a:pt x="895" y="335"/>
                    </a:lnTo>
                    <a:lnTo>
                      <a:pt x="896" y="335"/>
                    </a:lnTo>
                    <a:lnTo>
                      <a:pt x="897" y="336"/>
                    </a:lnTo>
                    <a:lnTo>
                      <a:pt x="897" y="335"/>
                    </a:lnTo>
                    <a:lnTo>
                      <a:pt x="899" y="335"/>
                    </a:lnTo>
                    <a:lnTo>
                      <a:pt x="899" y="333"/>
                    </a:lnTo>
                    <a:lnTo>
                      <a:pt x="900" y="333"/>
                    </a:lnTo>
                    <a:lnTo>
                      <a:pt x="900" y="332"/>
                    </a:lnTo>
                    <a:lnTo>
                      <a:pt x="900" y="330"/>
                    </a:lnTo>
                    <a:lnTo>
                      <a:pt x="900" y="329"/>
                    </a:lnTo>
                    <a:lnTo>
                      <a:pt x="902" y="329"/>
                    </a:lnTo>
                    <a:lnTo>
                      <a:pt x="902" y="330"/>
                    </a:lnTo>
                    <a:lnTo>
                      <a:pt x="902" y="332"/>
                    </a:lnTo>
                    <a:lnTo>
                      <a:pt x="902" y="333"/>
                    </a:lnTo>
                    <a:lnTo>
                      <a:pt x="900" y="333"/>
                    </a:lnTo>
                    <a:lnTo>
                      <a:pt x="900" y="335"/>
                    </a:lnTo>
                    <a:lnTo>
                      <a:pt x="899" y="336"/>
                    </a:lnTo>
                    <a:lnTo>
                      <a:pt x="899" y="337"/>
                    </a:lnTo>
                    <a:lnTo>
                      <a:pt x="899" y="336"/>
                    </a:lnTo>
                    <a:lnTo>
                      <a:pt x="900" y="336"/>
                    </a:lnTo>
                    <a:lnTo>
                      <a:pt x="900" y="335"/>
                    </a:lnTo>
                    <a:lnTo>
                      <a:pt x="902" y="335"/>
                    </a:lnTo>
                    <a:lnTo>
                      <a:pt x="902" y="336"/>
                    </a:lnTo>
                    <a:lnTo>
                      <a:pt x="903" y="336"/>
                    </a:lnTo>
                    <a:lnTo>
                      <a:pt x="902" y="336"/>
                    </a:lnTo>
                    <a:lnTo>
                      <a:pt x="902" y="337"/>
                    </a:lnTo>
                    <a:lnTo>
                      <a:pt x="903" y="337"/>
                    </a:lnTo>
                    <a:lnTo>
                      <a:pt x="903" y="339"/>
                    </a:lnTo>
                    <a:lnTo>
                      <a:pt x="902" y="339"/>
                    </a:lnTo>
                    <a:lnTo>
                      <a:pt x="903" y="339"/>
                    </a:lnTo>
                    <a:lnTo>
                      <a:pt x="903" y="340"/>
                    </a:lnTo>
                    <a:lnTo>
                      <a:pt x="903" y="341"/>
                    </a:lnTo>
                    <a:lnTo>
                      <a:pt x="904" y="341"/>
                    </a:lnTo>
                    <a:lnTo>
                      <a:pt x="906" y="340"/>
                    </a:lnTo>
                    <a:lnTo>
                      <a:pt x="907" y="340"/>
                    </a:lnTo>
                    <a:lnTo>
                      <a:pt x="908" y="340"/>
                    </a:lnTo>
                    <a:lnTo>
                      <a:pt x="910" y="340"/>
                    </a:lnTo>
                    <a:lnTo>
                      <a:pt x="910" y="339"/>
                    </a:lnTo>
                    <a:lnTo>
                      <a:pt x="911" y="339"/>
                    </a:lnTo>
                    <a:lnTo>
                      <a:pt x="910" y="339"/>
                    </a:lnTo>
                    <a:lnTo>
                      <a:pt x="910" y="340"/>
                    </a:lnTo>
                    <a:lnTo>
                      <a:pt x="910" y="341"/>
                    </a:lnTo>
                    <a:lnTo>
                      <a:pt x="908" y="341"/>
                    </a:lnTo>
                    <a:lnTo>
                      <a:pt x="907" y="341"/>
                    </a:lnTo>
                    <a:lnTo>
                      <a:pt x="906" y="341"/>
                    </a:lnTo>
                    <a:lnTo>
                      <a:pt x="904" y="341"/>
                    </a:lnTo>
                    <a:lnTo>
                      <a:pt x="903" y="343"/>
                    </a:lnTo>
                    <a:lnTo>
                      <a:pt x="902" y="343"/>
                    </a:lnTo>
                    <a:lnTo>
                      <a:pt x="902" y="344"/>
                    </a:lnTo>
                    <a:lnTo>
                      <a:pt x="900" y="346"/>
                    </a:lnTo>
                    <a:lnTo>
                      <a:pt x="900" y="347"/>
                    </a:lnTo>
                    <a:lnTo>
                      <a:pt x="902" y="347"/>
                    </a:lnTo>
                    <a:lnTo>
                      <a:pt x="903" y="347"/>
                    </a:lnTo>
                    <a:lnTo>
                      <a:pt x="904" y="347"/>
                    </a:lnTo>
                    <a:lnTo>
                      <a:pt x="906" y="347"/>
                    </a:lnTo>
                    <a:lnTo>
                      <a:pt x="907" y="347"/>
                    </a:lnTo>
                    <a:lnTo>
                      <a:pt x="908" y="347"/>
                    </a:lnTo>
                    <a:lnTo>
                      <a:pt x="910" y="347"/>
                    </a:lnTo>
                    <a:lnTo>
                      <a:pt x="910" y="348"/>
                    </a:lnTo>
                    <a:lnTo>
                      <a:pt x="911" y="348"/>
                    </a:lnTo>
                    <a:lnTo>
                      <a:pt x="911" y="350"/>
                    </a:lnTo>
                    <a:lnTo>
                      <a:pt x="911" y="351"/>
                    </a:lnTo>
                    <a:lnTo>
                      <a:pt x="913" y="352"/>
                    </a:lnTo>
                    <a:lnTo>
                      <a:pt x="914" y="352"/>
                    </a:lnTo>
                    <a:lnTo>
                      <a:pt x="914" y="351"/>
                    </a:lnTo>
                    <a:lnTo>
                      <a:pt x="915" y="351"/>
                    </a:lnTo>
                    <a:lnTo>
                      <a:pt x="917" y="351"/>
                    </a:lnTo>
                    <a:lnTo>
                      <a:pt x="917" y="352"/>
                    </a:lnTo>
                    <a:lnTo>
                      <a:pt x="918" y="352"/>
                    </a:lnTo>
                    <a:lnTo>
                      <a:pt x="918" y="351"/>
                    </a:lnTo>
                    <a:lnTo>
                      <a:pt x="919" y="351"/>
                    </a:lnTo>
                    <a:lnTo>
                      <a:pt x="921" y="351"/>
                    </a:lnTo>
                    <a:lnTo>
                      <a:pt x="921" y="350"/>
                    </a:lnTo>
                    <a:lnTo>
                      <a:pt x="922" y="350"/>
                    </a:lnTo>
                    <a:lnTo>
                      <a:pt x="924" y="350"/>
                    </a:lnTo>
                    <a:lnTo>
                      <a:pt x="925" y="350"/>
                    </a:lnTo>
                    <a:lnTo>
                      <a:pt x="925" y="351"/>
                    </a:lnTo>
                    <a:lnTo>
                      <a:pt x="925" y="352"/>
                    </a:lnTo>
                    <a:lnTo>
                      <a:pt x="925" y="354"/>
                    </a:lnTo>
                    <a:lnTo>
                      <a:pt x="926" y="354"/>
                    </a:lnTo>
                    <a:lnTo>
                      <a:pt x="926" y="355"/>
                    </a:lnTo>
                    <a:lnTo>
                      <a:pt x="928" y="355"/>
                    </a:lnTo>
                    <a:lnTo>
                      <a:pt x="928" y="357"/>
                    </a:lnTo>
                    <a:lnTo>
                      <a:pt x="929" y="358"/>
                    </a:lnTo>
                    <a:lnTo>
                      <a:pt x="929" y="357"/>
                    </a:lnTo>
                    <a:lnTo>
                      <a:pt x="930" y="357"/>
                    </a:lnTo>
                    <a:lnTo>
                      <a:pt x="930" y="358"/>
                    </a:lnTo>
                    <a:lnTo>
                      <a:pt x="930" y="359"/>
                    </a:lnTo>
                    <a:lnTo>
                      <a:pt x="930" y="361"/>
                    </a:lnTo>
                    <a:lnTo>
                      <a:pt x="930" y="362"/>
                    </a:lnTo>
                    <a:lnTo>
                      <a:pt x="930" y="363"/>
                    </a:lnTo>
                    <a:lnTo>
                      <a:pt x="929" y="365"/>
                    </a:lnTo>
                    <a:lnTo>
                      <a:pt x="929" y="366"/>
                    </a:lnTo>
                    <a:lnTo>
                      <a:pt x="929" y="368"/>
                    </a:lnTo>
                    <a:lnTo>
                      <a:pt x="930" y="369"/>
                    </a:lnTo>
                    <a:lnTo>
                      <a:pt x="930" y="370"/>
                    </a:lnTo>
                    <a:lnTo>
                      <a:pt x="932" y="370"/>
                    </a:lnTo>
                    <a:lnTo>
                      <a:pt x="933" y="369"/>
                    </a:lnTo>
                    <a:lnTo>
                      <a:pt x="934" y="369"/>
                    </a:lnTo>
                    <a:lnTo>
                      <a:pt x="936" y="369"/>
                    </a:lnTo>
                    <a:lnTo>
                      <a:pt x="936" y="368"/>
                    </a:lnTo>
                    <a:lnTo>
                      <a:pt x="936" y="369"/>
                    </a:lnTo>
                    <a:lnTo>
                      <a:pt x="937" y="369"/>
                    </a:lnTo>
                    <a:lnTo>
                      <a:pt x="937" y="368"/>
                    </a:lnTo>
                    <a:lnTo>
                      <a:pt x="939" y="366"/>
                    </a:lnTo>
                    <a:lnTo>
                      <a:pt x="939" y="365"/>
                    </a:lnTo>
                    <a:lnTo>
                      <a:pt x="939" y="363"/>
                    </a:lnTo>
                    <a:lnTo>
                      <a:pt x="940" y="362"/>
                    </a:lnTo>
                    <a:lnTo>
                      <a:pt x="941" y="362"/>
                    </a:lnTo>
                    <a:lnTo>
                      <a:pt x="941" y="363"/>
                    </a:lnTo>
                    <a:lnTo>
                      <a:pt x="941" y="365"/>
                    </a:lnTo>
                    <a:lnTo>
                      <a:pt x="941" y="366"/>
                    </a:lnTo>
                    <a:lnTo>
                      <a:pt x="941" y="368"/>
                    </a:lnTo>
                    <a:lnTo>
                      <a:pt x="943" y="368"/>
                    </a:lnTo>
                    <a:lnTo>
                      <a:pt x="943" y="369"/>
                    </a:lnTo>
                    <a:lnTo>
                      <a:pt x="943" y="370"/>
                    </a:lnTo>
                    <a:lnTo>
                      <a:pt x="941" y="370"/>
                    </a:lnTo>
                    <a:lnTo>
                      <a:pt x="941" y="372"/>
                    </a:lnTo>
                    <a:lnTo>
                      <a:pt x="941" y="373"/>
                    </a:lnTo>
                    <a:lnTo>
                      <a:pt x="941" y="372"/>
                    </a:lnTo>
                    <a:lnTo>
                      <a:pt x="943" y="372"/>
                    </a:lnTo>
                    <a:lnTo>
                      <a:pt x="944" y="372"/>
                    </a:lnTo>
                    <a:lnTo>
                      <a:pt x="944" y="370"/>
                    </a:lnTo>
                    <a:lnTo>
                      <a:pt x="945" y="370"/>
                    </a:lnTo>
                    <a:lnTo>
                      <a:pt x="945" y="369"/>
                    </a:lnTo>
                    <a:lnTo>
                      <a:pt x="947" y="369"/>
                    </a:lnTo>
                    <a:lnTo>
                      <a:pt x="948" y="369"/>
                    </a:lnTo>
                    <a:lnTo>
                      <a:pt x="950" y="369"/>
                    </a:lnTo>
                    <a:lnTo>
                      <a:pt x="951" y="369"/>
                    </a:lnTo>
                    <a:lnTo>
                      <a:pt x="952" y="369"/>
                    </a:lnTo>
                    <a:lnTo>
                      <a:pt x="954" y="369"/>
                    </a:lnTo>
                    <a:lnTo>
                      <a:pt x="954" y="370"/>
                    </a:lnTo>
                    <a:lnTo>
                      <a:pt x="955" y="370"/>
                    </a:lnTo>
                    <a:lnTo>
                      <a:pt x="956" y="372"/>
                    </a:lnTo>
                    <a:lnTo>
                      <a:pt x="958" y="372"/>
                    </a:lnTo>
                    <a:lnTo>
                      <a:pt x="956" y="372"/>
                    </a:lnTo>
                    <a:lnTo>
                      <a:pt x="956" y="373"/>
                    </a:lnTo>
                    <a:lnTo>
                      <a:pt x="955" y="373"/>
                    </a:lnTo>
                    <a:lnTo>
                      <a:pt x="955" y="374"/>
                    </a:lnTo>
                    <a:lnTo>
                      <a:pt x="956" y="374"/>
                    </a:lnTo>
                    <a:lnTo>
                      <a:pt x="955" y="374"/>
                    </a:lnTo>
                    <a:lnTo>
                      <a:pt x="955" y="376"/>
                    </a:lnTo>
                    <a:lnTo>
                      <a:pt x="956" y="376"/>
                    </a:lnTo>
                    <a:lnTo>
                      <a:pt x="958" y="376"/>
                    </a:lnTo>
                    <a:lnTo>
                      <a:pt x="959" y="376"/>
                    </a:lnTo>
                    <a:lnTo>
                      <a:pt x="961" y="376"/>
                    </a:lnTo>
                    <a:lnTo>
                      <a:pt x="961" y="377"/>
                    </a:lnTo>
                    <a:lnTo>
                      <a:pt x="961" y="379"/>
                    </a:lnTo>
                    <a:lnTo>
                      <a:pt x="959" y="380"/>
                    </a:lnTo>
                    <a:lnTo>
                      <a:pt x="958" y="381"/>
                    </a:lnTo>
                    <a:lnTo>
                      <a:pt x="959" y="381"/>
                    </a:lnTo>
                    <a:lnTo>
                      <a:pt x="959" y="383"/>
                    </a:lnTo>
                    <a:lnTo>
                      <a:pt x="958" y="383"/>
                    </a:lnTo>
                    <a:lnTo>
                      <a:pt x="958" y="384"/>
                    </a:lnTo>
                    <a:lnTo>
                      <a:pt x="958" y="385"/>
                    </a:lnTo>
                    <a:lnTo>
                      <a:pt x="956" y="385"/>
                    </a:lnTo>
                    <a:lnTo>
                      <a:pt x="955" y="385"/>
                    </a:lnTo>
                    <a:lnTo>
                      <a:pt x="955" y="387"/>
                    </a:lnTo>
                    <a:lnTo>
                      <a:pt x="955" y="385"/>
                    </a:lnTo>
                    <a:lnTo>
                      <a:pt x="956" y="385"/>
                    </a:lnTo>
                    <a:lnTo>
                      <a:pt x="958" y="385"/>
                    </a:lnTo>
                    <a:lnTo>
                      <a:pt x="959" y="385"/>
                    </a:lnTo>
                    <a:lnTo>
                      <a:pt x="959" y="387"/>
                    </a:lnTo>
                    <a:lnTo>
                      <a:pt x="959" y="388"/>
                    </a:lnTo>
                    <a:lnTo>
                      <a:pt x="959" y="390"/>
                    </a:lnTo>
                    <a:lnTo>
                      <a:pt x="958" y="390"/>
                    </a:lnTo>
                    <a:lnTo>
                      <a:pt x="958" y="391"/>
                    </a:lnTo>
                    <a:lnTo>
                      <a:pt x="958" y="392"/>
                    </a:lnTo>
                    <a:lnTo>
                      <a:pt x="959" y="392"/>
                    </a:lnTo>
                    <a:lnTo>
                      <a:pt x="961" y="392"/>
                    </a:lnTo>
                    <a:lnTo>
                      <a:pt x="962" y="392"/>
                    </a:lnTo>
                    <a:lnTo>
                      <a:pt x="962" y="394"/>
                    </a:lnTo>
                    <a:lnTo>
                      <a:pt x="963" y="392"/>
                    </a:lnTo>
                    <a:lnTo>
                      <a:pt x="965" y="392"/>
                    </a:lnTo>
                    <a:lnTo>
                      <a:pt x="965" y="391"/>
                    </a:lnTo>
                    <a:lnTo>
                      <a:pt x="966" y="391"/>
                    </a:lnTo>
                    <a:lnTo>
                      <a:pt x="967" y="391"/>
                    </a:lnTo>
                    <a:lnTo>
                      <a:pt x="969" y="391"/>
                    </a:lnTo>
                    <a:lnTo>
                      <a:pt x="970" y="391"/>
                    </a:lnTo>
                    <a:lnTo>
                      <a:pt x="972" y="391"/>
                    </a:lnTo>
                    <a:lnTo>
                      <a:pt x="973" y="391"/>
                    </a:lnTo>
                    <a:lnTo>
                      <a:pt x="974" y="391"/>
                    </a:lnTo>
                    <a:lnTo>
                      <a:pt x="973" y="392"/>
                    </a:lnTo>
                    <a:lnTo>
                      <a:pt x="972" y="392"/>
                    </a:lnTo>
                    <a:lnTo>
                      <a:pt x="972" y="394"/>
                    </a:lnTo>
                    <a:lnTo>
                      <a:pt x="972" y="395"/>
                    </a:lnTo>
                    <a:lnTo>
                      <a:pt x="972" y="396"/>
                    </a:lnTo>
                    <a:lnTo>
                      <a:pt x="972" y="398"/>
                    </a:lnTo>
                    <a:lnTo>
                      <a:pt x="970" y="398"/>
                    </a:lnTo>
                    <a:lnTo>
                      <a:pt x="970" y="399"/>
                    </a:lnTo>
                    <a:lnTo>
                      <a:pt x="972" y="399"/>
                    </a:lnTo>
                    <a:lnTo>
                      <a:pt x="972" y="398"/>
                    </a:lnTo>
                    <a:lnTo>
                      <a:pt x="973" y="398"/>
                    </a:lnTo>
                    <a:lnTo>
                      <a:pt x="974" y="398"/>
                    </a:lnTo>
                    <a:lnTo>
                      <a:pt x="974" y="396"/>
                    </a:lnTo>
                    <a:lnTo>
                      <a:pt x="976" y="396"/>
                    </a:lnTo>
                    <a:lnTo>
                      <a:pt x="976" y="395"/>
                    </a:lnTo>
                    <a:lnTo>
                      <a:pt x="976" y="396"/>
                    </a:lnTo>
                    <a:lnTo>
                      <a:pt x="977" y="396"/>
                    </a:lnTo>
                    <a:lnTo>
                      <a:pt x="977" y="398"/>
                    </a:lnTo>
                    <a:lnTo>
                      <a:pt x="976" y="398"/>
                    </a:lnTo>
                    <a:lnTo>
                      <a:pt x="977" y="399"/>
                    </a:lnTo>
                    <a:lnTo>
                      <a:pt x="977" y="401"/>
                    </a:lnTo>
                    <a:lnTo>
                      <a:pt x="978" y="401"/>
                    </a:lnTo>
                    <a:lnTo>
                      <a:pt x="980" y="401"/>
                    </a:lnTo>
                    <a:lnTo>
                      <a:pt x="980" y="402"/>
                    </a:lnTo>
                    <a:lnTo>
                      <a:pt x="981" y="402"/>
                    </a:lnTo>
                    <a:lnTo>
                      <a:pt x="981" y="403"/>
                    </a:lnTo>
                    <a:lnTo>
                      <a:pt x="980" y="403"/>
                    </a:lnTo>
                    <a:lnTo>
                      <a:pt x="980" y="405"/>
                    </a:lnTo>
                    <a:lnTo>
                      <a:pt x="980" y="406"/>
                    </a:lnTo>
                    <a:lnTo>
                      <a:pt x="980" y="407"/>
                    </a:lnTo>
                    <a:lnTo>
                      <a:pt x="981" y="407"/>
                    </a:lnTo>
                    <a:lnTo>
                      <a:pt x="981" y="409"/>
                    </a:lnTo>
                    <a:lnTo>
                      <a:pt x="982" y="409"/>
                    </a:lnTo>
                    <a:lnTo>
                      <a:pt x="982" y="410"/>
                    </a:lnTo>
                    <a:lnTo>
                      <a:pt x="982" y="412"/>
                    </a:lnTo>
                    <a:lnTo>
                      <a:pt x="981" y="412"/>
                    </a:lnTo>
                    <a:lnTo>
                      <a:pt x="981" y="413"/>
                    </a:lnTo>
                    <a:lnTo>
                      <a:pt x="981" y="414"/>
                    </a:lnTo>
                    <a:lnTo>
                      <a:pt x="982" y="414"/>
                    </a:lnTo>
                    <a:lnTo>
                      <a:pt x="982" y="416"/>
                    </a:lnTo>
                    <a:lnTo>
                      <a:pt x="982" y="417"/>
                    </a:lnTo>
                    <a:lnTo>
                      <a:pt x="984" y="419"/>
                    </a:lnTo>
                    <a:lnTo>
                      <a:pt x="984" y="420"/>
                    </a:lnTo>
                    <a:lnTo>
                      <a:pt x="984" y="421"/>
                    </a:lnTo>
                    <a:lnTo>
                      <a:pt x="985" y="421"/>
                    </a:lnTo>
                    <a:lnTo>
                      <a:pt x="985" y="423"/>
                    </a:lnTo>
                    <a:lnTo>
                      <a:pt x="987" y="424"/>
                    </a:lnTo>
                    <a:lnTo>
                      <a:pt x="987" y="425"/>
                    </a:lnTo>
                    <a:lnTo>
                      <a:pt x="987" y="427"/>
                    </a:lnTo>
                    <a:lnTo>
                      <a:pt x="985" y="427"/>
                    </a:lnTo>
                    <a:lnTo>
                      <a:pt x="987" y="428"/>
                    </a:lnTo>
                    <a:lnTo>
                      <a:pt x="987" y="430"/>
                    </a:lnTo>
                    <a:lnTo>
                      <a:pt x="987" y="431"/>
                    </a:lnTo>
                    <a:lnTo>
                      <a:pt x="988" y="431"/>
                    </a:lnTo>
                    <a:lnTo>
                      <a:pt x="989" y="432"/>
                    </a:lnTo>
                    <a:lnTo>
                      <a:pt x="991" y="432"/>
                    </a:lnTo>
                    <a:lnTo>
                      <a:pt x="991" y="434"/>
                    </a:lnTo>
                    <a:lnTo>
                      <a:pt x="992" y="434"/>
                    </a:lnTo>
                    <a:lnTo>
                      <a:pt x="992" y="435"/>
                    </a:lnTo>
                    <a:lnTo>
                      <a:pt x="993" y="435"/>
                    </a:lnTo>
                    <a:lnTo>
                      <a:pt x="993" y="436"/>
                    </a:lnTo>
                    <a:lnTo>
                      <a:pt x="993" y="438"/>
                    </a:lnTo>
                    <a:lnTo>
                      <a:pt x="995" y="438"/>
                    </a:lnTo>
                    <a:lnTo>
                      <a:pt x="995" y="439"/>
                    </a:lnTo>
                    <a:lnTo>
                      <a:pt x="996" y="439"/>
                    </a:lnTo>
                    <a:lnTo>
                      <a:pt x="996" y="441"/>
                    </a:lnTo>
                    <a:lnTo>
                      <a:pt x="998" y="442"/>
                    </a:lnTo>
                    <a:lnTo>
                      <a:pt x="999" y="442"/>
                    </a:lnTo>
                    <a:lnTo>
                      <a:pt x="999" y="443"/>
                    </a:lnTo>
                    <a:lnTo>
                      <a:pt x="1000" y="443"/>
                    </a:lnTo>
                    <a:lnTo>
                      <a:pt x="1002" y="443"/>
                    </a:lnTo>
                    <a:lnTo>
                      <a:pt x="1003" y="445"/>
                    </a:lnTo>
                    <a:lnTo>
                      <a:pt x="1004" y="445"/>
                    </a:lnTo>
                    <a:lnTo>
                      <a:pt x="1006" y="445"/>
                    </a:lnTo>
                    <a:lnTo>
                      <a:pt x="1007" y="445"/>
                    </a:lnTo>
                    <a:lnTo>
                      <a:pt x="1009" y="446"/>
                    </a:lnTo>
                    <a:lnTo>
                      <a:pt x="1010" y="446"/>
                    </a:lnTo>
                    <a:lnTo>
                      <a:pt x="1011" y="445"/>
                    </a:lnTo>
                    <a:lnTo>
                      <a:pt x="1013" y="445"/>
                    </a:lnTo>
                    <a:lnTo>
                      <a:pt x="1014" y="445"/>
                    </a:lnTo>
                    <a:lnTo>
                      <a:pt x="1015" y="445"/>
                    </a:lnTo>
                    <a:lnTo>
                      <a:pt x="1017" y="443"/>
                    </a:lnTo>
                    <a:lnTo>
                      <a:pt x="1018" y="443"/>
                    </a:lnTo>
                    <a:lnTo>
                      <a:pt x="1019" y="442"/>
                    </a:lnTo>
                    <a:lnTo>
                      <a:pt x="1021" y="441"/>
                    </a:lnTo>
                    <a:lnTo>
                      <a:pt x="1021" y="439"/>
                    </a:lnTo>
                    <a:lnTo>
                      <a:pt x="1022" y="439"/>
                    </a:lnTo>
                    <a:lnTo>
                      <a:pt x="1024" y="438"/>
                    </a:lnTo>
                    <a:lnTo>
                      <a:pt x="1025" y="436"/>
                    </a:lnTo>
                    <a:lnTo>
                      <a:pt x="1025" y="435"/>
                    </a:lnTo>
                    <a:lnTo>
                      <a:pt x="1026" y="435"/>
                    </a:lnTo>
                    <a:lnTo>
                      <a:pt x="1028" y="435"/>
                    </a:lnTo>
                    <a:lnTo>
                      <a:pt x="1028" y="434"/>
                    </a:lnTo>
                    <a:lnTo>
                      <a:pt x="1029" y="434"/>
                    </a:lnTo>
                    <a:lnTo>
                      <a:pt x="1029" y="432"/>
                    </a:lnTo>
                    <a:lnTo>
                      <a:pt x="1030" y="432"/>
                    </a:lnTo>
                    <a:lnTo>
                      <a:pt x="1030" y="431"/>
                    </a:lnTo>
                    <a:lnTo>
                      <a:pt x="1032" y="431"/>
                    </a:lnTo>
                    <a:lnTo>
                      <a:pt x="1032" y="430"/>
                    </a:lnTo>
                    <a:lnTo>
                      <a:pt x="1032" y="428"/>
                    </a:lnTo>
                    <a:lnTo>
                      <a:pt x="1033" y="428"/>
                    </a:lnTo>
                    <a:lnTo>
                      <a:pt x="1035" y="427"/>
                    </a:lnTo>
                    <a:lnTo>
                      <a:pt x="1035" y="425"/>
                    </a:lnTo>
                    <a:lnTo>
                      <a:pt x="1036" y="425"/>
                    </a:lnTo>
                    <a:lnTo>
                      <a:pt x="1036" y="424"/>
                    </a:lnTo>
                    <a:lnTo>
                      <a:pt x="1037" y="423"/>
                    </a:lnTo>
                    <a:lnTo>
                      <a:pt x="1037" y="421"/>
                    </a:lnTo>
                    <a:lnTo>
                      <a:pt x="1039" y="421"/>
                    </a:lnTo>
                    <a:lnTo>
                      <a:pt x="1039" y="420"/>
                    </a:lnTo>
                    <a:lnTo>
                      <a:pt x="1040" y="420"/>
                    </a:lnTo>
                    <a:lnTo>
                      <a:pt x="1040" y="419"/>
                    </a:lnTo>
                    <a:lnTo>
                      <a:pt x="1041" y="419"/>
                    </a:lnTo>
                    <a:lnTo>
                      <a:pt x="1041" y="417"/>
                    </a:lnTo>
                    <a:lnTo>
                      <a:pt x="1043" y="417"/>
                    </a:lnTo>
                    <a:lnTo>
                      <a:pt x="1043" y="416"/>
                    </a:lnTo>
                    <a:lnTo>
                      <a:pt x="1043" y="414"/>
                    </a:lnTo>
                    <a:lnTo>
                      <a:pt x="1044" y="414"/>
                    </a:lnTo>
                    <a:lnTo>
                      <a:pt x="1044" y="413"/>
                    </a:lnTo>
                    <a:lnTo>
                      <a:pt x="1046" y="413"/>
                    </a:lnTo>
                    <a:lnTo>
                      <a:pt x="1046" y="412"/>
                    </a:lnTo>
                    <a:lnTo>
                      <a:pt x="1047" y="412"/>
                    </a:lnTo>
                    <a:lnTo>
                      <a:pt x="1047" y="410"/>
                    </a:lnTo>
                    <a:lnTo>
                      <a:pt x="1048" y="410"/>
                    </a:lnTo>
                    <a:lnTo>
                      <a:pt x="1050" y="410"/>
                    </a:lnTo>
                    <a:lnTo>
                      <a:pt x="1050" y="409"/>
                    </a:lnTo>
                    <a:lnTo>
                      <a:pt x="1051" y="409"/>
                    </a:lnTo>
                    <a:lnTo>
                      <a:pt x="1052" y="409"/>
                    </a:lnTo>
                    <a:lnTo>
                      <a:pt x="1052" y="407"/>
                    </a:lnTo>
                    <a:lnTo>
                      <a:pt x="1054" y="406"/>
                    </a:lnTo>
                    <a:lnTo>
                      <a:pt x="1054" y="407"/>
                    </a:lnTo>
                    <a:lnTo>
                      <a:pt x="1055" y="407"/>
                    </a:lnTo>
                    <a:lnTo>
                      <a:pt x="1056" y="407"/>
                    </a:lnTo>
                    <a:lnTo>
                      <a:pt x="1056" y="406"/>
                    </a:lnTo>
                    <a:lnTo>
                      <a:pt x="1058" y="406"/>
                    </a:lnTo>
                    <a:lnTo>
                      <a:pt x="1058" y="405"/>
                    </a:lnTo>
                    <a:lnTo>
                      <a:pt x="1058" y="403"/>
                    </a:lnTo>
                    <a:lnTo>
                      <a:pt x="1059" y="403"/>
                    </a:lnTo>
                    <a:lnTo>
                      <a:pt x="1061" y="403"/>
                    </a:lnTo>
                    <a:lnTo>
                      <a:pt x="1062" y="403"/>
                    </a:lnTo>
                    <a:lnTo>
                      <a:pt x="1063" y="403"/>
                    </a:lnTo>
                    <a:lnTo>
                      <a:pt x="1065" y="403"/>
                    </a:lnTo>
                    <a:lnTo>
                      <a:pt x="1065" y="405"/>
                    </a:lnTo>
                    <a:lnTo>
                      <a:pt x="1066" y="405"/>
                    </a:lnTo>
                    <a:lnTo>
                      <a:pt x="1066" y="403"/>
                    </a:lnTo>
                    <a:lnTo>
                      <a:pt x="1066" y="405"/>
                    </a:lnTo>
                    <a:lnTo>
                      <a:pt x="1067" y="405"/>
                    </a:lnTo>
                    <a:lnTo>
                      <a:pt x="1067" y="403"/>
                    </a:lnTo>
                    <a:lnTo>
                      <a:pt x="1069" y="403"/>
                    </a:lnTo>
                    <a:lnTo>
                      <a:pt x="1070" y="403"/>
                    </a:lnTo>
                    <a:lnTo>
                      <a:pt x="1072" y="403"/>
                    </a:lnTo>
                    <a:lnTo>
                      <a:pt x="1072" y="402"/>
                    </a:lnTo>
                    <a:lnTo>
                      <a:pt x="1072" y="403"/>
                    </a:lnTo>
                    <a:lnTo>
                      <a:pt x="1073" y="403"/>
                    </a:lnTo>
                    <a:lnTo>
                      <a:pt x="1074" y="402"/>
                    </a:lnTo>
                    <a:lnTo>
                      <a:pt x="1076" y="403"/>
                    </a:lnTo>
                    <a:lnTo>
                      <a:pt x="1076" y="402"/>
                    </a:lnTo>
                    <a:lnTo>
                      <a:pt x="1077" y="402"/>
                    </a:lnTo>
                    <a:lnTo>
                      <a:pt x="1077" y="403"/>
                    </a:lnTo>
                    <a:lnTo>
                      <a:pt x="1078" y="403"/>
                    </a:lnTo>
                    <a:lnTo>
                      <a:pt x="1078" y="402"/>
                    </a:lnTo>
                    <a:lnTo>
                      <a:pt x="1080" y="402"/>
                    </a:lnTo>
                    <a:lnTo>
                      <a:pt x="1081" y="402"/>
                    </a:lnTo>
                    <a:lnTo>
                      <a:pt x="1083" y="402"/>
                    </a:lnTo>
                    <a:lnTo>
                      <a:pt x="1083" y="401"/>
                    </a:lnTo>
                    <a:lnTo>
                      <a:pt x="1084" y="401"/>
                    </a:lnTo>
                    <a:lnTo>
                      <a:pt x="1084" y="402"/>
                    </a:lnTo>
                    <a:lnTo>
                      <a:pt x="1085" y="401"/>
                    </a:lnTo>
                    <a:lnTo>
                      <a:pt x="1085" y="402"/>
                    </a:lnTo>
                    <a:lnTo>
                      <a:pt x="1084" y="402"/>
                    </a:lnTo>
                    <a:lnTo>
                      <a:pt x="1084" y="403"/>
                    </a:lnTo>
                    <a:lnTo>
                      <a:pt x="1085" y="403"/>
                    </a:lnTo>
                    <a:lnTo>
                      <a:pt x="1085" y="402"/>
                    </a:lnTo>
                    <a:lnTo>
                      <a:pt x="1085" y="403"/>
                    </a:lnTo>
                    <a:lnTo>
                      <a:pt x="1087" y="403"/>
                    </a:lnTo>
                    <a:lnTo>
                      <a:pt x="1087" y="402"/>
                    </a:lnTo>
                    <a:lnTo>
                      <a:pt x="1088" y="402"/>
                    </a:lnTo>
                    <a:lnTo>
                      <a:pt x="1087" y="402"/>
                    </a:lnTo>
                    <a:lnTo>
                      <a:pt x="1088" y="401"/>
                    </a:lnTo>
                    <a:lnTo>
                      <a:pt x="1088" y="402"/>
                    </a:lnTo>
                    <a:lnTo>
                      <a:pt x="1089" y="402"/>
                    </a:lnTo>
                    <a:lnTo>
                      <a:pt x="1089" y="403"/>
                    </a:lnTo>
                    <a:lnTo>
                      <a:pt x="1091" y="403"/>
                    </a:lnTo>
                    <a:lnTo>
                      <a:pt x="1092" y="403"/>
                    </a:lnTo>
                    <a:lnTo>
                      <a:pt x="1092" y="405"/>
                    </a:lnTo>
                    <a:lnTo>
                      <a:pt x="1093" y="405"/>
                    </a:lnTo>
                    <a:lnTo>
                      <a:pt x="1095" y="405"/>
                    </a:lnTo>
                    <a:lnTo>
                      <a:pt x="1096" y="405"/>
                    </a:lnTo>
                    <a:lnTo>
                      <a:pt x="1098" y="405"/>
                    </a:lnTo>
                    <a:lnTo>
                      <a:pt x="1099" y="405"/>
                    </a:lnTo>
                    <a:lnTo>
                      <a:pt x="1099" y="406"/>
                    </a:lnTo>
                    <a:lnTo>
                      <a:pt x="1100" y="406"/>
                    </a:lnTo>
                    <a:lnTo>
                      <a:pt x="1100" y="405"/>
                    </a:lnTo>
                    <a:lnTo>
                      <a:pt x="1102" y="405"/>
                    </a:lnTo>
                    <a:lnTo>
                      <a:pt x="1103" y="405"/>
                    </a:lnTo>
                    <a:lnTo>
                      <a:pt x="1104" y="405"/>
                    </a:lnTo>
                    <a:lnTo>
                      <a:pt x="1106" y="405"/>
                    </a:lnTo>
                    <a:lnTo>
                      <a:pt x="1107" y="405"/>
                    </a:lnTo>
                    <a:lnTo>
                      <a:pt x="1109" y="406"/>
                    </a:lnTo>
                    <a:lnTo>
                      <a:pt x="1110" y="405"/>
                    </a:lnTo>
                    <a:lnTo>
                      <a:pt x="1111" y="405"/>
                    </a:lnTo>
                    <a:lnTo>
                      <a:pt x="1113" y="405"/>
                    </a:lnTo>
                    <a:lnTo>
                      <a:pt x="1114" y="405"/>
                    </a:lnTo>
                    <a:lnTo>
                      <a:pt x="1115" y="405"/>
                    </a:lnTo>
                    <a:lnTo>
                      <a:pt x="1115" y="403"/>
                    </a:lnTo>
                    <a:lnTo>
                      <a:pt x="1117" y="403"/>
                    </a:lnTo>
                    <a:lnTo>
                      <a:pt x="1118" y="403"/>
                    </a:lnTo>
                    <a:lnTo>
                      <a:pt x="1120" y="403"/>
                    </a:lnTo>
                    <a:lnTo>
                      <a:pt x="1121" y="403"/>
                    </a:lnTo>
                    <a:lnTo>
                      <a:pt x="1122" y="403"/>
                    </a:lnTo>
                    <a:lnTo>
                      <a:pt x="1122" y="402"/>
                    </a:lnTo>
                    <a:lnTo>
                      <a:pt x="1124" y="402"/>
                    </a:lnTo>
                    <a:lnTo>
                      <a:pt x="1125" y="402"/>
                    </a:lnTo>
                    <a:lnTo>
                      <a:pt x="1124" y="402"/>
                    </a:lnTo>
                    <a:lnTo>
                      <a:pt x="1124" y="403"/>
                    </a:lnTo>
                    <a:lnTo>
                      <a:pt x="1125" y="403"/>
                    </a:lnTo>
                    <a:lnTo>
                      <a:pt x="1126" y="403"/>
                    </a:lnTo>
                    <a:lnTo>
                      <a:pt x="1126" y="402"/>
                    </a:lnTo>
                    <a:lnTo>
                      <a:pt x="1128" y="402"/>
                    </a:lnTo>
                    <a:lnTo>
                      <a:pt x="1128" y="401"/>
                    </a:lnTo>
                    <a:lnTo>
                      <a:pt x="1129" y="401"/>
                    </a:lnTo>
                    <a:lnTo>
                      <a:pt x="1129" y="399"/>
                    </a:lnTo>
                    <a:lnTo>
                      <a:pt x="1130" y="399"/>
                    </a:lnTo>
                    <a:lnTo>
                      <a:pt x="1132" y="399"/>
                    </a:lnTo>
                    <a:lnTo>
                      <a:pt x="1132" y="398"/>
                    </a:lnTo>
                    <a:lnTo>
                      <a:pt x="1133" y="398"/>
                    </a:lnTo>
                    <a:lnTo>
                      <a:pt x="1135" y="398"/>
                    </a:lnTo>
                    <a:lnTo>
                      <a:pt x="1136" y="398"/>
                    </a:lnTo>
                    <a:lnTo>
                      <a:pt x="1136" y="396"/>
                    </a:lnTo>
                    <a:lnTo>
                      <a:pt x="1135" y="396"/>
                    </a:lnTo>
                    <a:lnTo>
                      <a:pt x="1135" y="395"/>
                    </a:lnTo>
                    <a:lnTo>
                      <a:pt x="1136" y="395"/>
                    </a:lnTo>
                    <a:lnTo>
                      <a:pt x="1135" y="394"/>
                    </a:lnTo>
                    <a:lnTo>
                      <a:pt x="1136" y="394"/>
                    </a:lnTo>
                    <a:lnTo>
                      <a:pt x="1137" y="394"/>
                    </a:lnTo>
                    <a:lnTo>
                      <a:pt x="1139" y="394"/>
                    </a:lnTo>
                    <a:lnTo>
                      <a:pt x="1137" y="392"/>
                    </a:lnTo>
                    <a:lnTo>
                      <a:pt x="1136" y="392"/>
                    </a:lnTo>
                    <a:lnTo>
                      <a:pt x="1137" y="392"/>
                    </a:lnTo>
                    <a:lnTo>
                      <a:pt x="1139" y="392"/>
                    </a:lnTo>
                    <a:lnTo>
                      <a:pt x="1139" y="391"/>
                    </a:lnTo>
                    <a:lnTo>
                      <a:pt x="1140" y="391"/>
                    </a:lnTo>
                    <a:lnTo>
                      <a:pt x="1140" y="390"/>
                    </a:lnTo>
                    <a:lnTo>
                      <a:pt x="1141" y="390"/>
                    </a:lnTo>
                    <a:lnTo>
                      <a:pt x="1141" y="388"/>
                    </a:lnTo>
                    <a:lnTo>
                      <a:pt x="1141" y="390"/>
                    </a:lnTo>
                    <a:lnTo>
                      <a:pt x="1143" y="390"/>
                    </a:lnTo>
                    <a:lnTo>
                      <a:pt x="1143" y="388"/>
                    </a:lnTo>
                    <a:lnTo>
                      <a:pt x="1143" y="390"/>
                    </a:lnTo>
                    <a:lnTo>
                      <a:pt x="1144" y="390"/>
                    </a:lnTo>
                    <a:lnTo>
                      <a:pt x="1146" y="390"/>
                    </a:lnTo>
                    <a:lnTo>
                      <a:pt x="1147" y="390"/>
                    </a:lnTo>
                    <a:lnTo>
                      <a:pt x="1148" y="390"/>
                    </a:lnTo>
                    <a:lnTo>
                      <a:pt x="1150" y="390"/>
                    </a:lnTo>
                    <a:lnTo>
                      <a:pt x="1151" y="390"/>
                    </a:lnTo>
                    <a:lnTo>
                      <a:pt x="1151" y="391"/>
                    </a:lnTo>
                    <a:lnTo>
                      <a:pt x="1152" y="391"/>
                    </a:lnTo>
                    <a:lnTo>
                      <a:pt x="1154" y="391"/>
                    </a:lnTo>
                    <a:lnTo>
                      <a:pt x="1155" y="391"/>
                    </a:lnTo>
                    <a:lnTo>
                      <a:pt x="1155" y="392"/>
                    </a:lnTo>
                    <a:lnTo>
                      <a:pt x="1157" y="392"/>
                    </a:lnTo>
                    <a:lnTo>
                      <a:pt x="1157" y="391"/>
                    </a:lnTo>
                    <a:lnTo>
                      <a:pt x="1155" y="391"/>
                    </a:lnTo>
                    <a:lnTo>
                      <a:pt x="1155" y="390"/>
                    </a:lnTo>
                    <a:lnTo>
                      <a:pt x="1155" y="391"/>
                    </a:lnTo>
                    <a:lnTo>
                      <a:pt x="1157" y="391"/>
                    </a:lnTo>
                    <a:lnTo>
                      <a:pt x="1158" y="391"/>
                    </a:lnTo>
                    <a:lnTo>
                      <a:pt x="1158" y="392"/>
                    </a:lnTo>
                    <a:lnTo>
                      <a:pt x="1159" y="392"/>
                    </a:lnTo>
                    <a:lnTo>
                      <a:pt x="1161" y="392"/>
                    </a:lnTo>
                    <a:lnTo>
                      <a:pt x="1161" y="391"/>
                    </a:lnTo>
                    <a:lnTo>
                      <a:pt x="1162" y="392"/>
                    </a:lnTo>
                    <a:lnTo>
                      <a:pt x="1163" y="392"/>
                    </a:lnTo>
                    <a:lnTo>
                      <a:pt x="1162" y="391"/>
                    </a:lnTo>
                    <a:lnTo>
                      <a:pt x="1163" y="391"/>
                    </a:lnTo>
                    <a:lnTo>
                      <a:pt x="1165" y="392"/>
                    </a:lnTo>
                    <a:lnTo>
                      <a:pt x="1165" y="391"/>
                    </a:lnTo>
                    <a:lnTo>
                      <a:pt x="1166" y="391"/>
                    </a:lnTo>
                    <a:lnTo>
                      <a:pt x="1166" y="390"/>
                    </a:lnTo>
                    <a:lnTo>
                      <a:pt x="1166" y="388"/>
                    </a:lnTo>
                    <a:lnTo>
                      <a:pt x="1166" y="390"/>
                    </a:lnTo>
                    <a:lnTo>
                      <a:pt x="1167" y="390"/>
                    </a:lnTo>
                    <a:lnTo>
                      <a:pt x="1167" y="388"/>
                    </a:lnTo>
                    <a:lnTo>
                      <a:pt x="1167" y="387"/>
                    </a:lnTo>
                    <a:lnTo>
                      <a:pt x="1166" y="387"/>
                    </a:lnTo>
                    <a:lnTo>
                      <a:pt x="1165" y="387"/>
                    </a:lnTo>
                    <a:lnTo>
                      <a:pt x="1166" y="387"/>
                    </a:lnTo>
                    <a:lnTo>
                      <a:pt x="1166" y="385"/>
                    </a:lnTo>
                    <a:lnTo>
                      <a:pt x="1165" y="385"/>
                    </a:lnTo>
                    <a:lnTo>
                      <a:pt x="1163" y="385"/>
                    </a:lnTo>
                    <a:lnTo>
                      <a:pt x="1162" y="385"/>
                    </a:lnTo>
                    <a:lnTo>
                      <a:pt x="1161" y="385"/>
                    </a:lnTo>
                    <a:lnTo>
                      <a:pt x="1161" y="384"/>
                    </a:lnTo>
                    <a:lnTo>
                      <a:pt x="1159" y="384"/>
                    </a:lnTo>
                    <a:lnTo>
                      <a:pt x="1161" y="384"/>
                    </a:lnTo>
                    <a:lnTo>
                      <a:pt x="1161" y="383"/>
                    </a:lnTo>
                    <a:lnTo>
                      <a:pt x="1162" y="383"/>
                    </a:lnTo>
                    <a:lnTo>
                      <a:pt x="1162" y="381"/>
                    </a:lnTo>
                    <a:lnTo>
                      <a:pt x="1163" y="381"/>
                    </a:lnTo>
                    <a:lnTo>
                      <a:pt x="1162" y="381"/>
                    </a:lnTo>
                    <a:lnTo>
                      <a:pt x="1161" y="381"/>
                    </a:lnTo>
                    <a:lnTo>
                      <a:pt x="1162" y="381"/>
                    </a:lnTo>
                    <a:lnTo>
                      <a:pt x="1163" y="381"/>
                    </a:lnTo>
                    <a:lnTo>
                      <a:pt x="1163" y="380"/>
                    </a:lnTo>
                    <a:lnTo>
                      <a:pt x="1163" y="379"/>
                    </a:lnTo>
                    <a:lnTo>
                      <a:pt x="1165" y="379"/>
                    </a:lnTo>
                    <a:lnTo>
                      <a:pt x="1166" y="377"/>
                    </a:lnTo>
                    <a:lnTo>
                      <a:pt x="1167" y="376"/>
                    </a:lnTo>
                    <a:lnTo>
                      <a:pt x="1169" y="374"/>
                    </a:lnTo>
                    <a:lnTo>
                      <a:pt x="1170" y="374"/>
                    </a:lnTo>
                    <a:lnTo>
                      <a:pt x="1172" y="374"/>
                    </a:lnTo>
                    <a:lnTo>
                      <a:pt x="1173" y="374"/>
                    </a:lnTo>
                    <a:lnTo>
                      <a:pt x="1173" y="373"/>
                    </a:lnTo>
                    <a:lnTo>
                      <a:pt x="1174" y="373"/>
                    </a:lnTo>
                    <a:lnTo>
                      <a:pt x="1176" y="372"/>
                    </a:lnTo>
                    <a:lnTo>
                      <a:pt x="1177" y="372"/>
                    </a:lnTo>
                    <a:lnTo>
                      <a:pt x="1177" y="370"/>
                    </a:lnTo>
                    <a:lnTo>
                      <a:pt x="1178" y="370"/>
                    </a:lnTo>
                    <a:lnTo>
                      <a:pt x="1178" y="369"/>
                    </a:lnTo>
                    <a:lnTo>
                      <a:pt x="1180" y="369"/>
                    </a:lnTo>
                    <a:lnTo>
                      <a:pt x="1181" y="369"/>
                    </a:lnTo>
                    <a:lnTo>
                      <a:pt x="1183" y="369"/>
                    </a:lnTo>
                    <a:lnTo>
                      <a:pt x="1184" y="369"/>
                    </a:lnTo>
                    <a:lnTo>
                      <a:pt x="1184" y="368"/>
                    </a:lnTo>
                    <a:lnTo>
                      <a:pt x="1185" y="368"/>
                    </a:lnTo>
                    <a:lnTo>
                      <a:pt x="1187" y="368"/>
                    </a:lnTo>
                    <a:lnTo>
                      <a:pt x="1187" y="369"/>
                    </a:lnTo>
                    <a:lnTo>
                      <a:pt x="1188" y="369"/>
                    </a:lnTo>
                    <a:lnTo>
                      <a:pt x="1189" y="369"/>
                    </a:lnTo>
                    <a:lnTo>
                      <a:pt x="1191" y="369"/>
                    </a:lnTo>
                    <a:lnTo>
                      <a:pt x="1192" y="369"/>
                    </a:lnTo>
                    <a:lnTo>
                      <a:pt x="1194" y="369"/>
                    </a:lnTo>
                    <a:lnTo>
                      <a:pt x="1194" y="370"/>
                    </a:lnTo>
                    <a:lnTo>
                      <a:pt x="1195" y="370"/>
                    </a:lnTo>
                    <a:lnTo>
                      <a:pt x="1196" y="370"/>
                    </a:lnTo>
                    <a:lnTo>
                      <a:pt x="1198" y="370"/>
                    </a:lnTo>
                    <a:lnTo>
                      <a:pt x="1198" y="372"/>
                    </a:lnTo>
                    <a:lnTo>
                      <a:pt x="1199" y="372"/>
                    </a:lnTo>
                    <a:lnTo>
                      <a:pt x="1200" y="372"/>
                    </a:lnTo>
                    <a:lnTo>
                      <a:pt x="1200" y="373"/>
                    </a:lnTo>
                    <a:lnTo>
                      <a:pt x="1202" y="373"/>
                    </a:lnTo>
                    <a:lnTo>
                      <a:pt x="1203" y="373"/>
                    </a:lnTo>
                    <a:lnTo>
                      <a:pt x="1204" y="373"/>
                    </a:lnTo>
                    <a:lnTo>
                      <a:pt x="1206" y="373"/>
                    </a:lnTo>
                    <a:lnTo>
                      <a:pt x="1207" y="373"/>
                    </a:lnTo>
                    <a:lnTo>
                      <a:pt x="1207" y="372"/>
                    </a:lnTo>
                    <a:lnTo>
                      <a:pt x="1209" y="372"/>
                    </a:lnTo>
                    <a:lnTo>
                      <a:pt x="1209" y="370"/>
                    </a:lnTo>
                    <a:lnTo>
                      <a:pt x="1210" y="369"/>
                    </a:lnTo>
                    <a:lnTo>
                      <a:pt x="1211" y="368"/>
                    </a:lnTo>
                    <a:lnTo>
                      <a:pt x="1211" y="366"/>
                    </a:lnTo>
                    <a:lnTo>
                      <a:pt x="1213" y="366"/>
                    </a:lnTo>
                    <a:lnTo>
                      <a:pt x="1213" y="365"/>
                    </a:lnTo>
                    <a:lnTo>
                      <a:pt x="1214" y="365"/>
                    </a:lnTo>
                    <a:lnTo>
                      <a:pt x="1214" y="363"/>
                    </a:lnTo>
                    <a:lnTo>
                      <a:pt x="1215" y="363"/>
                    </a:lnTo>
                    <a:lnTo>
                      <a:pt x="1217" y="363"/>
                    </a:lnTo>
                    <a:lnTo>
                      <a:pt x="1218" y="363"/>
                    </a:lnTo>
                    <a:lnTo>
                      <a:pt x="1218" y="365"/>
                    </a:lnTo>
                    <a:lnTo>
                      <a:pt x="1218" y="363"/>
                    </a:lnTo>
                    <a:lnTo>
                      <a:pt x="1220" y="365"/>
                    </a:lnTo>
                    <a:lnTo>
                      <a:pt x="1220" y="363"/>
                    </a:lnTo>
                    <a:lnTo>
                      <a:pt x="1221" y="365"/>
                    </a:lnTo>
                    <a:lnTo>
                      <a:pt x="1221" y="363"/>
                    </a:lnTo>
                    <a:lnTo>
                      <a:pt x="1222" y="363"/>
                    </a:lnTo>
                    <a:lnTo>
                      <a:pt x="1224" y="363"/>
                    </a:lnTo>
                    <a:lnTo>
                      <a:pt x="1225" y="363"/>
                    </a:lnTo>
                    <a:lnTo>
                      <a:pt x="1226" y="363"/>
                    </a:lnTo>
                    <a:lnTo>
                      <a:pt x="1228" y="363"/>
                    </a:lnTo>
                    <a:lnTo>
                      <a:pt x="1229" y="363"/>
                    </a:lnTo>
                    <a:lnTo>
                      <a:pt x="1231" y="363"/>
                    </a:lnTo>
                    <a:lnTo>
                      <a:pt x="1232" y="363"/>
                    </a:lnTo>
                    <a:lnTo>
                      <a:pt x="1233" y="363"/>
                    </a:lnTo>
                    <a:lnTo>
                      <a:pt x="1235" y="363"/>
                    </a:lnTo>
                    <a:lnTo>
                      <a:pt x="1236" y="363"/>
                    </a:lnTo>
                    <a:lnTo>
                      <a:pt x="1237" y="363"/>
                    </a:lnTo>
                    <a:lnTo>
                      <a:pt x="1239" y="363"/>
                    </a:lnTo>
                    <a:lnTo>
                      <a:pt x="1240" y="363"/>
                    </a:lnTo>
                    <a:lnTo>
                      <a:pt x="1241" y="363"/>
                    </a:lnTo>
                    <a:lnTo>
                      <a:pt x="1243" y="363"/>
                    </a:lnTo>
                    <a:lnTo>
                      <a:pt x="1244" y="363"/>
                    </a:lnTo>
                    <a:lnTo>
                      <a:pt x="1246" y="363"/>
                    </a:lnTo>
                    <a:lnTo>
                      <a:pt x="1247" y="363"/>
                    </a:lnTo>
                    <a:lnTo>
                      <a:pt x="1248" y="363"/>
                    </a:lnTo>
                    <a:lnTo>
                      <a:pt x="1250" y="363"/>
                    </a:lnTo>
                    <a:lnTo>
                      <a:pt x="1251" y="363"/>
                    </a:lnTo>
                    <a:lnTo>
                      <a:pt x="1250" y="363"/>
                    </a:lnTo>
                    <a:lnTo>
                      <a:pt x="1250" y="362"/>
                    </a:lnTo>
                    <a:lnTo>
                      <a:pt x="1252" y="362"/>
                    </a:lnTo>
                    <a:lnTo>
                      <a:pt x="1259" y="362"/>
                    </a:lnTo>
                    <a:lnTo>
                      <a:pt x="1263" y="362"/>
                    </a:lnTo>
                    <a:lnTo>
                      <a:pt x="1268" y="362"/>
                    </a:lnTo>
                    <a:lnTo>
                      <a:pt x="1272" y="362"/>
                    </a:lnTo>
                    <a:lnTo>
                      <a:pt x="1274" y="362"/>
                    </a:lnTo>
                    <a:lnTo>
                      <a:pt x="1277" y="362"/>
                    </a:lnTo>
                    <a:lnTo>
                      <a:pt x="1279" y="362"/>
                    </a:lnTo>
                    <a:lnTo>
                      <a:pt x="1280" y="361"/>
                    </a:lnTo>
                    <a:lnTo>
                      <a:pt x="1280" y="359"/>
                    </a:lnTo>
                    <a:lnTo>
                      <a:pt x="1281" y="359"/>
                    </a:lnTo>
                    <a:lnTo>
                      <a:pt x="1281" y="358"/>
                    </a:lnTo>
                    <a:lnTo>
                      <a:pt x="1283" y="358"/>
                    </a:lnTo>
                    <a:lnTo>
                      <a:pt x="1284" y="358"/>
                    </a:lnTo>
                    <a:lnTo>
                      <a:pt x="1285" y="358"/>
                    </a:lnTo>
                    <a:lnTo>
                      <a:pt x="1287" y="358"/>
                    </a:lnTo>
                    <a:lnTo>
                      <a:pt x="1287" y="359"/>
                    </a:lnTo>
                    <a:lnTo>
                      <a:pt x="1288" y="359"/>
                    </a:lnTo>
                    <a:lnTo>
                      <a:pt x="1289" y="359"/>
                    </a:lnTo>
                    <a:lnTo>
                      <a:pt x="1291" y="361"/>
                    </a:lnTo>
                    <a:lnTo>
                      <a:pt x="1292" y="361"/>
                    </a:lnTo>
                    <a:lnTo>
                      <a:pt x="1294" y="362"/>
                    </a:lnTo>
                    <a:lnTo>
                      <a:pt x="1295" y="363"/>
                    </a:lnTo>
                    <a:lnTo>
                      <a:pt x="1296" y="363"/>
                    </a:lnTo>
                    <a:lnTo>
                      <a:pt x="1298" y="365"/>
                    </a:lnTo>
                    <a:lnTo>
                      <a:pt x="1299" y="365"/>
                    </a:lnTo>
                    <a:lnTo>
                      <a:pt x="1299" y="366"/>
                    </a:lnTo>
                    <a:lnTo>
                      <a:pt x="1298" y="366"/>
                    </a:lnTo>
                    <a:lnTo>
                      <a:pt x="1298" y="368"/>
                    </a:lnTo>
                    <a:lnTo>
                      <a:pt x="1296" y="368"/>
                    </a:lnTo>
                    <a:lnTo>
                      <a:pt x="1298" y="368"/>
                    </a:lnTo>
                    <a:lnTo>
                      <a:pt x="1298" y="369"/>
                    </a:lnTo>
                    <a:lnTo>
                      <a:pt x="1298" y="370"/>
                    </a:lnTo>
                    <a:lnTo>
                      <a:pt x="1295" y="372"/>
                    </a:lnTo>
                    <a:lnTo>
                      <a:pt x="1291" y="373"/>
                    </a:lnTo>
                    <a:lnTo>
                      <a:pt x="1277" y="383"/>
                    </a:lnTo>
                    <a:lnTo>
                      <a:pt x="1268" y="388"/>
                    </a:lnTo>
                    <a:lnTo>
                      <a:pt x="1266" y="390"/>
                    </a:lnTo>
                    <a:lnTo>
                      <a:pt x="1255" y="396"/>
                    </a:lnTo>
                    <a:lnTo>
                      <a:pt x="1252" y="398"/>
                    </a:lnTo>
                    <a:lnTo>
                      <a:pt x="1250" y="401"/>
                    </a:lnTo>
                    <a:lnTo>
                      <a:pt x="1248" y="401"/>
                    </a:lnTo>
                    <a:lnTo>
                      <a:pt x="1247" y="402"/>
                    </a:lnTo>
                    <a:lnTo>
                      <a:pt x="1241" y="405"/>
                    </a:lnTo>
                    <a:lnTo>
                      <a:pt x="1239" y="407"/>
                    </a:lnTo>
                    <a:lnTo>
                      <a:pt x="1237" y="407"/>
                    </a:lnTo>
                    <a:lnTo>
                      <a:pt x="1236" y="409"/>
                    </a:lnTo>
                    <a:lnTo>
                      <a:pt x="1232" y="412"/>
                    </a:lnTo>
                    <a:lnTo>
                      <a:pt x="1231" y="413"/>
                    </a:lnTo>
                    <a:lnTo>
                      <a:pt x="1228" y="414"/>
                    </a:lnTo>
                    <a:lnTo>
                      <a:pt x="1226" y="414"/>
                    </a:lnTo>
                    <a:lnTo>
                      <a:pt x="1225" y="416"/>
                    </a:lnTo>
                    <a:lnTo>
                      <a:pt x="1222" y="417"/>
                    </a:lnTo>
                    <a:lnTo>
                      <a:pt x="1221" y="419"/>
                    </a:lnTo>
                    <a:lnTo>
                      <a:pt x="1220" y="419"/>
                    </a:lnTo>
                    <a:lnTo>
                      <a:pt x="1220" y="420"/>
                    </a:lnTo>
                    <a:lnTo>
                      <a:pt x="1220" y="421"/>
                    </a:lnTo>
                    <a:lnTo>
                      <a:pt x="1218" y="421"/>
                    </a:lnTo>
                    <a:lnTo>
                      <a:pt x="1218" y="423"/>
                    </a:lnTo>
                    <a:lnTo>
                      <a:pt x="1218" y="424"/>
                    </a:lnTo>
                    <a:lnTo>
                      <a:pt x="1218" y="427"/>
                    </a:lnTo>
                    <a:lnTo>
                      <a:pt x="1218" y="428"/>
                    </a:lnTo>
                    <a:lnTo>
                      <a:pt x="1218" y="430"/>
                    </a:lnTo>
                    <a:lnTo>
                      <a:pt x="1218" y="432"/>
                    </a:lnTo>
                    <a:lnTo>
                      <a:pt x="1217" y="432"/>
                    </a:lnTo>
                    <a:lnTo>
                      <a:pt x="1215" y="432"/>
                    </a:lnTo>
                    <a:lnTo>
                      <a:pt x="1215" y="434"/>
                    </a:lnTo>
                    <a:lnTo>
                      <a:pt x="1215" y="432"/>
                    </a:lnTo>
                    <a:lnTo>
                      <a:pt x="1214" y="432"/>
                    </a:lnTo>
                    <a:lnTo>
                      <a:pt x="1213" y="432"/>
                    </a:lnTo>
                    <a:lnTo>
                      <a:pt x="1213" y="434"/>
                    </a:lnTo>
                    <a:lnTo>
                      <a:pt x="1211" y="434"/>
                    </a:lnTo>
                    <a:lnTo>
                      <a:pt x="1211" y="432"/>
                    </a:lnTo>
                    <a:lnTo>
                      <a:pt x="1210" y="432"/>
                    </a:lnTo>
                    <a:lnTo>
                      <a:pt x="1209" y="432"/>
                    </a:lnTo>
                    <a:lnTo>
                      <a:pt x="1209" y="434"/>
                    </a:lnTo>
                    <a:lnTo>
                      <a:pt x="1207" y="434"/>
                    </a:lnTo>
                    <a:lnTo>
                      <a:pt x="1206" y="434"/>
                    </a:lnTo>
                    <a:lnTo>
                      <a:pt x="1204" y="434"/>
                    </a:lnTo>
                    <a:lnTo>
                      <a:pt x="1203" y="434"/>
                    </a:lnTo>
                    <a:lnTo>
                      <a:pt x="1202" y="435"/>
                    </a:lnTo>
                    <a:lnTo>
                      <a:pt x="1200" y="435"/>
                    </a:lnTo>
                    <a:lnTo>
                      <a:pt x="1199" y="435"/>
                    </a:lnTo>
                    <a:lnTo>
                      <a:pt x="1198" y="435"/>
                    </a:lnTo>
                    <a:lnTo>
                      <a:pt x="1198" y="436"/>
                    </a:lnTo>
                    <a:lnTo>
                      <a:pt x="1196" y="436"/>
                    </a:lnTo>
                    <a:lnTo>
                      <a:pt x="1196" y="435"/>
                    </a:lnTo>
                    <a:lnTo>
                      <a:pt x="1195" y="436"/>
                    </a:lnTo>
                    <a:lnTo>
                      <a:pt x="1194" y="436"/>
                    </a:lnTo>
                    <a:lnTo>
                      <a:pt x="1192" y="438"/>
                    </a:lnTo>
                    <a:lnTo>
                      <a:pt x="1191" y="438"/>
                    </a:lnTo>
                    <a:lnTo>
                      <a:pt x="1189" y="438"/>
                    </a:lnTo>
                    <a:lnTo>
                      <a:pt x="1188" y="438"/>
                    </a:lnTo>
                    <a:lnTo>
                      <a:pt x="1187" y="438"/>
                    </a:lnTo>
                    <a:lnTo>
                      <a:pt x="1185" y="438"/>
                    </a:lnTo>
                    <a:lnTo>
                      <a:pt x="1184" y="438"/>
                    </a:lnTo>
                    <a:lnTo>
                      <a:pt x="1184" y="439"/>
                    </a:lnTo>
                    <a:lnTo>
                      <a:pt x="1183" y="439"/>
                    </a:lnTo>
                    <a:lnTo>
                      <a:pt x="1181" y="439"/>
                    </a:lnTo>
                    <a:lnTo>
                      <a:pt x="1180" y="439"/>
                    </a:lnTo>
                    <a:lnTo>
                      <a:pt x="1178" y="439"/>
                    </a:lnTo>
                    <a:lnTo>
                      <a:pt x="1178" y="438"/>
                    </a:lnTo>
                    <a:lnTo>
                      <a:pt x="1177" y="438"/>
                    </a:lnTo>
                    <a:lnTo>
                      <a:pt x="1177" y="436"/>
                    </a:lnTo>
                    <a:lnTo>
                      <a:pt x="1176" y="436"/>
                    </a:lnTo>
                    <a:lnTo>
                      <a:pt x="1176" y="438"/>
                    </a:lnTo>
                    <a:lnTo>
                      <a:pt x="1177" y="438"/>
                    </a:lnTo>
                    <a:lnTo>
                      <a:pt x="1177" y="439"/>
                    </a:lnTo>
                    <a:lnTo>
                      <a:pt x="1177" y="441"/>
                    </a:lnTo>
                    <a:lnTo>
                      <a:pt x="1177" y="439"/>
                    </a:lnTo>
                    <a:lnTo>
                      <a:pt x="1176" y="439"/>
                    </a:lnTo>
                    <a:lnTo>
                      <a:pt x="1176" y="441"/>
                    </a:lnTo>
                    <a:lnTo>
                      <a:pt x="1174" y="441"/>
                    </a:lnTo>
                    <a:lnTo>
                      <a:pt x="1173" y="442"/>
                    </a:lnTo>
                    <a:lnTo>
                      <a:pt x="1172" y="442"/>
                    </a:lnTo>
                    <a:lnTo>
                      <a:pt x="1170" y="442"/>
                    </a:lnTo>
                    <a:lnTo>
                      <a:pt x="1169" y="442"/>
                    </a:lnTo>
                    <a:lnTo>
                      <a:pt x="1169" y="443"/>
                    </a:lnTo>
                    <a:lnTo>
                      <a:pt x="1167" y="443"/>
                    </a:lnTo>
                    <a:lnTo>
                      <a:pt x="1166" y="445"/>
                    </a:lnTo>
                    <a:lnTo>
                      <a:pt x="1165" y="445"/>
                    </a:lnTo>
                    <a:lnTo>
                      <a:pt x="1163" y="446"/>
                    </a:lnTo>
                    <a:lnTo>
                      <a:pt x="1162" y="446"/>
                    </a:lnTo>
                    <a:lnTo>
                      <a:pt x="1161" y="446"/>
                    </a:lnTo>
                    <a:lnTo>
                      <a:pt x="1159" y="446"/>
                    </a:lnTo>
                    <a:lnTo>
                      <a:pt x="1158" y="446"/>
                    </a:lnTo>
                    <a:lnTo>
                      <a:pt x="1157" y="446"/>
                    </a:lnTo>
                    <a:lnTo>
                      <a:pt x="1155" y="446"/>
                    </a:lnTo>
                    <a:lnTo>
                      <a:pt x="1154" y="445"/>
                    </a:lnTo>
                    <a:lnTo>
                      <a:pt x="1154" y="446"/>
                    </a:lnTo>
                    <a:lnTo>
                      <a:pt x="1152" y="446"/>
                    </a:lnTo>
                    <a:lnTo>
                      <a:pt x="1151" y="446"/>
                    </a:lnTo>
                    <a:lnTo>
                      <a:pt x="1150" y="446"/>
                    </a:lnTo>
                    <a:lnTo>
                      <a:pt x="1148" y="446"/>
                    </a:lnTo>
                    <a:lnTo>
                      <a:pt x="1147" y="446"/>
                    </a:lnTo>
                    <a:lnTo>
                      <a:pt x="1146" y="446"/>
                    </a:lnTo>
                    <a:lnTo>
                      <a:pt x="1144" y="446"/>
                    </a:lnTo>
                    <a:lnTo>
                      <a:pt x="1143" y="446"/>
                    </a:lnTo>
                    <a:lnTo>
                      <a:pt x="1141" y="446"/>
                    </a:lnTo>
                    <a:lnTo>
                      <a:pt x="1141" y="445"/>
                    </a:lnTo>
                    <a:lnTo>
                      <a:pt x="1140" y="445"/>
                    </a:lnTo>
                    <a:lnTo>
                      <a:pt x="1139" y="445"/>
                    </a:lnTo>
                    <a:lnTo>
                      <a:pt x="1137" y="445"/>
                    </a:lnTo>
                    <a:lnTo>
                      <a:pt x="1136" y="445"/>
                    </a:lnTo>
                    <a:lnTo>
                      <a:pt x="1135" y="445"/>
                    </a:lnTo>
                    <a:lnTo>
                      <a:pt x="1133" y="445"/>
                    </a:lnTo>
                    <a:lnTo>
                      <a:pt x="1132" y="445"/>
                    </a:lnTo>
                    <a:lnTo>
                      <a:pt x="1130" y="445"/>
                    </a:lnTo>
                    <a:lnTo>
                      <a:pt x="1129" y="445"/>
                    </a:lnTo>
                    <a:lnTo>
                      <a:pt x="1128" y="445"/>
                    </a:lnTo>
                    <a:lnTo>
                      <a:pt x="1126" y="445"/>
                    </a:lnTo>
                    <a:lnTo>
                      <a:pt x="1125" y="445"/>
                    </a:lnTo>
                    <a:lnTo>
                      <a:pt x="1124" y="446"/>
                    </a:lnTo>
                    <a:lnTo>
                      <a:pt x="1122" y="446"/>
                    </a:lnTo>
                    <a:lnTo>
                      <a:pt x="1121" y="446"/>
                    </a:lnTo>
                    <a:lnTo>
                      <a:pt x="1120" y="446"/>
                    </a:lnTo>
                    <a:lnTo>
                      <a:pt x="1118" y="446"/>
                    </a:lnTo>
                    <a:lnTo>
                      <a:pt x="1117" y="446"/>
                    </a:lnTo>
                    <a:lnTo>
                      <a:pt x="1115" y="446"/>
                    </a:lnTo>
                    <a:lnTo>
                      <a:pt x="1114" y="446"/>
                    </a:lnTo>
                    <a:lnTo>
                      <a:pt x="1113" y="446"/>
                    </a:lnTo>
                    <a:lnTo>
                      <a:pt x="1111" y="446"/>
                    </a:lnTo>
                    <a:lnTo>
                      <a:pt x="1110" y="446"/>
                    </a:lnTo>
                    <a:lnTo>
                      <a:pt x="1109" y="446"/>
                    </a:lnTo>
                    <a:lnTo>
                      <a:pt x="1107" y="446"/>
                    </a:lnTo>
                    <a:lnTo>
                      <a:pt x="1106" y="446"/>
                    </a:lnTo>
                    <a:lnTo>
                      <a:pt x="1107" y="446"/>
                    </a:lnTo>
                    <a:lnTo>
                      <a:pt x="1107" y="447"/>
                    </a:lnTo>
                    <a:lnTo>
                      <a:pt x="1106" y="447"/>
                    </a:lnTo>
                    <a:lnTo>
                      <a:pt x="1104" y="447"/>
                    </a:lnTo>
                    <a:lnTo>
                      <a:pt x="1103" y="447"/>
                    </a:lnTo>
                    <a:lnTo>
                      <a:pt x="1102" y="447"/>
                    </a:lnTo>
                    <a:lnTo>
                      <a:pt x="1100" y="447"/>
                    </a:lnTo>
                    <a:lnTo>
                      <a:pt x="1099" y="447"/>
                    </a:lnTo>
                    <a:lnTo>
                      <a:pt x="1098" y="447"/>
                    </a:lnTo>
                    <a:lnTo>
                      <a:pt x="1096" y="447"/>
                    </a:lnTo>
                    <a:lnTo>
                      <a:pt x="1095" y="447"/>
                    </a:lnTo>
                    <a:lnTo>
                      <a:pt x="1093" y="447"/>
                    </a:lnTo>
                    <a:lnTo>
                      <a:pt x="1092" y="447"/>
                    </a:lnTo>
                    <a:lnTo>
                      <a:pt x="1091" y="447"/>
                    </a:lnTo>
                    <a:lnTo>
                      <a:pt x="1089" y="447"/>
                    </a:lnTo>
                    <a:lnTo>
                      <a:pt x="1088" y="447"/>
                    </a:lnTo>
                    <a:lnTo>
                      <a:pt x="1087" y="447"/>
                    </a:lnTo>
                    <a:lnTo>
                      <a:pt x="1085" y="447"/>
                    </a:lnTo>
                    <a:lnTo>
                      <a:pt x="1085" y="449"/>
                    </a:lnTo>
                    <a:lnTo>
                      <a:pt x="1084" y="449"/>
                    </a:lnTo>
                    <a:lnTo>
                      <a:pt x="1084" y="447"/>
                    </a:lnTo>
                    <a:lnTo>
                      <a:pt x="1083" y="447"/>
                    </a:lnTo>
                    <a:lnTo>
                      <a:pt x="1083" y="446"/>
                    </a:lnTo>
                    <a:lnTo>
                      <a:pt x="1083" y="445"/>
                    </a:lnTo>
                    <a:lnTo>
                      <a:pt x="1083" y="443"/>
                    </a:lnTo>
                    <a:lnTo>
                      <a:pt x="1081" y="443"/>
                    </a:lnTo>
                    <a:lnTo>
                      <a:pt x="1081" y="442"/>
                    </a:lnTo>
                    <a:lnTo>
                      <a:pt x="1080" y="442"/>
                    </a:lnTo>
                    <a:lnTo>
                      <a:pt x="1080" y="443"/>
                    </a:lnTo>
                    <a:lnTo>
                      <a:pt x="1078" y="443"/>
                    </a:lnTo>
                    <a:lnTo>
                      <a:pt x="1078" y="442"/>
                    </a:lnTo>
                    <a:lnTo>
                      <a:pt x="1077" y="442"/>
                    </a:lnTo>
                    <a:lnTo>
                      <a:pt x="1076" y="442"/>
                    </a:lnTo>
                    <a:lnTo>
                      <a:pt x="1077" y="442"/>
                    </a:lnTo>
                    <a:lnTo>
                      <a:pt x="1078" y="442"/>
                    </a:lnTo>
                    <a:lnTo>
                      <a:pt x="1077" y="442"/>
                    </a:lnTo>
                    <a:lnTo>
                      <a:pt x="1077" y="441"/>
                    </a:lnTo>
                    <a:lnTo>
                      <a:pt x="1076" y="441"/>
                    </a:lnTo>
                    <a:lnTo>
                      <a:pt x="1074" y="439"/>
                    </a:lnTo>
                    <a:lnTo>
                      <a:pt x="1074" y="441"/>
                    </a:lnTo>
                    <a:lnTo>
                      <a:pt x="1073" y="439"/>
                    </a:lnTo>
                    <a:lnTo>
                      <a:pt x="1072" y="439"/>
                    </a:lnTo>
                    <a:lnTo>
                      <a:pt x="1073" y="439"/>
                    </a:lnTo>
                    <a:lnTo>
                      <a:pt x="1072" y="439"/>
                    </a:lnTo>
                    <a:lnTo>
                      <a:pt x="1072" y="438"/>
                    </a:lnTo>
                    <a:lnTo>
                      <a:pt x="1070" y="438"/>
                    </a:lnTo>
                    <a:lnTo>
                      <a:pt x="1069" y="438"/>
                    </a:lnTo>
                    <a:lnTo>
                      <a:pt x="1067" y="438"/>
                    </a:lnTo>
                    <a:lnTo>
                      <a:pt x="1066" y="438"/>
                    </a:lnTo>
                    <a:lnTo>
                      <a:pt x="1065" y="438"/>
                    </a:lnTo>
                    <a:lnTo>
                      <a:pt x="1063" y="438"/>
                    </a:lnTo>
                    <a:lnTo>
                      <a:pt x="1063" y="439"/>
                    </a:lnTo>
                    <a:lnTo>
                      <a:pt x="1062" y="439"/>
                    </a:lnTo>
                    <a:lnTo>
                      <a:pt x="1061" y="439"/>
                    </a:lnTo>
                    <a:lnTo>
                      <a:pt x="1062" y="439"/>
                    </a:lnTo>
                    <a:lnTo>
                      <a:pt x="1061" y="439"/>
                    </a:lnTo>
                    <a:lnTo>
                      <a:pt x="1059" y="439"/>
                    </a:lnTo>
                    <a:lnTo>
                      <a:pt x="1058" y="439"/>
                    </a:lnTo>
                    <a:lnTo>
                      <a:pt x="1058" y="441"/>
                    </a:lnTo>
                    <a:lnTo>
                      <a:pt x="1056" y="441"/>
                    </a:lnTo>
                    <a:lnTo>
                      <a:pt x="1055" y="442"/>
                    </a:lnTo>
                    <a:lnTo>
                      <a:pt x="1056" y="442"/>
                    </a:lnTo>
                    <a:lnTo>
                      <a:pt x="1055" y="442"/>
                    </a:lnTo>
                    <a:lnTo>
                      <a:pt x="1055" y="443"/>
                    </a:lnTo>
                    <a:lnTo>
                      <a:pt x="1054" y="443"/>
                    </a:lnTo>
                    <a:lnTo>
                      <a:pt x="1054" y="445"/>
                    </a:lnTo>
                    <a:lnTo>
                      <a:pt x="1055" y="445"/>
                    </a:lnTo>
                    <a:lnTo>
                      <a:pt x="1054" y="445"/>
                    </a:lnTo>
                    <a:lnTo>
                      <a:pt x="1054" y="446"/>
                    </a:lnTo>
                    <a:lnTo>
                      <a:pt x="1055" y="446"/>
                    </a:lnTo>
                    <a:lnTo>
                      <a:pt x="1055" y="445"/>
                    </a:lnTo>
                    <a:lnTo>
                      <a:pt x="1055" y="446"/>
                    </a:lnTo>
                    <a:lnTo>
                      <a:pt x="1054" y="446"/>
                    </a:lnTo>
                    <a:lnTo>
                      <a:pt x="1054" y="447"/>
                    </a:lnTo>
                    <a:lnTo>
                      <a:pt x="1055" y="447"/>
                    </a:lnTo>
                    <a:lnTo>
                      <a:pt x="1055" y="446"/>
                    </a:lnTo>
                    <a:lnTo>
                      <a:pt x="1055" y="447"/>
                    </a:lnTo>
                    <a:lnTo>
                      <a:pt x="1054" y="447"/>
                    </a:lnTo>
                    <a:lnTo>
                      <a:pt x="1055" y="447"/>
                    </a:lnTo>
                    <a:lnTo>
                      <a:pt x="1054" y="447"/>
                    </a:lnTo>
                    <a:lnTo>
                      <a:pt x="1054" y="449"/>
                    </a:lnTo>
                    <a:lnTo>
                      <a:pt x="1054" y="450"/>
                    </a:lnTo>
                    <a:lnTo>
                      <a:pt x="1054" y="452"/>
                    </a:lnTo>
                    <a:lnTo>
                      <a:pt x="1052" y="452"/>
                    </a:lnTo>
                    <a:lnTo>
                      <a:pt x="1052" y="453"/>
                    </a:lnTo>
                    <a:lnTo>
                      <a:pt x="1051" y="454"/>
                    </a:lnTo>
                    <a:lnTo>
                      <a:pt x="1051" y="456"/>
                    </a:lnTo>
                    <a:lnTo>
                      <a:pt x="1051" y="457"/>
                    </a:lnTo>
                    <a:lnTo>
                      <a:pt x="1052" y="457"/>
                    </a:lnTo>
                    <a:lnTo>
                      <a:pt x="1052" y="458"/>
                    </a:lnTo>
                    <a:lnTo>
                      <a:pt x="1051" y="458"/>
                    </a:lnTo>
                    <a:lnTo>
                      <a:pt x="1052" y="458"/>
                    </a:lnTo>
                    <a:lnTo>
                      <a:pt x="1051" y="460"/>
                    </a:lnTo>
                    <a:lnTo>
                      <a:pt x="1051" y="461"/>
                    </a:lnTo>
                    <a:lnTo>
                      <a:pt x="1051" y="463"/>
                    </a:lnTo>
                    <a:lnTo>
                      <a:pt x="1050" y="463"/>
                    </a:lnTo>
                    <a:lnTo>
                      <a:pt x="1050" y="464"/>
                    </a:lnTo>
                    <a:lnTo>
                      <a:pt x="1048" y="464"/>
                    </a:lnTo>
                    <a:lnTo>
                      <a:pt x="1048" y="465"/>
                    </a:lnTo>
                    <a:lnTo>
                      <a:pt x="1047" y="465"/>
                    </a:lnTo>
                    <a:lnTo>
                      <a:pt x="1046" y="467"/>
                    </a:lnTo>
                    <a:lnTo>
                      <a:pt x="1046" y="468"/>
                    </a:lnTo>
                    <a:lnTo>
                      <a:pt x="1044" y="468"/>
                    </a:lnTo>
                    <a:lnTo>
                      <a:pt x="1044" y="469"/>
                    </a:lnTo>
                    <a:lnTo>
                      <a:pt x="1043" y="469"/>
                    </a:lnTo>
                    <a:lnTo>
                      <a:pt x="1043" y="471"/>
                    </a:lnTo>
                    <a:lnTo>
                      <a:pt x="1041" y="471"/>
                    </a:lnTo>
                    <a:lnTo>
                      <a:pt x="1040" y="472"/>
                    </a:lnTo>
                    <a:lnTo>
                      <a:pt x="1040" y="474"/>
                    </a:lnTo>
                    <a:lnTo>
                      <a:pt x="1039" y="474"/>
                    </a:lnTo>
                    <a:lnTo>
                      <a:pt x="1037" y="474"/>
                    </a:lnTo>
                    <a:lnTo>
                      <a:pt x="1037" y="475"/>
                    </a:lnTo>
                    <a:lnTo>
                      <a:pt x="1037" y="476"/>
                    </a:lnTo>
                    <a:lnTo>
                      <a:pt x="1036" y="476"/>
                    </a:lnTo>
                    <a:lnTo>
                      <a:pt x="1036" y="478"/>
                    </a:lnTo>
                    <a:lnTo>
                      <a:pt x="1036" y="479"/>
                    </a:lnTo>
                    <a:lnTo>
                      <a:pt x="1035" y="479"/>
                    </a:lnTo>
                    <a:lnTo>
                      <a:pt x="1035" y="480"/>
                    </a:lnTo>
                    <a:lnTo>
                      <a:pt x="1033" y="482"/>
                    </a:lnTo>
                    <a:lnTo>
                      <a:pt x="1033" y="483"/>
                    </a:lnTo>
                    <a:lnTo>
                      <a:pt x="1033" y="485"/>
                    </a:lnTo>
                    <a:lnTo>
                      <a:pt x="1032" y="486"/>
                    </a:lnTo>
                    <a:lnTo>
                      <a:pt x="1030" y="487"/>
                    </a:lnTo>
                    <a:lnTo>
                      <a:pt x="1029" y="489"/>
                    </a:lnTo>
                    <a:lnTo>
                      <a:pt x="1028" y="490"/>
                    </a:lnTo>
                    <a:lnTo>
                      <a:pt x="1026" y="490"/>
                    </a:lnTo>
                    <a:lnTo>
                      <a:pt x="1026" y="491"/>
                    </a:lnTo>
                    <a:lnTo>
                      <a:pt x="1025" y="491"/>
                    </a:lnTo>
                    <a:lnTo>
                      <a:pt x="1024" y="493"/>
                    </a:lnTo>
                    <a:lnTo>
                      <a:pt x="1022" y="496"/>
                    </a:lnTo>
                    <a:lnTo>
                      <a:pt x="1021" y="498"/>
                    </a:lnTo>
                    <a:lnTo>
                      <a:pt x="1019" y="502"/>
                    </a:lnTo>
                    <a:lnTo>
                      <a:pt x="1017" y="508"/>
                    </a:lnTo>
                    <a:lnTo>
                      <a:pt x="1014" y="519"/>
                    </a:lnTo>
                    <a:lnTo>
                      <a:pt x="1013" y="533"/>
                    </a:lnTo>
                    <a:lnTo>
                      <a:pt x="1013" y="541"/>
                    </a:lnTo>
                    <a:lnTo>
                      <a:pt x="1013" y="547"/>
                    </a:lnTo>
                    <a:lnTo>
                      <a:pt x="1014" y="555"/>
                    </a:lnTo>
                    <a:lnTo>
                      <a:pt x="1017" y="562"/>
                    </a:lnTo>
                    <a:lnTo>
                      <a:pt x="1018" y="566"/>
                    </a:lnTo>
                    <a:lnTo>
                      <a:pt x="1019" y="569"/>
                    </a:lnTo>
                    <a:lnTo>
                      <a:pt x="1021" y="570"/>
                    </a:lnTo>
                    <a:lnTo>
                      <a:pt x="1024" y="571"/>
                    </a:lnTo>
                    <a:lnTo>
                      <a:pt x="1025" y="574"/>
                    </a:lnTo>
                    <a:lnTo>
                      <a:pt x="1028" y="575"/>
                    </a:lnTo>
                    <a:lnTo>
                      <a:pt x="1029" y="577"/>
                    </a:lnTo>
                    <a:lnTo>
                      <a:pt x="1030" y="578"/>
                    </a:lnTo>
                    <a:lnTo>
                      <a:pt x="1032" y="578"/>
                    </a:lnTo>
                    <a:lnTo>
                      <a:pt x="1033" y="580"/>
                    </a:lnTo>
                    <a:lnTo>
                      <a:pt x="1033" y="581"/>
                    </a:lnTo>
                    <a:lnTo>
                      <a:pt x="1033" y="582"/>
                    </a:lnTo>
                    <a:lnTo>
                      <a:pt x="1035" y="584"/>
                    </a:lnTo>
                    <a:lnTo>
                      <a:pt x="1035" y="585"/>
                    </a:lnTo>
                    <a:lnTo>
                      <a:pt x="1036" y="586"/>
                    </a:lnTo>
                    <a:lnTo>
                      <a:pt x="1036" y="588"/>
                    </a:lnTo>
                    <a:lnTo>
                      <a:pt x="1035" y="589"/>
                    </a:lnTo>
                    <a:lnTo>
                      <a:pt x="1035" y="591"/>
                    </a:lnTo>
                    <a:lnTo>
                      <a:pt x="1035" y="592"/>
                    </a:lnTo>
                    <a:lnTo>
                      <a:pt x="1035" y="593"/>
                    </a:lnTo>
                    <a:lnTo>
                      <a:pt x="1036" y="593"/>
                    </a:lnTo>
                    <a:lnTo>
                      <a:pt x="1036" y="595"/>
                    </a:lnTo>
                    <a:lnTo>
                      <a:pt x="1037" y="595"/>
                    </a:lnTo>
                    <a:lnTo>
                      <a:pt x="1036" y="595"/>
                    </a:lnTo>
                    <a:lnTo>
                      <a:pt x="1036" y="596"/>
                    </a:lnTo>
                    <a:lnTo>
                      <a:pt x="1037" y="596"/>
                    </a:lnTo>
                    <a:lnTo>
                      <a:pt x="1037" y="597"/>
                    </a:lnTo>
                    <a:lnTo>
                      <a:pt x="1039" y="597"/>
                    </a:lnTo>
                    <a:lnTo>
                      <a:pt x="1039" y="599"/>
                    </a:lnTo>
                    <a:lnTo>
                      <a:pt x="1039" y="600"/>
                    </a:lnTo>
                    <a:lnTo>
                      <a:pt x="1040" y="602"/>
                    </a:lnTo>
                    <a:lnTo>
                      <a:pt x="1040" y="603"/>
                    </a:lnTo>
                    <a:lnTo>
                      <a:pt x="1041" y="603"/>
                    </a:lnTo>
                    <a:lnTo>
                      <a:pt x="1041" y="604"/>
                    </a:lnTo>
                    <a:lnTo>
                      <a:pt x="1041" y="606"/>
                    </a:lnTo>
                    <a:lnTo>
                      <a:pt x="1043" y="606"/>
                    </a:lnTo>
                    <a:lnTo>
                      <a:pt x="1043" y="607"/>
                    </a:lnTo>
                    <a:lnTo>
                      <a:pt x="1041" y="607"/>
                    </a:lnTo>
                    <a:lnTo>
                      <a:pt x="1041" y="609"/>
                    </a:lnTo>
                    <a:lnTo>
                      <a:pt x="1040" y="609"/>
                    </a:lnTo>
                    <a:lnTo>
                      <a:pt x="1040" y="610"/>
                    </a:lnTo>
                    <a:lnTo>
                      <a:pt x="1040" y="611"/>
                    </a:lnTo>
                    <a:lnTo>
                      <a:pt x="1041" y="611"/>
                    </a:lnTo>
                    <a:lnTo>
                      <a:pt x="1043" y="611"/>
                    </a:lnTo>
                    <a:lnTo>
                      <a:pt x="1043" y="613"/>
                    </a:lnTo>
                    <a:lnTo>
                      <a:pt x="1044" y="613"/>
                    </a:lnTo>
                    <a:lnTo>
                      <a:pt x="1046" y="614"/>
                    </a:lnTo>
                    <a:lnTo>
                      <a:pt x="1047" y="614"/>
                    </a:lnTo>
                    <a:lnTo>
                      <a:pt x="1048" y="615"/>
                    </a:lnTo>
                    <a:lnTo>
                      <a:pt x="1050" y="615"/>
                    </a:lnTo>
                    <a:lnTo>
                      <a:pt x="1050" y="617"/>
                    </a:lnTo>
                    <a:lnTo>
                      <a:pt x="1051" y="617"/>
                    </a:lnTo>
                    <a:lnTo>
                      <a:pt x="1052" y="618"/>
                    </a:lnTo>
                    <a:lnTo>
                      <a:pt x="1054" y="620"/>
                    </a:lnTo>
                    <a:lnTo>
                      <a:pt x="1055" y="621"/>
                    </a:lnTo>
                    <a:lnTo>
                      <a:pt x="1056" y="622"/>
                    </a:lnTo>
                    <a:lnTo>
                      <a:pt x="1058" y="622"/>
                    </a:lnTo>
                    <a:lnTo>
                      <a:pt x="1059" y="622"/>
                    </a:lnTo>
                    <a:lnTo>
                      <a:pt x="1061" y="622"/>
                    </a:lnTo>
                    <a:lnTo>
                      <a:pt x="1062" y="624"/>
                    </a:lnTo>
                    <a:lnTo>
                      <a:pt x="1063" y="624"/>
                    </a:lnTo>
                    <a:lnTo>
                      <a:pt x="1065" y="624"/>
                    </a:lnTo>
                    <a:lnTo>
                      <a:pt x="1066" y="624"/>
                    </a:lnTo>
                    <a:lnTo>
                      <a:pt x="1066" y="625"/>
                    </a:lnTo>
                    <a:lnTo>
                      <a:pt x="1067" y="625"/>
                    </a:lnTo>
                    <a:lnTo>
                      <a:pt x="1067" y="626"/>
                    </a:lnTo>
                    <a:lnTo>
                      <a:pt x="1067" y="628"/>
                    </a:lnTo>
                    <a:lnTo>
                      <a:pt x="1069" y="628"/>
                    </a:lnTo>
                    <a:lnTo>
                      <a:pt x="1069" y="629"/>
                    </a:lnTo>
                    <a:lnTo>
                      <a:pt x="1067" y="629"/>
                    </a:lnTo>
                    <a:lnTo>
                      <a:pt x="1067" y="631"/>
                    </a:lnTo>
                    <a:lnTo>
                      <a:pt x="1067" y="632"/>
                    </a:lnTo>
                    <a:lnTo>
                      <a:pt x="1066" y="632"/>
                    </a:lnTo>
                    <a:lnTo>
                      <a:pt x="1066" y="633"/>
                    </a:lnTo>
                    <a:lnTo>
                      <a:pt x="1066" y="635"/>
                    </a:lnTo>
                    <a:lnTo>
                      <a:pt x="1067" y="635"/>
                    </a:lnTo>
                    <a:lnTo>
                      <a:pt x="1069" y="635"/>
                    </a:lnTo>
                    <a:lnTo>
                      <a:pt x="1069" y="636"/>
                    </a:lnTo>
                    <a:lnTo>
                      <a:pt x="1070" y="636"/>
                    </a:lnTo>
                    <a:lnTo>
                      <a:pt x="1070" y="637"/>
                    </a:lnTo>
                    <a:lnTo>
                      <a:pt x="1072" y="637"/>
                    </a:lnTo>
                    <a:lnTo>
                      <a:pt x="1072" y="636"/>
                    </a:lnTo>
                    <a:lnTo>
                      <a:pt x="1073" y="636"/>
                    </a:lnTo>
                    <a:lnTo>
                      <a:pt x="1074" y="636"/>
                    </a:lnTo>
                    <a:lnTo>
                      <a:pt x="1076" y="636"/>
                    </a:lnTo>
                    <a:lnTo>
                      <a:pt x="1077" y="636"/>
                    </a:lnTo>
                    <a:lnTo>
                      <a:pt x="1078" y="636"/>
                    </a:lnTo>
                    <a:lnTo>
                      <a:pt x="1078" y="637"/>
                    </a:lnTo>
                    <a:lnTo>
                      <a:pt x="1080" y="637"/>
                    </a:lnTo>
                    <a:lnTo>
                      <a:pt x="1080" y="639"/>
                    </a:lnTo>
                    <a:lnTo>
                      <a:pt x="1080" y="640"/>
                    </a:lnTo>
                    <a:lnTo>
                      <a:pt x="1081" y="640"/>
                    </a:lnTo>
                    <a:lnTo>
                      <a:pt x="1081" y="642"/>
                    </a:lnTo>
                    <a:lnTo>
                      <a:pt x="1083" y="642"/>
                    </a:lnTo>
                    <a:lnTo>
                      <a:pt x="1083" y="643"/>
                    </a:lnTo>
                    <a:lnTo>
                      <a:pt x="1084" y="644"/>
                    </a:lnTo>
                    <a:lnTo>
                      <a:pt x="1084" y="646"/>
                    </a:lnTo>
                    <a:lnTo>
                      <a:pt x="1085" y="646"/>
                    </a:lnTo>
                    <a:lnTo>
                      <a:pt x="1085" y="647"/>
                    </a:lnTo>
                    <a:lnTo>
                      <a:pt x="1087" y="647"/>
                    </a:lnTo>
                    <a:lnTo>
                      <a:pt x="1087" y="648"/>
                    </a:lnTo>
                    <a:lnTo>
                      <a:pt x="1088" y="648"/>
                    </a:lnTo>
                    <a:lnTo>
                      <a:pt x="1088" y="650"/>
                    </a:lnTo>
                    <a:lnTo>
                      <a:pt x="1089" y="650"/>
                    </a:lnTo>
                    <a:lnTo>
                      <a:pt x="1089" y="651"/>
                    </a:lnTo>
                    <a:lnTo>
                      <a:pt x="1089" y="653"/>
                    </a:lnTo>
                    <a:lnTo>
                      <a:pt x="1091" y="653"/>
                    </a:lnTo>
                    <a:lnTo>
                      <a:pt x="1091" y="654"/>
                    </a:lnTo>
                    <a:lnTo>
                      <a:pt x="1092" y="654"/>
                    </a:lnTo>
                    <a:lnTo>
                      <a:pt x="1092" y="655"/>
                    </a:lnTo>
                    <a:lnTo>
                      <a:pt x="1092" y="657"/>
                    </a:lnTo>
                    <a:lnTo>
                      <a:pt x="1093" y="657"/>
                    </a:lnTo>
                    <a:lnTo>
                      <a:pt x="1093" y="658"/>
                    </a:lnTo>
                    <a:lnTo>
                      <a:pt x="1095" y="658"/>
                    </a:lnTo>
                    <a:lnTo>
                      <a:pt x="1096" y="658"/>
                    </a:lnTo>
                    <a:lnTo>
                      <a:pt x="1096" y="659"/>
                    </a:lnTo>
                    <a:lnTo>
                      <a:pt x="1098" y="659"/>
                    </a:lnTo>
                    <a:lnTo>
                      <a:pt x="1099" y="659"/>
                    </a:lnTo>
                    <a:lnTo>
                      <a:pt x="1099" y="661"/>
                    </a:lnTo>
                    <a:lnTo>
                      <a:pt x="1098" y="661"/>
                    </a:lnTo>
                    <a:lnTo>
                      <a:pt x="1098" y="662"/>
                    </a:lnTo>
                    <a:lnTo>
                      <a:pt x="1099" y="661"/>
                    </a:lnTo>
                    <a:lnTo>
                      <a:pt x="1100" y="662"/>
                    </a:lnTo>
                    <a:lnTo>
                      <a:pt x="1102" y="664"/>
                    </a:lnTo>
                    <a:lnTo>
                      <a:pt x="1102" y="665"/>
                    </a:lnTo>
                    <a:lnTo>
                      <a:pt x="1103" y="665"/>
                    </a:lnTo>
                    <a:lnTo>
                      <a:pt x="1103" y="666"/>
                    </a:lnTo>
                    <a:lnTo>
                      <a:pt x="1104" y="666"/>
                    </a:lnTo>
                    <a:lnTo>
                      <a:pt x="1104" y="668"/>
                    </a:lnTo>
                    <a:lnTo>
                      <a:pt x="1106" y="668"/>
                    </a:lnTo>
                    <a:lnTo>
                      <a:pt x="1107" y="668"/>
                    </a:lnTo>
                    <a:lnTo>
                      <a:pt x="1107" y="669"/>
                    </a:lnTo>
                    <a:lnTo>
                      <a:pt x="1109" y="669"/>
                    </a:lnTo>
                    <a:lnTo>
                      <a:pt x="1107" y="669"/>
                    </a:lnTo>
                    <a:lnTo>
                      <a:pt x="1107" y="670"/>
                    </a:lnTo>
                    <a:lnTo>
                      <a:pt x="1107" y="672"/>
                    </a:lnTo>
                    <a:lnTo>
                      <a:pt x="1109" y="673"/>
                    </a:lnTo>
                    <a:lnTo>
                      <a:pt x="1109" y="675"/>
                    </a:lnTo>
                    <a:lnTo>
                      <a:pt x="1107" y="675"/>
                    </a:lnTo>
                    <a:lnTo>
                      <a:pt x="1107" y="676"/>
                    </a:lnTo>
                    <a:lnTo>
                      <a:pt x="1109" y="676"/>
                    </a:lnTo>
                    <a:lnTo>
                      <a:pt x="1110" y="676"/>
                    </a:lnTo>
                    <a:lnTo>
                      <a:pt x="1110" y="677"/>
                    </a:lnTo>
                    <a:lnTo>
                      <a:pt x="1111" y="677"/>
                    </a:lnTo>
                    <a:lnTo>
                      <a:pt x="1111" y="679"/>
                    </a:lnTo>
                    <a:lnTo>
                      <a:pt x="1113" y="679"/>
                    </a:lnTo>
                    <a:lnTo>
                      <a:pt x="1113" y="680"/>
                    </a:lnTo>
                    <a:lnTo>
                      <a:pt x="1114" y="679"/>
                    </a:lnTo>
                    <a:lnTo>
                      <a:pt x="1115" y="679"/>
                    </a:lnTo>
                    <a:lnTo>
                      <a:pt x="1117" y="679"/>
                    </a:lnTo>
                    <a:lnTo>
                      <a:pt x="1118" y="679"/>
                    </a:lnTo>
                    <a:lnTo>
                      <a:pt x="1118" y="677"/>
                    </a:lnTo>
                    <a:lnTo>
                      <a:pt x="1118" y="679"/>
                    </a:lnTo>
                    <a:lnTo>
                      <a:pt x="1120" y="679"/>
                    </a:lnTo>
                    <a:lnTo>
                      <a:pt x="1120" y="680"/>
                    </a:lnTo>
                    <a:lnTo>
                      <a:pt x="1121" y="680"/>
                    </a:lnTo>
                    <a:lnTo>
                      <a:pt x="1121" y="681"/>
                    </a:lnTo>
                    <a:lnTo>
                      <a:pt x="1122" y="681"/>
                    </a:lnTo>
                    <a:lnTo>
                      <a:pt x="1122" y="683"/>
                    </a:lnTo>
                    <a:lnTo>
                      <a:pt x="1122" y="681"/>
                    </a:lnTo>
                    <a:lnTo>
                      <a:pt x="1122" y="683"/>
                    </a:lnTo>
                    <a:lnTo>
                      <a:pt x="1121" y="683"/>
                    </a:lnTo>
                    <a:lnTo>
                      <a:pt x="1122" y="683"/>
                    </a:lnTo>
                    <a:lnTo>
                      <a:pt x="1124" y="683"/>
                    </a:lnTo>
                    <a:lnTo>
                      <a:pt x="1124" y="684"/>
                    </a:lnTo>
                    <a:lnTo>
                      <a:pt x="1125" y="684"/>
                    </a:lnTo>
                    <a:lnTo>
                      <a:pt x="1126" y="684"/>
                    </a:lnTo>
                    <a:lnTo>
                      <a:pt x="1125" y="684"/>
                    </a:lnTo>
                    <a:lnTo>
                      <a:pt x="1124" y="684"/>
                    </a:lnTo>
                    <a:lnTo>
                      <a:pt x="1122" y="684"/>
                    </a:lnTo>
                    <a:lnTo>
                      <a:pt x="1122" y="686"/>
                    </a:lnTo>
                    <a:lnTo>
                      <a:pt x="1121" y="686"/>
                    </a:lnTo>
                    <a:lnTo>
                      <a:pt x="1122" y="686"/>
                    </a:lnTo>
                    <a:lnTo>
                      <a:pt x="1124" y="686"/>
                    </a:lnTo>
                    <a:lnTo>
                      <a:pt x="1125" y="686"/>
                    </a:lnTo>
                    <a:lnTo>
                      <a:pt x="1125" y="687"/>
                    </a:lnTo>
                    <a:lnTo>
                      <a:pt x="1126" y="687"/>
                    </a:lnTo>
                    <a:lnTo>
                      <a:pt x="1126" y="688"/>
                    </a:lnTo>
                    <a:lnTo>
                      <a:pt x="1125" y="688"/>
                    </a:lnTo>
                    <a:lnTo>
                      <a:pt x="1126" y="688"/>
                    </a:lnTo>
                    <a:lnTo>
                      <a:pt x="1128" y="688"/>
                    </a:lnTo>
                    <a:lnTo>
                      <a:pt x="1128" y="690"/>
                    </a:lnTo>
                    <a:lnTo>
                      <a:pt x="1129" y="690"/>
                    </a:lnTo>
                    <a:lnTo>
                      <a:pt x="1129" y="691"/>
                    </a:lnTo>
                    <a:lnTo>
                      <a:pt x="1129" y="692"/>
                    </a:lnTo>
                    <a:lnTo>
                      <a:pt x="1129" y="691"/>
                    </a:lnTo>
                    <a:lnTo>
                      <a:pt x="1130" y="691"/>
                    </a:lnTo>
                    <a:lnTo>
                      <a:pt x="1130" y="692"/>
                    </a:lnTo>
                    <a:lnTo>
                      <a:pt x="1130" y="694"/>
                    </a:lnTo>
                    <a:lnTo>
                      <a:pt x="1130" y="692"/>
                    </a:lnTo>
                    <a:lnTo>
                      <a:pt x="1132" y="694"/>
                    </a:lnTo>
                    <a:lnTo>
                      <a:pt x="1132" y="695"/>
                    </a:lnTo>
                    <a:lnTo>
                      <a:pt x="1133" y="694"/>
                    </a:lnTo>
                    <a:lnTo>
                      <a:pt x="1133" y="695"/>
                    </a:lnTo>
                    <a:lnTo>
                      <a:pt x="1132" y="695"/>
                    </a:lnTo>
                    <a:lnTo>
                      <a:pt x="1133" y="695"/>
                    </a:lnTo>
                    <a:lnTo>
                      <a:pt x="1133" y="697"/>
                    </a:lnTo>
                    <a:lnTo>
                      <a:pt x="1133" y="695"/>
                    </a:lnTo>
                    <a:lnTo>
                      <a:pt x="1133" y="697"/>
                    </a:lnTo>
                    <a:lnTo>
                      <a:pt x="1133" y="698"/>
                    </a:lnTo>
                    <a:lnTo>
                      <a:pt x="1132" y="698"/>
                    </a:lnTo>
                    <a:lnTo>
                      <a:pt x="1130" y="699"/>
                    </a:lnTo>
                    <a:lnTo>
                      <a:pt x="1128" y="701"/>
                    </a:lnTo>
                    <a:lnTo>
                      <a:pt x="1126" y="701"/>
                    </a:lnTo>
                    <a:lnTo>
                      <a:pt x="1125" y="701"/>
                    </a:lnTo>
                    <a:lnTo>
                      <a:pt x="1125" y="702"/>
                    </a:lnTo>
                    <a:lnTo>
                      <a:pt x="1125" y="704"/>
                    </a:lnTo>
                    <a:lnTo>
                      <a:pt x="1124" y="704"/>
                    </a:lnTo>
                    <a:lnTo>
                      <a:pt x="1124" y="705"/>
                    </a:lnTo>
                    <a:lnTo>
                      <a:pt x="1122" y="705"/>
                    </a:lnTo>
                    <a:lnTo>
                      <a:pt x="1122" y="706"/>
                    </a:lnTo>
                    <a:lnTo>
                      <a:pt x="1122" y="708"/>
                    </a:lnTo>
                    <a:lnTo>
                      <a:pt x="1124" y="708"/>
                    </a:lnTo>
                    <a:lnTo>
                      <a:pt x="1124" y="709"/>
                    </a:lnTo>
                    <a:lnTo>
                      <a:pt x="1125" y="709"/>
                    </a:lnTo>
                    <a:lnTo>
                      <a:pt x="1126" y="709"/>
                    </a:lnTo>
                    <a:lnTo>
                      <a:pt x="1126" y="710"/>
                    </a:lnTo>
                    <a:lnTo>
                      <a:pt x="1128" y="710"/>
                    </a:lnTo>
                    <a:lnTo>
                      <a:pt x="1129" y="710"/>
                    </a:lnTo>
                    <a:lnTo>
                      <a:pt x="1129" y="712"/>
                    </a:lnTo>
                    <a:lnTo>
                      <a:pt x="1130" y="712"/>
                    </a:lnTo>
                    <a:lnTo>
                      <a:pt x="1132" y="710"/>
                    </a:lnTo>
                    <a:lnTo>
                      <a:pt x="1133" y="710"/>
                    </a:lnTo>
                    <a:lnTo>
                      <a:pt x="1133" y="712"/>
                    </a:lnTo>
                    <a:lnTo>
                      <a:pt x="1135" y="710"/>
                    </a:lnTo>
                    <a:lnTo>
                      <a:pt x="1136" y="710"/>
                    </a:lnTo>
                    <a:lnTo>
                      <a:pt x="1137" y="710"/>
                    </a:lnTo>
                    <a:lnTo>
                      <a:pt x="1139" y="710"/>
                    </a:lnTo>
                    <a:lnTo>
                      <a:pt x="1140" y="710"/>
                    </a:lnTo>
                    <a:lnTo>
                      <a:pt x="1141" y="710"/>
                    </a:lnTo>
                    <a:lnTo>
                      <a:pt x="1143" y="710"/>
                    </a:lnTo>
                    <a:lnTo>
                      <a:pt x="1143" y="712"/>
                    </a:lnTo>
                    <a:lnTo>
                      <a:pt x="1143" y="713"/>
                    </a:lnTo>
                    <a:lnTo>
                      <a:pt x="1144" y="713"/>
                    </a:lnTo>
                    <a:lnTo>
                      <a:pt x="1144" y="715"/>
                    </a:lnTo>
                    <a:lnTo>
                      <a:pt x="1144" y="716"/>
                    </a:lnTo>
                    <a:lnTo>
                      <a:pt x="1146" y="716"/>
                    </a:lnTo>
                    <a:lnTo>
                      <a:pt x="1146" y="717"/>
                    </a:lnTo>
                    <a:lnTo>
                      <a:pt x="1147" y="719"/>
                    </a:lnTo>
                    <a:lnTo>
                      <a:pt x="1148" y="720"/>
                    </a:lnTo>
                    <a:lnTo>
                      <a:pt x="1148" y="721"/>
                    </a:lnTo>
                    <a:lnTo>
                      <a:pt x="1148" y="723"/>
                    </a:lnTo>
                    <a:lnTo>
                      <a:pt x="1148" y="724"/>
                    </a:lnTo>
                    <a:lnTo>
                      <a:pt x="1150" y="724"/>
                    </a:lnTo>
                    <a:lnTo>
                      <a:pt x="1150" y="726"/>
                    </a:lnTo>
                    <a:lnTo>
                      <a:pt x="1150" y="727"/>
                    </a:lnTo>
                    <a:lnTo>
                      <a:pt x="1150" y="728"/>
                    </a:lnTo>
                    <a:lnTo>
                      <a:pt x="1150" y="730"/>
                    </a:lnTo>
                    <a:lnTo>
                      <a:pt x="1151" y="730"/>
                    </a:lnTo>
                    <a:lnTo>
                      <a:pt x="1151" y="731"/>
                    </a:lnTo>
                    <a:lnTo>
                      <a:pt x="1151" y="732"/>
                    </a:lnTo>
                    <a:lnTo>
                      <a:pt x="1151" y="734"/>
                    </a:lnTo>
                    <a:lnTo>
                      <a:pt x="1152" y="734"/>
                    </a:lnTo>
                    <a:lnTo>
                      <a:pt x="1152" y="735"/>
                    </a:lnTo>
                    <a:lnTo>
                      <a:pt x="1154" y="737"/>
                    </a:lnTo>
                    <a:lnTo>
                      <a:pt x="1155" y="738"/>
                    </a:lnTo>
                    <a:lnTo>
                      <a:pt x="1155" y="739"/>
                    </a:lnTo>
                    <a:lnTo>
                      <a:pt x="1157" y="739"/>
                    </a:lnTo>
                    <a:lnTo>
                      <a:pt x="1158" y="741"/>
                    </a:lnTo>
                    <a:lnTo>
                      <a:pt x="1159" y="742"/>
                    </a:lnTo>
                    <a:lnTo>
                      <a:pt x="1161" y="742"/>
                    </a:lnTo>
                    <a:lnTo>
                      <a:pt x="1162" y="742"/>
                    </a:lnTo>
                    <a:lnTo>
                      <a:pt x="1162" y="743"/>
                    </a:lnTo>
                    <a:lnTo>
                      <a:pt x="1163" y="743"/>
                    </a:lnTo>
                    <a:lnTo>
                      <a:pt x="1163" y="745"/>
                    </a:lnTo>
                    <a:lnTo>
                      <a:pt x="1165" y="745"/>
                    </a:lnTo>
                    <a:lnTo>
                      <a:pt x="1165" y="746"/>
                    </a:lnTo>
                    <a:lnTo>
                      <a:pt x="1166" y="748"/>
                    </a:lnTo>
                    <a:lnTo>
                      <a:pt x="1167" y="749"/>
                    </a:lnTo>
                    <a:lnTo>
                      <a:pt x="1169" y="749"/>
                    </a:lnTo>
                    <a:lnTo>
                      <a:pt x="1169" y="750"/>
                    </a:lnTo>
                    <a:lnTo>
                      <a:pt x="1170" y="750"/>
                    </a:lnTo>
                    <a:lnTo>
                      <a:pt x="1170" y="752"/>
                    </a:lnTo>
                    <a:lnTo>
                      <a:pt x="1172" y="752"/>
                    </a:lnTo>
                    <a:lnTo>
                      <a:pt x="1173" y="753"/>
                    </a:lnTo>
                    <a:lnTo>
                      <a:pt x="1174" y="753"/>
                    </a:lnTo>
                    <a:lnTo>
                      <a:pt x="1176" y="754"/>
                    </a:lnTo>
                    <a:lnTo>
                      <a:pt x="1177" y="754"/>
                    </a:lnTo>
                    <a:lnTo>
                      <a:pt x="1178" y="754"/>
                    </a:lnTo>
                    <a:lnTo>
                      <a:pt x="1180" y="754"/>
                    </a:lnTo>
                    <a:lnTo>
                      <a:pt x="1181" y="754"/>
                    </a:lnTo>
                    <a:lnTo>
                      <a:pt x="1181" y="756"/>
                    </a:lnTo>
                    <a:lnTo>
                      <a:pt x="1183" y="756"/>
                    </a:lnTo>
                    <a:lnTo>
                      <a:pt x="1181" y="757"/>
                    </a:lnTo>
                    <a:lnTo>
                      <a:pt x="1183" y="757"/>
                    </a:lnTo>
                    <a:lnTo>
                      <a:pt x="1184" y="759"/>
                    </a:lnTo>
                    <a:lnTo>
                      <a:pt x="1184" y="757"/>
                    </a:lnTo>
                    <a:lnTo>
                      <a:pt x="1185" y="757"/>
                    </a:lnTo>
                    <a:lnTo>
                      <a:pt x="1185" y="759"/>
                    </a:lnTo>
                    <a:lnTo>
                      <a:pt x="1187" y="759"/>
                    </a:lnTo>
                    <a:lnTo>
                      <a:pt x="1187" y="760"/>
                    </a:lnTo>
                    <a:lnTo>
                      <a:pt x="1188" y="760"/>
                    </a:lnTo>
                    <a:lnTo>
                      <a:pt x="1189" y="760"/>
                    </a:lnTo>
                    <a:lnTo>
                      <a:pt x="1189" y="759"/>
                    </a:lnTo>
                    <a:lnTo>
                      <a:pt x="1191" y="759"/>
                    </a:lnTo>
                    <a:lnTo>
                      <a:pt x="1192" y="760"/>
                    </a:lnTo>
                    <a:lnTo>
                      <a:pt x="1191" y="760"/>
                    </a:lnTo>
                    <a:lnTo>
                      <a:pt x="1189" y="760"/>
                    </a:lnTo>
                    <a:lnTo>
                      <a:pt x="1191" y="761"/>
                    </a:lnTo>
                    <a:lnTo>
                      <a:pt x="1192" y="763"/>
                    </a:lnTo>
                    <a:lnTo>
                      <a:pt x="1194" y="763"/>
                    </a:lnTo>
                    <a:lnTo>
                      <a:pt x="1194" y="764"/>
                    </a:lnTo>
                    <a:lnTo>
                      <a:pt x="1195" y="764"/>
                    </a:lnTo>
                    <a:lnTo>
                      <a:pt x="1196" y="764"/>
                    </a:lnTo>
                    <a:lnTo>
                      <a:pt x="1196" y="763"/>
                    </a:lnTo>
                    <a:lnTo>
                      <a:pt x="1198" y="763"/>
                    </a:lnTo>
                    <a:lnTo>
                      <a:pt x="1198" y="761"/>
                    </a:lnTo>
                    <a:lnTo>
                      <a:pt x="1198" y="763"/>
                    </a:lnTo>
                    <a:lnTo>
                      <a:pt x="1196" y="764"/>
                    </a:lnTo>
                    <a:lnTo>
                      <a:pt x="1198" y="764"/>
                    </a:lnTo>
                    <a:lnTo>
                      <a:pt x="1198" y="765"/>
                    </a:lnTo>
                    <a:lnTo>
                      <a:pt x="1199" y="765"/>
                    </a:lnTo>
                    <a:lnTo>
                      <a:pt x="1200" y="765"/>
                    </a:lnTo>
                    <a:lnTo>
                      <a:pt x="1202" y="765"/>
                    </a:lnTo>
                    <a:lnTo>
                      <a:pt x="1203" y="765"/>
                    </a:lnTo>
                    <a:lnTo>
                      <a:pt x="1204" y="765"/>
                    </a:lnTo>
                    <a:lnTo>
                      <a:pt x="1204" y="767"/>
                    </a:lnTo>
                    <a:lnTo>
                      <a:pt x="1206" y="767"/>
                    </a:lnTo>
                    <a:lnTo>
                      <a:pt x="1207" y="768"/>
                    </a:lnTo>
                    <a:lnTo>
                      <a:pt x="1209" y="768"/>
                    </a:lnTo>
                    <a:lnTo>
                      <a:pt x="1209" y="770"/>
                    </a:lnTo>
                    <a:lnTo>
                      <a:pt x="1210" y="771"/>
                    </a:lnTo>
                    <a:lnTo>
                      <a:pt x="1210" y="772"/>
                    </a:lnTo>
                    <a:lnTo>
                      <a:pt x="1210" y="774"/>
                    </a:lnTo>
                    <a:lnTo>
                      <a:pt x="1210" y="775"/>
                    </a:lnTo>
                    <a:lnTo>
                      <a:pt x="1211" y="775"/>
                    </a:lnTo>
                    <a:lnTo>
                      <a:pt x="1213" y="775"/>
                    </a:lnTo>
                    <a:lnTo>
                      <a:pt x="1213" y="776"/>
                    </a:lnTo>
                    <a:lnTo>
                      <a:pt x="1214" y="776"/>
                    </a:lnTo>
                    <a:lnTo>
                      <a:pt x="1214" y="778"/>
                    </a:lnTo>
                    <a:lnTo>
                      <a:pt x="1215" y="779"/>
                    </a:lnTo>
                    <a:lnTo>
                      <a:pt x="1215" y="781"/>
                    </a:lnTo>
                    <a:lnTo>
                      <a:pt x="1215" y="782"/>
                    </a:lnTo>
                    <a:lnTo>
                      <a:pt x="1217" y="783"/>
                    </a:lnTo>
                    <a:lnTo>
                      <a:pt x="1217" y="785"/>
                    </a:lnTo>
                    <a:lnTo>
                      <a:pt x="1217" y="786"/>
                    </a:lnTo>
                    <a:lnTo>
                      <a:pt x="1217" y="787"/>
                    </a:lnTo>
                    <a:lnTo>
                      <a:pt x="1217" y="789"/>
                    </a:lnTo>
                    <a:lnTo>
                      <a:pt x="1218" y="789"/>
                    </a:lnTo>
                    <a:lnTo>
                      <a:pt x="1218" y="790"/>
                    </a:lnTo>
                    <a:lnTo>
                      <a:pt x="1220" y="792"/>
                    </a:lnTo>
                    <a:lnTo>
                      <a:pt x="1220" y="793"/>
                    </a:lnTo>
                    <a:lnTo>
                      <a:pt x="1221" y="793"/>
                    </a:lnTo>
                    <a:lnTo>
                      <a:pt x="1221" y="794"/>
                    </a:lnTo>
                    <a:lnTo>
                      <a:pt x="1222" y="794"/>
                    </a:lnTo>
                    <a:lnTo>
                      <a:pt x="1224" y="794"/>
                    </a:lnTo>
                    <a:lnTo>
                      <a:pt x="1225" y="796"/>
                    </a:lnTo>
                    <a:lnTo>
                      <a:pt x="1226" y="796"/>
                    </a:lnTo>
                    <a:lnTo>
                      <a:pt x="1226" y="797"/>
                    </a:lnTo>
                    <a:lnTo>
                      <a:pt x="1226" y="799"/>
                    </a:lnTo>
                    <a:lnTo>
                      <a:pt x="1228" y="799"/>
                    </a:lnTo>
                    <a:lnTo>
                      <a:pt x="1228" y="800"/>
                    </a:lnTo>
                    <a:lnTo>
                      <a:pt x="1228" y="801"/>
                    </a:lnTo>
                    <a:lnTo>
                      <a:pt x="1229" y="801"/>
                    </a:lnTo>
                    <a:lnTo>
                      <a:pt x="1229" y="803"/>
                    </a:lnTo>
                    <a:lnTo>
                      <a:pt x="1229" y="804"/>
                    </a:lnTo>
                    <a:lnTo>
                      <a:pt x="1228" y="804"/>
                    </a:lnTo>
                    <a:lnTo>
                      <a:pt x="1228" y="805"/>
                    </a:lnTo>
                    <a:lnTo>
                      <a:pt x="1229" y="805"/>
                    </a:lnTo>
                    <a:lnTo>
                      <a:pt x="1229" y="807"/>
                    </a:lnTo>
                    <a:lnTo>
                      <a:pt x="1229" y="808"/>
                    </a:lnTo>
                    <a:lnTo>
                      <a:pt x="1229" y="810"/>
                    </a:lnTo>
                    <a:lnTo>
                      <a:pt x="1229" y="811"/>
                    </a:lnTo>
                    <a:lnTo>
                      <a:pt x="1229" y="812"/>
                    </a:lnTo>
                    <a:lnTo>
                      <a:pt x="1231" y="812"/>
                    </a:lnTo>
                    <a:lnTo>
                      <a:pt x="1231" y="814"/>
                    </a:lnTo>
                    <a:lnTo>
                      <a:pt x="1231" y="815"/>
                    </a:lnTo>
                    <a:lnTo>
                      <a:pt x="1231" y="816"/>
                    </a:lnTo>
                    <a:lnTo>
                      <a:pt x="1231" y="818"/>
                    </a:lnTo>
                    <a:lnTo>
                      <a:pt x="1232" y="818"/>
                    </a:lnTo>
                    <a:lnTo>
                      <a:pt x="1232" y="819"/>
                    </a:lnTo>
                    <a:lnTo>
                      <a:pt x="1232" y="821"/>
                    </a:lnTo>
                    <a:lnTo>
                      <a:pt x="1232" y="822"/>
                    </a:lnTo>
                    <a:lnTo>
                      <a:pt x="1233" y="822"/>
                    </a:lnTo>
                    <a:lnTo>
                      <a:pt x="1233" y="823"/>
                    </a:lnTo>
                    <a:lnTo>
                      <a:pt x="1233" y="825"/>
                    </a:lnTo>
                    <a:lnTo>
                      <a:pt x="1235" y="825"/>
                    </a:lnTo>
                    <a:lnTo>
                      <a:pt x="1235" y="826"/>
                    </a:lnTo>
                    <a:lnTo>
                      <a:pt x="1235" y="827"/>
                    </a:lnTo>
                    <a:lnTo>
                      <a:pt x="1236" y="829"/>
                    </a:lnTo>
                    <a:lnTo>
                      <a:pt x="1236" y="830"/>
                    </a:lnTo>
                    <a:lnTo>
                      <a:pt x="1237" y="832"/>
                    </a:lnTo>
                    <a:lnTo>
                      <a:pt x="1239" y="833"/>
                    </a:lnTo>
                    <a:lnTo>
                      <a:pt x="1240" y="834"/>
                    </a:lnTo>
                    <a:lnTo>
                      <a:pt x="1240" y="836"/>
                    </a:lnTo>
                    <a:lnTo>
                      <a:pt x="1241" y="836"/>
                    </a:lnTo>
                    <a:lnTo>
                      <a:pt x="1243" y="837"/>
                    </a:lnTo>
                    <a:lnTo>
                      <a:pt x="1244" y="838"/>
                    </a:lnTo>
                    <a:lnTo>
                      <a:pt x="1244" y="840"/>
                    </a:lnTo>
                    <a:lnTo>
                      <a:pt x="1246" y="840"/>
                    </a:lnTo>
                    <a:lnTo>
                      <a:pt x="1247" y="840"/>
                    </a:lnTo>
                    <a:lnTo>
                      <a:pt x="1247" y="841"/>
                    </a:lnTo>
                    <a:lnTo>
                      <a:pt x="1248" y="841"/>
                    </a:lnTo>
                    <a:lnTo>
                      <a:pt x="1248" y="843"/>
                    </a:lnTo>
                    <a:lnTo>
                      <a:pt x="1250" y="843"/>
                    </a:lnTo>
                    <a:lnTo>
                      <a:pt x="1251" y="844"/>
                    </a:lnTo>
                    <a:lnTo>
                      <a:pt x="1251" y="845"/>
                    </a:lnTo>
                    <a:lnTo>
                      <a:pt x="1252" y="845"/>
                    </a:lnTo>
                    <a:lnTo>
                      <a:pt x="1252" y="847"/>
                    </a:lnTo>
                    <a:lnTo>
                      <a:pt x="1254" y="847"/>
                    </a:lnTo>
                    <a:lnTo>
                      <a:pt x="1255" y="848"/>
                    </a:lnTo>
                    <a:lnTo>
                      <a:pt x="1257" y="849"/>
                    </a:lnTo>
                    <a:lnTo>
                      <a:pt x="1257" y="851"/>
                    </a:lnTo>
                    <a:lnTo>
                      <a:pt x="1257" y="852"/>
                    </a:lnTo>
                    <a:lnTo>
                      <a:pt x="1258" y="852"/>
                    </a:lnTo>
                    <a:lnTo>
                      <a:pt x="1258" y="854"/>
                    </a:lnTo>
                    <a:lnTo>
                      <a:pt x="1259" y="855"/>
                    </a:lnTo>
                    <a:lnTo>
                      <a:pt x="1261" y="855"/>
                    </a:lnTo>
                    <a:lnTo>
                      <a:pt x="1261" y="856"/>
                    </a:lnTo>
                    <a:lnTo>
                      <a:pt x="1261" y="858"/>
                    </a:lnTo>
                    <a:lnTo>
                      <a:pt x="1261" y="859"/>
                    </a:lnTo>
                    <a:lnTo>
                      <a:pt x="1261" y="860"/>
                    </a:lnTo>
                    <a:lnTo>
                      <a:pt x="1262" y="860"/>
                    </a:lnTo>
                    <a:lnTo>
                      <a:pt x="1262" y="862"/>
                    </a:lnTo>
                    <a:lnTo>
                      <a:pt x="1262" y="863"/>
                    </a:lnTo>
                    <a:lnTo>
                      <a:pt x="1262" y="865"/>
                    </a:lnTo>
                    <a:lnTo>
                      <a:pt x="1263" y="865"/>
                    </a:lnTo>
                    <a:lnTo>
                      <a:pt x="1263" y="866"/>
                    </a:lnTo>
                    <a:lnTo>
                      <a:pt x="1265" y="866"/>
                    </a:lnTo>
                    <a:lnTo>
                      <a:pt x="1265" y="867"/>
                    </a:lnTo>
                    <a:lnTo>
                      <a:pt x="1266" y="869"/>
                    </a:lnTo>
                    <a:lnTo>
                      <a:pt x="1268" y="869"/>
                    </a:lnTo>
                    <a:lnTo>
                      <a:pt x="1268" y="870"/>
                    </a:lnTo>
                    <a:lnTo>
                      <a:pt x="1269" y="870"/>
                    </a:lnTo>
                    <a:lnTo>
                      <a:pt x="1270" y="870"/>
                    </a:lnTo>
                    <a:lnTo>
                      <a:pt x="1272" y="871"/>
                    </a:lnTo>
                    <a:lnTo>
                      <a:pt x="1273" y="871"/>
                    </a:lnTo>
                    <a:lnTo>
                      <a:pt x="1274" y="871"/>
                    </a:lnTo>
                    <a:lnTo>
                      <a:pt x="1276" y="871"/>
                    </a:lnTo>
                    <a:lnTo>
                      <a:pt x="1277" y="870"/>
                    </a:lnTo>
                    <a:lnTo>
                      <a:pt x="1279" y="870"/>
                    </a:lnTo>
                    <a:lnTo>
                      <a:pt x="1279" y="871"/>
                    </a:lnTo>
                    <a:lnTo>
                      <a:pt x="1280" y="871"/>
                    </a:lnTo>
                    <a:lnTo>
                      <a:pt x="1281" y="873"/>
                    </a:lnTo>
                    <a:lnTo>
                      <a:pt x="1283" y="874"/>
                    </a:lnTo>
                    <a:lnTo>
                      <a:pt x="1284" y="874"/>
                    </a:lnTo>
                    <a:lnTo>
                      <a:pt x="1284" y="876"/>
                    </a:lnTo>
                    <a:lnTo>
                      <a:pt x="1285" y="876"/>
                    </a:lnTo>
                    <a:lnTo>
                      <a:pt x="1287" y="876"/>
                    </a:lnTo>
                    <a:lnTo>
                      <a:pt x="1287" y="877"/>
                    </a:lnTo>
                    <a:lnTo>
                      <a:pt x="1288" y="877"/>
                    </a:lnTo>
                    <a:lnTo>
                      <a:pt x="1288" y="878"/>
                    </a:lnTo>
                    <a:lnTo>
                      <a:pt x="1289" y="878"/>
                    </a:lnTo>
                    <a:lnTo>
                      <a:pt x="1291" y="880"/>
                    </a:lnTo>
                    <a:lnTo>
                      <a:pt x="1292" y="880"/>
                    </a:lnTo>
                    <a:lnTo>
                      <a:pt x="1292" y="881"/>
                    </a:lnTo>
                    <a:lnTo>
                      <a:pt x="1294" y="881"/>
                    </a:lnTo>
                    <a:lnTo>
                      <a:pt x="1295" y="881"/>
                    </a:lnTo>
                    <a:lnTo>
                      <a:pt x="1296" y="881"/>
                    </a:lnTo>
                    <a:close/>
                  </a:path>
                </a:pathLst>
              </a:custGeom>
              <a:solidFill>
                <a:srgbClr val="97DBF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 name="Freeform 103">
                <a:extLst>
                  <a:ext uri="{FF2B5EF4-FFF2-40B4-BE49-F238E27FC236}">
                    <a16:creationId xmlns:a16="http://schemas.microsoft.com/office/drawing/2014/main" id="{7869AF55-F523-45E6-BD86-683687D5ED8A}"/>
                  </a:ext>
                </a:extLst>
              </p:cNvPr>
              <p:cNvSpPr>
                <a:spLocks/>
              </p:cNvSpPr>
              <p:nvPr/>
            </p:nvSpPr>
            <p:spPr bwMode="auto">
              <a:xfrm>
                <a:off x="4750" y="25640"/>
                <a:ext cx="350" cy="337"/>
              </a:xfrm>
              <a:custGeom>
                <a:avLst/>
                <a:gdLst>
                  <a:gd name="T0" fmla="*/ 154 w 350"/>
                  <a:gd name="T1" fmla="*/ 13 h 337"/>
                  <a:gd name="T2" fmla="*/ 161 w 350"/>
                  <a:gd name="T3" fmla="*/ 29 h 337"/>
                  <a:gd name="T4" fmla="*/ 177 w 350"/>
                  <a:gd name="T5" fmla="*/ 46 h 337"/>
                  <a:gd name="T6" fmla="*/ 217 w 350"/>
                  <a:gd name="T7" fmla="*/ 50 h 337"/>
                  <a:gd name="T8" fmla="*/ 241 w 350"/>
                  <a:gd name="T9" fmla="*/ 47 h 337"/>
                  <a:gd name="T10" fmla="*/ 261 w 350"/>
                  <a:gd name="T11" fmla="*/ 40 h 337"/>
                  <a:gd name="T12" fmla="*/ 273 w 350"/>
                  <a:gd name="T13" fmla="*/ 47 h 337"/>
                  <a:gd name="T14" fmla="*/ 289 w 350"/>
                  <a:gd name="T15" fmla="*/ 43 h 337"/>
                  <a:gd name="T16" fmla="*/ 299 w 350"/>
                  <a:gd name="T17" fmla="*/ 47 h 337"/>
                  <a:gd name="T18" fmla="*/ 307 w 350"/>
                  <a:gd name="T19" fmla="*/ 61 h 337"/>
                  <a:gd name="T20" fmla="*/ 315 w 350"/>
                  <a:gd name="T21" fmla="*/ 80 h 337"/>
                  <a:gd name="T22" fmla="*/ 328 w 350"/>
                  <a:gd name="T23" fmla="*/ 94 h 337"/>
                  <a:gd name="T24" fmla="*/ 343 w 350"/>
                  <a:gd name="T25" fmla="*/ 98 h 337"/>
                  <a:gd name="T26" fmla="*/ 346 w 350"/>
                  <a:gd name="T27" fmla="*/ 102 h 337"/>
                  <a:gd name="T28" fmla="*/ 340 w 350"/>
                  <a:gd name="T29" fmla="*/ 108 h 337"/>
                  <a:gd name="T30" fmla="*/ 331 w 350"/>
                  <a:gd name="T31" fmla="*/ 117 h 337"/>
                  <a:gd name="T32" fmla="*/ 321 w 350"/>
                  <a:gd name="T33" fmla="*/ 124 h 337"/>
                  <a:gd name="T34" fmla="*/ 315 w 350"/>
                  <a:gd name="T35" fmla="*/ 132 h 337"/>
                  <a:gd name="T36" fmla="*/ 302 w 350"/>
                  <a:gd name="T37" fmla="*/ 138 h 337"/>
                  <a:gd name="T38" fmla="*/ 292 w 350"/>
                  <a:gd name="T39" fmla="*/ 117 h 337"/>
                  <a:gd name="T40" fmla="*/ 284 w 350"/>
                  <a:gd name="T41" fmla="*/ 114 h 337"/>
                  <a:gd name="T42" fmla="*/ 277 w 350"/>
                  <a:gd name="T43" fmla="*/ 119 h 337"/>
                  <a:gd name="T44" fmla="*/ 269 w 350"/>
                  <a:gd name="T45" fmla="*/ 117 h 337"/>
                  <a:gd name="T46" fmla="*/ 265 w 350"/>
                  <a:gd name="T47" fmla="*/ 119 h 337"/>
                  <a:gd name="T48" fmla="*/ 261 w 350"/>
                  <a:gd name="T49" fmla="*/ 123 h 337"/>
                  <a:gd name="T50" fmla="*/ 247 w 350"/>
                  <a:gd name="T51" fmla="*/ 125 h 337"/>
                  <a:gd name="T52" fmla="*/ 246 w 350"/>
                  <a:gd name="T53" fmla="*/ 135 h 337"/>
                  <a:gd name="T54" fmla="*/ 276 w 350"/>
                  <a:gd name="T55" fmla="*/ 125 h 337"/>
                  <a:gd name="T56" fmla="*/ 276 w 350"/>
                  <a:gd name="T57" fmla="*/ 128 h 337"/>
                  <a:gd name="T58" fmla="*/ 263 w 350"/>
                  <a:gd name="T59" fmla="*/ 142 h 337"/>
                  <a:gd name="T60" fmla="*/ 257 w 350"/>
                  <a:gd name="T61" fmla="*/ 143 h 337"/>
                  <a:gd name="T62" fmla="*/ 255 w 350"/>
                  <a:gd name="T63" fmla="*/ 150 h 337"/>
                  <a:gd name="T64" fmla="*/ 236 w 350"/>
                  <a:gd name="T65" fmla="*/ 154 h 337"/>
                  <a:gd name="T66" fmla="*/ 237 w 350"/>
                  <a:gd name="T67" fmla="*/ 161 h 337"/>
                  <a:gd name="T68" fmla="*/ 232 w 350"/>
                  <a:gd name="T69" fmla="*/ 164 h 337"/>
                  <a:gd name="T70" fmla="*/ 222 w 350"/>
                  <a:gd name="T71" fmla="*/ 167 h 337"/>
                  <a:gd name="T72" fmla="*/ 198 w 350"/>
                  <a:gd name="T73" fmla="*/ 160 h 337"/>
                  <a:gd name="T74" fmla="*/ 184 w 350"/>
                  <a:gd name="T75" fmla="*/ 164 h 337"/>
                  <a:gd name="T76" fmla="*/ 165 w 350"/>
                  <a:gd name="T77" fmla="*/ 171 h 337"/>
                  <a:gd name="T78" fmla="*/ 147 w 350"/>
                  <a:gd name="T79" fmla="*/ 178 h 337"/>
                  <a:gd name="T80" fmla="*/ 133 w 350"/>
                  <a:gd name="T81" fmla="*/ 182 h 337"/>
                  <a:gd name="T82" fmla="*/ 122 w 350"/>
                  <a:gd name="T83" fmla="*/ 190 h 337"/>
                  <a:gd name="T84" fmla="*/ 115 w 350"/>
                  <a:gd name="T85" fmla="*/ 198 h 337"/>
                  <a:gd name="T86" fmla="*/ 93 w 350"/>
                  <a:gd name="T87" fmla="*/ 200 h 337"/>
                  <a:gd name="T88" fmla="*/ 80 w 350"/>
                  <a:gd name="T89" fmla="*/ 196 h 337"/>
                  <a:gd name="T90" fmla="*/ 59 w 350"/>
                  <a:gd name="T91" fmla="*/ 185 h 337"/>
                  <a:gd name="T92" fmla="*/ 43 w 350"/>
                  <a:gd name="T93" fmla="*/ 167 h 337"/>
                  <a:gd name="T94" fmla="*/ 30 w 350"/>
                  <a:gd name="T95" fmla="*/ 172 h 337"/>
                  <a:gd name="T96" fmla="*/ 28 w 350"/>
                  <a:gd name="T97" fmla="*/ 200 h 337"/>
                  <a:gd name="T98" fmla="*/ 25 w 350"/>
                  <a:gd name="T99" fmla="*/ 218 h 337"/>
                  <a:gd name="T100" fmla="*/ 28 w 350"/>
                  <a:gd name="T101" fmla="*/ 230 h 337"/>
                  <a:gd name="T102" fmla="*/ 40 w 350"/>
                  <a:gd name="T103" fmla="*/ 242 h 337"/>
                  <a:gd name="T104" fmla="*/ 54 w 350"/>
                  <a:gd name="T105" fmla="*/ 253 h 337"/>
                  <a:gd name="T106" fmla="*/ 51 w 350"/>
                  <a:gd name="T107" fmla="*/ 267 h 337"/>
                  <a:gd name="T108" fmla="*/ 48 w 350"/>
                  <a:gd name="T109" fmla="*/ 285 h 337"/>
                  <a:gd name="T110" fmla="*/ 44 w 350"/>
                  <a:gd name="T111" fmla="*/ 302 h 337"/>
                  <a:gd name="T112" fmla="*/ 29 w 350"/>
                  <a:gd name="T113" fmla="*/ 311 h 337"/>
                  <a:gd name="T114" fmla="*/ 17 w 350"/>
                  <a:gd name="T115" fmla="*/ 325 h 337"/>
                  <a:gd name="T116" fmla="*/ 8 w 350"/>
                  <a:gd name="T117" fmla="*/ 326 h 337"/>
                  <a:gd name="T118" fmla="*/ 6 w 350"/>
                  <a:gd name="T119" fmla="*/ 33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0" h="337">
                    <a:moveTo>
                      <a:pt x="137" y="0"/>
                    </a:moveTo>
                    <a:lnTo>
                      <a:pt x="137" y="1"/>
                    </a:lnTo>
                    <a:lnTo>
                      <a:pt x="139" y="1"/>
                    </a:lnTo>
                    <a:lnTo>
                      <a:pt x="140" y="1"/>
                    </a:lnTo>
                    <a:lnTo>
                      <a:pt x="141" y="3"/>
                    </a:lnTo>
                    <a:lnTo>
                      <a:pt x="143" y="3"/>
                    </a:lnTo>
                    <a:lnTo>
                      <a:pt x="144" y="3"/>
                    </a:lnTo>
                    <a:lnTo>
                      <a:pt x="146" y="3"/>
                    </a:lnTo>
                    <a:lnTo>
                      <a:pt x="147" y="3"/>
                    </a:lnTo>
                    <a:lnTo>
                      <a:pt x="147" y="4"/>
                    </a:lnTo>
                    <a:lnTo>
                      <a:pt x="148" y="6"/>
                    </a:lnTo>
                    <a:lnTo>
                      <a:pt x="150" y="7"/>
                    </a:lnTo>
                    <a:lnTo>
                      <a:pt x="150" y="8"/>
                    </a:lnTo>
                    <a:lnTo>
                      <a:pt x="151" y="8"/>
                    </a:lnTo>
                    <a:lnTo>
                      <a:pt x="152" y="10"/>
                    </a:lnTo>
                    <a:lnTo>
                      <a:pt x="152" y="11"/>
                    </a:lnTo>
                    <a:lnTo>
                      <a:pt x="154" y="13"/>
                    </a:lnTo>
                    <a:lnTo>
                      <a:pt x="154" y="14"/>
                    </a:lnTo>
                    <a:lnTo>
                      <a:pt x="155" y="14"/>
                    </a:lnTo>
                    <a:lnTo>
                      <a:pt x="155" y="15"/>
                    </a:lnTo>
                    <a:lnTo>
                      <a:pt x="157" y="15"/>
                    </a:lnTo>
                    <a:lnTo>
                      <a:pt x="157" y="17"/>
                    </a:lnTo>
                    <a:lnTo>
                      <a:pt x="158" y="18"/>
                    </a:lnTo>
                    <a:lnTo>
                      <a:pt x="158" y="19"/>
                    </a:lnTo>
                    <a:lnTo>
                      <a:pt x="159" y="21"/>
                    </a:lnTo>
                    <a:lnTo>
                      <a:pt x="159" y="22"/>
                    </a:lnTo>
                    <a:lnTo>
                      <a:pt x="158" y="22"/>
                    </a:lnTo>
                    <a:lnTo>
                      <a:pt x="157" y="22"/>
                    </a:lnTo>
                    <a:lnTo>
                      <a:pt x="158" y="24"/>
                    </a:lnTo>
                    <a:lnTo>
                      <a:pt x="158" y="25"/>
                    </a:lnTo>
                    <a:lnTo>
                      <a:pt x="159" y="26"/>
                    </a:lnTo>
                    <a:lnTo>
                      <a:pt x="159" y="28"/>
                    </a:lnTo>
                    <a:lnTo>
                      <a:pt x="161" y="28"/>
                    </a:lnTo>
                    <a:lnTo>
                      <a:pt x="161" y="29"/>
                    </a:lnTo>
                    <a:lnTo>
                      <a:pt x="161" y="30"/>
                    </a:lnTo>
                    <a:lnTo>
                      <a:pt x="162" y="32"/>
                    </a:lnTo>
                    <a:lnTo>
                      <a:pt x="162" y="33"/>
                    </a:lnTo>
                    <a:lnTo>
                      <a:pt x="163" y="35"/>
                    </a:lnTo>
                    <a:lnTo>
                      <a:pt x="163" y="36"/>
                    </a:lnTo>
                    <a:lnTo>
                      <a:pt x="165" y="37"/>
                    </a:lnTo>
                    <a:lnTo>
                      <a:pt x="165" y="39"/>
                    </a:lnTo>
                    <a:lnTo>
                      <a:pt x="166" y="39"/>
                    </a:lnTo>
                    <a:lnTo>
                      <a:pt x="166" y="40"/>
                    </a:lnTo>
                    <a:lnTo>
                      <a:pt x="167" y="41"/>
                    </a:lnTo>
                    <a:lnTo>
                      <a:pt x="169" y="43"/>
                    </a:lnTo>
                    <a:lnTo>
                      <a:pt x="170" y="43"/>
                    </a:lnTo>
                    <a:lnTo>
                      <a:pt x="172" y="44"/>
                    </a:lnTo>
                    <a:lnTo>
                      <a:pt x="173" y="46"/>
                    </a:lnTo>
                    <a:lnTo>
                      <a:pt x="174" y="46"/>
                    </a:lnTo>
                    <a:lnTo>
                      <a:pt x="176" y="46"/>
                    </a:lnTo>
                    <a:lnTo>
                      <a:pt x="177" y="46"/>
                    </a:lnTo>
                    <a:lnTo>
                      <a:pt x="178" y="46"/>
                    </a:lnTo>
                    <a:lnTo>
                      <a:pt x="180" y="46"/>
                    </a:lnTo>
                    <a:lnTo>
                      <a:pt x="181" y="47"/>
                    </a:lnTo>
                    <a:lnTo>
                      <a:pt x="183" y="47"/>
                    </a:lnTo>
                    <a:lnTo>
                      <a:pt x="184" y="47"/>
                    </a:lnTo>
                    <a:lnTo>
                      <a:pt x="185" y="48"/>
                    </a:lnTo>
                    <a:lnTo>
                      <a:pt x="187" y="48"/>
                    </a:lnTo>
                    <a:lnTo>
                      <a:pt x="189" y="48"/>
                    </a:lnTo>
                    <a:lnTo>
                      <a:pt x="192" y="48"/>
                    </a:lnTo>
                    <a:lnTo>
                      <a:pt x="195" y="48"/>
                    </a:lnTo>
                    <a:lnTo>
                      <a:pt x="199" y="48"/>
                    </a:lnTo>
                    <a:lnTo>
                      <a:pt x="203" y="50"/>
                    </a:lnTo>
                    <a:lnTo>
                      <a:pt x="209" y="50"/>
                    </a:lnTo>
                    <a:lnTo>
                      <a:pt x="211" y="50"/>
                    </a:lnTo>
                    <a:lnTo>
                      <a:pt x="214" y="50"/>
                    </a:lnTo>
                    <a:lnTo>
                      <a:pt x="215" y="50"/>
                    </a:lnTo>
                    <a:lnTo>
                      <a:pt x="217" y="50"/>
                    </a:lnTo>
                    <a:lnTo>
                      <a:pt x="218" y="50"/>
                    </a:lnTo>
                    <a:lnTo>
                      <a:pt x="221" y="51"/>
                    </a:lnTo>
                    <a:lnTo>
                      <a:pt x="222" y="51"/>
                    </a:lnTo>
                    <a:lnTo>
                      <a:pt x="224" y="51"/>
                    </a:lnTo>
                    <a:lnTo>
                      <a:pt x="225" y="51"/>
                    </a:lnTo>
                    <a:lnTo>
                      <a:pt x="226" y="51"/>
                    </a:lnTo>
                    <a:lnTo>
                      <a:pt x="228" y="52"/>
                    </a:lnTo>
                    <a:lnTo>
                      <a:pt x="229" y="52"/>
                    </a:lnTo>
                    <a:lnTo>
                      <a:pt x="231" y="52"/>
                    </a:lnTo>
                    <a:lnTo>
                      <a:pt x="233" y="51"/>
                    </a:lnTo>
                    <a:lnTo>
                      <a:pt x="235" y="51"/>
                    </a:lnTo>
                    <a:lnTo>
                      <a:pt x="236" y="50"/>
                    </a:lnTo>
                    <a:lnTo>
                      <a:pt x="237" y="50"/>
                    </a:lnTo>
                    <a:lnTo>
                      <a:pt x="239" y="50"/>
                    </a:lnTo>
                    <a:lnTo>
                      <a:pt x="239" y="48"/>
                    </a:lnTo>
                    <a:lnTo>
                      <a:pt x="240" y="48"/>
                    </a:lnTo>
                    <a:lnTo>
                      <a:pt x="241" y="47"/>
                    </a:lnTo>
                    <a:lnTo>
                      <a:pt x="241" y="46"/>
                    </a:lnTo>
                    <a:lnTo>
                      <a:pt x="243" y="46"/>
                    </a:lnTo>
                    <a:lnTo>
                      <a:pt x="243" y="44"/>
                    </a:lnTo>
                    <a:lnTo>
                      <a:pt x="244" y="43"/>
                    </a:lnTo>
                    <a:lnTo>
                      <a:pt x="246" y="43"/>
                    </a:lnTo>
                    <a:lnTo>
                      <a:pt x="246" y="41"/>
                    </a:lnTo>
                    <a:lnTo>
                      <a:pt x="247" y="41"/>
                    </a:lnTo>
                    <a:lnTo>
                      <a:pt x="248" y="41"/>
                    </a:lnTo>
                    <a:lnTo>
                      <a:pt x="250" y="41"/>
                    </a:lnTo>
                    <a:lnTo>
                      <a:pt x="251" y="40"/>
                    </a:lnTo>
                    <a:lnTo>
                      <a:pt x="252" y="40"/>
                    </a:lnTo>
                    <a:lnTo>
                      <a:pt x="254" y="40"/>
                    </a:lnTo>
                    <a:lnTo>
                      <a:pt x="255" y="40"/>
                    </a:lnTo>
                    <a:lnTo>
                      <a:pt x="257" y="40"/>
                    </a:lnTo>
                    <a:lnTo>
                      <a:pt x="258" y="40"/>
                    </a:lnTo>
                    <a:lnTo>
                      <a:pt x="259" y="40"/>
                    </a:lnTo>
                    <a:lnTo>
                      <a:pt x="261" y="40"/>
                    </a:lnTo>
                    <a:lnTo>
                      <a:pt x="262" y="41"/>
                    </a:lnTo>
                    <a:lnTo>
                      <a:pt x="263" y="41"/>
                    </a:lnTo>
                    <a:lnTo>
                      <a:pt x="263" y="43"/>
                    </a:lnTo>
                    <a:lnTo>
                      <a:pt x="263" y="44"/>
                    </a:lnTo>
                    <a:lnTo>
                      <a:pt x="263" y="46"/>
                    </a:lnTo>
                    <a:lnTo>
                      <a:pt x="265" y="46"/>
                    </a:lnTo>
                    <a:lnTo>
                      <a:pt x="265" y="47"/>
                    </a:lnTo>
                    <a:lnTo>
                      <a:pt x="265" y="48"/>
                    </a:lnTo>
                    <a:lnTo>
                      <a:pt x="265" y="50"/>
                    </a:lnTo>
                    <a:lnTo>
                      <a:pt x="266" y="50"/>
                    </a:lnTo>
                    <a:lnTo>
                      <a:pt x="268" y="50"/>
                    </a:lnTo>
                    <a:lnTo>
                      <a:pt x="269" y="50"/>
                    </a:lnTo>
                    <a:lnTo>
                      <a:pt x="270" y="50"/>
                    </a:lnTo>
                    <a:lnTo>
                      <a:pt x="272" y="50"/>
                    </a:lnTo>
                    <a:lnTo>
                      <a:pt x="272" y="48"/>
                    </a:lnTo>
                    <a:lnTo>
                      <a:pt x="273" y="48"/>
                    </a:lnTo>
                    <a:lnTo>
                      <a:pt x="273" y="47"/>
                    </a:lnTo>
                    <a:lnTo>
                      <a:pt x="274" y="46"/>
                    </a:lnTo>
                    <a:lnTo>
                      <a:pt x="274" y="44"/>
                    </a:lnTo>
                    <a:lnTo>
                      <a:pt x="274" y="43"/>
                    </a:lnTo>
                    <a:lnTo>
                      <a:pt x="276" y="43"/>
                    </a:lnTo>
                    <a:lnTo>
                      <a:pt x="277" y="43"/>
                    </a:lnTo>
                    <a:lnTo>
                      <a:pt x="277" y="44"/>
                    </a:lnTo>
                    <a:lnTo>
                      <a:pt x="278" y="46"/>
                    </a:lnTo>
                    <a:lnTo>
                      <a:pt x="278" y="47"/>
                    </a:lnTo>
                    <a:lnTo>
                      <a:pt x="280" y="47"/>
                    </a:lnTo>
                    <a:lnTo>
                      <a:pt x="281" y="47"/>
                    </a:lnTo>
                    <a:lnTo>
                      <a:pt x="283" y="46"/>
                    </a:lnTo>
                    <a:lnTo>
                      <a:pt x="284" y="46"/>
                    </a:lnTo>
                    <a:lnTo>
                      <a:pt x="285" y="46"/>
                    </a:lnTo>
                    <a:lnTo>
                      <a:pt x="287" y="46"/>
                    </a:lnTo>
                    <a:lnTo>
                      <a:pt x="287" y="44"/>
                    </a:lnTo>
                    <a:lnTo>
                      <a:pt x="288" y="44"/>
                    </a:lnTo>
                    <a:lnTo>
                      <a:pt x="289" y="43"/>
                    </a:lnTo>
                    <a:lnTo>
                      <a:pt x="289" y="44"/>
                    </a:lnTo>
                    <a:lnTo>
                      <a:pt x="289" y="46"/>
                    </a:lnTo>
                    <a:lnTo>
                      <a:pt x="291" y="44"/>
                    </a:lnTo>
                    <a:lnTo>
                      <a:pt x="292" y="44"/>
                    </a:lnTo>
                    <a:lnTo>
                      <a:pt x="292" y="46"/>
                    </a:lnTo>
                    <a:lnTo>
                      <a:pt x="291" y="46"/>
                    </a:lnTo>
                    <a:lnTo>
                      <a:pt x="292" y="46"/>
                    </a:lnTo>
                    <a:lnTo>
                      <a:pt x="294" y="44"/>
                    </a:lnTo>
                    <a:lnTo>
                      <a:pt x="295" y="46"/>
                    </a:lnTo>
                    <a:lnTo>
                      <a:pt x="296" y="46"/>
                    </a:lnTo>
                    <a:lnTo>
                      <a:pt x="295" y="46"/>
                    </a:lnTo>
                    <a:lnTo>
                      <a:pt x="295" y="47"/>
                    </a:lnTo>
                    <a:lnTo>
                      <a:pt x="295" y="48"/>
                    </a:lnTo>
                    <a:lnTo>
                      <a:pt x="295" y="47"/>
                    </a:lnTo>
                    <a:lnTo>
                      <a:pt x="296" y="47"/>
                    </a:lnTo>
                    <a:lnTo>
                      <a:pt x="298" y="47"/>
                    </a:lnTo>
                    <a:lnTo>
                      <a:pt x="299" y="47"/>
                    </a:lnTo>
                    <a:lnTo>
                      <a:pt x="299" y="48"/>
                    </a:lnTo>
                    <a:lnTo>
                      <a:pt x="300" y="48"/>
                    </a:lnTo>
                    <a:lnTo>
                      <a:pt x="300" y="50"/>
                    </a:lnTo>
                    <a:lnTo>
                      <a:pt x="302" y="50"/>
                    </a:lnTo>
                    <a:lnTo>
                      <a:pt x="302" y="51"/>
                    </a:lnTo>
                    <a:lnTo>
                      <a:pt x="303" y="51"/>
                    </a:lnTo>
                    <a:lnTo>
                      <a:pt x="303" y="52"/>
                    </a:lnTo>
                    <a:lnTo>
                      <a:pt x="303" y="54"/>
                    </a:lnTo>
                    <a:lnTo>
                      <a:pt x="305" y="55"/>
                    </a:lnTo>
                    <a:lnTo>
                      <a:pt x="306" y="55"/>
                    </a:lnTo>
                    <a:lnTo>
                      <a:pt x="306" y="57"/>
                    </a:lnTo>
                    <a:lnTo>
                      <a:pt x="306" y="58"/>
                    </a:lnTo>
                    <a:lnTo>
                      <a:pt x="307" y="58"/>
                    </a:lnTo>
                    <a:lnTo>
                      <a:pt x="307" y="59"/>
                    </a:lnTo>
                    <a:lnTo>
                      <a:pt x="306" y="59"/>
                    </a:lnTo>
                    <a:lnTo>
                      <a:pt x="306" y="61"/>
                    </a:lnTo>
                    <a:lnTo>
                      <a:pt x="307" y="61"/>
                    </a:lnTo>
                    <a:lnTo>
                      <a:pt x="307" y="62"/>
                    </a:lnTo>
                    <a:lnTo>
                      <a:pt x="307" y="63"/>
                    </a:lnTo>
                    <a:lnTo>
                      <a:pt x="309" y="63"/>
                    </a:lnTo>
                    <a:lnTo>
                      <a:pt x="309" y="65"/>
                    </a:lnTo>
                    <a:lnTo>
                      <a:pt x="310" y="66"/>
                    </a:lnTo>
                    <a:lnTo>
                      <a:pt x="310" y="68"/>
                    </a:lnTo>
                    <a:lnTo>
                      <a:pt x="310" y="69"/>
                    </a:lnTo>
                    <a:lnTo>
                      <a:pt x="310" y="70"/>
                    </a:lnTo>
                    <a:lnTo>
                      <a:pt x="310" y="72"/>
                    </a:lnTo>
                    <a:lnTo>
                      <a:pt x="310" y="73"/>
                    </a:lnTo>
                    <a:lnTo>
                      <a:pt x="311" y="73"/>
                    </a:lnTo>
                    <a:lnTo>
                      <a:pt x="311" y="74"/>
                    </a:lnTo>
                    <a:lnTo>
                      <a:pt x="313" y="74"/>
                    </a:lnTo>
                    <a:lnTo>
                      <a:pt x="313" y="76"/>
                    </a:lnTo>
                    <a:lnTo>
                      <a:pt x="314" y="77"/>
                    </a:lnTo>
                    <a:lnTo>
                      <a:pt x="314" y="79"/>
                    </a:lnTo>
                    <a:lnTo>
                      <a:pt x="315" y="80"/>
                    </a:lnTo>
                    <a:lnTo>
                      <a:pt x="315" y="81"/>
                    </a:lnTo>
                    <a:lnTo>
                      <a:pt x="315" y="83"/>
                    </a:lnTo>
                    <a:lnTo>
                      <a:pt x="317" y="83"/>
                    </a:lnTo>
                    <a:lnTo>
                      <a:pt x="317" y="84"/>
                    </a:lnTo>
                    <a:lnTo>
                      <a:pt x="318" y="85"/>
                    </a:lnTo>
                    <a:lnTo>
                      <a:pt x="318" y="87"/>
                    </a:lnTo>
                    <a:lnTo>
                      <a:pt x="320" y="87"/>
                    </a:lnTo>
                    <a:lnTo>
                      <a:pt x="320" y="88"/>
                    </a:lnTo>
                    <a:lnTo>
                      <a:pt x="321" y="90"/>
                    </a:lnTo>
                    <a:lnTo>
                      <a:pt x="322" y="90"/>
                    </a:lnTo>
                    <a:lnTo>
                      <a:pt x="322" y="91"/>
                    </a:lnTo>
                    <a:lnTo>
                      <a:pt x="324" y="91"/>
                    </a:lnTo>
                    <a:lnTo>
                      <a:pt x="325" y="91"/>
                    </a:lnTo>
                    <a:lnTo>
                      <a:pt x="325" y="92"/>
                    </a:lnTo>
                    <a:lnTo>
                      <a:pt x="326" y="92"/>
                    </a:lnTo>
                    <a:lnTo>
                      <a:pt x="328" y="92"/>
                    </a:lnTo>
                    <a:lnTo>
                      <a:pt x="328" y="94"/>
                    </a:lnTo>
                    <a:lnTo>
                      <a:pt x="329" y="94"/>
                    </a:lnTo>
                    <a:lnTo>
                      <a:pt x="329" y="95"/>
                    </a:lnTo>
                    <a:lnTo>
                      <a:pt x="331" y="95"/>
                    </a:lnTo>
                    <a:lnTo>
                      <a:pt x="332" y="95"/>
                    </a:lnTo>
                    <a:lnTo>
                      <a:pt x="333" y="95"/>
                    </a:lnTo>
                    <a:lnTo>
                      <a:pt x="335" y="95"/>
                    </a:lnTo>
                    <a:lnTo>
                      <a:pt x="335" y="96"/>
                    </a:lnTo>
                    <a:lnTo>
                      <a:pt x="336" y="96"/>
                    </a:lnTo>
                    <a:lnTo>
                      <a:pt x="337" y="96"/>
                    </a:lnTo>
                    <a:lnTo>
                      <a:pt x="337" y="95"/>
                    </a:lnTo>
                    <a:lnTo>
                      <a:pt x="337" y="96"/>
                    </a:lnTo>
                    <a:lnTo>
                      <a:pt x="339" y="96"/>
                    </a:lnTo>
                    <a:lnTo>
                      <a:pt x="340" y="96"/>
                    </a:lnTo>
                    <a:lnTo>
                      <a:pt x="340" y="98"/>
                    </a:lnTo>
                    <a:lnTo>
                      <a:pt x="342" y="99"/>
                    </a:lnTo>
                    <a:lnTo>
                      <a:pt x="343" y="99"/>
                    </a:lnTo>
                    <a:lnTo>
                      <a:pt x="343" y="98"/>
                    </a:lnTo>
                    <a:lnTo>
                      <a:pt x="343" y="99"/>
                    </a:lnTo>
                    <a:lnTo>
                      <a:pt x="344" y="99"/>
                    </a:lnTo>
                    <a:lnTo>
                      <a:pt x="344" y="101"/>
                    </a:lnTo>
                    <a:lnTo>
                      <a:pt x="346" y="101"/>
                    </a:lnTo>
                    <a:lnTo>
                      <a:pt x="347" y="101"/>
                    </a:lnTo>
                    <a:lnTo>
                      <a:pt x="346" y="101"/>
                    </a:lnTo>
                    <a:lnTo>
                      <a:pt x="346" y="102"/>
                    </a:lnTo>
                    <a:lnTo>
                      <a:pt x="347" y="102"/>
                    </a:lnTo>
                    <a:lnTo>
                      <a:pt x="347" y="103"/>
                    </a:lnTo>
                    <a:lnTo>
                      <a:pt x="347" y="102"/>
                    </a:lnTo>
                    <a:lnTo>
                      <a:pt x="348" y="102"/>
                    </a:lnTo>
                    <a:lnTo>
                      <a:pt x="350" y="102"/>
                    </a:lnTo>
                    <a:lnTo>
                      <a:pt x="348" y="102"/>
                    </a:lnTo>
                    <a:lnTo>
                      <a:pt x="348" y="103"/>
                    </a:lnTo>
                    <a:lnTo>
                      <a:pt x="347" y="103"/>
                    </a:lnTo>
                    <a:lnTo>
                      <a:pt x="346" y="103"/>
                    </a:lnTo>
                    <a:lnTo>
                      <a:pt x="346" y="102"/>
                    </a:lnTo>
                    <a:lnTo>
                      <a:pt x="344" y="102"/>
                    </a:lnTo>
                    <a:lnTo>
                      <a:pt x="344" y="103"/>
                    </a:lnTo>
                    <a:lnTo>
                      <a:pt x="343" y="103"/>
                    </a:lnTo>
                    <a:lnTo>
                      <a:pt x="342" y="103"/>
                    </a:lnTo>
                    <a:lnTo>
                      <a:pt x="343" y="103"/>
                    </a:lnTo>
                    <a:lnTo>
                      <a:pt x="343" y="105"/>
                    </a:lnTo>
                    <a:lnTo>
                      <a:pt x="343" y="106"/>
                    </a:lnTo>
                    <a:lnTo>
                      <a:pt x="344" y="106"/>
                    </a:lnTo>
                    <a:lnTo>
                      <a:pt x="343" y="106"/>
                    </a:lnTo>
                    <a:lnTo>
                      <a:pt x="342" y="106"/>
                    </a:lnTo>
                    <a:lnTo>
                      <a:pt x="340" y="108"/>
                    </a:lnTo>
                    <a:lnTo>
                      <a:pt x="342" y="108"/>
                    </a:lnTo>
                    <a:lnTo>
                      <a:pt x="343" y="108"/>
                    </a:lnTo>
                    <a:lnTo>
                      <a:pt x="343" y="109"/>
                    </a:lnTo>
                    <a:lnTo>
                      <a:pt x="343" y="108"/>
                    </a:lnTo>
                    <a:lnTo>
                      <a:pt x="342" y="108"/>
                    </a:lnTo>
                    <a:lnTo>
                      <a:pt x="340" y="108"/>
                    </a:lnTo>
                    <a:lnTo>
                      <a:pt x="340" y="109"/>
                    </a:lnTo>
                    <a:lnTo>
                      <a:pt x="339" y="109"/>
                    </a:lnTo>
                    <a:lnTo>
                      <a:pt x="339" y="110"/>
                    </a:lnTo>
                    <a:lnTo>
                      <a:pt x="339" y="112"/>
                    </a:lnTo>
                    <a:lnTo>
                      <a:pt x="339" y="113"/>
                    </a:lnTo>
                    <a:lnTo>
                      <a:pt x="337" y="113"/>
                    </a:lnTo>
                    <a:lnTo>
                      <a:pt x="337" y="112"/>
                    </a:lnTo>
                    <a:lnTo>
                      <a:pt x="337" y="113"/>
                    </a:lnTo>
                    <a:lnTo>
                      <a:pt x="336" y="113"/>
                    </a:lnTo>
                    <a:lnTo>
                      <a:pt x="335" y="113"/>
                    </a:lnTo>
                    <a:lnTo>
                      <a:pt x="333" y="113"/>
                    </a:lnTo>
                    <a:lnTo>
                      <a:pt x="333" y="114"/>
                    </a:lnTo>
                    <a:lnTo>
                      <a:pt x="333" y="116"/>
                    </a:lnTo>
                    <a:lnTo>
                      <a:pt x="332" y="116"/>
                    </a:lnTo>
                    <a:lnTo>
                      <a:pt x="331" y="116"/>
                    </a:lnTo>
                    <a:lnTo>
                      <a:pt x="329" y="117"/>
                    </a:lnTo>
                    <a:lnTo>
                      <a:pt x="331" y="117"/>
                    </a:lnTo>
                    <a:lnTo>
                      <a:pt x="329" y="117"/>
                    </a:lnTo>
                    <a:lnTo>
                      <a:pt x="328" y="119"/>
                    </a:lnTo>
                    <a:lnTo>
                      <a:pt x="326" y="119"/>
                    </a:lnTo>
                    <a:lnTo>
                      <a:pt x="325" y="119"/>
                    </a:lnTo>
                    <a:lnTo>
                      <a:pt x="324" y="119"/>
                    </a:lnTo>
                    <a:lnTo>
                      <a:pt x="324" y="120"/>
                    </a:lnTo>
                    <a:lnTo>
                      <a:pt x="324" y="121"/>
                    </a:lnTo>
                    <a:lnTo>
                      <a:pt x="325" y="121"/>
                    </a:lnTo>
                    <a:lnTo>
                      <a:pt x="324" y="121"/>
                    </a:lnTo>
                    <a:lnTo>
                      <a:pt x="322" y="121"/>
                    </a:lnTo>
                    <a:lnTo>
                      <a:pt x="322" y="123"/>
                    </a:lnTo>
                    <a:lnTo>
                      <a:pt x="321" y="123"/>
                    </a:lnTo>
                    <a:lnTo>
                      <a:pt x="320" y="123"/>
                    </a:lnTo>
                    <a:lnTo>
                      <a:pt x="320" y="124"/>
                    </a:lnTo>
                    <a:lnTo>
                      <a:pt x="321" y="124"/>
                    </a:lnTo>
                    <a:lnTo>
                      <a:pt x="322" y="124"/>
                    </a:lnTo>
                    <a:lnTo>
                      <a:pt x="321" y="124"/>
                    </a:lnTo>
                    <a:lnTo>
                      <a:pt x="322" y="124"/>
                    </a:lnTo>
                    <a:lnTo>
                      <a:pt x="321" y="124"/>
                    </a:lnTo>
                    <a:lnTo>
                      <a:pt x="321" y="125"/>
                    </a:lnTo>
                    <a:lnTo>
                      <a:pt x="320" y="125"/>
                    </a:lnTo>
                    <a:lnTo>
                      <a:pt x="318" y="125"/>
                    </a:lnTo>
                    <a:lnTo>
                      <a:pt x="318" y="127"/>
                    </a:lnTo>
                    <a:lnTo>
                      <a:pt x="317" y="127"/>
                    </a:lnTo>
                    <a:lnTo>
                      <a:pt x="318" y="127"/>
                    </a:lnTo>
                    <a:lnTo>
                      <a:pt x="318" y="128"/>
                    </a:lnTo>
                    <a:lnTo>
                      <a:pt x="320" y="128"/>
                    </a:lnTo>
                    <a:lnTo>
                      <a:pt x="321" y="130"/>
                    </a:lnTo>
                    <a:lnTo>
                      <a:pt x="321" y="131"/>
                    </a:lnTo>
                    <a:lnTo>
                      <a:pt x="320" y="131"/>
                    </a:lnTo>
                    <a:lnTo>
                      <a:pt x="318" y="131"/>
                    </a:lnTo>
                    <a:lnTo>
                      <a:pt x="317" y="131"/>
                    </a:lnTo>
                    <a:lnTo>
                      <a:pt x="315" y="131"/>
                    </a:lnTo>
                    <a:lnTo>
                      <a:pt x="315" y="132"/>
                    </a:lnTo>
                    <a:lnTo>
                      <a:pt x="317" y="132"/>
                    </a:lnTo>
                    <a:lnTo>
                      <a:pt x="315" y="132"/>
                    </a:lnTo>
                    <a:lnTo>
                      <a:pt x="314" y="132"/>
                    </a:lnTo>
                    <a:lnTo>
                      <a:pt x="313" y="132"/>
                    </a:lnTo>
                    <a:lnTo>
                      <a:pt x="311" y="134"/>
                    </a:lnTo>
                    <a:lnTo>
                      <a:pt x="310" y="134"/>
                    </a:lnTo>
                    <a:lnTo>
                      <a:pt x="309" y="134"/>
                    </a:lnTo>
                    <a:lnTo>
                      <a:pt x="309" y="135"/>
                    </a:lnTo>
                    <a:lnTo>
                      <a:pt x="309" y="136"/>
                    </a:lnTo>
                    <a:lnTo>
                      <a:pt x="307" y="136"/>
                    </a:lnTo>
                    <a:lnTo>
                      <a:pt x="307" y="135"/>
                    </a:lnTo>
                    <a:lnTo>
                      <a:pt x="306" y="135"/>
                    </a:lnTo>
                    <a:lnTo>
                      <a:pt x="305" y="135"/>
                    </a:lnTo>
                    <a:lnTo>
                      <a:pt x="305" y="136"/>
                    </a:lnTo>
                    <a:lnTo>
                      <a:pt x="303" y="136"/>
                    </a:lnTo>
                    <a:lnTo>
                      <a:pt x="302" y="136"/>
                    </a:lnTo>
                    <a:lnTo>
                      <a:pt x="302" y="138"/>
                    </a:lnTo>
                    <a:lnTo>
                      <a:pt x="300" y="138"/>
                    </a:lnTo>
                    <a:lnTo>
                      <a:pt x="299" y="138"/>
                    </a:lnTo>
                    <a:lnTo>
                      <a:pt x="299" y="136"/>
                    </a:lnTo>
                    <a:lnTo>
                      <a:pt x="299" y="135"/>
                    </a:lnTo>
                    <a:lnTo>
                      <a:pt x="299" y="130"/>
                    </a:lnTo>
                    <a:lnTo>
                      <a:pt x="299" y="127"/>
                    </a:lnTo>
                    <a:lnTo>
                      <a:pt x="299" y="124"/>
                    </a:lnTo>
                    <a:lnTo>
                      <a:pt x="299" y="123"/>
                    </a:lnTo>
                    <a:lnTo>
                      <a:pt x="299" y="121"/>
                    </a:lnTo>
                    <a:lnTo>
                      <a:pt x="298" y="121"/>
                    </a:lnTo>
                    <a:lnTo>
                      <a:pt x="298" y="120"/>
                    </a:lnTo>
                    <a:lnTo>
                      <a:pt x="296" y="120"/>
                    </a:lnTo>
                    <a:lnTo>
                      <a:pt x="295" y="120"/>
                    </a:lnTo>
                    <a:lnTo>
                      <a:pt x="294" y="120"/>
                    </a:lnTo>
                    <a:lnTo>
                      <a:pt x="294" y="119"/>
                    </a:lnTo>
                    <a:lnTo>
                      <a:pt x="294" y="117"/>
                    </a:lnTo>
                    <a:lnTo>
                      <a:pt x="292" y="117"/>
                    </a:lnTo>
                    <a:lnTo>
                      <a:pt x="292" y="119"/>
                    </a:lnTo>
                    <a:lnTo>
                      <a:pt x="291" y="119"/>
                    </a:lnTo>
                    <a:lnTo>
                      <a:pt x="289" y="120"/>
                    </a:lnTo>
                    <a:lnTo>
                      <a:pt x="289" y="121"/>
                    </a:lnTo>
                    <a:lnTo>
                      <a:pt x="288" y="121"/>
                    </a:lnTo>
                    <a:lnTo>
                      <a:pt x="287" y="121"/>
                    </a:lnTo>
                    <a:lnTo>
                      <a:pt x="287" y="120"/>
                    </a:lnTo>
                    <a:lnTo>
                      <a:pt x="285" y="120"/>
                    </a:lnTo>
                    <a:lnTo>
                      <a:pt x="284" y="120"/>
                    </a:lnTo>
                    <a:lnTo>
                      <a:pt x="284" y="121"/>
                    </a:lnTo>
                    <a:lnTo>
                      <a:pt x="283" y="121"/>
                    </a:lnTo>
                    <a:lnTo>
                      <a:pt x="283" y="120"/>
                    </a:lnTo>
                    <a:lnTo>
                      <a:pt x="281" y="119"/>
                    </a:lnTo>
                    <a:lnTo>
                      <a:pt x="283" y="117"/>
                    </a:lnTo>
                    <a:lnTo>
                      <a:pt x="283" y="116"/>
                    </a:lnTo>
                    <a:lnTo>
                      <a:pt x="284" y="116"/>
                    </a:lnTo>
                    <a:lnTo>
                      <a:pt x="284" y="114"/>
                    </a:lnTo>
                    <a:lnTo>
                      <a:pt x="285" y="114"/>
                    </a:lnTo>
                    <a:lnTo>
                      <a:pt x="285" y="113"/>
                    </a:lnTo>
                    <a:lnTo>
                      <a:pt x="287" y="112"/>
                    </a:lnTo>
                    <a:lnTo>
                      <a:pt x="287" y="110"/>
                    </a:lnTo>
                    <a:lnTo>
                      <a:pt x="285" y="112"/>
                    </a:lnTo>
                    <a:lnTo>
                      <a:pt x="284" y="113"/>
                    </a:lnTo>
                    <a:lnTo>
                      <a:pt x="284" y="114"/>
                    </a:lnTo>
                    <a:lnTo>
                      <a:pt x="283" y="114"/>
                    </a:lnTo>
                    <a:lnTo>
                      <a:pt x="281" y="114"/>
                    </a:lnTo>
                    <a:lnTo>
                      <a:pt x="281" y="116"/>
                    </a:lnTo>
                    <a:lnTo>
                      <a:pt x="280" y="116"/>
                    </a:lnTo>
                    <a:lnTo>
                      <a:pt x="280" y="117"/>
                    </a:lnTo>
                    <a:lnTo>
                      <a:pt x="280" y="116"/>
                    </a:lnTo>
                    <a:lnTo>
                      <a:pt x="278" y="116"/>
                    </a:lnTo>
                    <a:lnTo>
                      <a:pt x="278" y="117"/>
                    </a:lnTo>
                    <a:lnTo>
                      <a:pt x="278" y="119"/>
                    </a:lnTo>
                    <a:lnTo>
                      <a:pt x="277" y="119"/>
                    </a:lnTo>
                    <a:lnTo>
                      <a:pt x="277" y="120"/>
                    </a:lnTo>
                    <a:lnTo>
                      <a:pt x="278" y="120"/>
                    </a:lnTo>
                    <a:lnTo>
                      <a:pt x="277" y="120"/>
                    </a:lnTo>
                    <a:lnTo>
                      <a:pt x="277" y="121"/>
                    </a:lnTo>
                    <a:lnTo>
                      <a:pt x="276" y="121"/>
                    </a:lnTo>
                    <a:lnTo>
                      <a:pt x="276" y="123"/>
                    </a:lnTo>
                    <a:lnTo>
                      <a:pt x="277" y="123"/>
                    </a:lnTo>
                    <a:lnTo>
                      <a:pt x="277" y="124"/>
                    </a:lnTo>
                    <a:lnTo>
                      <a:pt x="276" y="124"/>
                    </a:lnTo>
                    <a:lnTo>
                      <a:pt x="274" y="124"/>
                    </a:lnTo>
                    <a:lnTo>
                      <a:pt x="273" y="123"/>
                    </a:lnTo>
                    <a:lnTo>
                      <a:pt x="273" y="121"/>
                    </a:lnTo>
                    <a:lnTo>
                      <a:pt x="272" y="121"/>
                    </a:lnTo>
                    <a:lnTo>
                      <a:pt x="272" y="120"/>
                    </a:lnTo>
                    <a:lnTo>
                      <a:pt x="270" y="119"/>
                    </a:lnTo>
                    <a:lnTo>
                      <a:pt x="269" y="119"/>
                    </a:lnTo>
                    <a:lnTo>
                      <a:pt x="269" y="117"/>
                    </a:lnTo>
                    <a:lnTo>
                      <a:pt x="269" y="116"/>
                    </a:lnTo>
                    <a:lnTo>
                      <a:pt x="269" y="114"/>
                    </a:lnTo>
                    <a:lnTo>
                      <a:pt x="268" y="114"/>
                    </a:lnTo>
                    <a:lnTo>
                      <a:pt x="268" y="113"/>
                    </a:lnTo>
                    <a:lnTo>
                      <a:pt x="268" y="112"/>
                    </a:lnTo>
                    <a:lnTo>
                      <a:pt x="268" y="110"/>
                    </a:lnTo>
                    <a:lnTo>
                      <a:pt x="266" y="110"/>
                    </a:lnTo>
                    <a:lnTo>
                      <a:pt x="266" y="112"/>
                    </a:lnTo>
                    <a:lnTo>
                      <a:pt x="265" y="112"/>
                    </a:lnTo>
                    <a:lnTo>
                      <a:pt x="265" y="113"/>
                    </a:lnTo>
                    <a:lnTo>
                      <a:pt x="266" y="113"/>
                    </a:lnTo>
                    <a:lnTo>
                      <a:pt x="266" y="114"/>
                    </a:lnTo>
                    <a:lnTo>
                      <a:pt x="266" y="116"/>
                    </a:lnTo>
                    <a:lnTo>
                      <a:pt x="265" y="116"/>
                    </a:lnTo>
                    <a:lnTo>
                      <a:pt x="263" y="116"/>
                    </a:lnTo>
                    <a:lnTo>
                      <a:pt x="263" y="117"/>
                    </a:lnTo>
                    <a:lnTo>
                      <a:pt x="265" y="119"/>
                    </a:lnTo>
                    <a:lnTo>
                      <a:pt x="266" y="119"/>
                    </a:lnTo>
                    <a:lnTo>
                      <a:pt x="266" y="120"/>
                    </a:lnTo>
                    <a:lnTo>
                      <a:pt x="268" y="120"/>
                    </a:lnTo>
                    <a:lnTo>
                      <a:pt x="266" y="121"/>
                    </a:lnTo>
                    <a:lnTo>
                      <a:pt x="268" y="121"/>
                    </a:lnTo>
                    <a:lnTo>
                      <a:pt x="268" y="123"/>
                    </a:lnTo>
                    <a:lnTo>
                      <a:pt x="266" y="123"/>
                    </a:lnTo>
                    <a:lnTo>
                      <a:pt x="266" y="124"/>
                    </a:lnTo>
                    <a:lnTo>
                      <a:pt x="266" y="125"/>
                    </a:lnTo>
                    <a:lnTo>
                      <a:pt x="266" y="124"/>
                    </a:lnTo>
                    <a:lnTo>
                      <a:pt x="265" y="124"/>
                    </a:lnTo>
                    <a:lnTo>
                      <a:pt x="263" y="124"/>
                    </a:lnTo>
                    <a:lnTo>
                      <a:pt x="262" y="124"/>
                    </a:lnTo>
                    <a:lnTo>
                      <a:pt x="262" y="123"/>
                    </a:lnTo>
                    <a:lnTo>
                      <a:pt x="261" y="123"/>
                    </a:lnTo>
                    <a:lnTo>
                      <a:pt x="261" y="124"/>
                    </a:lnTo>
                    <a:lnTo>
                      <a:pt x="261" y="123"/>
                    </a:lnTo>
                    <a:lnTo>
                      <a:pt x="259" y="123"/>
                    </a:lnTo>
                    <a:lnTo>
                      <a:pt x="258" y="123"/>
                    </a:lnTo>
                    <a:lnTo>
                      <a:pt x="258" y="124"/>
                    </a:lnTo>
                    <a:lnTo>
                      <a:pt x="258" y="125"/>
                    </a:lnTo>
                    <a:lnTo>
                      <a:pt x="257" y="127"/>
                    </a:lnTo>
                    <a:lnTo>
                      <a:pt x="258" y="127"/>
                    </a:lnTo>
                    <a:lnTo>
                      <a:pt x="258" y="128"/>
                    </a:lnTo>
                    <a:lnTo>
                      <a:pt x="257" y="128"/>
                    </a:lnTo>
                    <a:lnTo>
                      <a:pt x="255" y="128"/>
                    </a:lnTo>
                    <a:lnTo>
                      <a:pt x="254" y="128"/>
                    </a:lnTo>
                    <a:lnTo>
                      <a:pt x="252" y="127"/>
                    </a:lnTo>
                    <a:lnTo>
                      <a:pt x="251" y="127"/>
                    </a:lnTo>
                    <a:lnTo>
                      <a:pt x="251" y="125"/>
                    </a:lnTo>
                    <a:lnTo>
                      <a:pt x="250" y="124"/>
                    </a:lnTo>
                    <a:lnTo>
                      <a:pt x="250" y="125"/>
                    </a:lnTo>
                    <a:lnTo>
                      <a:pt x="248" y="125"/>
                    </a:lnTo>
                    <a:lnTo>
                      <a:pt x="247" y="125"/>
                    </a:lnTo>
                    <a:lnTo>
                      <a:pt x="246" y="125"/>
                    </a:lnTo>
                    <a:lnTo>
                      <a:pt x="246" y="127"/>
                    </a:lnTo>
                    <a:lnTo>
                      <a:pt x="244" y="127"/>
                    </a:lnTo>
                    <a:lnTo>
                      <a:pt x="244" y="128"/>
                    </a:lnTo>
                    <a:lnTo>
                      <a:pt x="246" y="128"/>
                    </a:lnTo>
                    <a:lnTo>
                      <a:pt x="244" y="130"/>
                    </a:lnTo>
                    <a:lnTo>
                      <a:pt x="243" y="130"/>
                    </a:lnTo>
                    <a:lnTo>
                      <a:pt x="241" y="130"/>
                    </a:lnTo>
                    <a:lnTo>
                      <a:pt x="240" y="130"/>
                    </a:lnTo>
                    <a:lnTo>
                      <a:pt x="240" y="131"/>
                    </a:lnTo>
                    <a:lnTo>
                      <a:pt x="240" y="132"/>
                    </a:lnTo>
                    <a:lnTo>
                      <a:pt x="241" y="132"/>
                    </a:lnTo>
                    <a:lnTo>
                      <a:pt x="243" y="132"/>
                    </a:lnTo>
                    <a:lnTo>
                      <a:pt x="243" y="134"/>
                    </a:lnTo>
                    <a:lnTo>
                      <a:pt x="244" y="134"/>
                    </a:lnTo>
                    <a:lnTo>
                      <a:pt x="244" y="135"/>
                    </a:lnTo>
                    <a:lnTo>
                      <a:pt x="246" y="135"/>
                    </a:lnTo>
                    <a:lnTo>
                      <a:pt x="247" y="136"/>
                    </a:lnTo>
                    <a:lnTo>
                      <a:pt x="248" y="136"/>
                    </a:lnTo>
                    <a:lnTo>
                      <a:pt x="248" y="135"/>
                    </a:lnTo>
                    <a:lnTo>
                      <a:pt x="250" y="135"/>
                    </a:lnTo>
                    <a:lnTo>
                      <a:pt x="250" y="136"/>
                    </a:lnTo>
                    <a:lnTo>
                      <a:pt x="251" y="136"/>
                    </a:lnTo>
                    <a:lnTo>
                      <a:pt x="251" y="138"/>
                    </a:lnTo>
                    <a:lnTo>
                      <a:pt x="252" y="138"/>
                    </a:lnTo>
                    <a:lnTo>
                      <a:pt x="254" y="138"/>
                    </a:lnTo>
                    <a:lnTo>
                      <a:pt x="255" y="136"/>
                    </a:lnTo>
                    <a:lnTo>
                      <a:pt x="257" y="136"/>
                    </a:lnTo>
                    <a:lnTo>
                      <a:pt x="259" y="134"/>
                    </a:lnTo>
                    <a:lnTo>
                      <a:pt x="269" y="128"/>
                    </a:lnTo>
                    <a:lnTo>
                      <a:pt x="272" y="127"/>
                    </a:lnTo>
                    <a:lnTo>
                      <a:pt x="273" y="125"/>
                    </a:lnTo>
                    <a:lnTo>
                      <a:pt x="274" y="125"/>
                    </a:lnTo>
                    <a:lnTo>
                      <a:pt x="276" y="125"/>
                    </a:lnTo>
                    <a:lnTo>
                      <a:pt x="277" y="125"/>
                    </a:lnTo>
                    <a:lnTo>
                      <a:pt x="281" y="124"/>
                    </a:lnTo>
                    <a:lnTo>
                      <a:pt x="285" y="124"/>
                    </a:lnTo>
                    <a:lnTo>
                      <a:pt x="287" y="124"/>
                    </a:lnTo>
                    <a:lnTo>
                      <a:pt x="288" y="124"/>
                    </a:lnTo>
                    <a:lnTo>
                      <a:pt x="288" y="125"/>
                    </a:lnTo>
                    <a:lnTo>
                      <a:pt x="288" y="127"/>
                    </a:lnTo>
                    <a:lnTo>
                      <a:pt x="287" y="127"/>
                    </a:lnTo>
                    <a:lnTo>
                      <a:pt x="285" y="127"/>
                    </a:lnTo>
                    <a:lnTo>
                      <a:pt x="284" y="125"/>
                    </a:lnTo>
                    <a:lnTo>
                      <a:pt x="283" y="125"/>
                    </a:lnTo>
                    <a:lnTo>
                      <a:pt x="281" y="127"/>
                    </a:lnTo>
                    <a:lnTo>
                      <a:pt x="280" y="127"/>
                    </a:lnTo>
                    <a:lnTo>
                      <a:pt x="278" y="127"/>
                    </a:lnTo>
                    <a:lnTo>
                      <a:pt x="277" y="127"/>
                    </a:lnTo>
                    <a:lnTo>
                      <a:pt x="276" y="127"/>
                    </a:lnTo>
                    <a:lnTo>
                      <a:pt x="276" y="128"/>
                    </a:lnTo>
                    <a:lnTo>
                      <a:pt x="276" y="130"/>
                    </a:lnTo>
                    <a:lnTo>
                      <a:pt x="274" y="131"/>
                    </a:lnTo>
                    <a:lnTo>
                      <a:pt x="273" y="131"/>
                    </a:lnTo>
                    <a:lnTo>
                      <a:pt x="272" y="132"/>
                    </a:lnTo>
                    <a:lnTo>
                      <a:pt x="270" y="132"/>
                    </a:lnTo>
                    <a:lnTo>
                      <a:pt x="269" y="134"/>
                    </a:lnTo>
                    <a:lnTo>
                      <a:pt x="269" y="135"/>
                    </a:lnTo>
                    <a:lnTo>
                      <a:pt x="268" y="135"/>
                    </a:lnTo>
                    <a:lnTo>
                      <a:pt x="266" y="136"/>
                    </a:lnTo>
                    <a:lnTo>
                      <a:pt x="265" y="136"/>
                    </a:lnTo>
                    <a:lnTo>
                      <a:pt x="263" y="136"/>
                    </a:lnTo>
                    <a:lnTo>
                      <a:pt x="262" y="136"/>
                    </a:lnTo>
                    <a:lnTo>
                      <a:pt x="262" y="138"/>
                    </a:lnTo>
                    <a:lnTo>
                      <a:pt x="262" y="139"/>
                    </a:lnTo>
                    <a:lnTo>
                      <a:pt x="262" y="141"/>
                    </a:lnTo>
                    <a:lnTo>
                      <a:pt x="263" y="141"/>
                    </a:lnTo>
                    <a:lnTo>
                      <a:pt x="263" y="142"/>
                    </a:lnTo>
                    <a:lnTo>
                      <a:pt x="263" y="143"/>
                    </a:lnTo>
                    <a:lnTo>
                      <a:pt x="263" y="145"/>
                    </a:lnTo>
                    <a:lnTo>
                      <a:pt x="262" y="146"/>
                    </a:lnTo>
                    <a:lnTo>
                      <a:pt x="262" y="145"/>
                    </a:lnTo>
                    <a:lnTo>
                      <a:pt x="261" y="145"/>
                    </a:lnTo>
                    <a:lnTo>
                      <a:pt x="261" y="143"/>
                    </a:lnTo>
                    <a:lnTo>
                      <a:pt x="261" y="142"/>
                    </a:lnTo>
                    <a:lnTo>
                      <a:pt x="259" y="142"/>
                    </a:lnTo>
                    <a:lnTo>
                      <a:pt x="258" y="141"/>
                    </a:lnTo>
                    <a:lnTo>
                      <a:pt x="257" y="139"/>
                    </a:lnTo>
                    <a:lnTo>
                      <a:pt x="255" y="139"/>
                    </a:lnTo>
                    <a:lnTo>
                      <a:pt x="255" y="141"/>
                    </a:lnTo>
                    <a:lnTo>
                      <a:pt x="254" y="141"/>
                    </a:lnTo>
                    <a:lnTo>
                      <a:pt x="254" y="142"/>
                    </a:lnTo>
                    <a:lnTo>
                      <a:pt x="255" y="142"/>
                    </a:lnTo>
                    <a:lnTo>
                      <a:pt x="257" y="142"/>
                    </a:lnTo>
                    <a:lnTo>
                      <a:pt x="257" y="143"/>
                    </a:lnTo>
                    <a:lnTo>
                      <a:pt x="255" y="143"/>
                    </a:lnTo>
                    <a:lnTo>
                      <a:pt x="254" y="145"/>
                    </a:lnTo>
                    <a:lnTo>
                      <a:pt x="252" y="145"/>
                    </a:lnTo>
                    <a:lnTo>
                      <a:pt x="251" y="145"/>
                    </a:lnTo>
                    <a:lnTo>
                      <a:pt x="252" y="145"/>
                    </a:lnTo>
                    <a:lnTo>
                      <a:pt x="252" y="146"/>
                    </a:lnTo>
                    <a:lnTo>
                      <a:pt x="254" y="146"/>
                    </a:lnTo>
                    <a:lnTo>
                      <a:pt x="255" y="146"/>
                    </a:lnTo>
                    <a:lnTo>
                      <a:pt x="257" y="146"/>
                    </a:lnTo>
                    <a:lnTo>
                      <a:pt x="258" y="146"/>
                    </a:lnTo>
                    <a:lnTo>
                      <a:pt x="258" y="147"/>
                    </a:lnTo>
                    <a:lnTo>
                      <a:pt x="259" y="147"/>
                    </a:lnTo>
                    <a:lnTo>
                      <a:pt x="258" y="147"/>
                    </a:lnTo>
                    <a:lnTo>
                      <a:pt x="257" y="147"/>
                    </a:lnTo>
                    <a:lnTo>
                      <a:pt x="257" y="149"/>
                    </a:lnTo>
                    <a:lnTo>
                      <a:pt x="255" y="149"/>
                    </a:lnTo>
                    <a:lnTo>
                      <a:pt x="255" y="150"/>
                    </a:lnTo>
                    <a:lnTo>
                      <a:pt x="254" y="150"/>
                    </a:lnTo>
                    <a:lnTo>
                      <a:pt x="252" y="150"/>
                    </a:lnTo>
                    <a:lnTo>
                      <a:pt x="252" y="152"/>
                    </a:lnTo>
                    <a:lnTo>
                      <a:pt x="251" y="152"/>
                    </a:lnTo>
                    <a:lnTo>
                      <a:pt x="251" y="153"/>
                    </a:lnTo>
                    <a:lnTo>
                      <a:pt x="250" y="153"/>
                    </a:lnTo>
                    <a:lnTo>
                      <a:pt x="250" y="154"/>
                    </a:lnTo>
                    <a:lnTo>
                      <a:pt x="248" y="154"/>
                    </a:lnTo>
                    <a:lnTo>
                      <a:pt x="247" y="154"/>
                    </a:lnTo>
                    <a:lnTo>
                      <a:pt x="246" y="154"/>
                    </a:lnTo>
                    <a:lnTo>
                      <a:pt x="244" y="154"/>
                    </a:lnTo>
                    <a:lnTo>
                      <a:pt x="243" y="154"/>
                    </a:lnTo>
                    <a:lnTo>
                      <a:pt x="241" y="154"/>
                    </a:lnTo>
                    <a:lnTo>
                      <a:pt x="240" y="154"/>
                    </a:lnTo>
                    <a:lnTo>
                      <a:pt x="239" y="154"/>
                    </a:lnTo>
                    <a:lnTo>
                      <a:pt x="237" y="154"/>
                    </a:lnTo>
                    <a:lnTo>
                      <a:pt x="236" y="154"/>
                    </a:lnTo>
                    <a:lnTo>
                      <a:pt x="235" y="154"/>
                    </a:lnTo>
                    <a:lnTo>
                      <a:pt x="235" y="153"/>
                    </a:lnTo>
                    <a:lnTo>
                      <a:pt x="233" y="153"/>
                    </a:lnTo>
                    <a:lnTo>
                      <a:pt x="233" y="154"/>
                    </a:lnTo>
                    <a:lnTo>
                      <a:pt x="232" y="154"/>
                    </a:lnTo>
                    <a:lnTo>
                      <a:pt x="232" y="156"/>
                    </a:lnTo>
                    <a:lnTo>
                      <a:pt x="233" y="156"/>
                    </a:lnTo>
                    <a:lnTo>
                      <a:pt x="235" y="157"/>
                    </a:lnTo>
                    <a:lnTo>
                      <a:pt x="236" y="157"/>
                    </a:lnTo>
                    <a:lnTo>
                      <a:pt x="237" y="157"/>
                    </a:lnTo>
                    <a:lnTo>
                      <a:pt x="237" y="158"/>
                    </a:lnTo>
                    <a:lnTo>
                      <a:pt x="239" y="158"/>
                    </a:lnTo>
                    <a:lnTo>
                      <a:pt x="239" y="160"/>
                    </a:lnTo>
                    <a:lnTo>
                      <a:pt x="240" y="160"/>
                    </a:lnTo>
                    <a:lnTo>
                      <a:pt x="240" y="161"/>
                    </a:lnTo>
                    <a:lnTo>
                      <a:pt x="239" y="161"/>
                    </a:lnTo>
                    <a:lnTo>
                      <a:pt x="237" y="161"/>
                    </a:lnTo>
                    <a:lnTo>
                      <a:pt x="237" y="160"/>
                    </a:lnTo>
                    <a:lnTo>
                      <a:pt x="236" y="160"/>
                    </a:lnTo>
                    <a:lnTo>
                      <a:pt x="235" y="160"/>
                    </a:lnTo>
                    <a:lnTo>
                      <a:pt x="233" y="160"/>
                    </a:lnTo>
                    <a:lnTo>
                      <a:pt x="235" y="160"/>
                    </a:lnTo>
                    <a:lnTo>
                      <a:pt x="235" y="161"/>
                    </a:lnTo>
                    <a:lnTo>
                      <a:pt x="235" y="160"/>
                    </a:lnTo>
                    <a:lnTo>
                      <a:pt x="233" y="160"/>
                    </a:lnTo>
                    <a:lnTo>
                      <a:pt x="232" y="160"/>
                    </a:lnTo>
                    <a:lnTo>
                      <a:pt x="232" y="161"/>
                    </a:lnTo>
                    <a:lnTo>
                      <a:pt x="231" y="161"/>
                    </a:lnTo>
                    <a:lnTo>
                      <a:pt x="229" y="161"/>
                    </a:lnTo>
                    <a:lnTo>
                      <a:pt x="229" y="163"/>
                    </a:lnTo>
                    <a:lnTo>
                      <a:pt x="231" y="163"/>
                    </a:lnTo>
                    <a:lnTo>
                      <a:pt x="231" y="161"/>
                    </a:lnTo>
                    <a:lnTo>
                      <a:pt x="232" y="163"/>
                    </a:lnTo>
                    <a:lnTo>
                      <a:pt x="232" y="164"/>
                    </a:lnTo>
                    <a:lnTo>
                      <a:pt x="231" y="164"/>
                    </a:lnTo>
                    <a:lnTo>
                      <a:pt x="232" y="164"/>
                    </a:lnTo>
                    <a:lnTo>
                      <a:pt x="232" y="165"/>
                    </a:lnTo>
                    <a:lnTo>
                      <a:pt x="231" y="165"/>
                    </a:lnTo>
                    <a:lnTo>
                      <a:pt x="229" y="165"/>
                    </a:lnTo>
                    <a:lnTo>
                      <a:pt x="228" y="165"/>
                    </a:lnTo>
                    <a:lnTo>
                      <a:pt x="228" y="164"/>
                    </a:lnTo>
                    <a:lnTo>
                      <a:pt x="226" y="164"/>
                    </a:lnTo>
                    <a:lnTo>
                      <a:pt x="225" y="164"/>
                    </a:lnTo>
                    <a:lnTo>
                      <a:pt x="224" y="164"/>
                    </a:lnTo>
                    <a:lnTo>
                      <a:pt x="225" y="164"/>
                    </a:lnTo>
                    <a:lnTo>
                      <a:pt x="225" y="165"/>
                    </a:lnTo>
                    <a:lnTo>
                      <a:pt x="226" y="165"/>
                    </a:lnTo>
                    <a:lnTo>
                      <a:pt x="226" y="167"/>
                    </a:lnTo>
                    <a:lnTo>
                      <a:pt x="225" y="167"/>
                    </a:lnTo>
                    <a:lnTo>
                      <a:pt x="224" y="167"/>
                    </a:lnTo>
                    <a:lnTo>
                      <a:pt x="222" y="167"/>
                    </a:lnTo>
                    <a:lnTo>
                      <a:pt x="221" y="165"/>
                    </a:lnTo>
                    <a:lnTo>
                      <a:pt x="220" y="165"/>
                    </a:lnTo>
                    <a:lnTo>
                      <a:pt x="217" y="164"/>
                    </a:lnTo>
                    <a:lnTo>
                      <a:pt x="215" y="163"/>
                    </a:lnTo>
                    <a:lnTo>
                      <a:pt x="214" y="163"/>
                    </a:lnTo>
                    <a:lnTo>
                      <a:pt x="213" y="163"/>
                    </a:lnTo>
                    <a:lnTo>
                      <a:pt x="211" y="163"/>
                    </a:lnTo>
                    <a:lnTo>
                      <a:pt x="210" y="161"/>
                    </a:lnTo>
                    <a:lnTo>
                      <a:pt x="209" y="161"/>
                    </a:lnTo>
                    <a:lnTo>
                      <a:pt x="207" y="160"/>
                    </a:lnTo>
                    <a:lnTo>
                      <a:pt x="206" y="160"/>
                    </a:lnTo>
                    <a:lnTo>
                      <a:pt x="204" y="160"/>
                    </a:lnTo>
                    <a:lnTo>
                      <a:pt x="203" y="160"/>
                    </a:lnTo>
                    <a:lnTo>
                      <a:pt x="202" y="160"/>
                    </a:lnTo>
                    <a:lnTo>
                      <a:pt x="200" y="160"/>
                    </a:lnTo>
                    <a:lnTo>
                      <a:pt x="199" y="160"/>
                    </a:lnTo>
                    <a:lnTo>
                      <a:pt x="198" y="160"/>
                    </a:lnTo>
                    <a:lnTo>
                      <a:pt x="196" y="160"/>
                    </a:lnTo>
                    <a:lnTo>
                      <a:pt x="195" y="160"/>
                    </a:lnTo>
                    <a:lnTo>
                      <a:pt x="194" y="158"/>
                    </a:lnTo>
                    <a:lnTo>
                      <a:pt x="194" y="160"/>
                    </a:lnTo>
                    <a:lnTo>
                      <a:pt x="192" y="160"/>
                    </a:lnTo>
                    <a:lnTo>
                      <a:pt x="194" y="160"/>
                    </a:lnTo>
                    <a:lnTo>
                      <a:pt x="194" y="161"/>
                    </a:lnTo>
                    <a:lnTo>
                      <a:pt x="195" y="161"/>
                    </a:lnTo>
                    <a:lnTo>
                      <a:pt x="194" y="163"/>
                    </a:lnTo>
                    <a:lnTo>
                      <a:pt x="192" y="163"/>
                    </a:lnTo>
                    <a:lnTo>
                      <a:pt x="191" y="163"/>
                    </a:lnTo>
                    <a:lnTo>
                      <a:pt x="189" y="163"/>
                    </a:lnTo>
                    <a:lnTo>
                      <a:pt x="188" y="163"/>
                    </a:lnTo>
                    <a:lnTo>
                      <a:pt x="187" y="163"/>
                    </a:lnTo>
                    <a:lnTo>
                      <a:pt x="185" y="163"/>
                    </a:lnTo>
                    <a:lnTo>
                      <a:pt x="184" y="163"/>
                    </a:lnTo>
                    <a:lnTo>
                      <a:pt x="184" y="164"/>
                    </a:lnTo>
                    <a:lnTo>
                      <a:pt x="183" y="164"/>
                    </a:lnTo>
                    <a:lnTo>
                      <a:pt x="181" y="165"/>
                    </a:lnTo>
                    <a:lnTo>
                      <a:pt x="181" y="167"/>
                    </a:lnTo>
                    <a:lnTo>
                      <a:pt x="180" y="167"/>
                    </a:lnTo>
                    <a:lnTo>
                      <a:pt x="178" y="167"/>
                    </a:lnTo>
                    <a:lnTo>
                      <a:pt x="177" y="167"/>
                    </a:lnTo>
                    <a:lnTo>
                      <a:pt x="176" y="167"/>
                    </a:lnTo>
                    <a:lnTo>
                      <a:pt x="173" y="167"/>
                    </a:lnTo>
                    <a:lnTo>
                      <a:pt x="172" y="167"/>
                    </a:lnTo>
                    <a:lnTo>
                      <a:pt x="170" y="167"/>
                    </a:lnTo>
                    <a:lnTo>
                      <a:pt x="169" y="167"/>
                    </a:lnTo>
                    <a:lnTo>
                      <a:pt x="167" y="167"/>
                    </a:lnTo>
                    <a:lnTo>
                      <a:pt x="166" y="167"/>
                    </a:lnTo>
                    <a:lnTo>
                      <a:pt x="166" y="168"/>
                    </a:lnTo>
                    <a:lnTo>
                      <a:pt x="166" y="169"/>
                    </a:lnTo>
                    <a:lnTo>
                      <a:pt x="166" y="171"/>
                    </a:lnTo>
                    <a:lnTo>
                      <a:pt x="165" y="171"/>
                    </a:lnTo>
                    <a:lnTo>
                      <a:pt x="165" y="172"/>
                    </a:lnTo>
                    <a:lnTo>
                      <a:pt x="163" y="172"/>
                    </a:lnTo>
                    <a:lnTo>
                      <a:pt x="162" y="172"/>
                    </a:lnTo>
                    <a:lnTo>
                      <a:pt x="159" y="172"/>
                    </a:lnTo>
                    <a:lnTo>
                      <a:pt x="158" y="172"/>
                    </a:lnTo>
                    <a:lnTo>
                      <a:pt x="157" y="172"/>
                    </a:lnTo>
                    <a:lnTo>
                      <a:pt x="157" y="174"/>
                    </a:lnTo>
                    <a:lnTo>
                      <a:pt x="155" y="174"/>
                    </a:lnTo>
                    <a:lnTo>
                      <a:pt x="154" y="174"/>
                    </a:lnTo>
                    <a:lnTo>
                      <a:pt x="152" y="174"/>
                    </a:lnTo>
                    <a:lnTo>
                      <a:pt x="151" y="174"/>
                    </a:lnTo>
                    <a:lnTo>
                      <a:pt x="150" y="174"/>
                    </a:lnTo>
                    <a:lnTo>
                      <a:pt x="148" y="174"/>
                    </a:lnTo>
                    <a:lnTo>
                      <a:pt x="148" y="175"/>
                    </a:lnTo>
                    <a:lnTo>
                      <a:pt x="148" y="176"/>
                    </a:lnTo>
                    <a:lnTo>
                      <a:pt x="148" y="178"/>
                    </a:lnTo>
                    <a:lnTo>
                      <a:pt x="147" y="178"/>
                    </a:lnTo>
                    <a:lnTo>
                      <a:pt x="146" y="176"/>
                    </a:lnTo>
                    <a:lnTo>
                      <a:pt x="144" y="176"/>
                    </a:lnTo>
                    <a:lnTo>
                      <a:pt x="144" y="178"/>
                    </a:lnTo>
                    <a:lnTo>
                      <a:pt x="143" y="178"/>
                    </a:lnTo>
                    <a:lnTo>
                      <a:pt x="141" y="178"/>
                    </a:lnTo>
                    <a:lnTo>
                      <a:pt x="141" y="179"/>
                    </a:lnTo>
                    <a:lnTo>
                      <a:pt x="140" y="179"/>
                    </a:lnTo>
                    <a:lnTo>
                      <a:pt x="140" y="180"/>
                    </a:lnTo>
                    <a:lnTo>
                      <a:pt x="141" y="180"/>
                    </a:lnTo>
                    <a:lnTo>
                      <a:pt x="141" y="182"/>
                    </a:lnTo>
                    <a:lnTo>
                      <a:pt x="141" y="183"/>
                    </a:lnTo>
                    <a:lnTo>
                      <a:pt x="140" y="183"/>
                    </a:lnTo>
                    <a:lnTo>
                      <a:pt x="139" y="183"/>
                    </a:lnTo>
                    <a:lnTo>
                      <a:pt x="137" y="183"/>
                    </a:lnTo>
                    <a:lnTo>
                      <a:pt x="136" y="183"/>
                    </a:lnTo>
                    <a:lnTo>
                      <a:pt x="135" y="183"/>
                    </a:lnTo>
                    <a:lnTo>
                      <a:pt x="133" y="182"/>
                    </a:lnTo>
                    <a:lnTo>
                      <a:pt x="133" y="180"/>
                    </a:lnTo>
                    <a:lnTo>
                      <a:pt x="133" y="179"/>
                    </a:lnTo>
                    <a:lnTo>
                      <a:pt x="132" y="179"/>
                    </a:lnTo>
                    <a:lnTo>
                      <a:pt x="130" y="179"/>
                    </a:lnTo>
                    <a:lnTo>
                      <a:pt x="130" y="180"/>
                    </a:lnTo>
                    <a:lnTo>
                      <a:pt x="129" y="180"/>
                    </a:lnTo>
                    <a:lnTo>
                      <a:pt x="128" y="182"/>
                    </a:lnTo>
                    <a:lnTo>
                      <a:pt x="126" y="182"/>
                    </a:lnTo>
                    <a:lnTo>
                      <a:pt x="125" y="182"/>
                    </a:lnTo>
                    <a:lnTo>
                      <a:pt x="125" y="183"/>
                    </a:lnTo>
                    <a:lnTo>
                      <a:pt x="124" y="183"/>
                    </a:lnTo>
                    <a:lnTo>
                      <a:pt x="124" y="185"/>
                    </a:lnTo>
                    <a:lnTo>
                      <a:pt x="124" y="186"/>
                    </a:lnTo>
                    <a:lnTo>
                      <a:pt x="124" y="187"/>
                    </a:lnTo>
                    <a:lnTo>
                      <a:pt x="124" y="189"/>
                    </a:lnTo>
                    <a:lnTo>
                      <a:pt x="124" y="190"/>
                    </a:lnTo>
                    <a:lnTo>
                      <a:pt x="122" y="190"/>
                    </a:lnTo>
                    <a:lnTo>
                      <a:pt x="121" y="190"/>
                    </a:lnTo>
                    <a:lnTo>
                      <a:pt x="120" y="190"/>
                    </a:lnTo>
                    <a:lnTo>
                      <a:pt x="118" y="190"/>
                    </a:lnTo>
                    <a:lnTo>
                      <a:pt x="115" y="190"/>
                    </a:lnTo>
                    <a:lnTo>
                      <a:pt x="114" y="189"/>
                    </a:lnTo>
                    <a:lnTo>
                      <a:pt x="113" y="189"/>
                    </a:lnTo>
                    <a:lnTo>
                      <a:pt x="113" y="190"/>
                    </a:lnTo>
                    <a:lnTo>
                      <a:pt x="111" y="190"/>
                    </a:lnTo>
                    <a:lnTo>
                      <a:pt x="111" y="191"/>
                    </a:lnTo>
                    <a:lnTo>
                      <a:pt x="111" y="193"/>
                    </a:lnTo>
                    <a:lnTo>
                      <a:pt x="113" y="194"/>
                    </a:lnTo>
                    <a:lnTo>
                      <a:pt x="114" y="196"/>
                    </a:lnTo>
                    <a:lnTo>
                      <a:pt x="117" y="197"/>
                    </a:lnTo>
                    <a:lnTo>
                      <a:pt x="118" y="197"/>
                    </a:lnTo>
                    <a:lnTo>
                      <a:pt x="118" y="198"/>
                    </a:lnTo>
                    <a:lnTo>
                      <a:pt x="117" y="198"/>
                    </a:lnTo>
                    <a:lnTo>
                      <a:pt x="115" y="198"/>
                    </a:lnTo>
                    <a:lnTo>
                      <a:pt x="114" y="198"/>
                    </a:lnTo>
                    <a:lnTo>
                      <a:pt x="113" y="200"/>
                    </a:lnTo>
                    <a:lnTo>
                      <a:pt x="111" y="200"/>
                    </a:lnTo>
                    <a:lnTo>
                      <a:pt x="110" y="200"/>
                    </a:lnTo>
                    <a:lnTo>
                      <a:pt x="109" y="200"/>
                    </a:lnTo>
                    <a:lnTo>
                      <a:pt x="107" y="200"/>
                    </a:lnTo>
                    <a:lnTo>
                      <a:pt x="106" y="200"/>
                    </a:lnTo>
                    <a:lnTo>
                      <a:pt x="103" y="200"/>
                    </a:lnTo>
                    <a:lnTo>
                      <a:pt x="102" y="200"/>
                    </a:lnTo>
                    <a:lnTo>
                      <a:pt x="102" y="198"/>
                    </a:lnTo>
                    <a:lnTo>
                      <a:pt x="100" y="198"/>
                    </a:lnTo>
                    <a:lnTo>
                      <a:pt x="99" y="198"/>
                    </a:lnTo>
                    <a:lnTo>
                      <a:pt x="99" y="200"/>
                    </a:lnTo>
                    <a:lnTo>
                      <a:pt x="98" y="200"/>
                    </a:lnTo>
                    <a:lnTo>
                      <a:pt x="96" y="200"/>
                    </a:lnTo>
                    <a:lnTo>
                      <a:pt x="95" y="200"/>
                    </a:lnTo>
                    <a:lnTo>
                      <a:pt x="93" y="200"/>
                    </a:lnTo>
                    <a:lnTo>
                      <a:pt x="95" y="200"/>
                    </a:lnTo>
                    <a:lnTo>
                      <a:pt x="96" y="200"/>
                    </a:lnTo>
                    <a:lnTo>
                      <a:pt x="98" y="198"/>
                    </a:lnTo>
                    <a:lnTo>
                      <a:pt x="98" y="197"/>
                    </a:lnTo>
                    <a:lnTo>
                      <a:pt x="98" y="196"/>
                    </a:lnTo>
                    <a:lnTo>
                      <a:pt x="96" y="196"/>
                    </a:lnTo>
                    <a:lnTo>
                      <a:pt x="95" y="196"/>
                    </a:lnTo>
                    <a:lnTo>
                      <a:pt x="93" y="194"/>
                    </a:lnTo>
                    <a:lnTo>
                      <a:pt x="92" y="194"/>
                    </a:lnTo>
                    <a:lnTo>
                      <a:pt x="91" y="194"/>
                    </a:lnTo>
                    <a:lnTo>
                      <a:pt x="88" y="194"/>
                    </a:lnTo>
                    <a:lnTo>
                      <a:pt x="87" y="194"/>
                    </a:lnTo>
                    <a:lnTo>
                      <a:pt x="85" y="196"/>
                    </a:lnTo>
                    <a:lnTo>
                      <a:pt x="84" y="196"/>
                    </a:lnTo>
                    <a:lnTo>
                      <a:pt x="82" y="196"/>
                    </a:lnTo>
                    <a:lnTo>
                      <a:pt x="81" y="196"/>
                    </a:lnTo>
                    <a:lnTo>
                      <a:pt x="80" y="196"/>
                    </a:lnTo>
                    <a:lnTo>
                      <a:pt x="80" y="194"/>
                    </a:lnTo>
                    <a:lnTo>
                      <a:pt x="80" y="193"/>
                    </a:lnTo>
                    <a:lnTo>
                      <a:pt x="78" y="193"/>
                    </a:lnTo>
                    <a:lnTo>
                      <a:pt x="78" y="191"/>
                    </a:lnTo>
                    <a:lnTo>
                      <a:pt x="77" y="191"/>
                    </a:lnTo>
                    <a:lnTo>
                      <a:pt x="74" y="190"/>
                    </a:lnTo>
                    <a:lnTo>
                      <a:pt x="73" y="190"/>
                    </a:lnTo>
                    <a:lnTo>
                      <a:pt x="72" y="189"/>
                    </a:lnTo>
                    <a:lnTo>
                      <a:pt x="70" y="189"/>
                    </a:lnTo>
                    <a:lnTo>
                      <a:pt x="69" y="189"/>
                    </a:lnTo>
                    <a:lnTo>
                      <a:pt x="69" y="187"/>
                    </a:lnTo>
                    <a:lnTo>
                      <a:pt x="67" y="187"/>
                    </a:lnTo>
                    <a:lnTo>
                      <a:pt x="66" y="187"/>
                    </a:lnTo>
                    <a:lnTo>
                      <a:pt x="65" y="187"/>
                    </a:lnTo>
                    <a:lnTo>
                      <a:pt x="63" y="186"/>
                    </a:lnTo>
                    <a:lnTo>
                      <a:pt x="61" y="186"/>
                    </a:lnTo>
                    <a:lnTo>
                      <a:pt x="59" y="185"/>
                    </a:lnTo>
                    <a:lnTo>
                      <a:pt x="58" y="185"/>
                    </a:lnTo>
                    <a:lnTo>
                      <a:pt x="56" y="183"/>
                    </a:lnTo>
                    <a:lnTo>
                      <a:pt x="55" y="183"/>
                    </a:lnTo>
                    <a:lnTo>
                      <a:pt x="55" y="182"/>
                    </a:lnTo>
                    <a:lnTo>
                      <a:pt x="54" y="179"/>
                    </a:lnTo>
                    <a:lnTo>
                      <a:pt x="54" y="178"/>
                    </a:lnTo>
                    <a:lnTo>
                      <a:pt x="54" y="176"/>
                    </a:lnTo>
                    <a:lnTo>
                      <a:pt x="52" y="175"/>
                    </a:lnTo>
                    <a:lnTo>
                      <a:pt x="52" y="174"/>
                    </a:lnTo>
                    <a:lnTo>
                      <a:pt x="51" y="172"/>
                    </a:lnTo>
                    <a:lnTo>
                      <a:pt x="50" y="171"/>
                    </a:lnTo>
                    <a:lnTo>
                      <a:pt x="48" y="171"/>
                    </a:lnTo>
                    <a:lnTo>
                      <a:pt x="48" y="169"/>
                    </a:lnTo>
                    <a:lnTo>
                      <a:pt x="47" y="169"/>
                    </a:lnTo>
                    <a:lnTo>
                      <a:pt x="45" y="168"/>
                    </a:lnTo>
                    <a:lnTo>
                      <a:pt x="44" y="168"/>
                    </a:lnTo>
                    <a:lnTo>
                      <a:pt x="43" y="167"/>
                    </a:lnTo>
                    <a:lnTo>
                      <a:pt x="41" y="165"/>
                    </a:lnTo>
                    <a:lnTo>
                      <a:pt x="40" y="164"/>
                    </a:lnTo>
                    <a:lnTo>
                      <a:pt x="40" y="163"/>
                    </a:lnTo>
                    <a:lnTo>
                      <a:pt x="40" y="161"/>
                    </a:lnTo>
                    <a:lnTo>
                      <a:pt x="39" y="160"/>
                    </a:lnTo>
                    <a:lnTo>
                      <a:pt x="37" y="158"/>
                    </a:lnTo>
                    <a:lnTo>
                      <a:pt x="36" y="158"/>
                    </a:lnTo>
                    <a:lnTo>
                      <a:pt x="35" y="158"/>
                    </a:lnTo>
                    <a:lnTo>
                      <a:pt x="33" y="158"/>
                    </a:lnTo>
                    <a:lnTo>
                      <a:pt x="32" y="158"/>
                    </a:lnTo>
                    <a:lnTo>
                      <a:pt x="32" y="163"/>
                    </a:lnTo>
                    <a:lnTo>
                      <a:pt x="30" y="164"/>
                    </a:lnTo>
                    <a:lnTo>
                      <a:pt x="30" y="165"/>
                    </a:lnTo>
                    <a:lnTo>
                      <a:pt x="30" y="168"/>
                    </a:lnTo>
                    <a:lnTo>
                      <a:pt x="30" y="169"/>
                    </a:lnTo>
                    <a:lnTo>
                      <a:pt x="30" y="171"/>
                    </a:lnTo>
                    <a:lnTo>
                      <a:pt x="30" y="172"/>
                    </a:lnTo>
                    <a:lnTo>
                      <a:pt x="30" y="174"/>
                    </a:lnTo>
                    <a:lnTo>
                      <a:pt x="30" y="175"/>
                    </a:lnTo>
                    <a:lnTo>
                      <a:pt x="30" y="176"/>
                    </a:lnTo>
                    <a:lnTo>
                      <a:pt x="30" y="179"/>
                    </a:lnTo>
                    <a:lnTo>
                      <a:pt x="32" y="179"/>
                    </a:lnTo>
                    <a:lnTo>
                      <a:pt x="32" y="180"/>
                    </a:lnTo>
                    <a:lnTo>
                      <a:pt x="32" y="182"/>
                    </a:lnTo>
                    <a:lnTo>
                      <a:pt x="30" y="183"/>
                    </a:lnTo>
                    <a:lnTo>
                      <a:pt x="30" y="186"/>
                    </a:lnTo>
                    <a:lnTo>
                      <a:pt x="30" y="187"/>
                    </a:lnTo>
                    <a:lnTo>
                      <a:pt x="30" y="189"/>
                    </a:lnTo>
                    <a:lnTo>
                      <a:pt x="29" y="190"/>
                    </a:lnTo>
                    <a:lnTo>
                      <a:pt x="29" y="191"/>
                    </a:lnTo>
                    <a:lnTo>
                      <a:pt x="29" y="193"/>
                    </a:lnTo>
                    <a:lnTo>
                      <a:pt x="28" y="196"/>
                    </a:lnTo>
                    <a:lnTo>
                      <a:pt x="28" y="197"/>
                    </a:lnTo>
                    <a:lnTo>
                      <a:pt x="28" y="200"/>
                    </a:lnTo>
                    <a:lnTo>
                      <a:pt x="28" y="201"/>
                    </a:lnTo>
                    <a:lnTo>
                      <a:pt x="29" y="204"/>
                    </a:lnTo>
                    <a:lnTo>
                      <a:pt x="30" y="205"/>
                    </a:lnTo>
                    <a:lnTo>
                      <a:pt x="32" y="207"/>
                    </a:lnTo>
                    <a:lnTo>
                      <a:pt x="32" y="208"/>
                    </a:lnTo>
                    <a:lnTo>
                      <a:pt x="33" y="209"/>
                    </a:lnTo>
                    <a:lnTo>
                      <a:pt x="33" y="212"/>
                    </a:lnTo>
                    <a:lnTo>
                      <a:pt x="33" y="214"/>
                    </a:lnTo>
                    <a:lnTo>
                      <a:pt x="32" y="214"/>
                    </a:lnTo>
                    <a:lnTo>
                      <a:pt x="30" y="214"/>
                    </a:lnTo>
                    <a:lnTo>
                      <a:pt x="29" y="214"/>
                    </a:lnTo>
                    <a:lnTo>
                      <a:pt x="29" y="215"/>
                    </a:lnTo>
                    <a:lnTo>
                      <a:pt x="28" y="215"/>
                    </a:lnTo>
                    <a:lnTo>
                      <a:pt x="28" y="216"/>
                    </a:lnTo>
                    <a:lnTo>
                      <a:pt x="26" y="216"/>
                    </a:lnTo>
                    <a:lnTo>
                      <a:pt x="26" y="218"/>
                    </a:lnTo>
                    <a:lnTo>
                      <a:pt x="25" y="218"/>
                    </a:lnTo>
                    <a:lnTo>
                      <a:pt x="24" y="218"/>
                    </a:lnTo>
                    <a:lnTo>
                      <a:pt x="22" y="219"/>
                    </a:lnTo>
                    <a:lnTo>
                      <a:pt x="21" y="220"/>
                    </a:lnTo>
                    <a:lnTo>
                      <a:pt x="19" y="220"/>
                    </a:lnTo>
                    <a:lnTo>
                      <a:pt x="18" y="222"/>
                    </a:lnTo>
                    <a:lnTo>
                      <a:pt x="18" y="223"/>
                    </a:lnTo>
                    <a:lnTo>
                      <a:pt x="19" y="226"/>
                    </a:lnTo>
                    <a:lnTo>
                      <a:pt x="21" y="226"/>
                    </a:lnTo>
                    <a:lnTo>
                      <a:pt x="21" y="227"/>
                    </a:lnTo>
                    <a:lnTo>
                      <a:pt x="22" y="227"/>
                    </a:lnTo>
                    <a:lnTo>
                      <a:pt x="22" y="229"/>
                    </a:lnTo>
                    <a:lnTo>
                      <a:pt x="24" y="229"/>
                    </a:lnTo>
                    <a:lnTo>
                      <a:pt x="25" y="227"/>
                    </a:lnTo>
                    <a:lnTo>
                      <a:pt x="26" y="227"/>
                    </a:lnTo>
                    <a:lnTo>
                      <a:pt x="26" y="229"/>
                    </a:lnTo>
                    <a:lnTo>
                      <a:pt x="28" y="229"/>
                    </a:lnTo>
                    <a:lnTo>
                      <a:pt x="28" y="230"/>
                    </a:lnTo>
                    <a:lnTo>
                      <a:pt x="28" y="231"/>
                    </a:lnTo>
                    <a:lnTo>
                      <a:pt x="29" y="231"/>
                    </a:lnTo>
                    <a:lnTo>
                      <a:pt x="30" y="233"/>
                    </a:lnTo>
                    <a:lnTo>
                      <a:pt x="30" y="234"/>
                    </a:lnTo>
                    <a:lnTo>
                      <a:pt x="32" y="234"/>
                    </a:lnTo>
                    <a:lnTo>
                      <a:pt x="32" y="236"/>
                    </a:lnTo>
                    <a:lnTo>
                      <a:pt x="33" y="236"/>
                    </a:lnTo>
                    <a:lnTo>
                      <a:pt x="35" y="236"/>
                    </a:lnTo>
                    <a:lnTo>
                      <a:pt x="36" y="236"/>
                    </a:lnTo>
                    <a:lnTo>
                      <a:pt x="37" y="236"/>
                    </a:lnTo>
                    <a:lnTo>
                      <a:pt x="37" y="237"/>
                    </a:lnTo>
                    <a:lnTo>
                      <a:pt x="37" y="238"/>
                    </a:lnTo>
                    <a:lnTo>
                      <a:pt x="37" y="240"/>
                    </a:lnTo>
                    <a:lnTo>
                      <a:pt x="39" y="240"/>
                    </a:lnTo>
                    <a:lnTo>
                      <a:pt x="39" y="241"/>
                    </a:lnTo>
                    <a:lnTo>
                      <a:pt x="39" y="242"/>
                    </a:lnTo>
                    <a:lnTo>
                      <a:pt x="40" y="242"/>
                    </a:lnTo>
                    <a:lnTo>
                      <a:pt x="41" y="242"/>
                    </a:lnTo>
                    <a:lnTo>
                      <a:pt x="43" y="242"/>
                    </a:lnTo>
                    <a:lnTo>
                      <a:pt x="43" y="244"/>
                    </a:lnTo>
                    <a:lnTo>
                      <a:pt x="44" y="244"/>
                    </a:lnTo>
                    <a:lnTo>
                      <a:pt x="44" y="245"/>
                    </a:lnTo>
                    <a:lnTo>
                      <a:pt x="45" y="245"/>
                    </a:lnTo>
                    <a:lnTo>
                      <a:pt x="47" y="245"/>
                    </a:lnTo>
                    <a:lnTo>
                      <a:pt x="48" y="245"/>
                    </a:lnTo>
                    <a:lnTo>
                      <a:pt x="50" y="245"/>
                    </a:lnTo>
                    <a:lnTo>
                      <a:pt x="50" y="247"/>
                    </a:lnTo>
                    <a:lnTo>
                      <a:pt x="51" y="249"/>
                    </a:lnTo>
                    <a:lnTo>
                      <a:pt x="50" y="249"/>
                    </a:lnTo>
                    <a:lnTo>
                      <a:pt x="50" y="251"/>
                    </a:lnTo>
                    <a:lnTo>
                      <a:pt x="51" y="251"/>
                    </a:lnTo>
                    <a:lnTo>
                      <a:pt x="52" y="251"/>
                    </a:lnTo>
                    <a:lnTo>
                      <a:pt x="54" y="252"/>
                    </a:lnTo>
                    <a:lnTo>
                      <a:pt x="54" y="253"/>
                    </a:lnTo>
                    <a:lnTo>
                      <a:pt x="54" y="255"/>
                    </a:lnTo>
                    <a:lnTo>
                      <a:pt x="54" y="256"/>
                    </a:lnTo>
                    <a:lnTo>
                      <a:pt x="55" y="256"/>
                    </a:lnTo>
                    <a:lnTo>
                      <a:pt x="55" y="258"/>
                    </a:lnTo>
                    <a:lnTo>
                      <a:pt x="55" y="259"/>
                    </a:lnTo>
                    <a:lnTo>
                      <a:pt x="54" y="259"/>
                    </a:lnTo>
                    <a:lnTo>
                      <a:pt x="54" y="260"/>
                    </a:lnTo>
                    <a:lnTo>
                      <a:pt x="52" y="260"/>
                    </a:lnTo>
                    <a:lnTo>
                      <a:pt x="52" y="262"/>
                    </a:lnTo>
                    <a:lnTo>
                      <a:pt x="52" y="260"/>
                    </a:lnTo>
                    <a:lnTo>
                      <a:pt x="51" y="260"/>
                    </a:lnTo>
                    <a:lnTo>
                      <a:pt x="50" y="260"/>
                    </a:lnTo>
                    <a:lnTo>
                      <a:pt x="50" y="262"/>
                    </a:lnTo>
                    <a:lnTo>
                      <a:pt x="50" y="263"/>
                    </a:lnTo>
                    <a:lnTo>
                      <a:pt x="51" y="264"/>
                    </a:lnTo>
                    <a:lnTo>
                      <a:pt x="51" y="266"/>
                    </a:lnTo>
                    <a:lnTo>
                      <a:pt x="51" y="267"/>
                    </a:lnTo>
                    <a:lnTo>
                      <a:pt x="50" y="267"/>
                    </a:lnTo>
                    <a:lnTo>
                      <a:pt x="50" y="269"/>
                    </a:lnTo>
                    <a:lnTo>
                      <a:pt x="51" y="269"/>
                    </a:lnTo>
                    <a:lnTo>
                      <a:pt x="50" y="270"/>
                    </a:lnTo>
                    <a:lnTo>
                      <a:pt x="48" y="271"/>
                    </a:lnTo>
                    <a:lnTo>
                      <a:pt x="48" y="273"/>
                    </a:lnTo>
                    <a:lnTo>
                      <a:pt x="48" y="274"/>
                    </a:lnTo>
                    <a:lnTo>
                      <a:pt x="48" y="275"/>
                    </a:lnTo>
                    <a:lnTo>
                      <a:pt x="47" y="275"/>
                    </a:lnTo>
                    <a:lnTo>
                      <a:pt x="47" y="277"/>
                    </a:lnTo>
                    <a:lnTo>
                      <a:pt x="47" y="278"/>
                    </a:lnTo>
                    <a:lnTo>
                      <a:pt x="48" y="278"/>
                    </a:lnTo>
                    <a:lnTo>
                      <a:pt x="48" y="280"/>
                    </a:lnTo>
                    <a:lnTo>
                      <a:pt x="48" y="281"/>
                    </a:lnTo>
                    <a:lnTo>
                      <a:pt x="48" y="282"/>
                    </a:lnTo>
                    <a:lnTo>
                      <a:pt x="48" y="284"/>
                    </a:lnTo>
                    <a:lnTo>
                      <a:pt x="48" y="285"/>
                    </a:lnTo>
                    <a:lnTo>
                      <a:pt x="50" y="286"/>
                    </a:lnTo>
                    <a:lnTo>
                      <a:pt x="51" y="288"/>
                    </a:lnTo>
                    <a:lnTo>
                      <a:pt x="51" y="289"/>
                    </a:lnTo>
                    <a:lnTo>
                      <a:pt x="52" y="289"/>
                    </a:lnTo>
                    <a:lnTo>
                      <a:pt x="52" y="291"/>
                    </a:lnTo>
                    <a:lnTo>
                      <a:pt x="52" y="292"/>
                    </a:lnTo>
                    <a:lnTo>
                      <a:pt x="51" y="292"/>
                    </a:lnTo>
                    <a:lnTo>
                      <a:pt x="51" y="293"/>
                    </a:lnTo>
                    <a:lnTo>
                      <a:pt x="50" y="295"/>
                    </a:lnTo>
                    <a:lnTo>
                      <a:pt x="50" y="296"/>
                    </a:lnTo>
                    <a:lnTo>
                      <a:pt x="48" y="296"/>
                    </a:lnTo>
                    <a:lnTo>
                      <a:pt x="48" y="298"/>
                    </a:lnTo>
                    <a:lnTo>
                      <a:pt x="47" y="299"/>
                    </a:lnTo>
                    <a:lnTo>
                      <a:pt x="45" y="299"/>
                    </a:lnTo>
                    <a:lnTo>
                      <a:pt x="45" y="300"/>
                    </a:lnTo>
                    <a:lnTo>
                      <a:pt x="44" y="300"/>
                    </a:lnTo>
                    <a:lnTo>
                      <a:pt x="44" y="302"/>
                    </a:lnTo>
                    <a:lnTo>
                      <a:pt x="43" y="302"/>
                    </a:lnTo>
                    <a:lnTo>
                      <a:pt x="43" y="303"/>
                    </a:lnTo>
                    <a:lnTo>
                      <a:pt x="43" y="304"/>
                    </a:lnTo>
                    <a:lnTo>
                      <a:pt x="41" y="304"/>
                    </a:lnTo>
                    <a:lnTo>
                      <a:pt x="40" y="304"/>
                    </a:lnTo>
                    <a:lnTo>
                      <a:pt x="40" y="306"/>
                    </a:lnTo>
                    <a:lnTo>
                      <a:pt x="39" y="306"/>
                    </a:lnTo>
                    <a:lnTo>
                      <a:pt x="37" y="306"/>
                    </a:lnTo>
                    <a:lnTo>
                      <a:pt x="37" y="307"/>
                    </a:lnTo>
                    <a:lnTo>
                      <a:pt x="36" y="307"/>
                    </a:lnTo>
                    <a:lnTo>
                      <a:pt x="36" y="309"/>
                    </a:lnTo>
                    <a:lnTo>
                      <a:pt x="35" y="309"/>
                    </a:lnTo>
                    <a:lnTo>
                      <a:pt x="33" y="310"/>
                    </a:lnTo>
                    <a:lnTo>
                      <a:pt x="32" y="310"/>
                    </a:lnTo>
                    <a:lnTo>
                      <a:pt x="32" y="311"/>
                    </a:lnTo>
                    <a:lnTo>
                      <a:pt x="30" y="311"/>
                    </a:lnTo>
                    <a:lnTo>
                      <a:pt x="29" y="311"/>
                    </a:lnTo>
                    <a:lnTo>
                      <a:pt x="29" y="313"/>
                    </a:lnTo>
                    <a:lnTo>
                      <a:pt x="28" y="314"/>
                    </a:lnTo>
                    <a:lnTo>
                      <a:pt x="26" y="315"/>
                    </a:lnTo>
                    <a:lnTo>
                      <a:pt x="26" y="317"/>
                    </a:lnTo>
                    <a:lnTo>
                      <a:pt x="25" y="317"/>
                    </a:lnTo>
                    <a:lnTo>
                      <a:pt x="25" y="318"/>
                    </a:lnTo>
                    <a:lnTo>
                      <a:pt x="24" y="318"/>
                    </a:lnTo>
                    <a:lnTo>
                      <a:pt x="24" y="320"/>
                    </a:lnTo>
                    <a:lnTo>
                      <a:pt x="22" y="320"/>
                    </a:lnTo>
                    <a:lnTo>
                      <a:pt x="22" y="321"/>
                    </a:lnTo>
                    <a:lnTo>
                      <a:pt x="21" y="321"/>
                    </a:lnTo>
                    <a:lnTo>
                      <a:pt x="21" y="322"/>
                    </a:lnTo>
                    <a:lnTo>
                      <a:pt x="19" y="322"/>
                    </a:lnTo>
                    <a:lnTo>
                      <a:pt x="19" y="324"/>
                    </a:lnTo>
                    <a:lnTo>
                      <a:pt x="18" y="324"/>
                    </a:lnTo>
                    <a:lnTo>
                      <a:pt x="18" y="325"/>
                    </a:lnTo>
                    <a:lnTo>
                      <a:pt x="17" y="325"/>
                    </a:lnTo>
                    <a:lnTo>
                      <a:pt x="15" y="325"/>
                    </a:lnTo>
                    <a:lnTo>
                      <a:pt x="14" y="325"/>
                    </a:lnTo>
                    <a:lnTo>
                      <a:pt x="14" y="326"/>
                    </a:lnTo>
                    <a:lnTo>
                      <a:pt x="13" y="326"/>
                    </a:lnTo>
                    <a:lnTo>
                      <a:pt x="11" y="326"/>
                    </a:lnTo>
                    <a:lnTo>
                      <a:pt x="10" y="326"/>
                    </a:lnTo>
                    <a:lnTo>
                      <a:pt x="10" y="325"/>
                    </a:lnTo>
                    <a:lnTo>
                      <a:pt x="8" y="325"/>
                    </a:lnTo>
                    <a:lnTo>
                      <a:pt x="8" y="324"/>
                    </a:lnTo>
                    <a:lnTo>
                      <a:pt x="8" y="325"/>
                    </a:lnTo>
                    <a:lnTo>
                      <a:pt x="8" y="324"/>
                    </a:lnTo>
                    <a:lnTo>
                      <a:pt x="7" y="324"/>
                    </a:lnTo>
                    <a:lnTo>
                      <a:pt x="7" y="325"/>
                    </a:lnTo>
                    <a:lnTo>
                      <a:pt x="7" y="326"/>
                    </a:lnTo>
                    <a:lnTo>
                      <a:pt x="8" y="326"/>
                    </a:lnTo>
                    <a:lnTo>
                      <a:pt x="8" y="328"/>
                    </a:lnTo>
                    <a:lnTo>
                      <a:pt x="8" y="326"/>
                    </a:lnTo>
                    <a:lnTo>
                      <a:pt x="8" y="328"/>
                    </a:lnTo>
                    <a:lnTo>
                      <a:pt x="10" y="328"/>
                    </a:lnTo>
                    <a:lnTo>
                      <a:pt x="11" y="328"/>
                    </a:lnTo>
                    <a:lnTo>
                      <a:pt x="11" y="329"/>
                    </a:lnTo>
                    <a:lnTo>
                      <a:pt x="11" y="331"/>
                    </a:lnTo>
                    <a:lnTo>
                      <a:pt x="10" y="331"/>
                    </a:lnTo>
                    <a:lnTo>
                      <a:pt x="10" y="332"/>
                    </a:lnTo>
                    <a:lnTo>
                      <a:pt x="10" y="333"/>
                    </a:lnTo>
                    <a:lnTo>
                      <a:pt x="8" y="332"/>
                    </a:lnTo>
                    <a:lnTo>
                      <a:pt x="7" y="332"/>
                    </a:lnTo>
                    <a:lnTo>
                      <a:pt x="6" y="332"/>
                    </a:lnTo>
                    <a:lnTo>
                      <a:pt x="7" y="332"/>
                    </a:lnTo>
                    <a:lnTo>
                      <a:pt x="7" y="333"/>
                    </a:lnTo>
                    <a:lnTo>
                      <a:pt x="7" y="335"/>
                    </a:lnTo>
                    <a:lnTo>
                      <a:pt x="7" y="336"/>
                    </a:lnTo>
                    <a:lnTo>
                      <a:pt x="6" y="336"/>
                    </a:lnTo>
                    <a:lnTo>
                      <a:pt x="6" y="337"/>
                    </a:lnTo>
                    <a:lnTo>
                      <a:pt x="4" y="336"/>
                    </a:lnTo>
                    <a:lnTo>
                      <a:pt x="3" y="336"/>
                    </a:lnTo>
                    <a:lnTo>
                      <a:pt x="2" y="336"/>
                    </a:lnTo>
                    <a:lnTo>
                      <a:pt x="0" y="336"/>
                    </a:lnTo>
                  </a:path>
                </a:pathLst>
              </a:custGeom>
              <a:noFill/>
              <a:ln w="4763" cap="flat">
                <a:solidFill>
                  <a:srgbClr val="4065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0" name="Freeform 104">
                <a:extLst>
                  <a:ext uri="{FF2B5EF4-FFF2-40B4-BE49-F238E27FC236}">
                    <a16:creationId xmlns:a16="http://schemas.microsoft.com/office/drawing/2014/main" id="{4024A189-9931-47CD-A2EC-36A0C4410507}"/>
                  </a:ext>
                </a:extLst>
              </p:cNvPr>
              <p:cNvSpPr>
                <a:spLocks/>
              </p:cNvSpPr>
              <p:nvPr/>
            </p:nvSpPr>
            <p:spPr bwMode="auto">
              <a:xfrm>
                <a:off x="4150" y="25760"/>
                <a:ext cx="600" cy="347"/>
              </a:xfrm>
              <a:custGeom>
                <a:avLst/>
                <a:gdLst>
                  <a:gd name="T0" fmla="*/ 591 w 600"/>
                  <a:gd name="T1" fmla="*/ 231 h 347"/>
                  <a:gd name="T2" fmla="*/ 581 w 600"/>
                  <a:gd name="T3" fmla="*/ 246 h 347"/>
                  <a:gd name="T4" fmla="*/ 563 w 600"/>
                  <a:gd name="T5" fmla="*/ 259 h 347"/>
                  <a:gd name="T6" fmla="*/ 547 w 600"/>
                  <a:gd name="T7" fmla="*/ 267 h 347"/>
                  <a:gd name="T8" fmla="*/ 536 w 600"/>
                  <a:gd name="T9" fmla="*/ 270 h 347"/>
                  <a:gd name="T10" fmla="*/ 522 w 600"/>
                  <a:gd name="T11" fmla="*/ 279 h 347"/>
                  <a:gd name="T12" fmla="*/ 503 w 600"/>
                  <a:gd name="T13" fmla="*/ 292 h 347"/>
                  <a:gd name="T14" fmla="*/ 480 w 600"/>
                  <a:gd name="T15" fmla="*/ 301 h 347"/>
                  <a:gd name="T16" fmla="*/ 452 w 600"/>
                  <a:gd name="T17" fmla="*/ 311 h 347"/>
                  <a:gd name="T18" fmla="*/ 423 w 600"/>
                  <a:gd name="T19" fmla="*/ 321 h 347"/>
                  <a:gd name="T20" fmla="*/ 396 w 600"/>
                  <a:gd name="T21" fmla="*/ 332 h 347"/>
                  <a:gd name="T22" fmla="*/ 366 w 600"/>
                  <a:gd name="T23" fmla="*/ 343 h 347"/>
                  <a:gd name="T24" fmla="*/ 348 w 600"/>
                  <a:gd name="T25" fmla="*/ 344 h 347"/>
                  <a:gd name="T26" fmla="*/ 325 w 600"/>
                  <a:gd name="T27" fmla="*/ 333 h 347"/>
                  <a:gd name="T28" fmla="*/ 318 w 600"/>
                  <a:gd name="T29" fmla="*/ 312 h 347"/>
                  <a:gd name="T30" fmla="*/ 307 w 600"/>
                  <a:gd name="T31" fmla="*/ 293 h 347"/>
                  <a:gd name="T32" fmla="*/ 308 w 600"/>
                  <a:gd name="T33" fmla="*/ 284 h 347"/>
                  <a:gd name="T34" fmla="*/ 306 w 600"/>
                  <a:gd name="T35" fmla="*/ 266 h 347"/>
                  <a:gd name="T36" fmla="*/ 318 w 600"/>
                  <a:gd name="T37" fmla="*/ 257 h 347"/>
                  <a:gd name="T38" fmla="*/ 334 w 600"/>
                  <a:gd name="T39" fmla="*/ 250 h 347"/>
                  <a:gd name="T40" fmla="*/ 314 w 600"/>
                  <a:gd name="T41" fmla="*/ 244 h 347"/>
                  <a:gd name="T42" fmla="*/ 292 w 600"/>
                  <a:gd name="T43" fmla="*/ 231 h 347"/>
                  <a:gd name="T44" fmla="*/ 270 w 600"/>
                  <a:gd name="T45" fmla="*/ 226 h 347"/>
                  <a:gd name="T46" fmla="*/ 259 w 600"/>
                  <a:gd name="T47" fmla="*/ 211 h 347"/>
                  <a:gd name="T48" fmla="*/ 244 w 600"/>
                  <a:gd name="T49" fmla="*/ 193 h 347"/>
                  <a:gd name="T50" fmla="*/ 247 w 600"/>
                  <a:gd name="T51" fmla="*/ 187 h 347"/>
                  <a:gd name="T52" fmla="*/ 238 w 600"/>
                  <a:gd name="T53" fmla="*/ 190 h 347"/>
                  <a:gd name="T54" fmla="*/ 226 w 600"/>
                  <a:gd name="T55" fmla="*/ 173 h 347"/>
                  <a:gd name="T56" fmla="*/ 221 w 600"/>
                  <a:gd name="T57" fmla="*/ 157 h 347"/>
                  <a:gd name="T58" fmla="*/ 226 w 600"/>
                  <a:gd name="T59" fmla="*/ 142 h 347"/>
                  <a:gd name="T60" fmla="*/ 223 w 600"/>
                  <a:gd name="T61" fmla="*/ 125 h 347"/>
                  <a:gd name="T62" fmla="*/ 218 w 600"/>
                  <a:gd name="T63" fmla="*/ 106 h 347"/>
                  <a:gd name="T64" fmla="*/ 211 w 600"/>
                  <a:gd name="T65" fmla="*/ 89 h 347"/>
                  <a:gd name="T66" fmla="*/ 208 w 600"/>
                  <a:gd name="T67" fmla="*/ 70 h 347"/>
                  <a:gd name="T68" fmla="*/ 196 w 600"/>
                  <a:gd name="T69" fmla="*/ 58 h 347"/>
                  <a:gd name="T70" fmla="*/ 189 w 600"/>
                  <a:gd name="T71" fmla="*/ 40 h 347"/>
                  <a:gd name="T72" fmla="*/ 181 w 600"/>
                  <a:gd name="T73" fmla="*/ 26 h 347"/>
                  <a:gd name="T74" fmla="*/ 177 w 600"/>
                  <a:gd name="T75" fmla="*/ 11 h 347"/>
                  <a:gd name="T76" fmla="*/ 167 w 600"/>
                  <a:gd name="T77" fmla="*/ 3 h 347"/>
                  <a:gd name="T78" fmla="*/ 156 w 600"/>
                  <a:gd name="T79" fmla="*/ 19 h 347"/>
                  <a:gd name="T80" fmla="*/ 143 w 600"/>
                  <a:gd name="T81" fmla="*/ 32 h 347"/>
                  <a:gd name="T82" fmla="*/ 127 w 600"/>
                  <a:gd name="T83" fmla="*/ 43 h 347"/>
                  <a:gd name="T84" fmla="*/ 126 w 600"/>
                  <a:gd name="T85" fmla="*/ 52 h 347"/>
                  <a:gd name="T86" fmla="*/ 122 w 600"/>
                  <a:gd name="T87" fmla="*/ 70 h 347"/>
                  <a:gd name="T88" fmla="*/ 116 w 600"/>
                  <a:gd name="T89" fmla="*/ 85 h 347"/>
                  <a:gd name="T90" fmla="*/ 116 w 600"/>
                  <a:gd name="T91" fmla="*/ 100 h 347"/>
                  <a:gd name="T92" fmla="*/ 118 w 600"/>
                  <a:gd name="T93" fmla="*/ 124 h 347"/>
                  <a:gd name="T94" fmla="*/ 111 w 600"/>
                  <a:gd name="T95" fmla="*/ 143 h 347"/>
                  <a:gd name="T96" fmla="*/ 100 w 600"/>
                  <a:gd name="T97" fmla="*/ 157 h 347"/>
                  <a:gd name="T98" fmla="*/ 90 w 600"/>
                  <a:gd name="T99" fmla="*/ 166 h 347"/>
                  <a:gd name="T100" fmla="*/ 84 w 600"/>
                  <a:gd name="T101" fmla="*/ 187 h 347"/>
                  <a:gd name="T102" fmla="*/ 77 w 600"/>
                  <a:gd name="T103" fmla="*/ 195 h 347"/>
                  <a:gd name="T104" fmla="*/ 40 w 600"/>
                  <a:gd name="T105" fmla="*/ 191 h 347"/>
                  <a:gd name="T106" fmla="*/ 23 w 600"/>
                  <a:gd name="T107" fmla="*/ 179 h 347"/>
                  <a:gd name="T108" fmla="*/ 8 w 600"/>
                  <a:gd name="T109" fmla="*/ 165 h 347"/>
                  <a:gd name="T110" fmla="*/ 4 w 600"/>
                  <a:gd name="T111" fmla="*/ 149 h 347"/>
                  <a:gd name="T112" fmla="*/ 16 w 600"/>
                  <a:gd name="T113" fmla="*/ 154 h 347"/>
                  <a:gd name="T114" fmla="*/ 23 w 600"/>
                  <a:gd name="T115" fmla="*/ 144 h 347"/>
                  <a:gd name="T116" fmla="*/ 26 w 600"/>
                  <a:gd name="T117" fmla="*/ 128 h 347"/>
                  <a:gd name="T118" fmla="*/ 14 w 600"/>
                  <a:gd name="T119" fmla="*/ 11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00" h="347">
                    <a:moveTo>
                      <a:pt x="600" y="216"/>
                    </a:moveTo>
                    <a:lnTo>
                      <a:pt x="599" y="216"/>
                    </a:lnTo>
                    <a:lnTo>
                      <a:pt x="599" y="217"/>
                    </a:lnTo>
                    <a:lnTo>
                      <a:pt x="599" y="219"/>
                    </a:lnTo>
                    <a:lnTo>
                      <a:pt x="600" y="217"/>
                    </a:lnTo>
                    <a:lnTo>
                      <a:pt x="599" y="219"/>
                    </a:lnTo>
                    <a:lnTo>
                      <a:pt x="599" y="220"/>
                    </a:lnTo>
                    <a:lnTo>
                      <a:pt x="599" y="222"/>
                    </a:lnTo>
                    <a:lnTo>
                      <a:pt x="598" y="222"/>
                    </a:lnTo>
                    <a:lnTo>
                      <a:pt x="598" y="223"/>
                    </a:lnTo>
                    <a:lnTo>
                      <a:pt x="596" y="223"/>
                    </a:lnTo>
                    <a:lnTo>
                      <a:pt x="595" y="224"/>
                    </a:lnTo>
                    <a:lnTo>
                      <a:pt x="593" y="226"/>
                    </a:lnTo>
                    <a:lnTo>
                      <a:pt x="593" y="227"/>
                    </a:lnTo>
                    <a:lnTo>
                      <a:pt x="592" y="228"/>
                    </a:lnTo>
                    <a:lnTo>
                      <a:pt x="592" y="230"/>
                    </a:lnTo>
                    <a:lnTo>
                      <a:pt x="591" y="231"/>
                    </a:lnTo>
                    <a:lnTo>
                      <a:pt x="591" y="233"/>
                    </a:lnTo>
                    <a:lnTo>
                      <a:pt x="591" y="234"/>
                    </a:lnTo>
                    <a:lnTo>
                      <a:pt x="589" y="234"/>
                    </a:lnTo>
                    <a:lnTo>
                      <a:pt x="589" y="235"/>
                    </a:lnTo>
                    <a:lnTo>
                      <a:pt x="589" y="237"/>
                    </a:lnTo>
                    <a:lnTo>
                      <a:pt x="588" y="237"/>
                    </a:lnTo>
                    <a:lnTo>
                      <a:pt x="588" y="238"/>
                    </a:lnTo>
                    <a:lnTo>
                      <a:pt x="588" y="239"/>
                    </a:lnTo>
                    <a:lnTo>
                      <a:pt x="587" y="239"/>
                    </a:lnTo>
                    <a:lnTo>
                      <a:pt x="587" y="241"/>
                    </a:lnTo>
                    <a:lnTo>
                      <a:pt x="585" y="241"/>
                    </a:lnTo>
                    <a:lnTo>
                      <a:pt x="585" y="242"/>
                    </a:lnTo>
                    <a:lnTo>
                      <a:pt x="584" y="244"/>
                    </a:lnTo>
                    <a:lnTo>
                      <a:pt x="584" y="245"/>
                    </a:lnTo>
                    <a:lnTo>
                      <a:pt x="582" y="245"/>
                    </a:lnTo>
                    <a:lnTo>
                      <a:pt x="582" y="246"/>
                    </a:lnTo>
                    <a:lnTo>
                      <a:pt x="581" y="246"/>
                    </a:lnTo>
                    <a:lnTo>
                      <a:pt x="581" y="248"/>
                    </a:lnTo>
                    <a:lnTo>
                      <a:pt x="580" y="249"/>
                    </a:lnTo>
                    <a:lnTo>
                      <a:pt x="577" y="250"/>
                    </a:lnTo>
                    <a:lnTo>
                      <a:pt x="576" y="252"/>
                    </a:lnTo>
                    <a:lnTo>
                      <a:pt x="574" y="253"/>
                    </a:lnTo>
                    <a:lnTo>
                      <a:pt x="573" y="253"/>
                    </a:lnTo>
                    <a:lnTo>
                      <a:pt x="573" y="255"/>
                    </a:lnTo>
                    <a:lnTo>
                      <a:pt x="571" y="255"/>
                    </a:lnTo>
                    <a:lnTo>
                      <a:pt x="570" y="255"/>
                    </a:lnTo>
                    <a:lnTo>
                      <a:pt x="570" y="256"/>
                    </a:lnTo>
                    <a:lnTo>
                      <a:pt x="569" y="256"/>
                    </a:lnTo>
                    <a:lnTo>
                      <a:pt x="567" y="257"/>
                    </a:lnTo>
                    <a:lnTo>
                      <a:pt x="566" y="257"/>
                    </a:lnTo>
                    <a:lnTo>
                      <a:pt x="566" y="259"/>
                    </a:lnTo>
                    <a:lnTo>
                      <a:pt x="565" y="259"/>
                    </a:lnTo>
                    <a:lnTo>
                      <a:pt x="565" y="257"/>
                    </a:lnTo>
                    <a:lnTo>
                      <a:pt x="563" y="259"/>
                    </a:lnTo>
                    <a:lnTo>
                      <a:pt x="563" y="260"/>
                    </a:lnTo>
                    <a:lnTo>
                      <a:pt x="565" y="260"/>
                    </a:lnTo>
                    <a:lnTo>
                      <a:pt x="563" y="260"/>
                    </a:lnTo>
                    <a:lnTo>
                      <a:pt x="562" y="260"/>
                    </a:lnTo>
                    <a:lnTo>
                      <a:pt x="561" y="260"/>
                    </a:lnTo>
                    <a:lnTo>
                      <a:pt x="559" y="260"/>
                    </a:lnTo>
                    <a:lnTo>
                      <a:pt x="559" y="261"/>
                    </a:lnTo>
                    <a:lnTo>
                      <a:pt x="558" y="261"/>
                    </a:lnTo>
                    <a:lnTo>
                      <a:pt x="558" y="263"/>
                    </a:lnTo>
                    <a:lnTo>
                      <a:pt x="556" y="263"/>
                    </a:lnTo>
                    <a:lnTo>
                      <a:pt x="555" y="264"/>
                    </a:lnTo>
                    <a:lnTo>
                      <a:pt x="554" y="264"/>
                    </a:lnTo>
                    <a:lnTo>
                      <a:pt x="554" y="266"/>
                    </a:lnTo>
                    <a:lnTo>
                      <a:pt x="552" y="266"/>
                    </a:lnTo>
                    <a:lnTo>
                      <a:pt x="550" y="267"/>
                    </a:lnTo>
                    <a:lnTo>
                      <a:pt x="548" y="267"/>
                    </a:lnTo>
                    <a:lnTo>
                      <a:pt x="547" y="267"/>
                    </a:lnTo>
                    <a:lnTo>
                      <a:pt x="547" y="268"/>
                    </a:lnTo>
                    <a:lnTo>
                      <a:pt x="547" y="267"/>
                    </a:lnTo>
                    <a:lnTo>
                      <a:pt x="545" y="267"/>
                    </a:lnTo>
                    <a:lnTo>
                      <a:pt x="544" y="267"/>
                    </a:lnTo>
                    <a:lnTo>
                      <a:pt x="544" y="266"/>
                    </a:lnTo>
                    <a:lnTo>
                      <a:pt x="543" y="266"/>
                    </a:lnTo>
                    <a:lnTo>
                      <a:pt x="544" y="267"/>
                    </a:lnTo>
                    <a:lnTo>
                      <a:pt x="545" y="267"/>
                    </a:lnTo>
                    <a:lnTo>
                      <a:pt x="545" y="268"/>
                    </a:lnTo>
                    <a:lnTo>
                      <a:pt x="544" y="268"/>
                    </a:lnTo>
                    <a:lnTo>
                      <a:pt x="544" y="270"/>
                    </a:lnTo>
                    <a:lnTo>
                      <a:pt x="543" y="270"/>
                    </a:lnTo>
                    <a:lnTo>
                      <a:pt x="541" y="270"/>
                    </a:lnTo>
                    <a:lnTo>
                      <a:pt x="540" y="270"/>
                    </a:lnTo>
                    <a:lnTo>
                      <a:pt x="539" y="270"/>
                    </a:lnTo>
                    <a:lnTo>
                      <a:pt x="537" y="270"/>
                    </a:lnTo>
                    <a:lnTo>
                      <a:pt x="536" y="270"/>
                    </a:lnTo>
                    <a:lnTo>
                      <a:pt x="537" y="270"/>
                    </a:lnTo>
                    <a:lnTo>
                      <a:pt x="537" y="271"/>
                    </a:lnTo>
                    <a:lnTo>
                      <a:pt x="536" y="273"/>
                    </a:lnTo>
                    <a:lnTo>
                      <a:pt x="534" y="273"/>
                    </a:lnTo>
                    <a:lnTo>
                      <a:pt x="534" y="274"/>
                    </a:lnTo>
                    <a:lnTo>
                      <a:pt x="533" y="274"/>
                    </a:lnTo>
                    <a:lnTo>
                      <a:pt x="532" y="274"/>
                    </a:lnTo>
                    <a:lnTo>
                      <a:pt x="532" y="275"/>
                    </a:lnTo>
                    <a:lnTo>
                      <a:pt x="530" y="275"/>
                    </a:lnTo>
                    <a:lnTo>
                      <a:pt x="529" y="277"/>
                    </a:lnTo>
                    <a:lnTo>
                      <a:pt x="528" y="277"/>
                    </a:lnTo>
                    <a:lnTo>
                      <a:pt x="528" y="278"/>
                    </a:lnTo>
                    <a:lnTo>
                      <a:pt x="526" y="278"/>
                    </a:lnTo>
                    <a:lnTo>
                      <a:pt x="525" y="278"/>
                    </a:lnTo>
                    <a:lnTo>
                      <a:pt x="525" y="279"/>
                    </a:lnTo>
                    <a:lnTo>
                      <a:pt x="524" y="279"/>
                    </a:lnTo>
                    <a:lnTo>
                      <a:pt x="522" y="279"/>
                    </a:lnTo>
                    <a:lnTo>
                      <a:pt x="522" y="281"/>
                    </a:lnTo>
                    <a:lnTo>
                      <a:pt x="521" y="281"/>
                    </a:lnTo>
                    <a:lnTo>
                      <a:pt x="519" y="282"/>
                    </a:lnTo>
                    <a:lnTo>
                      <a:pt x="518" y="284"/>
                    </a:lnTo>
                    <a:lnTo>
                      <a:pt x="517" y="284"/>
                    </a:lnTo>
                    <a:lnTo>
                      <a:pt x="515" y="285"/>
                    </a:lnTo>
                    <a:lnTo>
                      <a:pt x="514" y="285"/>
                    </a:lnTo>
                    <a:lnTo>
                      <a:pt x="513" y="286"/>
                    </a:lnTo>
                    <a:lnTo>
                      <a:pt x="511" y="288"/>
                    </a:lnTo>
                    <a:lnTo>
                      <a:pt x="510" y="288"/>
                    </a:lnTo>
                    <a:lnTo>
                      <a:pt x="508" y="288"/>
                    </a:lnTo>
                    <a:lnTo>
                      <a:pt x="507" y="289"/>
                    </a:lnTo>
                    <a:lnTo>
                      <a:pt x="506" y="289"/>
                    </a:lnTo>
                    <a:lnTo>
                      <a:pt x="506" y="290"/>
                    </a:lnTo>
                    <a:lnTo>
                      <a:pt x="504" y="290"/>
                    </a:lnTo>
                    <a:lnTo>
                      <a:pt x="503" y="290"/>
                    </a:lnTo>
                    <a:lnTo>
                      <a:pt x="503" y="292"/>
                    </a:lnTo>
                    <a:lnTo>
                      <a:pt x="502" y="292"/>
                    </a:lnTo>
                    <a:lnTo>
                      <a:pt x="502" y="293"/>
                    </a:lnTo>
                    <a:lnTo>
                      <a:pt x="500" y="293"/>
                    </a:lnTo>
                    <a:lnTo>
                      <a:pt x="499" y="295"/>
                    </a:lnTo>
                    <a:lnTo>
                      <a:pt x="497" y="295"/>
                    </a:lnTo>
                    <a:lnTo>
                      <a:pt x="496" y="296"/>
                    </a:lnTo>
                    <a:lnTo>
                      <a:pt x="495" y="296"/>
                    </a:lnTo>
                    <a:lnTo>
                      <a:pt x="493" y="296"/>
                    </a:lnTo>
                    <a:lnTo>
                      <a:pt x="492" y="296"/>
                    </a:lnTo>
                    <a:lnTo>
                      <a:pt x="492" y="297"/>
                    </a:lnTo>
                    <a:lnTo>
                      <a:pt x="491" y="297"/>
                    </a:lnTo>
                    <a:lnTo>
                      <a:pt x="489" y="299"/>
                    </a:lnTo>
                    <a:lnTo>
                      <a:pt x="487" y="299"/>
                    </a:lnTo>
                    <a:lnTo>
                      <a:pt x="485" y="300"/>
                    </a:lnTo>
                    <a:lnTo>
                      <a:pt x="484" y="300"/>
                    </a:lnTo>
                    <a:lnTo>
                      <a:pt x="481" y="301"/>
                    </a:lnTo>
                    <a:lnTo>
                      <a:pt x="480" y="301"/>
                    </a:lnTo>
                    <a:lnTo>
                      <a:pt x="478" y="303"/>
                    </a:lnTo>
                    <a:lnTo>
                      <a:pt x="476" y="303"/>
                    </a:lnTo>
                    <a:lnTo>
                      <a:pt x="474" y="303"/>
                    </a:lnTo>
                    <a:lnTo>
                      <a:pt x="473" y="304"/>
                    </a:lnTo>
                    <a:lnTo>
                      <a:pt x="471" y="304"/>
                    </a:lnTo>
                    <a:lnTo>
                      <a:pt x="470" y="306"/>
                    </a:lnTo>
                    <a:lnTo>
                      <a:pt x="469" y="306"/>
                    </a:lnTo>
                    <a:lnTo>
                      <a:pt x="467" y="307"/>
                    </a:lnTo>
                    <a:lnTo>
                      <a:pt x="465" y="307"/>
                    </a:lnTo>
                    <a:lnTo>
                      <a:pt x="463" y="307"/>
                    </a:lnTo>
                    <a:lnTo>
                      <a:pt x="462" y="308"/>
                    </a:lnTo>
                    <a:lnTo>
                      <a:pt x="459" y="308"/>
                    </a:lnTo>
                    <a:lnTo>
                      <a:pt x="458" y="310"/>
                    </a:lnTo>
                    <a:lnTo>
                      <a:pt x="456" y="310"/>
                    </a:lnTo>
                    <a:lnTo>
                      <a:pt x="455" y="311"/>
                    </a:lnTo>
                    <a:lnTo>
                      <a:pt x="454" y="311"/>
                    </a:lnTo>
                    <a:lnTo>
                      <a:pt x="452" y="311"/>
                    </a:lnTo>
                    <a:lnTo>
                      <a:pt x="451" y="311"/>
                    </a:lnTo>
                    <a:lnTo>
                      <a:pt x="450" y="312"/>
                    </a:lnTo>
                    <a:lnTo>
                      <a:pt x="448" y="312"/>
                    </a:lnTo>
                    <a:lnTo>
                      <a:pt x="447" y="314"/>
                    </a:lnTo>
                    <a:lnTo>
                      <a:pt x="445" y="314"/>
                    </a:lnTo>
                    <a:lnTo>
                      <a:pt x="444" y="314"/>
                    </a:lnTo>
                    <a:lnTo>
                      <a:pt x="441" y="315"/>
                    </a:lnTo>
                    <a:lnTo>
                      <a:pt x="440" y="315"/>
                    </a:lnTo>
                    <a:lnTo>
                      <a:pt x="439" y="317"/>
                    </a:lnTo>
                    <a:lnTo>
                      <a:pt x="436" y="317"/>
                    </a:lnTo>
                    <a:lnTo>
                      <a:pt x="433" y="318"/>
                    </a:lnTo>
                    <a:lnTo>
                      <a:pt x="430" y="319"/>
                    </a:lnTo>
                    <a:lnTo>
                      <a:pt x="429" y="319"/>
                    </a:lnTo>
                    <a:lnTo>
                      <a:pt x="428" y="319"/>
                    </a:lnTo>
                    <a:lnTo>
                      <a:pt x="426" y="321"/>
                    </a:lnTo>
                    <a:lnTo>
                      <a:pt x="425" y="321"/>
                    </a:lnTo>
                    <a:lnTo>
                      <a:pt x="423" y="321"/>
                    </a:lnTo>
                    <a:lnTo>
                      <a:pt x="422" y="322"/>
                    </a:lnTo>
                    <a:lnTo>
                      <a:pt x="421" y="322"/>
                    </a:lnTo>
                    <a:lnTo>
                      <a:pt x="419" y="323"/>
                    </a:lnTo>
                    <a:lnTo>
                      <a:pt x="417" y="323"/>
                    </a:lnTo>
                    <a:lnTo>
                      <a:pt x="415" y="325"/>
                    </a:lnTo>
                    <a:lnTo>
                      <a:pt x="413" y="325"/>
                    </a:lnTo>
                    <a:lnTo>
                      <a:pt x="411" y="326"/>
                    </a:lnTo>
                    <a:lnTo>
                      <a:pt x="410" y="326"/>
                    </a:lnTo>
                    <a:lnTo>
                      <a:pt x="408" y="328"/>
                    </a:lnTo>
                    <a:lnTo>
                      <a:pt x="406" y="328"/>
                    </a:lnTo>
                    <a:lnTo>
                      <a:pt x="404" y="329"/>
                    </a:lnTo>
                    <a:lnTo>
                      <a:pt x="403" y="329"/>
                    </a:lnTo>
                    <a:lnTo>
                      <a:pt x="402" y="329"/>
                    </a:lnTo>
                    <a:lnTo>
                      <a:pt x="400" y="330"/>
                    </a:lnTo>
                    <a:lnTo>
                      <a:pt x="399" y="330"/>
                    </a:lnTo>
                    <a:lnTo>
                      <a:pt x="397" y="330"/>
                    </a:lnTo>
                    <a:lnTo>
                      <a:pt x="396" y="332"/>
                    </a:lnTo>
                    <a:lnTo>
                      <a:pt x="395" y="332"/>
                    </a:lnTo>
                    <a:lnTo>
                      <a:pt x="392" y="333"/>
                    </a:lnTo>
                    <a:lnTo>
                      <a:pt x="389" y="333"/>
                    </a:lnTo>
                    <a:lnTo>
                      <a:pt x="386" y="334"/>
                    </a:lnTo>
                    <a:lnTo>
                      <a:pt x="385" y="334"/>
                    </a:lnTo>
                    <a:lnTo>
                      <a:pt x="384" y="336"/>
                    </a:lnTo>
                    <a:lnTo>
                      <a:pt x="382" y="336"/>
                    </a:lnTo>
                    <a:lnTo>
                      <a:pt x="381" y="337"/>
                    </a:lnTo>
                    <a:lnTo>
                      <a:pt x="378" y="337"/>
                    </a:lnTo>
                    <a:lnTo>
                      <a:pt x="377" y="339"/>
                    </a:lnTo>
                    <a:lnTo>
                      <a:pt x="375" y="339"/>
                    </a:lnTo>
                    <a:lnTo>
                      <a:pt x="374" y="339"/>
                    </a:lnTo>
                    <a:lnTo>
                      <a:pt x="373" y="340"/>
                    </a:lnTo>
                    <a:lnTo>
                      <a:pt x="370" y="340"/>
                    </a:lnTo>
                    <a:lnTo>
                      <a:pt x="367" y="341"/>
                    </a:lnTo>
                    <a:lnTo>
                      <a:pt x="366" y="341"/>
                    </a:lnTo>
                    <a:lnTo>
                      <a:pt x="366" y="343"/>
                    </a:lnTo>
                    <a:lnTo>
                      <a:pt x="366" y="344"/>
                    </a:lnTo>
                    <a:lnTo>
                      <a:pt x="366" y="345"/>
                    </a:lnTo>
                    <a:lnTo>
                      <a:pt x="365" y="345"/>
                    </a:lnTo>
                    <a:lnTo>
                      <a:pt x="363" y="347"/>
                    </a:lnTo>
                    <a:lnTo>
                      <a:pt x="362" y="347"/>
                    </a:lnTo>
                    <a:lnTo>
                      <a:pt x="362" y="345"/>
                    </a:lnTo>
                    <a:lnTo>
                      <a:pt x="360" y="345"/>
                    </a:lnTo>
                    <a:lnTo>
                      <a:pt x="359" y="345"/>
                    </a:lnTo>
                    <a:lnTo>
                      <a:pt x="359" y="347"/>
                    </a:lnTo>
                    <a:lnTo>
                      <a:pt x="358" y="347"/>
                    </a:lnTo>
                    <a:lnTo>
                      <a:pt x="356" y="347"/>
                    </a:lnTo>
                    <a:lnTo>
                      <a:pt x="355" y="347"/>
                    </a:lnTo>
                    <a:lnTo>
                      <a:pt x="354" y="345"/>
                    </a:lnTo>
                    <a:lnTo>
                      <a:pt x="352" y="345"/>
                    </a:lnTo>
                    <a:lnTo>
                      <a:pt x="349" y="345"/>
                    </a:lnTo>
                    <a:lnTo>
                      <a:pt x="349" y="344"/>
                    </a:lnTo>
                    <a:lnTo>
                      <a:pt x="348" y="344"/>
                    </a:lnTo>
                    <a:lnTo>
                      <a:pt x="347" y="343"/>
                    </a:lnTo>
                    <a:lnTo>
                      <a:pt x="345" y="343"/>
                    </a:lnTo>
                    <a:lnTo>
                      <a:pt x="344" y="343"/>
                    </a:lnTo>
                    <a:lnTo>
                      <a:pt x="343" y="343"/>
                    </a:lnTo>
                    <a:lnTo>
                      <a:pt x="341" y="341"/>
                    </a:lnTo>
                    <a:lnTo>
                      <a:pt x="337" y="340"/>
                    </a:lnTo>
                    <a:lnTo>
                      <a:pt x="334" y="340"/>
                    </a:lnTo>
                    <a:lnTo>
                      <a:pt x="332" y="339"/>
                    </a:lnTo>
                    <a:lnTo>
                      <a:pt x="330" y="339"/>
                    </a:lnTo>
                    <a:lnTo>
                      <a:pt x="330" y="337"/>
                    </a:lnTo>
                    <a:lnTo>
                      <a:pt x="329" y="337"/>
                    </a:lnTo>
                    <a:lnTo>
                      <a:pt x="329" y="336"/>
                    </a:lnTo>
                    <a:lnTo>
                      <a:pt x="328" y="336"/>
                    </a:lnTo>
                    <a:lnTo>
                      <a:pt x="328" y="334"/>
                    </a:lnTo>
                    <a:lnTo>
                      <a:pt x="326" y="334"/>
                    </a:lnTo>
                    <a:lnTo>
                      <a:pt x="326" y="333"/>
                    </a:lnTo>
                    <a:lnTo>
                      <a:pt x="325" y="333"/>
                    </a:lnTo>
                    <a:lnTo>
                      <a:pt x="323" y="332"/>
                    </a:lnTo>
                    <a:lnTo>
                      <a:pt x="322" y="330"/>
                    </a:lnTo>
                    <a:lnTo>
                      <a:pt x="321" y="329"/>
                    </a:lnTo>
                    <a:lnTo>
                      <a:pt x="321" y="328"/>
                    </a:lnTo>
                    <a:lnTo>
                      <a:pt x="319" y="326"/>
                    </a:lnTo>
                    <a:lnTo>
                      <a:pt x="319" y="325"/>
                    </a:lnTo>
                    <a:lnTo>
                      <a:pt x="319" y="323"/>
                    </a:lnTo>
                    <a:lnTo>
                      <a:pt x="319" y="322"/>
                    </a:lnTo>
                    <a:lnTo>
                      <a:pt x="318" y="322"/>
                    </a:lnTo>
                    <a:lnTo>
                      <a:pt x="318" y="321"/>
                    </a:lnTo>
                    <a:lnTo>
                      <a:pt x="319" y="319"/>
                    </a:lnTo>
                    <a:lnTo>
                      <a:pt x="318" y="319"/>
                    </a:lnTo>
                    <a:lnTo>
                      <a:pt x="318" y="318"/>
                    </a:lnTo>
                    <a:lnTo>
                      <a:pt x="318" y="317"/>
                    </a:lnTo>
                    <a:lnTo>
                      <a:pt x="318" y="315"/>
                    </a:lnTo>
                    <a:lnTo>
                      <a:pt x="318" y="314"/>
                    </a:lnTo>
                    <a:lnTo>
                      <a:pt x="318" y="312"/>
                    </a:lnTo>
                    <a:lnTo>
                      <a:pt x="318" y="311"/>
                    </a:lnTo>
                    <a:lnTo>
                      <a:pt x="318" y="310"/>
                    </a:lnTo>
                    <a:lnTo>
                      <a:pt x="318" y="308"/>
                    </a:lnTo>
                    <a:lnTo>
                      <a:pt x="318" y="307"/>
                    </a:lnTo>
                    <a:lnTo>
                      <a:pt x="317" y="307"/>
                    </a:lnTo>
                    <a:lnTo>
                      <a:pt x="315" y="307"/>
                    </a:lnTo>
                    <a:lnTo>
                      <a:pt x="314" y="306"/>
                    </a:lnTo>
                    <a:lnTo>
                      <a:pt x="314" y="304"/>
                    </a:lnTo>
                    <a:lnTo>
                      <a:pt x="314" y="301"/>
                    </a:lnTo>
                    <a:lnTo>
                      <a:pt x="312" y="300"/>
                    </a:lnTo>
                    <a:lnTo>
                      <a:pt x="312" y="299"/>
                    </a:lnTo>
                    <a:lnTo>
                      <a:pt x="311" y="299"/>
                    </a:lnTo>
                    <a:lnTo>
                      <a:pt x="311" y="297"/>
                    </a:lnTo>
                    <a:lnTo>
                      <a:pt x="310" y="296"/>
                    </a:lnTo>
                    <a:lnTo>
                      <a:pt x="310" y="295"/>
                    </a:lnTo>
                    <a:lnTo>
                      <a:pt x="308" y="295"/>
                    </a:lnTo>
                    <a:lnTo>
                      <a:pt x="307" y="293"/>
                    </a:lnTo>
                    <a:lnTo>
                      <a:pt x="306" y="293"/>
                    </a:lnTo>
                    <a:lnTo>
                      <a:pt x="304" y="293"/>
                    </a:lnTo>
                    <a:lnTo>
                      <a:pt x="304" y="295"/>
                    </a:lnTo>
                    <a:lnTo>
                      <a:pt x="303" y="295"/>
                    </a:lnTo>
                    <a:lnTo>
                      <a:pt x="303" y="293"/>
                    </a:lnTo>
                    <a:lnTo>
                      <a:pt x="301" y="293"/>
                    </a:lnTo>
                    <a:lnTo>
                      <a:pt x="301" y="292"/>
                    </a:lnTo>
                    <a:lnTo>
                      <a:pt x="301" y="290"/>
                    </a:lnTo>
                    <a:lnTo>
                      <a:pt x="301" y="289"/>
                    </a:lnTo>
                    <a:lnTo>
                      <a:pt x="301" y="288"/>
                    </a:lnTo>
                    <a:lnTo>
                      <a:pt x="301" y="286"/>
                    </a:lnTo>
                    <a:lnTo>
                      <a:pt x="303" y="285"/>
                    </a:lnTo>
                    <a:lnTo>
                      <a:pt x="304" y="285"/>
                    </a:lnTo>
                    <a:lnTo>
                      <a:pt x="304" y="284"/>
                    </a:lnTo>
                    <a:lnTo>
                      <a:pt x="306" y="284"/>
                    </a:lnTo>
                    <a:lnTo>
                      <a:pt x="307" y="284"/>
                    </a:lnTo>
                    <a:lnTo>
                      <a:pt x="308" y="284"/>
                    </a:lnTo>
                    <a:lnTo>
                      <a:pt x="308" y="282"/>
                    </a:lnTo>
                    <a:lnTo>
                      <a:pt x="310" y="281"/>
                    </a:lnTo>
                    <a:lnTo>
                      <a:pt x="310" y="279"/>
                    </a:lnTo>
                    <a:lnTo>
                      <a:pt x="310" y="278"/>
                    </a:lnTo>
                    <a:lnTo>
                      <a:pt x="311" y="277"/>
                    </a:lnTo>
                    <a:lnTo>
                      <a:pt x="311" y="274"/>
                    </a:lnTo>
                    <a:lnTo>
                      <a:pt x="312" y="273"/>
                    </a:lnTo>
                    <a:lnTo>
                      <a:pt x="312" y="271"/>
                    </a:lnTo>
                    <a:lnTo>
                      <a:pt x="312" y="270"/>
                    </a:lnTo>
                    <a:lnTo>
                      <a:pt x="312" y="268"/>
                    </a:lnTo>
                    <a:lnTo>
                      <a:pt x="311" y="268"/>
                    </a:lnTo>
                    <a:lnTo>
                      <a:pt x="310" y="268"/>
                    </a:lnTo>
                    <a:lnTo>
                      <a:pt x="310" y="267"/>
                    </a:lnTo>
                    <a:lnTo>
                      <a:pt x="308" y="267"/>
                    </a:lnTo>
                    <a:lnTo>
                      <a:pt x="307" y="267"/>
                    </a:lnTo>
                    <a:lnTo>
                      <a:pt x="306" y="267"/>
                    </a:lnTo>
                    <a:lnTo>
                      <a:pt x="306" y="266"/>
                    </a:lnTo>
                    <a:lnTo>
                      <a:pt x="304" y="266"/>
                    </a:lnTo>
                    <a:lnTo>
                      <a:pt x="304" y="264"/>
                    </a:lnTo>
                    <a:lnTo>
                      <a:pt x="304" y="263"/>
                    </a:lnTo>
                    <a:lnTo>
                      <a:pt x="306" y="263"/>
                    </a:lnTo>
                    <a:lnTo>
                      <a:pt x="306" y="261"/>
                    </a:lnTo>
                    <a:lnTo>
                      <a:pt x="307" y="261"/>
                    </a:lnTo>
                    <a:lnTo>
                      <a:pt x="308" y="261"/>
                    </a:lnTo>
                    <a:lnTo>
                      <a:pt x="310" y="261"/>
                    </a:lnTo>
                    <a:lnTo>
                      <a:pt x="310" y="260"/>
                    </a:lnTo>
                    <a:lnTo>
                      <a:pt x="311" y="260"/>
                    </a:lnTo>
                    <a:lnTo>
                      <a:pt x="312" y="260"/>
                    </a:lnTo>
                    <a:lnTo>
                      <a:pt x="314" y="260"/>
                    </a:lnTo>
                    <a:lnTo>
                      <a:pt x="315" y="260"/>
                    </a:lnTo>
                    <a:lnTo>
                      <a:pt x="315" y="259"/>
                    </a:lnTo>
                    <a:lnTo>
                      <a:pt x="317" y="259"/>
                    </a:lnTo>
                    <a:lnTo>
                      <a:pt x="318" y="259"/>
                    </a:lnTo>
                    <a:lnTo>
                      <a:pt x="318" y="257"/>
                    </a:lnTo>
                    <a:lnTo>
                      <a:pt x="319" y="257"/>
                    </a:lnTo>
                    <a:lnTo>
                      <a:pt x="321" y="257"/>
                    </a:lnTo>
                    <a:lnTo>
                      <a:pt x="322" y="257"/>
                    </a:lnTo>
                    <a:lnTo>
                      <a:pt x="323" y="256"/>
                    </a:lnTo>
                    <a:lnTo>
                      <a:pt x="325" y="256"/>
                    </a:lnTo>
                    <a:lnTo>
                      <a:pt x="326" y="256"/>
                    </a:lnTo>
                    <a:lnTo>
                      <a:pt x="326" y="255"/>
                    </a:lnTo>
                    <a:lnTo>
                      <a:pt x="328" y="255"/>
                    </a:lnTo>
                    <a:lnTo>
                      <a:pt x="329" y="255"/>
                    </a:lnTo>
                    <a:lnTo>
                      <a:pt x="330" y="255"/>
                    </a:lnTo>
                    <a:lnTo>
                      <a:pt x="330" y="253"/>
                    </a:lnTo>
                    <a:lnTo>
                      <a:pt x="332" y="253"/>
                    </a:lnTo>
                    <a:lnTo>
                      <a:pt x="333" y="253"/>
                    </a:lnTo>
                    <a:lnTo>
                      <a:pt x="334" y="252"/>
                    </a:lnTo>
                    <a:lnTo>
                      <a:pt x="336" y="252"/>
                    </a:lnTo>
                    <a:lnTo>
                      <a:pt x="336" y="250"/>
                    </a:lnTo>
                    <a:lnTo>
                      <a:pt x="334" y="250"/>
                    </a:lnTo>
                    <a:lnTo>
                      <a:pt x="333" y="250"/>
                    </a:lnTo>
                    <a:lnTo>
                      <a:pt x="332" y="250"/>
                    </a:lnTo>
                    <a:lnTo>
                      <a:pt x="330" y="250"/>
                    </a:lnTo>
                    <a:lnTo>
                      <a:pt x="329" y="250"/>
                    </a:lnTo>
                    <a:lnTo>
                      <a:pt x="328" y="250"/>
                    </a:lnTo>
                    <a:lnTo>
                      <a:pt x="326" y="249"/>
                    </a:lnTo>
                    <a:lnTo>
                      <a:pt x="325" y="249"/>
                    </a:lnTo>
                    <a:lnTo>
                      <a:pt x="323" y="248"/>
                    </a:lnTo>
                    <a:lnTo>
                      <a:pt x="322" y="248"/>
                    </a:lnTo>
                    <a:lnTo>
                      <a:pt x="322" y="246"/>
                    </a:lnTo>
                    <a:lnTo>
                      <a:pt x="321" y="246"/>
                    </a:lnTo>
                    <a:lnTo>
                      <a:pt x="319" y="246"/>
                    </a:lnTo>
                    <a:lnTo>
                      <a:pt x="318" y="246"/>
                    </a:lnTo>
                    <a:lnTo>
                      <a:pt x="318" y="245"/>
                    </a:lnTo>
                    <a:lnTo>
                      <a:pt x="317" y="245"/>
                    </a:lnTo>
                    <a:lnTo>
                      <a:pt x="315" y="244"/>
                    </a:lnTo>
                    <a:lnTo>
                      <a:pt x="314" y="244"/>
                    </a:lnTo>
                    <a:lnTo>
                      <a:pt x="312" y="244"/>
                    </a:lnTo>
                    <a:lnTo>
                      <a:pt x="311" y="244"/>
                    </a:lnTo>
                    <a:lnTo>
                      <a:pt x="310" y="244"/>
                    </a:lnTo>
                    <a:lnTo>
                      <a:pt x="308" y="242"/>
                    </a:lnTo>
                    <a:lnTo>
                      <a:pt x="307" y="242"/>
                    </a:lnTo>
                    <a:lnTo>
                      <a:pt x="306" y="242"/>
                    </a:lnTo>
                    <a:lnTo>
                      <a:pt x="304" y="242"/>
                    </a:lnTo>
                    <a:lnTo>
                      <a:pt x="301" y="242"/>
                    </a:lnTo>
                    <a:lnTo>
                      <a:pt x="299" y="241"/>
                    </a:lnTo>
                    <a:lnTo>
                      <a:pt x="297" y="241"/>
                    </a:lnTo>
                    <a:lnTo>
                      <a:pt x="297" y="239"/>
                    </a:lnTo>
                    <a:lnTo>
                      <a:pt x="297" y="238"/>
                    </a:lnTo>
                    <a:lnTo>
                      <a:pt x="296" y="237"/>
                    </a:lnTo>
                    <a:lnTo>
                      <a:pt x="296" y="234"/>
                    </a:lnTo>
                    <a:lnTo>
                      <a:pt x="295" y="233"/>
                    </a:lnTo>
                    <a:lnTo>
                      <a:pt x="293" y="233"/>
                    </a:lnTo>
                    <a:lnTo>
                      <a:pt x="292" y="231"/>
                    </a:lnTo>
                    <a:lnTo>
                      <a:pt x="291" y="231"/>
                    </a:lnTo>
                    <a:lnTo>
                      <a:pt x="288" y="231"/>
                    </a:lnTo>
                    <a:lnTo>
                      <a:pt x="286" y="231"/>
                    </a:lnTo>
                    <a:lnTo>
                      <a:pt x="285" y="230"/>
                    </a:lnTo>
                    <a:lnTo>
                      <a:pt x="284" y="230"/>
                    </a:lnTo>
                    <a:lnTo>
                      <a:pt x="282" y="230"/>
                    </a:lnTo>
                    <a:lnTo>
                      <a:pt x="281" y="230"/>
                    </a:lnTo>
                    <a:lnTo>
                      <a:pt x="280" y="230"/>
                    </a:lnTo>
                    <a:lnTo>
                      <a:pt x="278" y="228"/>
                    </a:lnTo>
                    <a:lnTo>
                      <a:pt x="277" y="228"/>
                    </a:lnTo>
                    <a:lnTo>
                      <a:pt x="275" y="228"/>
                    </a:lnTo>
                    <a:lnTo>
                      <a:pt x="274" y="228"/>
                    </a:lnTo>
                    <a:lnTo>
                      <a:pt x="274" y="227"/>
                    </a:lnTo>
                    <a:lnTo>
                      <a:pt x="273" y="227"/>
                    </a:lnTo>
                    <a:lnTo>
                      <a:pt x="271" y="227"/>
                    </a:lnTo>
                    <a:lnTo>
                      <a:pt x="271" y="226"/>
                    </a:lnTo>
                    <a:lnTo>
                      <a:pt x="270" y="226"/>
                    </a:lnTo>
                    <a:lnTo>
                      <a:pt x="269" y="224"/>
                    </a:lnTo>
                    <a:lnTo>
                      <a:pt x="267" y="224"/>
                    </a:lnTo>
                    <a:lnTo>
                      <a:pt x="266" y="223"/>
                    </a:lnTo>
                    <a:lnTo>
                      <a:pt x="266" y="222"/>
                    </a:lnTo>
                    <a:lnTo>
                      <a:pt x="264" y="222"/>
                    </a:lnTo>
                    <a:lnTo>
                      <a:pt x="264" y="220"/>
                    </a:lnTo>
                    <a:lnTo>
                      <a:pt x="264" y="219"/>
                    </a:lnTo>
                    <a:lnTo>
                      <a:pt x="264" y="217"/>
                    </a:lnTo>
                    <a:lnTo>
                      <a:pt x="264" y="216"/>
                    </a:lnTo>
                    <a:lnTo>
                      <a:pt x="263" y="216"/>
                    </a:lnTo>
                    <a:lnTo>
                      <a:pt x="262" y="216"/>
                    </a:lnTo>
                    <a:lnTo>
                      <a:pt x="262" y="215"/>
                    </a:lnTo>
                    <a:lnTo>
                      <a:pt x="262" y="213"/>
                    </a:lnTo>
                    <a:lnTo>
                      <a:pt x="262" y="212"/>
                    </a:lnTo>
                    <a:lnTo>
                      <a:pt x="260" y="212"/>
                    </a:lnTo>
                    <a:lnTo>
                      <a:pt x="260" y="211"/>
                    </a:lnTo>
                    <a:lnTo>
                      <a:pt x="259" y="211"/>
                    </a:lnTo>
                    <a:lnTo>
                      <a:pt x="259" y="209"/>
                    </a:lnTo>
                    <a:lnTo>
                      <a:pt x="258" y="209"/>
                    </a:lnTo>
                    <a:lnTo>
                      <a:pt x="256" y="208"/>
                    </a:lnTo>
                    <a:lnTo>
                      <a:pt x="255" y="206"/>
                    </a:lnTo>
                    <a:lnTo>
                      <a:pt x="254" y="206"/>
                    </a:lnTo>
                    <a:lnTo>
                      <a:pt x="254" y="205"/>
                    </a:lnTo>
                    <a:lnTo>
                      <a:pt x="252" y="204"/>
                    </a:lnTo>
                    <a:lnTo>
                      <a:pt x="252" y="202"/>
                    </a:lnTo>
                    <a:lnTo>
                      <a:pt x="252" y="201"/>
                    </a:lnTo>
                    <a:lnTo>
                      <a:pt x="251" y="201"/>
                    </a:lnTo>
                    <a:lnTo>
                      <a:pt x="249" y="200"/>
                    </a:lnTo>
                    <a:lnTo>
                      <a:pt x="248" y="198"/>
                    </a:lnTo>
                    <a:lnTo>
                      <a:pt x="247" y="197"/>
                    </a:lnTo>
                    <a:lnTo>
                      <a:pt x="247" y="195"/>
                    </a:lnTo>
                    <a:lnTo>
                      <a:pt x="245" y="195"/>
                    </a:lnTo>
                    <a:lnTo>
                      <a:pt x="244" y="194"/>
                    </a:lnTo>
                    <a:lnTo>
                      <a:pt x="244" y="193"/>
                    </a:lnTo>
                    <a:lnTo>
                      <a:pt x="244" y="191"/>
                    </a:lnTo>
                    <a:lnTo>
                      <a:pt x="245" y="191"/>
                    </a:lnTo>
                    <a:lnTo>
                      <a:pt x="245" y="190"/>
                    </a:lnTo>
                    <a:lnTo>
                      <a:pt x="247" y="190"/>
                    </a:lnTo>
                    <a:lnTo>
                      <a:pt x="248" y="190"/>
                    </a:lnTo>
                    <a:lnTo>
                      <a:pt x="249" y="190"/>
                    </a:lnTo>
                    <a:lnTo>
                      <a:pt x="249" y="189"/>
                    </a:lnTo>
                    <a:lnTo>
                      <a:pt x="251" y="189"/>
                    </a:lnTo>
                    <a:lnTo>
                      <a:pt x="252" y="187"/>
                    </a:lnTo>
                    <a:lnTo>
                      <a:pt x="251" y="187"/>
                    </a:lnTo>
                    <a:lnTo>
                      <a:pt x="251" y="186"/>
                    </a:lnTo>
                    <a:lnTo>
                      <a:pt x="251" y="184"/>
                    </a:lnTo>
                    <a:lnTo>
                      <a:pt x="249" y="184"/>
                    </a:lnTo>
                    <a:lnTo>
                      <a:pt x="249" y="186"/>
                    </a:lnTo>
                    <a:lnTo>
                      <a:pt x="248" y="186"/>
                    </a:lnTo>
                    <a:lnTo>
                      <a:pt x="248" y="187"/>
                    </a:lnTo>
                    <a:lnTo>
                      <a:pt x="247" y="187"/>
                    </a:lnTo>
                    <a:lnTo>
                      <a:pt x="247" y="186"/>
                    </a:lnTo>
                    <a:lnTo>
                      <a:pt x="247" y="187"/>
                    </a:lnTo>
                    <a:lnTo>
                      <a:pt x="245" y="186"/>
                    </a:lnTo>
                    <a:lnTo>
                      <a:pt x="245" y="187"/>
                    </a:lnTo>
                    <a:lnTo>
                      <a:pt x="244" y="187"/>
                    </a:lnTo>
                    <a:lnTo>
                      <a:pt x="244" y="186"/>
                    </a:lnTo>
                    <a:lnTo>
                      <a:pt x="244" y="187"/>
                    </a:lnTo>
                    <a:lnTo>
                      <a:pt x="243" y="187"/>
                    </a:lnTo>
                    <a:lnTo>
                      <a:pt x="241" y="187"/>
                    </a:lnTo>
                    <a:lnTo>
                      <a:pt x="241" y="189"/>
                    </a:lnTo>
                    <a:lnTo>
                      <a:pt x="243" y="189"/>
                    </a:lnTo>
                    <a:lnTo>
                      <a:pt x="244" y="189"/>
                    </a:lnTo>
                    <a:lnTo>
                      <a:pt x="244" y="190"/>
                    </a:lnTo>
                    <a:lnTo>
                      <a:pt x="243" y="190"/>
                    </a:lnTo>
                    <a:lnTo>
                      <a:pt x="241" y="190"/>
                    </a:lnTo>
                    <a:lnTo>
                      <a:pt x="240" y="190"/>
                    </a:lnTo>
                    <a:lnTo>
                      <a:pt x="238" y="190"/>
                    </a:lnTo>
                    <a:lnTo>
                      <a:pt x="237" y="189"/>
                    </a:lnTo>
                    <a:lnTo>
                      <a:pt x="236" y="189"/>
                    </a:lnTo>
                    <a:lnTo>
                      <a:pt x="236" y="187"/>
                    </a:lnTo>
                    <a:lnTo>
                      <a:pt x="234" y="187"/>
                    </a:lnTo>
                    <a:lnTo>
                      <a:pt x="234" y="186"/>
                    </a:lnTo>
                    <a:lnTo>
                      <a:pt x="234" y="184"/>
                    </a:lnTo>
                    <a:lnTo>
                      <a:pt x="234" y="183"/>
                    </a:lnTo>
                    <a:lnTo>
                      <a:pt x="233" y="183"/>
                    </a:lnTo>
                    <a:lnTo>
                      <a:pt x="233" y="182"/>
                    </a:lnTo>
                    <a:lnTo>
                      <a:pt x="232" y="182"/>
                    </a:lnTo>
                    <a:lnTo>
                      <a:pt x="230" y="180"/>
                    </a:lnTo>
                    <a:lnTo>
                      <a:pt x="229" y="179"/>
                    </a:lnTo>
                    <a:lnTo>
                      <a:pt x="227" y="178"/>
                    </a:lnTo>
                    <a:lnTo>
                      <a:pt x="226" y="178"/>
                    </a:lnTo>
                    <a:lnTo>
                      <a:pt x="226" y="176"/>
                    </a:lnTo>
                    <a:lnTo>
                      <a:pt x="226" y="175"/>
                    </a:lnTo>
                    <a:lnTo>
                      <a:pt x="226" y="173"/>
                    </a:lnTo>
                    <a:lnTo>
                      <a:pt x="226" y="172"/>
                    </a:lnTo>
                    <a:lnTo>
                      <a:pt x="225" y="171"/>
                    </a:lnTo>
                    <a:lnTo>
                      <a:pt x="223" y="171"/>
                    </a:lnTo>
                    <a:lnTo>
                      <a:pt x="223" y="169"/>
                    </a:lnTo>
                    <a:lnTo>
                      <a:pt x="223" y="168"/>
                    </a:lnTo>
                    <a:lnTo>
                      <a:pt x="223" y="166"/>
                    </a:lnTo>
                    <a:lnTo>
                      <a:pt x="223" y="165"/>
                    </a:lnTo>
                    <a:lnTo>
                      <a:pt x="222" y="165"/>
                    </a:lnTo>
                    <a:lnTo>
                      <a:pt x="221" y="165"/>
                    </a:lnTo>
                    <a:lnTo>
                      <a:pt x="221" y="164"/>
                    </a:lnTo>
                    <a:lnTo>
                      <a:pt x="219" y="164"/>
                    </a:lnTo>
                    <a:lnTo>
                      <a:pt x="219" y="162"/>
                    </a:lnTo>
                    <a:lnTo>
                      <a:pt x="219" y="161"/>
                    </a:lnTo>
                    <a:lnTo>
                      <a:pt x="221" y="161"/>
                    </a:lnTo>
                    <a:lnTo>
                      <a:pt x="221" y="160"/>
                    </a:lnTo>
                    <a:lnTo>
                      <a:pt x="221" y="158"/>
                    </a:lnTo>
                    <a:lnTo>
                      <a:pt x="221" y="157"/>
                    </a:lnTo>
                    <a:lnTo>
                      <a:pt x="221" y="155"/>
                    </a:lnTo>
                    <a:lnTo>
                      <a:pt x="222" y="155"/>
                    </a:lnTo>
                    <a:lnTo>
                      <a:pt x="222" y="154"/>
                    </a:lnTo>
                    <a:lnTo>
                      <a:pt x="223" y="153"/>
                    </a:lnTo>
                    <a:lnTo>
                      <a:pt x="225" y="151"/>
                    </a:lnTo>
                    <a:lnTo>
                      <a:pt x="226" y="150"/>
                    </a:lnTo>
                    <a:lnTo>
                      <a:pt x="227" y="149"/>
                    </a:lnTo>
                    <a:lnTo>
                      <a:pt x="229" y="149"/>
                    </a:lnTo>
                    <a:lnTo>
                      <a:pt x="230" y="149"/>
                    </a:lnTo>
                    <a:lnTo>
                      <a:pt x="230" y="147"/>
                    </a:lnTo>
                    <a:lnTo>
                      <a:pt x="232" y="146"/>
                    </a:lnTo>
                    <a:lnTo>
                      <a:pt x="232" y="144"/>
                    </a:lnTo>
                    <a:lnTo>
                      <a:pt x="232" y="143"/>
                    </a:lnTo>
                    <a:lnTo>
                      <a:pt x="230" y="143"/>
                    </a:lnTo>
                    <a:lnTo>
                      <a:pt x="229" y="143"/>
                    </a:lnTo>
                    <a:lnTo>
                      <a:pt x="227" y="142"/>
                    </a:lnTo>
                    <a:lnTo>
                      <a:pt x="226" y="142"/>
                    </a:lnTo>
                    <a:lnTo>
                      <a:pt x="226" y="140"/>
                    </a:lnTo>
                    <a:lnTo>
                      <a:pt x="225" y="140"/>
                    </a:lnTo>
                    <a:lnTo>
                      <a:pt x="223" y="139"/>
                    </a:lnTo>
                    <a:lnTo>
                      <a:pt x="222" y="139"/>
                    </a:lnTo>
                    <a:lnTo>
                      <a:pt x="222" y="138"/>
                    </a:lnTo>
                    <a:lnTo>
                      <a:pt x="221" y="138"/>
                    </a:lnTo>
                    <a:lnTo>
                      <a:pt x="221" y="136"/>
                    </a:lnTo>
                    <a:lnTo>
                      <a:pt x="221" y="135"/>
                    </a:lnTo>
                    <a:lnTo>
                      <a:pt x="221" y="133"/>
                    </a:lnTo>
                    <a:lnTo>
                      <a:pt x="221" y="132"/>
                    </a:lnTo>
                    <a:lnTo>
                      <a:pt x="221" y="131"/>
                    </a:lnTo>
                    <a:lnTo>
                      <a:pt x="221" y="129"/>
                    </a:lnTo>
                    <a:lnTo>
                      <a:pt x="222" y="129"/>
                    </a:lnTo>
                    <a:lnTo>
                      <a:pt x="222" y="128"/>
                    </a:lnTo>
                    <a:lnTo>
                      <a:pt x="222" y="127"/>
                    </a:lnTo>
                    <a:lnTo>
                      <a:pt x="223" y="127"/>
                    </a:lnTo>
                    <a:lnTo>
                      <a:pt x="223" y="125"/>
                    </a:lnTo>
                    <a:lnTo>
                      <a:pt x="223" y="124"/>
                    </a:lnTo>
                    <a:lnTo>
                      <a:pt x="223" y="122"/>
                    </a:lnTo>
                    <a:lnTo>
                      <a:pt x="222" y="122"/>
                    </a:lnTo>
                    <a:lnTo>
                      <a:pt x="222" y="121"/>
                    </a:lnTo>
                    <a:lnTo>
                      <a:pt x="222" y="120"/>
                    </a:lnTo>
                    <a:lnTo>
                      <a:pt x="221" y="118"/>
                    </a:lnTo>
                    <a:lnTo>
                      <a:pt x="221" y="117"/>
                    </a:lnTo>
                    <a:lnTo>
                      <a:pt x="222" y="116"/>
                    </a:lnTo>
                    <a:lnTo>
                      <a:pt x="222" y="114"/>
                    </a:lnTo>
                    <a:lnTo>
                      <a:pt x="222" y="113"/>
                    </a:lnTo>
                    <a:lnTo>
                      <a:pt x="221" y="111"/>
                    </a:lnTo>
                    <a:lnTo>
                      <a:pt x="221" y="110"/>
                    </a:lnTo>
                    <a:lnTo>
                      <a:pt x="219" y="110"/>
                    </a:lnTo>
                    <a:lnTo>
                      <a:pt x="219" y="109"/>
                    </a:lnTo>
                    <a:lnTo>
                      <a:pt x="219" y="107"/>
                    </a:lnTo>
                    <a:lnTo>
                      <a:pt x="218" y="107"/>
                    </a:lnTo>
                    <a:lnTo>
                      <a:pt x="218" y="106"/>
                    </a:lnTo>
                    <a:lnTo>
                      <a:pt x="217" y="105"/>
                    </a:lnTo>
                    <a:lnTo>
                      <a:pt x="217" y="103"/>
                    </a:lnTo>
                    <a:lnTo>
                      <a:pt x="215" y="103"/>
                    </a:lnTo>
                    <a:lnTo>
                      <a:pt x="214" y="102"/>
                    </a:lnTo>
                    <a:lnTo>
                      <a:pt x="214" y="100"/>
                    </a:lnTo>
                    <a:lnTo>
                      <a:pt x="214" y="99"/>
                    </a:lnTo>
                    <a:lnTo>
                      <a:pt x="212" y="99"/>
                    </a:lnTo>
                    <a:lnTo>
                      <a:pt x="212" y="98"/>
                    </a:lnTo>
                    <a:lnTo>
                      <a:pt x="214" y="98"/>
                    </a:lnTo>
                    <a:lnTo>
                      <a:pt x="212" y="98"/>
                    </a:lnTo>
                    <a:lnTo>
                      <a:pt x="212" y="96"/>
                    </a:lnTo>
                    <a:lnTo>
                      <a:pt x="212" y="95"/>
                    </a:lnTo>
                    <a:lnTo>
                      <a:pt x="212" y="94"/>
                    </a:lnTo>
                    <a:lnTo>
                      <a:pt x="211" y="94"/>
                    </a:lnTo>
                    <a:lnTo>
                      <a:pt x="211" y="92"/>
                    </a:lnTo>
                    <a:lnTo>
                      <a:pt x="211" y="91"/>
                    </a:lnTo>
                    <a:lnTo>
                      <a:pt x="211" y="89"/>
                    </a:lnTo>
                    <a:lnTo>
                      <a:pt x="211" y="88"/>
                    </a:lnTo>
                    <a:lnTo>
                      <a:pt x="211" y="87"/>
                    </a:lnTo>
                    <a:lnTo>
                      <a:pt x="211" y="85"/>
                    </a:lnTo>
                    <a:lnTo>
                      <a:pt x="210" y="84"/>
                    </a:lnTo>
                    <a:lnTo>
                      <a:pt x="210" y="83"/>
                    </a:lnTo>
                    <a:lnTo>
                      <a:pt x="210" y="81"/>
                    </a:lnTo>
                    <a:lnTo>
                      <a:pt x="210" y="80"/>
                    </a:lnTo>
                    <a:lnTo>
                      <a:pt x="210" y="78"/>
                    </a:lnTo>
                    <a:lnTo>
                      <a:pt x="211" y="78"/>
                    </a:lnTo>
                    <a:lnTo>
                      <a:pt x="211" y="77"/>
                    </a:lnTo>
                    <a:lnTo>
                      <a:pt x="211" y="76"/>
                    </a:lnTo>
                    <a:lnTo>
                      <a:pt x="211" y="74"/>
                    </a:lnTo>
                    <a:lnTo>
                      <a:pt x="211" y="73"/>
                    </a:lnTo>
                    <a:lnTo>
                      <a:pt x="211" y="71"/>
                    </a:lnTo>
                    <a:lnTo>
                      <a:pt x="210" y="71"/>
                    </a:lnTo>
                    <a:lnTo>
                      <a:pt x="210" y="70"/>
                    </a:lnTo>
                    <a:lnTo>
                      <a:pt x="208" y="70"/>
                    </a:lnTo>
                    <a:lnTo>
                      <a:pt x="207" y="70"/>
                    </a:lnTo>
                    <a:lnTo>
                      <a:pt x="207" y="69"/>
                    </a:lnTo>
                    <a:lnTo>
                      <a:pt x="206" y="69"/>
                    </a:lnTo>
                    <a:lnTo>
                      <a:pt x="204" y="69"/>
                    </a:lnTo>
                    <a:lnTo>
                      <a:pt x="204" y="67"/>
                    </a:lnTo>
                    <a:lnTo>
                      <a:pt x="203" y="67"/>
                    </a:lnTo>
                    <a:lnTo>
                      <a:pt x="201" y="66"/>
                    </a:lnTo>
                    <a:lnTo>
                      <a:pt x="200" y="66"/>
                    </a:lnTo>
                    <a:lnTo>
                      <a:pt x="200" y="65"/>
                    </a:lnTo>
                    <a:lnTo>
                      <a:pt x="199" y="65"/>
                    </a:lnTo>
                    <a:lnTo>
                      <a:pt x="199" y="63"/>
                    </a:lnTo>
                    <a:lnTo>
                      <a:pt x="197" y="63"/>
                    </a:lnTo>
                    <a:lnTo>
                      <a:pt x="197" y="62"/>
                    </a:lnTo>
                    <a:lnTo>
                      <a:pt x="196" y="60"/>
                    </a:lnTo>
                    <a:lnTo>
                      <a:pt x="196" y="59"/>
                    </a:lnTo>
                    <a:lnTo>
                      <a:pt x="197" y="59"/>
                    </a:lnTo>
                    <a:lnTo>
                      <a:pt x="196" y="58"/>
                    </a:lnTo>
                    <a:lnTo>
                      <a:pt x="195" y="58"/>
                    </a:lnTo>
                    <a:lnTo>
                      <a:pt x="193" y="56"/>
                    </a:lnTo>
                    <a:lnTo>
                      <a:pt x="192" y="56"/>
                    </a:lnTo>
                    <a:lnTo>
                      <a:pt x="190" y="55"/>
                    </a:lnTo>
                    <a:lnTo>
                      <a:pt x="190" y="54"/>
                    </a:lnTo>
                    <a:lnTo>
                      <a:pt x="190" y="52"/>
                    </a:lnTo>
                    <a:lnTo>
                      <a:pt x="190" y="51"/>
                    </a:lnTo>
                    <a:lnTo>
                      <a:pt x="190" y="49"/>
                    </a:lnTo>
                    <a:lnTo>
                      <a:pt x="190" y="48"/>
                    </a:lnTo>
                    <a:lnTo>
                      <a:pt x="189" y="47"/>
                    </a:lnTo>
                    <a:lnTo>
                      <a:pt x="188" y="47"/>
                    </a:lnTo>
                    <a:lnTo>
                      <a:pt x="188" y="45"/>
                    </a:lnTo>
                    <a:lnTo>
                      <a:pt x="189" y="45"/>
                    </a:lnTo>
                    <a:lnTo>
                      <a:pt x="189" y="44"/>
                    </a:lnTo>
                    <a:lnTo>
                      <a:pt x="190" y="43"/>
                    </a:lnTo>
                    <a:lnTo>
                      <a:pt x="189" y="41"/>
                    </a:lnTo>
                    <a:lnTo>
                      <a:pt x="189" y="40"/>
                    </a:lnTo>
                    <a:lnTo>
                      <a:pt x="188" y="40"/>
                    </a:lnTo>
                    <a:lnTo>
                      <a:pt x="188" y="38"/>
                    </a:lnTo>
                    <a:lnTo>
                      <a:pt x="186" y="38"/>
                    </a:lnTo>
                    <a:lnTo>
                      <a:pt x="186" y="37"/>
                    </a:lnTo>
                    <a:lnTo>
                      <a:pt x="185" y="37"/>
                    </a:lnTo>
                    <a:lnTo>
                      <a:pt x="185" y="36"/>
                    </a:lnTo>
                    <a:lnTo>
                      <a:pt x="184" y="36"/>
                    </a:lnTo>
                    <a:lnTo>
                      <a:pt x="184" y="34"/>
                    </a:lnTo>
                    <a:lnTo>
                      <a:pt x="182" y="33"/>
                    </a:lnTo>
                    <a:lnTo>
                      <a:pt x="184" y="33"/>
                    </a:lnTo>
                    <a:lnTo>
                      <a:pt x="184" y="32"/>
                    </a:lnTo>
                    <a:lnTo>
                      <a:pt x="184" y="30"/>
                    </a:lnTo>
                    <a:lnTo>
                      <a:pt x="184" y="29"/>
                    </a:lnTo>
                    <a:lnTo>
                      <a:pt x="184" y="27"/>
                    </a:lnTo>
                    <a:lnTo>
                      <a:pt x="182" y="27"/>
                    </a:lnTo>
                    <a:lnTo>
                      <a:pt x="182" y="26"/>
                    </a:lnTo>
                    <a:lnTo>
                      <a:pt x="181" y="26"/>
                    </a:lnTo>
                    <a:lnTo>
                      <a:pt x="181" y="25"/>
                    </a:lnTo>
                    <a:lnTo>
                      <a:pt x="180" y="25"/>
                    </a:lnTo>
                    <a:lnTo>
                      <a:pt x="180" y="23"/>
                    </a:lnTo>
                    <a:lnTo>
                      <a:pt x="181" y="22"/>
                    </a:lnTo>
                    <a:lnTo>
                      <a:pt x="181" y="21"/>
                    </a:lnTo>
                    <a:lnTo>
                      <a:pt x="182" y="21"/>
                    </a:lnTo>
                    <a:lnTo>
                      <a:pt x="182" y="19"/>
                    </a:lnTo>
                    <a:lnTo>
                      <a:pt x="182" y="18"/>
                    </a:lnTo>
                    <a:lnTo>
                      <a:pt x="182" y="16"/>
                    </a:lnTo>
                    <a:lnTo>
                      <a:pt x="182" y="15"/>
                    </a:lnTo>
                    <a:lnTo>
                      <a:pt x="182" y="14"/>
                    </a:lnTo>
                    <a:lnTo>
                      <a:pt x="182" y="12"/>
                    </a:lnTo>
                    <a:lnTo>
                      <a:pt x="181" y="12"/>
                    </a:lnTo>
                    <a:lnTo>
                      <a:pt x="181" y="11"/>
                    </a:lnTo>
                    <a:lnTo>
                      <a:pt x="180" y="11"/>
                    </a:lnTo>
                    <a:lnTo>
                      <a:pt x="178" y="11"/>
                    </a:lnTo>
                    <a:lnTo>
                      <a:pt x="177" y="11"/>
                    </a:lnTo>
                    <a:lnTo>
                      <a:pt x="175" y="10"/>
                    </a:lnTo>
                    <a:lnTo>
                      <a:pt x="174" y="10"/>
                    </a:lnTo>
                    <a:lnTo>
                      <a:pt x="174" y="8"/>
                    </a:lnTo>
                    <a:lnTo>
                      <a:pt x="174" y="7"/>
                    </a:lnTo>
                    <a:lnTo>
                      <a:pt x="173" y="7"/>
                    </a:lnTo>
                    <a:lnTo>
                      <a:pt x="173" y="5"/>
                    </a:lnTo>
                    <a:lnTo>
                      <a:pt x="173" y="4"/>
                    </a:lnTo>
                    <a:lnTo>
                      <a:pt x="174" y="4"/>
                    </a:lnTo>
                    <a:lnTo>
                      <a:pt x="174" y="3"/>
                    </a:lnTo>
                    <a:lnTo>
                      <a:pt x="173" y="3"/>
                    </a:lnTo>
                    <a:lnTo>
                      <a:pt x="173" y="1"/>
                    </a:lnTo>
                    <a:lnTo>
                      <a:pt x="173" y="0"/>
                    </a:lnTo>
                    <a:lnTo>
                      <a:pt x="171" y="0"/>
                    </a:lnTo>
                    <a:lnTo>
                      <a:pt x="170" y="0"/>
                    </a:lnTo>
                    <a:lnTo>
                      <a:pt x="169" y="0"/>
                    </a:lnTo>
                    <a:lnTo>
                      <a:pt x="167" y="1"/>
                    </a:lnTo>
                    <a:lnTo>
                      <a:pt x="167" y="3"/>
                    </a:lnTo>
                    <a:lnTo>
                      <a:pt x="166" y="4"/>
                    </a:lnTo>
                    <a:lnTo>
                      <a:pt x="166" y="5"/>
                    </a:lnTo>
                    <a:lnTo>
                      <a:pt x="164" y="5"/>
                    </a:lnTo>
                    <a:lnTo>
                      <a:pt x="164" y="7"/>
                    </a:lnTo>
                    <a:lnTo>
                      <a:pt x="163" y="7"/>
                    </a:lnTo>
                    <a:lnTo>
                      <a:pt x="163" y="8"/>
                    </a:lnTo>
                    <a:lnTo>
                      <a:pt x="163" y="10"/>
                    </a:lnTo>
                    <a:lnTo>
                      <a:pt x="163" y="11"/>
                    </a:lnTo>
                    <a:lnTo>
                      <a:pt x="163" y="12"/>
                    </a:lnTo>
                    <a:lnTo>
                      <a:pt x="162" y="12"/>
                    </a:lnTo>
                    <a:lnTo>
                      <a:pt x="162" y="14"/>
                    </a:lnTo>
                    <a:lnTo>
                      <a:pt x="162" y="15"/>
                    </a:lnTo>
                    <a:lnTo>
                      <a:pt x="160" y="15"/>
                    </a:lnTo>
                    <a:lnTo>
                      <a:pt x="159" y="16"/>
                    </a:lnTo>
                    <a:lnTo>
                      <a:pt x="158" y="18"/>
                    </a:lnTo>
                    <a:lnTo>
                      <a:pt x="156" y="18"/>
                    </a:lnTo>
                    <a:lnTo>
                      <a:pt x="156" y="19"/>
                    </a:lnTo>
                    <a:lnTo>
                      <a:pt x="155" y="19"/>
                    </a:lnTo>
                    <a:lnTo>
                      <a:pt x="153" y="21"/>
                    </a:lnTo>
                    <a:lnTo>
                      <a:pt x="152" y="21"/>
                    </a:lnTo>
                    <a:lnTo>
                      <a:pt x="151" y="21"/>
                    </a:lnTo>
                    <a:lnTo>
                      <a:pt x="151" y="22"/>
                    </a:lnTo>
                    <a:lnTo>
                      <a:pt x="149" y="22"/>
                    </a:lnTo>
                    <a:lnTo>
                      <a:pt x="148" y="23"/>
                    </a:lnTo>
                    <a:lnTo>
                      <a:pt x="147" y="23"/>
                    </a:lnTo>
                    <a:lnTo>
                      <a:pt x="148" y="23"/>
                    </a:lnTo>
                    <a:lnTo>
                      <a:pt x="147" y="23"/>
                    </a:lnTo>
                    <a:lnTo>
                      <a:pt x="147" y="25"/>
                    </a:lnTo>
                    <a:lnTo>
                      <a:pt x="147" y="26"/>
                    </a:lnTo>
                    <a:lnTo>
                      <a:pt x="147" y="27"/>
                    </a:lnTo>
                    <a:lnTo>
                      <a:pt x="145" y="27"/>
                    </a:lnTo>
                    <a:lnTo>
                      <a:pt x="145" y="29"/>
                    </a:lnTo>
                    <a:lnTo>
                      <a:pt x="144" y="30"/>
                    </a:lnTo>
                    <a:lnTo>
                      <a:pt x="143" y="32"/>
                    </a:lnTo>
                    <a:lnTo>
                      <a:pt x="141" y="32"/>
                    </a:lnTo>
                    <a:lnTo>
                      <a:pt x="141" y="33"/>
                    </a:lnTo>
                    <a:lnTo>
                      <a:pt x="141" y="34"/>
                    </a:lnTo>
                    <a:lnTo>
                      <a:pt x="140" y="34"/>
                    </a:lnTo>
                    <a:lnTo>
                      <a:pt x="138" y="36"/>
                    </a:lnTo>
                    <a:lnTo>
                      <a:pt x="137" y="36"/>
                    </a:lnTo>
                    <a:lnTo>
                      <a:pt x="136" y="37"/>
                    </a:lnTo>
                    <a:lnTo>
                      <a:pt x="134" y="37"/>
                    </a:lnTo>
                    <a:lnTo>
                      <a:pt x="134" y="38"/>
                    </a:lnTo>
                    <a:lnTo>
                      <a:pt x="133" y="38"/>
                    </a:lnTo>
                    <a:lnTo>
                      <a:pt x="133" y="40"/>
                    </a:lnTo>
                    <a:lnTo>
                      <a:pt x="132" y="40"/>
                    </a:lnTo>
                    <a:lnTo>
                      <a:pt x="132" y="41"/>
                    </a:lnTo>
                    <a:lnTo>
                      <a:pt x="130" y="41"/>
                    </a:lnTo>
                    <a:lnTo>
                      <a:pt x="129" y="41"/>
                    </a:lnTo>
                    <a:lnTo>
                      <a:pt x="127" y="41"/>
                    </a:lnTo>
                    <a:lnTo>
                      <a:pt x="127" y="43"/>
                    </a:lnTo>
                    <a:lnTo>
                      <a:pt x="126" y="43"/>
                    </a:lnTo>
                    <a:lnTo>
                      <a:pt x="125" y="43"/>
                    </a:lnTo>
                    <a:lnTo>
                      <a:pt x="123" y="43"/>
                    </a:lnTo>
                    <a:lnTo>
                      <a:pt x="123" y="44"/>
                    </a:lnTo>
                    <a:lnTo>
                      <a:pt x="125" y="44"/>
                    </a:lnTo>
                    <a:lnTo>
                      <a:pt x="126" y="44"/>
                    </a:lnTo>
                    <a:lnTo>
                      <a:pt x="127" y="44"/>
                    </a:lnTo>
                    <a:lnTo>
                      <a:pt x="129" y="44"/>
                    </a:lnTo>
                    <a:lnTo>
                      <a:pt x="129" y="45"/>
                    </a:lnTo>
                    <a:lnTo>
                      <a:pt x="130" y="45"/>
                    </a:lnTo>
                    <a:lnTo>
                      <a:pt x="130" y="47"/>
                    </a:lnTo>
                    <a:lnTo>
                      <a:pt x="130" y="48"/>
                    </a:lnTo>
                    <a:lnTo>
                      <a:pt x="129" y="48"/>
                    </a:lnTo>
                    <a:lnTo>
                      <a:pt x="129" y="49"/>
                    </a:lnTo>
                    <a:lnTo>
                      <a:pt x="129" y="51"/>
                    </a:lnTo>
                    <a:lnTo>
                      <a:pt x="127" y="52"/>
                    </a:lnTo>
                    <a:lnTo>
                      <a:pt x="126" y="52"/>
                    </a:lnTo>
                    <a:lnTo>
                      <a:pt x="126" y="54"/>
                    </a:lnTo>
                    <a:lnTo>
                      <a:pt x="125" y="54"/>
                    </a:lnTo>
                    <a:lnTo>
                      <a:pt x="125" y="55"/>
                    </a:lnTo>
                    <a:lnTo>
                      <a:pt x="123" y="55"/>
                    </a:lnTo>
                    <a:lnTo>
                      <a:pt x="123" y="56"/>
                    </a:lnTo>
                    <a:lnTo>
                      <a:pt x="123" y="58"/>
                    </a:lnTo>
                    <a:lnTo>
                      <a:pt x="123" y="59"/>
                    </a:lnTo>
                    <a:lnTo>
                      <a:pt x="122" y="60"/>
                    </a:lnTo>
                    <a:lnTo>
                      <a:pt x="122" y="62"/>
                    </a:lnTo>
                    <a:lnTo>
                      <a:pt x="122" y="63"/>
                    </a:lnTo>
                    <a:lnTo>
                      <a:pt x="122" y="65"/>
                    </a:lnTo>
                    <a:lnTo>
                      <a:pt x="121" y="65"/>
                    </a:lnTo>
                    <a:lnTo>
                      <a:pt x="121" y="66"/>
                    </a:lnTo>
                    <a:lnTo>
                      <a:pt x="122" y="66"/>
                    </a:lnTo>
                    <a:lnTo>
                      <a:pt x="122" y="67"/>
                    </a:lnTo>
                    <a:lnTo>
                      <a:pt x="122" y="69"/>
                    </a:lnTo>
                    <a:lnTo>
                      <a:pt x="122" y="70"/>
                    </a:lnTo>
                    <a:lnTo>
                      <a:pt x="121" y="71"/>
                    </a:lnTo>
                    <a:lnTo>
                      <a:pt x="121" y="73"/>
                    </a:lnTo>
                    <a:lnTo>
                      <a:pt x="121" y="74"/>
                    </a:lnTo>
                    <a:lnTo>
                      <a:pt x="119" y="74"/>
                    </a:lnTo>
                    <a:lnTo>
                      <a:pt x="119" y="76"/>
                    </a:lnTo>
                    <a:lnTo>
                      <a:pt x="119" y="77"/>
                    </a:lnTo>
                    <a:lnTo>
                      <a:pt x="118" y="78"/>
                    </a:lnTo>
                    <a:lnTo>
                      <a:pt x="118" y="80"/>
                    </a:lnTo>
                    <a:lnTo>
                      <a:pt x="118" y="81"/>
                    </a:lnTo>
                    <a:lnTo>
                      <a:pt x="118" y="83"/>
                    </a:lnTo>
                    <a:lnTo>
                      <a:pt x="116" y="83"/>
                    </a:lnTo>
                    <a:lnTo>
                      <a:pt x="116" y="84"/>
                    </a:lnTo>
                    <a:lnTo>
                      <a:pt x="116" y="83"/>
                    </a:lnTo>
                    <a:lnTo>
                      <a:pt x="115" y="83"/>
                    </a:lnTo>
                    <a:lnTo>
                      <a:pt x="115" y="84"/>
                    </a:lnTo>
                    <a:lnTo>
                      <a:pt x="116" y="84"/>
                    </a:lnTo>
                    <a:lnTo>
                      <a:pt x="116" y="85"/>
                    </a:lnTo>
                    <a:lnTo>
                      <a:pt x="115" y="87"/>
                    </a:lnTo>
                    <a:lnTo>
                      <a:pt x="115" y="85"/>
                    </a:lnTo>
                    <a:lnTo>
                      <a:pt x="114" y="85"/>
                    </a:lnTo>
                    <a:lnTo>
                      <a:pt x="114" y="87"/>
                    </a:lnTo>
                    <a:lnTo>
                      <a:pt x="115" y="87"/>
                    </a:lnTo>
                    <a:lnTo>
                      <a:pt x="114" y="88"/>
                    </a:lnTo>
                    <a:lnTo>
                      <a:pt x="115" y="88"/>
                    </a:lnTo>
                    <a:lnTo>
                      <a:pt x="115" y="89"/>
                    </a:lnTo>
                    <a:lnTo>
                      <a:pt x="115" y="91"/>
                    </a:lnTo>
                    <a:lnTo>
                      <a:pt x="115" y="92"/>
                    </a:lnTo>
                    <a:lnTo>
                      <a:pt x="115" y="94"/>
                    </a:lnTo>
                    <a:lnTo>
                      <a:pt x="115" y="95"/>
                    </a:lnTo>
                    <a:lnTo>
                      <a:pt x="116" y="95"/>
                    </a:lnTo>
                    <a:lnTo>
                      <a:pt x="116" y="96"/>
                    </a:lnTo>
                    <a:lnTo>
                      <a:pt x="116" y="98"/>
                    </a:lnTo>
                    <a:lnTo>
                      <a:pt x="116" y="99"/>
                    </a:lnTo>
                    <a:lnTo>
                      <a:pt x="116" y="100"/>
                    </a:lnTo>
                    <a:lnTo>
                      <a:pt x="116" y="102"/>
                    </a:lnTo>
                    <a:lnTo>
                      <a:pt x="116" y="103"/>
                    </a:lnTo>
                    <a:lnTo>
                      <a:pt x="116" y="105"/>
                    </a:lnTo>
                    <a:lnTo>
                      <a:pt x="115" y="106"/>
                    </a:lnTo>
                    <a:lnTo>
                      <a:pt x="115" y="107"/>
                    </a:lnTo>
                    <a:lnTo>
                      <a:pt x="115" y="109"/>
                    </a:lnTo>
                    <a:lnTo>
                      <a:pt x="115" y="110"/>
                    </a:lnTo>
                    <a:lnTo>
                      <a:pt x="115" y="111"/>
                    </a:lnTo>
                    <a:lnTo>
                      <a:pt x="116" y="113"/>
                    </a:lnTo>
                    <a:lnTo>
                      <a:pt x="116" y="114"/>
                    </a:lnTo>
                    <a:lnTo>
                      <a:pt x="116" y="116"/>
                    </a:lnTo>
                    <a:lnTo>
                      <a:pt x="116" y="117"/>
                    </a:lnTo>
                    <a:lnTo>
                      <a:pt x="116" y="118"/>
                    </a:lnTo>
                    <a:lnTo>
                      <a:pt x="116" y="120"/>
                    </a:lnTo>
                    <a:lnTo>
                      <a:pt x="116" y="121"/>
                    </a:lnTo>
                    <a:lnTo>
                      <a:pt x="118" y="122"/>
                    </a:lnTo>
                    <a:lnTo>
                      <a:pt x="118" y="124"/>
                    </a:lnTo>
                    <a:lnTo>
                      <a:pt x="118" y="125"/>
                    </a:lnTo>
                    <a:lnTo>
                      <a:pt x="118" y="127"/>
                    </a:lnTo>
                    <a:lnTo>
                      <a:pt x="118" y="128"/>
                    </a:lnTo>
                    <a:lnTo>
                      <a:pt x="118" y="129"/>
                    </a:lnTo>
                    <a:lnTo>
                      <a:pt x="118" y="131"/>
                    </a:lnTo>
                    <a:lnTo>
                      <a:pt x="118" y="132"/>
                    </a:lnTo>
                    <a:lnTo>
                      <a:pt x="118" y="133"/>
                    </a:lnTo>
                    <a:lnTo>
                      <a:pt x="118" y="135"/>
                    </a:lnTo>
                    <a:lnTo>
                      <a:pt x="116" y="135"/>
                    </a:lnTo>
                    <a:lnTo>
                      <a:pt x="116" y="136"/>
                    </a:lnTo>
                    <a:lnTo>
                      <a:pt x="115" y="138"/>
                    </a:lnTo>
                    <a:lnTo>
                      <a:pt x="115" y="139"/>
                    </a:lnTo>
                    <a:lnTo>
                      <a:pt x="114" y="140"/>
                    </a:lnTo>
                    <a:lnTo>
                      <a:pt x="112" y="140"/>
                    </a:lnTo>
                    <a:lnTo>
                      <a:pt x="112" y="142"/>
                    </a:lnTo>
                    <a:lnTo>
                      <a:pt x="111" y="142"/>
                    </a:lnTo>
                    <a:lnTo>
                      <a:pt x="111" y="143"/>
                    </a:lnTo>
                    <a:lnTo>
                      <a:pt x="110" y="143"/>
                    </a:lnTo>
                    <a:lnTo>
                      <a:pt x="108" y="144"/>
                    </a:lnTo>
                    <a:lnTo>
                      <a:pt x="108" y="146"/>
                    </a:lnTo>
                    <a:lnTo>
                      <a:pt x="108" y="147"/>
                    </a:lnTo>
                    <a:lnTo>
                      <a:pt x="107" y="147"/>
                    </a:lnTo>
                    <a:lnTo>
                      <a:pt x="107" y="149"/>
                    </a:lnTo>
                    <a:lnTo>
                      <a:pt x="107" y="150"/>
                    </a:lnTo>
                    <a:lnTo>
                      <a:pt x="107" y="151"/>
                    </a:lnTo>
                    <a:lnTo>
                      <a:pt x="106" y="151"/>
                    </a:lnTo>
                    <a:lnTo>
                      <a:pt x="106" y="153"/>
                    </a:lnTo>
                    <a:lnTo>
                      <a:pt x="104" y="154"/>
                    </a:lnTo>
                    <a:lnTo>
                      <a:pt x="103" y="155"/>
                    </a:lnTo>
                    <a:lnTo>
                      <a:pt x="101" y="155"/>
                    </a:lnTo>
                    <a:lnTo>
                      <a:pt x="101" y="157"/>
                    </a:lnTo>
                    <a:lnTo>
                      <a:pt x="101" y="158"/>
                    </a:lnTo>
                    <a:lnTo>
                      <a:pt x="100" y="158"/>
                    </a:lnTo>
                    <a:lnTo>
                      <a:pt x="100" y="157"/>
                    </a:lnTo>
                    <a:lnTo>
                      <a:pt x="100" y="155"/>
                    </a:lnTo>
                    <a:lnTo>
                      <a:pt x="99" y="155"/>
                    </a:lnTo>
                    <a:lnTo>
                      <a:pt x="99" y="157"/>
                    </a:lnTo>
                    <a:lnTo>
                      <a:pt x="97" y="157"/>
                    </a:lnTo>
                    <a:lnTo>
                      <a:pt x="97" y="158"/>
                    </a:lnTo>
                    <a:lnTo>
                      <a:pt x="97" y="160"/>
                    </a:lnTo>
                    <a:lnTo>
                      <a:pt x="99" y="160"/>
                    </a:lnTo>
                    <a:lnTo>
                      <a:pt x="99" y="161"/>
                    </a:lnTo>
                    <a:lnTo>
                      <a:pt x="99" y="162"/>
                    </a:lnTo>
                    <a:lnTo>
                      <a:pt x="97" y="162"/>
                    </a:lnTo>
                    <a:lnTo>
                      <a:pt x="97" y="164"/>
                    </a:lnTo>
                    <a:lnTo>
                      <a:pt x="96" y="164"/>
                    </a:lnTo>
                    <a:lnTo>
                      <a:pt x="95" y="164"/>
                    </a:lnTo>
                    <a:lnTo>
                      <a:pt x="95" y="165"/>
                    </a:lnTo>
                    <a:lnTo>
                      <a:pt x="93" y="165"/>
                    </a:lnTo>
                    <a:lnTo>
                      <a:pt x="92" y="165"/>
                    </a:lnTo>
                    <a:lnTo>
                      <a:pt x="90" y="166"/>
                    </a:lnTo>
                    <a:lnTo>
                      <a:pt x="89" y="166"/>
                    </a:lnTo>
                    <a:lnTo>
                      <a:pt x="88" y="168"/>
                    </a:lnTo>
                    <a:lnTo>
                      <a:pt x="86" y="169"/>
                    </a:lnTo>
                    <a:lnTo>
                      <a:pt x="86" y="171"/>
                    </a:lnTo>
                    <a:lnTo>
                      <a:pt x="85" y="172"/>
                    </a:lnTo>
                    <a:lnTo>
                      <a:pt x="85" y="173"/>
                    </a:lnTo>
                    <a:lnTo>
                      <a:pt x="85" y="175"/>
                    </a:lnTo>
                    <a:lnTo>
                      <a:pt x="85" y="176"/>
                    </a:lnTo>
                    <a:lnTo>
                      <a:pt x="85" y="178"/>
                    </a:lnTo>
                    <a:lnTo>
                      <a:pt x="85" y="179"/>
                    </a:lnTo>
                    <a:lnTo>
                      <a:pt x="84" y="179"/>
                    </a:lnTo>
                    <a:lnTo>
                      <a:pt x="84" y="180"/>
                    </a:lnTo>
                    <a:lnTo>
                      <a:pt x="84" y="182"/>
                    </a:lnTo>
                    <a:lnTo>
                      <a:pt x="84" y="183"/>
                    </a:lnTo>
                    <a:lnTo>
                      <a:pt x="84" y="184"/>
                    </a:lnTo>
                    <a:lnTo>
                      <a:pt x="84" y="186"/>
                    </a:lnTo>
                    <a:lnTo>
                      <a:pt x="84" y="187"/>
                    </a:lnTo>
                    <a:lnTo>
                      <a:pt x="84" y="189"/>
                    </a:lnTo>
                    <a:lnTo>
                      <a:pt x="84" y="190"/>
                    </a:lnTo>
                    <a:lnTo>
                      <a:pt x="85" y="190"/>
                    </a:lnTo>
                    <a:lnTo>
                      <a:pt x="86" y="191"/>
                    </a:lnTo>
                    <a:lnTo>
                      <a:pt x="88" y="191"/>
                    </a:lnTo>
                    <a:lnTo>
                      <a:pt x="89" y="191"/>
                    </a:lnTo>
                    <a:lnTo>
                      <a:pt x="89" y="193"/>
                    </a:lnTo>
                    <a:lnTo>
                      <a:pt x="88" y="193"/>
                    </a:lnTo>
                    <a:lnTo>
                      <a:pt x="88" y="194"/>
                    </a:lnTo>
                    <a:lnTo>
                      <a:pt x="86" y="194"/>
                    </a:lnTo>
                    <a:lnTo>
                      <a:pt x="85" y="194"/>
                    </a:lnTo>
                    <a:lnTo>
                      <a:pt x="85" y="195"/>
                    </a:lnTo>
                    <a:lnTo>
                      <a:pt x="84" y="195"/>
                    </a:lnTo>
                    <a:lnTo>
                      <a:pt x="81" y="195"/>
                    </a:lnTo>
                    <a:lnTo>
                      <a:pt x="79" y="195"/>
                    </a:lnTo>
                    <a:lnTo>
                      <a:pt x="78" y="195"/>
                    </a:lnTo>
                    <a:lnTo>
                      <a:pt x="77" y="195"/>
                    </a:lnTo>
                    <a:lnTo>
                      <a:pt x="75" y="195"/>
                    </a:lnTo>
                    <a:lnTo>
                      <a:pt x="74" y="195"/>
                    </a:lnTo>
                    <a:lnTo>
                      <a:pt x="71" y="195"/>
                    </a:lnTo>
                    <a:lnTo>
                      <a:pt x="68" y="195"/>
                    </a:lnTo>
                    <a:lnTo>
                      <a:pt x="67" y="195"/>
                    </a:lnTo>
                    <a:lnTo>
                      <a:pt x="66" y="195"/>
                    </a:lnTo>
                    <a:lnTo>
                      <a:pt x="64" y="195"/>
                    </a:lnTo>
                    <a:lnTo>
                      <a:pt x="59" y="195"/>
                    </a:lnTo>
                    <a:lnTo>
                      <a:pt x="52" y="195"/>
                    </a:lnTo>
                    <a:lnTo>
                      <a:pt x="47" y="195"/>
                    </a:lnTo>
                    <a:lnTo>
                      <a:pt x="45" y="195"/>
                    </a:lnTo>
                    <a:lnTo>
                      <a:pt x="44" y="195"/>
                    </a:lnTo>
                    <a:lnTo>
                      <a:pt x="44" y="194"/>
                    </a:lnTo>
                    <a:lnTo>
                      <a:pt x="42" y="194"/>
                    </a:lnTo>
                    <a:lnTo>
                      <a:pt x="42" y="193"/>
                    </a:lnTo>
                    <a:lnTo>
                      <a:pt x="41" y="193"/>
                    </a:lnTo>
                    <a:lnTo>
                      <a:pt x="40" y="191"/>
                    </a:lnTo>
                    <a:lnTo>
                      <a:pt x="38" y="191"/>
                    </a:lnTo>
                    <a:lnTo>
                      <a:pt x="38" y="190"/>
                    </a:lnTo>
                    <a:lnTo>
                      <a:pt x="37" y="189"/>
                    </a:lnTo>
                    <a:lnTo>
                      <a:pt x="36" y="187"/>
                    </a:lnTo>
                    <a:lnTo>
                      <a:pt x="34" y="186"/>
                    </a:lnTo>
                    <a:lnTo>
                      <a:pt x="34" y="184"/>
                    </a:lnTo>
                    <a:lnTo>
                      <a:pt x="33" y="184"/>
                    </a:lnTo>
                    <a:lnTo>
                      <a:pt x="31" y="184"/>
                    </a:lnTo>
                    <a:lnTo>
                      <a:pt x="30" y="183"/>
                    </a:lnTo>
                    <a:lnTo>
                      <a:pt x="29" y="183"/>
                    </a:lnTo>
                    <a:lnTo>
                      <a:pt x="29" y="182"/>
                    </a:lnTo>
                    <a:lnTo>
                      <a:pt x="27" y="182"/>
                    </a:lnTo>
                    <a:lnTo>
                      <a:pt x="27" y="180"/>
                    </a:lnTo>
                    <a:lnTo>
                      <a:pt x="26" y="180"/>
                    </a:lnTo>
                    <a:lnTo>
                      <a:pt x="25" y="180"/>
                    </a:lnTo>
                    <a:lnTo>
                      <a:pt x="25" y="179"/>
                    </a:lnTo>
                    <a:lnTo>
                      <a:pt x="23" y="179"/>
                    </a:lnTo>
                    <a:lnTo>
                      <a:pt x="23" y="178"/>
                    </a:lnTo>
                    <a:lnTo>
                      <a:pt x="22" y="178"/>
                    </a:lnTo>
                    <a:lnTo>
                      <a:pt x="22" y="176"/>
                    </a:lnTo>
                    <a:lnTo>
                      <a:pt x="21" y="176"/>
                    </a:lnTo>
                    <a:lnTo>
                      <a:pt x="19" y="175"/>
                    </a:lnTo>
                    <a:lnTo>
                      <a:pt x="19" y="173"/>
                    </a:lnTo>
                    <a:lnTo>
                      <a:pt x="18" y="173"/>
                    </a:lnTo>
                    <a:lnTo>
                      <a:pt x="18" y="172"/>
                    </a:lnTo>
                    <a:lnTo>
                      <a:pt x="16" y="172"/>
                    </a:lnTo>
                    <a:lnTo>
                      <a:pt x="15" y="171"/>
                    </a:lnTo>
                    <a:lnTo>
                      <a:pt x="14" y="169"/>
                    </a:lnTo>
                    <a:lnTo>
                      <a:pt x="12" y="169"/>
                    </a:lnTo>
                    <a:lnTo>
                      <a:pt x="11" y="168"/>
                    </a:lnTo>
                    <a:lnTo>
                      <a:pt x="10" y="168"/>
                    </a:lnTo>
                    <a:lnTo>
                      <a:pt x="10" y="166"/>
                    </a:lnTo>
                    <a:lnTo>
                      <a:pt x="10" y="165"/>
                    </a:lnTo>
                    <a:lnTo>
                      <a:pt x="8" y="165"/>
                    </a:lnTo>
                    <a:lnTo>
                      <a:pt x="8" y="164"/>
                    </a:lnTo>
                    <a:lnTo>
                      <a:pt x="8" y="162"/>
                    </a:lnTo>
                    <a:lnTo>
                      <a:pt x="7" y="162"/>
                    </a:lnTo>
                    <a:lnTo>
                      <a:pt x="7" y="161"/>
                    </a:lnTo>
                    <a:lnTo>
                      <a:pt x="5" y="161"/>
                    </a:lnTo>
                    <a:lnTo>
                      <a:pt x="5" y="160"/>
                    </a:lnTo>
                    <a:lnTo>
                      <a:pt x="5" y="158"/>
                    </a:lnTo>
                    <a:lnTo>
                      <a:pt x="4" y="158"/>
                    </a:lnTo>
                    <a:lnTo>
                      <a:pt x="4" y="157"/>
                    </a:lnTo>
                    <a:lnTo>
                      <a:pt x="3" y="155"/>
                    </a:lnTo>
                    <a:lnTo>
                      <a:pt x="3" y="154"/>
                    </a:lnTo>
                    <a:lnTo>
                      <a:pt x="1" y="153"/>
                    </a:lnTo>
                    <a:lnTo>
                      <a:pt x="1" y="150"/>
                    </a:lnTo>
                    <a:lnTo>
                      <a:pt x="0" y="149"/>
                    </a:lnTo>
                    <a:lnTo>
                      <a:pt x="1" y="149"/>
                    </a:lnTo>
                    <a:lnTo>
                      <a:pt x="3" y="149"/>
                    </a:lnTo>
                    <a:lnTo>
                      <a:pt x="4" y="149"/>
                    </a:lnTo>
                    <a:lnTo>
                      <a:pt x="4" y="150"/>
                    </a:lnTo>
                    <a:lnTo>
                      <a:pt x="4" y="151"/>
                    </a:lnTo>
                    <a:lnTo>
                      <a:pt x="5" y="151"/>
                    </a:lnTo>
                    <a:lnTo>
                      <a:pt x="5" y="153"/>
                    </a:lnTo>
                    <a:lnTo>
                      <a:pt x="7" y="153"/>
                    </a:lnTo>
                    <a:lnTo>
                      <a:pt x="7" y="151"/>
                    </a:lnTo>
                    <a:lnTo>
                      <a:pt x="5" y="151"/>
                    </a:lnTo>
                    <a:lnTo>
                      <a:pt x="5" y="150"/>
                    </a:lnTo>
                    <a:lnTo>
                      <a:pt x="7" y="150"/>
                    </a:lnTo>
                    <a:lnTo>
                      <a:pt x="8" y="150"/>
                    </a:lnTo>
                    <a:lnTo>
                      <a:pt x="10" y="150"/>
                    </a:lnTo>
                    <a:lnTo>
                      <a:pt x="11" y="151"/>
                    </a:lnTo>
                    <a:lnTo>
                      <a:pt x="12" y="151"/>
                    </a:lnTo>
                    <a:lnTo>
                      <a:pt x="12" y="153"/>
                    </a:lnTo>
                    <a:lnTo>
                      <a:pt x="14" y="153"/>
                    </a:lnTo>
                    <a:lnTo>
                      <a:pt x="15" y="153"/>
                    </a:lnTo>
                    <a:lnTo>
                      <a:pt x="16" y="154"/>
                    </a:lnTo>
                    <a:lnTo>
                      <a:pt x="18" y="155"/>
                    </a:lnTo>
                    <a:lnTo>
                      <a:pt x="19" y="155"/>
                    </a:lnTo>
                    <a:lnTo>
                      <a:pt x="21" y="155"/>
                    </a:lnTo>
                    <a:lnTo>
                      <a:pt x="22" y="155"/>
                    </a:lnTo>
                    <a:lnTo>
                      <a:pt x="23" y="155"/>
                    </a:lnTo>
                    <a:lnTo>
                      <a:pt x="25" y="155"/>
                    </a:lnTo>
                    <a:lnTo>
                      <a:pt x="26" y="155"/>
                    </a:lnTo>
                    <a:lnTo>
                      <a:pt x="27" y="155"/>
                    </a:lnTo>
                    <a:lnTo>
                      <a:pt x="27" y="154"/>
                    </a:lnTo>
                    <a:lnTo>
                      <a:pt x="29" y="154"/>
                    </a:lnTo>
                    <a:lnTo>
                      <a:pt x="29" y="153"/>
                    </a:lnTo>
                    <a:lnTo>
                      <a:pt x="27" y="151"/>
                    </a:lnTo>
                    <a:lnTo>
                      <a:pt x="26" y="150"/>
                    </a:lnTo>
                    <a:lnTo>
                      <a:pt x="25" y="149"/>
                    </a:lnTo>
                    <a:lnTo>
                      <a:pt x="25" y="147"/>
                    </a:lnTo>
                    <a:lnTo>
                      <a:pt x="23" y="146"/>
                    </a:lnTo>
                    <a:lnTo>
                      <a:pt x="23" y="144"/>
                    </a:lnTo>
                    <a:lnTo>
                      <a:pt x="23" y="143"/>
                    </a:lnTo>
                    <a:lnTo>
                      <a:pt x="22" y="142"/>
                    </a:lnTo>
                    <a:lnTo>
                      <a:pt x="22" y="140"/>
                    </a:lnTo>
                    <a:lnTo>
                      <a:pt x="21" y="139"/>
                    </a:lnTo>
                    <a:lnTo>
                      <a:pt x="21" y="138"/>
                    </a:lnTo>
                    <a:lnTo>
                      <a:pt x="21" y="136"/>
                    </a:lnTo>
                    <a:lnTo>
                      <a:pt x="21" y="135"/>
                    </a:lnTo>
                    <a:lnTo>
                      <a:pt x="21" y="133"/>
                    </a:lnTo>
                    <a:lnTo>
                      <a:pt x="22" y="133"/>
                    </a:lnTo>
                    <a:lnTo>
                      <a:pt x="23" y="133"/>
                    </a:lnTo>
                    <a:lnTo>
                      <a:pt x="25" y="133"/>
                    </a:lnTo>
                    <a:lnTo>
                      <a:pt x="25" y="132"/>
                    </a:lnTo>
                    <a:lnTo>
                      <a:pt x="26" y="132"/>
                    </a:lnTo>
                    <a:lnTo>
                      <a:pt x="27" y="131"/>
                    </a:lnTo>
                    <a:lnTo>
                      <a:pt x="27" y="129"/>
                    </a:lnTo>
                    <a:lnTo>
                      <a:pt x="26" y="129"/>
                    </a:lnTo>
                    <a:lnTo>
                      <a:pt x="26" y="128"/>
                    </a:lnTo>
                    <a:lnTo>
                      <a:pt x="25" y="127"/>
                    </a:lnTo>
                    <a:lnTo>
                      <a:pt x="23" y="127"/>
                    </a:lnTo>
                    <a:lnTo>
                      <a:pt x="23" y="125"/>
                    </a:lnTo>
                    <a:lnTo>
                      <a:pt x="22" y="125"/>
                    </a:lnTo>
                    <a:lnTo>
                      <a:pt x="22" y="124"/>
                    </a:lnTo>
                    <a:lnTo>
                      <a:pt x="21" y="124"/>
                    </a:lnTo>
                    <a:lnTo>
                      <a:pt x="21" y="122"/>
                    </a:lnTo>
                    <a:lnTo>
                      <a:pt x="19" y="122"/>
                    </a:lnTo>
                    <a:lnTo>
                      <a:pt x="19" y="121"/>
                    </a:lnTo>
                    <a:lnTo>
                      <a:pt x="18" y="121"/>
                    </a:lnTo>
                    <a:lnTo>
                      <a:pt x="18" y="120"/>
                    </a:lnTo>
                    <a:lnTo>
                      <a:pt x="16" y="118"/>
                    </a:lnTo>
                    <a:lnTo>
                      <a:pt x="16" y="117"/>
                    </a:lnTo>
                    <a:lnTo>
                      <a:pt x="15" y="116"/>
                    </a:lnTo>
                    <a:lnTo>
                      <a:pt x="15" y="114"/>
                    </a:lnTo>
                    <a:lnTo>
                      <a:pt x="14" y="113"/>
                    </a:lnTo>
                    <a:lnTo>
                      <a:pt x="14" y="111"/>
                    </a:lnTo>
                    <a:lnTo>
                      <a:pt x="14" y="110"/>
                    </a:lnTo>
                    <a:lnTo>
                      <a:pt x="14" y="109"/>
                    </a:lnTo>
                    <a:lnTo>
                      <a:pt x="14" y="107"/>
                    </a:lnTo>
                    <a:lnTo>
                      <a:pt x="12" y="107"/>
                    </a:lnTo>
                  </a:path>
                </a:pathLst>
              </a:custGeom>
              <a:noFill/>
              <a:ln w="4763" cap="flat">
                <a:solidFill>
                  <a:srgbClr val="4065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1" name="Freeform 105">
                <a:extLst>
                  <a:ext uri="{FF2B5EF4-FFF2-40B4-BE49-F238E27FC236}">
                    <a16:creationId xmlns:a16="http://schemas.microsoft.com/office/drawing/2014/main" id="{5B860D8F-BA30-48B2-988D-7C6C203EC512}"/>
                  </a:ext>
                </a:extLst>
              </p:cNvPr>
              <p:cNvSpPr>
                <a:spLocks/>
              </p:cNvSpPr>
              <p:nvPr/>
            </p:nvSpPr>
            <p:spPr bwMode="auto">
              <a:xfrm>
                <a:off x="3643" y="25288"/>
                <a:ext cx="519" cy="579"/>
              </a:xfrm>
              <a:custGeom>
                <a:avLst/>
                <a:gdLst>
                  <a:gd name="T0" fmla="*/ 508 w 519"/>
                  <a:gd name="T1" fmla="*/ 564 h 579"/>
                  <a:gd name="T2" fmla="*/ 495 w 519"/>
                  <a:gd name="T3" fmla="*/ 553 h 579"/>
                  <a:gd name="T4" fmla="*/ 480 w 519"/>
                  <a:gd name="T5" fmla="*/ 542 h 579"/>
                  <a:gd name="T6" fmla="*/ 467 w 519"/>
                  <a:gd name="T7" fmla="*/ 527 h 579"/>
                  <a:gd name="T8" fmla="*/ 459 w 519"/>
                  <a:gd name="T9" fmla="*/ 509 h 579"/>
                  <a:gd name="T10" fmla="*/ 485 w 519"/>
                  <a:gd name="T11" fmla="*/ 505 h 579"/>
                  <a:gd name="T12" fmla="*/ 504 w 519"/>
                  <a:gd name="T13" fmla="*/ 502 h 579"/>
                  <a:gd name="T14" fmla="*/ 482 w 519"/>
                  <a:gd name="T15" fmla="*/ 499 h 579"/>
                  <a:gd name="T16" fmla="*/ 495 w 519"/>
                  <a:gd name="T17" fmla="*/ 494 h 579"/>
                  <a:gd name="T18" fmla="*/ 486 w 519"/>
                  <a:gd name="T19" fmla="*/ 473 h 579"/>
                  <a:gd name="T20" fmla="*/ 475 w 519"/>
                  <a:gd name="T21" fmla="*/ 453 h 579"/>
                  <a:gd name="T22" fmla="*/ 456 w 519"/>
                  <a:gd name="T23" fmla="*/ 451 h 579"/>
                  <a:gd name="T24" fmla="*/ 449 w 519"/>
                  <a:gd name="T25" fmla="*/ 457 h 579"/>
                  <a:gd name="T26" fmla="*/ 425 w 519"/>
                  <a:gd name="T27" fmla="*/ 455 h 579"/>
                  <a:gd name="T28" fmla="*/ 417 w 519"/>
                  <a:gd name="T29" fmla="*/ 446 h 579"/>
                  <a:gd name="T30" fmla="*/ 406 w 519"/>
                  <a:gd name="T31" fmla="*/ 440 h 579"/>
                  <a:gd name="T32" fmla="*/ 386 w 519"/>
                  <a:gd name="T33" fmla="*/ 433 h 579"/>
                  <a:gd name="T34" fmla="*/ 364 w 519"/>
                  <a:gd name="T35" fmla="*/ 426 h 579"/>
                  <a:gd name="T36" fmla="*/ 352 w 519"/>
                  <a:gd name="T37" fmla="*/ 410 h 579"/>
                  <a:gd name="T38" fmla="*/ 341 w 519"/>
                  <a:gd name="T39" fmla="*/ 389 h 579"/>
                  <a:gd name="T40" fmla="*/ 344 w 519"/>
                  <a:gd name="T41" fmla="*/ 373 h 579"/>
                  <a:gd name="T42" fmla="*/ 345 w 519"/>
                  <a:gd name="T43" fmla="*/ 359 h 579"/>
                  <a:gd name="T44" fmla="*/ 332 w 519"/>
                  <a:gd name="T45" fmla="*/ 342 h 579"/>
                  <a:gd name="T46" fmla="*/ 327 w 519"/>
                  <a:gd name="T47" fmla="*/ 325 h 579"/>
                  <a:gd name="T48" fmla="*/ 322 w 519"/>
                  <a:gd name="T49" fmla="*/ 305 h 579"/>
                  <a:gd name="T50" fmla="*/ 312 w 519"/>
                  <a:gd name="T51" fmla="*/ 283 h 579"/>
                  <a:gd name="T52" fmla="*/ 304 w 519"/>
                  <a:gd name="T53" fmla="*/ 261 h 579"/>
                  <a:gd name="T54" fmla="*/ 300 w 519"/>
                  <a:gd name="T55" fmla="*/ 242 h 579"/>
                  <a:gd name="T56" fmla="*/ 299 w 519"/>
                  <a:gd name="T57" fmla="*/ 227 h 579"/>
                  <a:gd name="T58" fmla="*/ 295 w 519"/>
                  <a:gd name="T59" fmla="*/ 210 h 579"/>
                  <a:gd name="T60" fmla="*/ 290 w 519"/>
                  <a:gd name="T61" fmla="*/ 202 h 579"/>
                  <a:gd name="T62" fmla="*/ 279 w 519"/>
                  <a:gd name="T63" fmla="*/ 188 h 579"/>
                  <a:gd name="T64" fmla="*/ 271 w 519"/>
                  <a:gd name="T65" fmla="*/ 170 h 579"/>
                  <a:gd name="T66" fmla="*/ 279 w 519"/>
                  <a:gd name="T67" fmla="*/ 158 h 579"/>
                  <a:gd name="T68" fmla="*/ 275 w 519"/>
                  <a:gd name="T69" fmla="*/ 139 h 579"/>
                  <a:gd name="T70" fmla="*/ 262 w 519"/>
                  <a:gd name="T71" fmla="*/ 128 h 579"/>
                  <a:gd name="T72" fmla="*/ 253 w 519"/>
                  <a:gd name="T73" fmla="*/ 114 h 579"/>
                  <a:gd name="T74" fmla="*/ 238 w 519"/>
                  <a:gd name="T75" fmla="*/ 104 h 579"/>
                  <a:gd name="T76" fmla="*/ 225 w 519"/>
                  <a:gd name="T77" fmla="*/ 92 h 579"/>
                  <a:gd name="T78" fmla="*/ 203 w 519"/>
                  <a:gd name="T79" fmla="*/ 91 h 579"/>
                  <a:gd name="T80" fmla="*/ 208 w 519"/>
                  <a:gd name="T81" fmla="*/ 89 h 579"/>
                  <a:gd name="T82" fmla="*/ 201 w 519"/>
                  <a:gd name="T83" fmla="*/ 73 h 579"/>
                  <a:gd name="T84" fmla="*/ 221 w 519"/>
                  <a:gd name="T85" fmla="*/ 64 h 579"/>
                  <a:gd name="T86" fmla="*/ 204 w 519"/>
                  <a:gd name="T87" fmla="*/ 63 h 579"/>
                  <a:gd name="T88" fmla="*/ 189 w 519"/>
                  <a:gd name="T89" fmla="*/ 52 h 579"/>
                  <a:gd name="T90" fmla="*/ 171 w 519"/>
                  <a:gd name="T91" fmla="*/ 57 h 579"/>
                  <a:gd name="T92" fmla="*/ 155 w 519"/>
                  <a:gd name="T93" fmla="*/ 49 h 579"/>
                  <a:gd name="T94" fmla="*/ 142 w 519"/>
                  <a:gd name="T95" fmla="*/ 42 h 579"/>
                  <a:gd name="T96" fmla="*/ 130 w 519"/>
                  <a:gd name="T97" fmla="*/ 38 h 579"/>
                  <a:gd name="T98" fmla="*/ 118 w 519"/>
                  <a:gd name="T99" fmla="*/ 34 h 579"/>
                  <a:gd name="T100" fmla="*/ 100 w 519"/>
                  <a:gd name="T101" fmla="*/ 31 h 579"/>
                  <a:gd name="T102" fmla="*/ 105 w 519"/>
                  <a:gd name="T103" fmla="*/ 42 h 579"/>
                  <a:gd name="T104" fmla="*/ 107 w 519"/>
                  <a:gd name="T105" fmla="*/ 56 h 579"/>
                  <a:gd name="T106" fmla="*/ 90 w 519"/>
                  <a:gd name="T107" fmla="*/ 62 h 579"/>
                  <a:gd name="T108" fmla="*/ 71 w 519"/>
                  <a:gd name="T109" fmla="*/ 57 h 579"/>
                  <a:gd name="T110" fmla="*/ 55 w 519"/>
                  <a:gd name="T111" fmla="*/ 51 h 579"/>
                  <a:gd name="T112" fmla="*/ 36 w 519"/>
                  <a:gd name="T113" fmla="*/ 46 h 579"/>
                  <a:gd name="T114" fmla="*/ 20 w 519"/>
                  <a:gd name="T115" fmla="*/ 35 h 579"/>
                  <a:gd name="T116" fmla="*/ 8 w 519"/>
                  <a:gd name="T117" fmla="*/ 19 h 579"/>
                  <a:gd name="T118" fmla="*/ 4 w 519"/>
                  <a:gd name="T119" fmla="*/ 0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19" h="579">
                    <a:moveTo>
                      <a:pt x="519" y="579"/>
                    </a:moveTo>
                    <a:lnTo>
                      <a:pt x="519" y="578"/>
                    </a:lnTo>
                    <a:lnTo>
                      <a:pt x="518" y="577"/>
                    </a:lnTo>
                    <a:lnTo>
                      <a:pt x="518" y="575"/>
                    </a:lnTo>
                    <a:lnTo>
                      <a:pt x="517" y="575"/>
                    </a:lnTo>
                    <a:lnTo>
                      <a:pt x="517" y="574"/>
                    </a:lnTo>
                    <a:lnTo>
                      <a:pt x="515" y="572"/>
                    </a:lnTo>
                    <a:lnTo>
                      <a:pt x="515" y="571"/>
                    </a:lnTo>
                    <a:lnTo>
                      <a:pt x="514" y="571"/>
                    </a:lnTo>
                    <a:lnTo>
                      <a:pt x="514" y="570"/>
                    </a:lnTo>
                    <a:lnTo>
                      <a:pt x="512" y="570"/>
                    </a:lnTo>
                    <a:lnTo>
                      <a:pt x="512" y="568"/>
                    </a:lnTo>
                    <a:lnTo>
                      <a:pt x="511" y="568"/>
                    </a:lnTo>
                    <a:lnTo>
                      <a:pt x="511" y="567"/>
                    </a:lnTo>
                    <a:lnTo>
                      <a:pt x="510" y="567"/>
                    </a:lnTo>
                    <a:lnTo>
                      <a:pt x="508" y="566"/>
                    </a:lnTo>
                    <a:lnTo>
                      <a:pt x="508" y="564"/>
                    </a:lnTo>
                    <a:lnTo>
                      <a:pt x="507" y="564"/>
                    </a:lnTo>
                    <a:lnTo>
                      <a:pt x="507" y="563"/>
                    </a:lnTo>
                    <a:lnTo>
                      <a:pt x="506" y="561"/>
                    </a:lnTo>
                    <a:lnTo>
                      <a:pt x="504" y="561"/>
                    </a:lnTo>
                    <a:lnTo>
                      <a:pt x="504" y="560"/>
                    </a:lnTo>
                    <a:lnTo>
                      <a:pt x="503" y="560"/>
                    </a:lnTo>
                    <a:lnTo>
                      <a:pt x="503" y="559"/>
                    </a:lnTo>
                    <a:lnTo>
                      <a:pt x="501" y="557"/>
                    </a:lnTo>
                    <a:lnTo>
                      <a:pt x="501" y="556"/>
                    </a:lnTo>
                    <a:lnTo>
                      <a:pt x="501" y="555"/>
                    </a:lnTo>
                    <a:lnTo>
                      <a:pt x="503" y="553"/>
                    </a:lnTo>
                    <a:lnTo>
                      <a:pt x="501" y="553"/>
                    </a:lnTo>
                    <a:lnTo>
                      <a:pt x="500" y="553"/>
                    </a:lnTo>
                    <a:lnTo>
                      <a:pt x="499" y="553"/>
                    </a:lnTo>
                    <a:lnTo>
                      <a:pt x="497" y="553"/>
                    </a:lnTo>
                    <a:lnTo>
                      <a:pt x="496" y="553"/>
                    </a:lnTo>
                    <a:lnTo>
                      <a:pt x="495" y="553"/>
                    </a:lnTo>
                    <a:lnTo>
                      <a:pt x="493" y="553"/>
                    </a:lnTo>
                    <a:lnTo>
                      <a:pt x="493" y="552"/>
                    </a:lnTo>
                    <a:lnTo>
                      <a:pt x="492" y="552"/>
                    </a:lnTo>
                    <a:lnTo>
                      <a:pt x="491" y="552"/>
                    </a:lnTo>
                    <a:lnTo>
                      <a:pt x="489" y="552"/>
                    </a:lnTo>
                    <a:lnTo>
                      <a:pt x="488" y="552"/>
                    </a:lnTo>
                    <a:lnTo>
                      <a:pt x="488" y="550"/>
                    </a:lnTo>
                    <a:lnTo>
                      <a:pt x="486" y="550"/>
                    </a:lnTo>
                    <a:lnTo>
                      <a:pt x="486" y="549"/>
                    </a:lnTo>
                    <a:lnTo>
                      <a:pt x="485" y="549"/>
                    </a:lnTo>
                    <a:lnTo>
                      <a:pt x="484" y="548"/>
                    </a:lnTo>
                    <a:lnTo>
                      <a:pt x="482" y="548"/>
                    </a:lnTo>
                    <a:lnTo>
                      <a:pt x="482" y="546"/>
                    </a:lnTo>
                    <a:lnTo>
                      <a:pt x="482" y="545"/>
                    </a:lnTo>
                    <a:lnTo>
                      <a:pt x="481" y="545"/>
                    </a:lnTo>
                    <a:lnTo>
                      <a:pt x="480" y="543"/>
                    </a:lnTo>
                    <a:lnTo>
                      <a:pt x="480" y="542"/>
                    </a:lnTo>
                    <a:lnTo>
                      <a:pt x="478" y="542"/>
                    </a:lnTo>
                    <a:lnTo>
                      <a:pt x="478" y="541"/>
                    </a:lnTo>
                    <a:lnTo>
                      <a:pt x="477" y="541"/>
                    </a:lnTo>
                    <a:lnTo>
                      <a:pt x="477" y="539"/>
                    </a:lnTo>
                    <a:lnTo>
                      <a:pt x="475" y="538"/>
                    </a:lnTo>
                    <a:lnTo>
                      <a:pt x="474" y="538"/>
                    </a:lnTo>
                    <a:lnTo>
                      <a:pt x="474" y="537"/>
                    </a:lnTo>
                    <a:lnTo>
                      <a:pt x="474" y="535"/>
                    </a:lnTo>
                    <a:lnTo>
                      <a:pt x="473" y="535"/>
                    </a:lnTo>
                    <a:lnTo>
                      <a:pt x="471" y="534"/>
                    </a:lnTo>
                    <a:lnTo>
                      <a:pt x="471" y="532"/>
                    </a:lnTo>
                    <a:lnTo>
                      <a:pt x="470" y="532"/>
                    </a:lnTo>
                    <a:lnTo>
                      <a:pt x="470" y="531"/>
                    </a:lnTo>
                    <a:lnTo>
                      <a:pt x="469" y="530"/>
                    </a:lnTo>
                    <a:lnTo>
                      <a:pt x="469" y="528"/>
                    </a:lnTo>
                    <a:lnTo>
                      <a:pt x="467" y="528"/>
                    </a:lnTo>
                    <a:lnTo>
                      <a:pt x="467" y="527"/>
                    </a:lnTo>
                    <a:lnTo>
                      <a:pt x="466" y="527"/>
                    </a:lnTo>
                    <a:lnTo>
                      <a:pt x="466" y="526"/>
                    </a:lnTo>
                    <a:lnTo>
                      <a:pt x="466" y="524"/>
                    </a:lnTo>
                    <a:lnTo>
                      <a:pt x="464" y="524"/>
                    </a:lnTo>
                    <a:lnTo>
                      <a:pt x="464" y="523"/>
                    </a:lnTo>
                    <a:lnTo>
                      <a:pt x="463" y="523"/>
                    </a:lnTo>
                    <a:lnTo>
                      <a:pt x="463" y="521"/>
                    </a:lnTo>
                    <a:lnTo>
                      <a:pt x="462" y="520"/>
                    </a:lnTo>
                    <a:lnTo>
                      <a:pt x="462" y="519"/>
                    </a:lnTo>
                    <a:lnTo>
                      <a:pt x="460" y="519"/>
                    </a:lnTo>
                    <a:lnTo>
                      <a:pt x="460" y="517"/>
                    </a:lnTo>
                    <a:lnTo>
                      <a:pt x="459" y="516"/>
                    </a:lnTo>
                    <a:lnTo>
                      <a:pt x="459" y="515"/>
                    </a:lnTo>
                    <a:lnTo>
                      <a:pt x="459" y="513"/>
                    </a:lnTo>
                    <a:lnTo>
                      <a:pt x="459" y="512"/>
                    </a:lnTo>
                    <a:lnTo>
                      <a:pt x="459" y="510"/>
                    </a:lnTo>
                    <a:lnTo>
                      <a:pt x="459" y="509"/>
                    </a:lnTo>
                    <a:lnTo>
                      <a:pt x="460" y="509"/>
                    </a:lnTo>
                    <a:lnTo>
                      <a:pt x="462" y="508"/>
                    </a:lnTo>
                    <a:lnTo>
                      <a:pt x="463" y="508"/>
                    </a:lnTo>
                    <a:lnTo>
                      <a:pt x="464" y="508"/>
                    </a:lnTo>
                    <a:lnTo>
                      <a:pt x="466" y="508"/>
                    </a:lnTo>
                    <a:lnTo>
                      <a:pt x="467" y="508"/>
                    </a:lnTo>
                    <a:lnTo>
                      <a:pt x="469" y="508"/>
                    </a:lnTo>
                    <a:lnTo>
                      <a:pt x="470" y="508"/>
                    </a:lnTo>
                    <a:lnTo>
                      <a:pt x="471" y="506"/>
                    </a:lnTo>
                    <a:lnTo>
                      <a:pt x="473" y="506"/>
                    </a:lnTo>
                    <a:lnTo>
                      <a:pt x="474" y="506"/>
                    </a:lnTo>
                    <a:lnTo>
                      <a:pt x="475" y="506"/>
                    </a:lnTo>
                    <a:lnTo>
                      <a:pt x="477" y="506"/>
                    </a:lnTo>
                    <a:lnTo>
                      <a:pt x="478" y="506"/>
                    </a:lnTo>
                    <a:lnTo>
                      <a:pt x="480" y="505"/>
                    </a:lnTo>
                    <a:lnTo>
                      <a:pt x="482" y="505"/>
                    </a:lnTo>
                    <a:lnTo>
                      <a:pt x="485" y="505"/>
                    </a:lnTo>
                    <a:lnTo>
                      <a:pt x="486" y="504"/>
                    </a:lnTo>
                    <a:lnTo>
                      <a:pt x="489" y="504"/>
                    </a:lnTo>
                    <a:lnTo>
                      <a:pt x="491" y="504"/>
                    </a:lnTo>
                    <a:lnTo>
                      <a:pt x="492" y="504"/>
                    </a:lnTo>
                    <a:lnTo>
                      <a:pt x="495" y="504"/>
                    </a:lnTo>
                    <a:lnTo>
                      <a:pt x="497" y="504"/>
                    </a:lnTo>
                    <a:lnTo>
                      <a:pt x="499" y="504"/>
                    </a:lnTo>
                    <a:lnTo>
                      <a:pt x="501" y="504"/>
                    </a:lnTo>
                    <a:lnTo>
                      <a:pt x="503" y="504"/>
                    </a:lnTo>
                    <a:lnTo>
                      <a:pt x="504" y="504"/>
                    </a:lnTo>
                    <a:lnTo>
                      <a:pt x="506" y="505"/>
                    </a:lnTo>
                    <a:lnTo>
                      <a:pt x="507" y="505"/>
                    </a:lnTo>
                    <a:lnTo>
                      <a:pt x="508" y="505"/>
                    </a:lnTo>
                    <a:lnTo>
                      <a:pt x="508" y="504"/>
                    </a:lnTo>
                    <a:lnTo>
                      <a:pt x="507" y="504"/>
                    </a:lnTo>
                    <a:lnTo>
                      <a:pt x="506" y="502"/>
                    </a:lnTo>
                    <a:lnTo>
                      <a:pt x="504" y="502"/>
                    </a:lnTo>
                    <a:lnTo>
                      <a:pt x="503" y="501"/>
                    </a:lnTo>
                    <a:lnTo>
                      <a:pt x="501" y="501"/>
                    </a:lnTo>
                    <a:lnTo>
                      <a:pt x="501" y="499"/>
                    </a:lnTo>
                    <a:lnTo>
                      <a:pt x="500" y="499"/>
                    </a:lnTo>
                    <a:lnTo>
                      <a:pt x="499" y="499"/>
                    </a:lnTo>
                    <a:lnTo>
                      <a:pt x="497" y="499"/>
                    </a:lnTo>
                    <a:lnTo>
                      <a:pt x="497" y="498"/>
                    </a:lnTo>
                    <a:lnTo>
                      <a:pt x="496" y="498"/>
                    </a:lnTo>
                    <a:lnTo>
                      <a:pt x="495" y="498"/>
                    </a:lnTo>
                    <a:lnTo>
                      <a:pt x="493" y="498"/>
                    </a:lnTo>
                    <a:lnTo>
                      <a:pt x="492" y="499"/>
                    </a:lnTo>
                    <a:lnTo>
                      <a:pt x="491" y="499"/>
                    </a:lnTo>
                    <a:lnTo>
                      <a:pt x="489" y="499"/>
                    </a:lnTo>
                    <a:lnTo>
                      <a:pt x="488" y="499"/>
                    </a:lnTo>
                    <a:lnTo>
                      <a:pt x="486" y="499"/>
                    </a:lnTo>
                    <a:lnTo>
                      <a:pt x="485" y="499"/>
                    </a:lnTo>
                    <a:lnTo>
                      <a:pt x="482" y="499"/>
                    </a:lnTo>
                    <a:lnTo>
                      <a:pt x="481" y="499"/>
                    </a:lnTo>
                    <a:lnTo>
                      <a:pt x="480" y="499"/>
                    </a:lnTo>
                    <a:lnTo>
                      <a:pt x="478" y="499"/>
                    </a:lnTo>
                    <a:lnTo>
                      <a:pt x="478" y="498"/>
                    </a:lnTo>
                    <a:lnTo>
                      <a:pt x="480" y="497"/>
                    </a:lnTo>
                    <a:lnTo>
                      <a:pt x="481" y="497"/>
                    </a:lnTo>
                    <a:lnTo>
                      <a:pt x="482" y="495"/>
                    </a:lnTo>
                    <a:lnTo>
                      <a:pt x="484" y="495"/>
                    </a:lnTo>
                    <a:lnTo>
                      <a:pt x="485" y="495"/>
                    </a:lnTo>
                    <a:lnTo>
                      <a:pt x="486" y="495"/>
                    </a:lnTo>
                    <a:lnTo>
                      <a:pt x="488" y="494"/>
                    </a:lnTo>
                    <a:lnTo>
                      <a:pt x="489" y="494"/>
                    </a:lnTo>
                    <a:lnTo>
                      <a:pt x="491" y="494"/>
                    </a:lnTo>
                    <a:lnTo>
                      <a:pt x="491" y="495"/>
                    </a:lnTo>
                    <a:lnTo>
                      <a:pt x="492" y="495"/>
                    </a:lnTo>
                    <a:lnTo>
                      <a:pt x="493" y="495"/>
                    </a:lnTo>
                    <a:lnTo>
                      <a:pt x="495" y="494"/>
                    </a:lnTo>
                    <a:lnTo>
                      <a:pt x="495" y="493"/>
                    </a:lnTo>
                    <a:lnTo>
                      <a:pt x="493" y="493"/>
                    </a:lnTo>
                    <a:lnTo>
                      <a:pt x="493" y="491"/>
                    </a:lnTo>
                    <a:lnTo>
                      <a:pt x="492" y="491"/>
                    </a:lnTo>
                    <a:lnTo>
                      <a:pt x="492" y="490"/>
                    </a:lnTo>
                    <a:lnTo>
                      <a:pt x="493" y="488"/>
                    </a:lnTo>
                    <a:lnTo>
                      <a:pt x="492" y="487"/>
                    </a:lnTo>
                    <a:lnTo>
                      <a:pt x="491" y="486"/>
                    </a:lnTo>
                    <a:lnTo>
                      <a:pt x="491" y="484"/>
                    </a:lnTo>
                    <a:lnTo>
                      <a:pt x="489" y="483"/>
                    </a:lnTo>
                    <a:lnTo>
                      <a:pt x="488" y="482"/>
                    </a:lnTo>
                    <a:lnTo>
                      <a:pt x="488" y="480"/>
                    </a:lnTo>
                    <a:lnTo>
                      <a:pt x="486" y="479"/>
                    </a:lnTo>
                    <a:lnTo>
                      <a:pt x="486" y="477"/>
                    </a:lnTo>
                    <a:lnTo>
                      <a:pt x="486" y="476"/>
                    </a:lnTo>
                    <a:lnTo>
                      <a:pt x="486" y="475"/>
                    </a:lnTo>
                    <a:lnTo>
                      <a:pt x="486" y="473"/>
                    </a:lnTo>
                    <a:lnTo>
                      <a:pt x="486" y="472"/>
                    </a:lnTo>
                    <a:lnTo>
                      <a:pt x="485" y="471"/>
                    </a:lnTo>
                    <a:lnTo>
                      <a:pt x="485" y="469"/>
                    </a:lnTo>
                    <a:lnTo>
                      <a:pt x="485" y="468"/>
                    </a:lnTo>
                    <a:lnTo>
                      <a:pt x="485" y="466"/>
                    </a:lnTo>
                    <a:lnTo>
                      <a:pt x="486" y="465"/>
                    </a:lnTo>
                    <a:lnTo>
                      <a:pt x="486" y="464"/>
                    </a:lnTo>
                    <a:lnTo>
                      <a:pt x="486" y="462"/>
                    </a:lnTo>
                    <a:lnTo>
                      <a:pt x="486" y="461"/>
                    </a:lnTo>
                    <a:lnTo>
                      <a:pt x="485" y="460"/>
                    </a:lnTo>
                    <a:lnTo>
                      <a:pt x="485" y="458"/>
                    </a:lnTo>
                    <a:lnTo>
                      <a:pt x="484" y="457"/>
                    </a:lnTo>
                    <a:lnTo>
                      <a:pt x="482" y="455"/>
                    </a:lnTo>
                    <a:lnTo>
                      <a:pt x="481" y="455"/>
                    </a:lnTo>
                    <a:lnTo>
                      <a:pt x="480" y="454"/>
                    </a:lnTo>
                    <a:lnTo>
                      <a:pt x="477" y="453"/>
                    </a:lnTo>
                    <a:lnTo>
                      <a:pt x="475" y="453"/>
                    </a:lnTo>
                    <a:lnTo>
                      <a:pt x="474" y="451"/>
                    </a:lnTo>
                    <a:lnTo>
                      <a:pt x="473" y="451"/>
                    </a:lnTo>
                    <a:lnTo>
                      <a:pt x="473" y="450"/>
                    </a:lnTo>
                    <a:lnTo>
                      <a:pt x="471" y="450"/>
                    </a:lnTo>
                    <a:lnTo>
                      <a:pt x="470" y="450"/>
                    </a:lnTo>
                    <a:lnTo>
                      <a:pt x="469" y="450"/>
                    </a:lnTo>
                    <a:lnTo>
                      <a:pt x="467" y="450"/>
                    </a:lnTo>
                    <a:lnTo>
                      <a:pt x="466" y="450"/>
                    </a:lnTo>
                    <a:lnTo>
                      <a:pt x="464" y="450"/>
                    </a:lnTo>
                    <a:lnTo>
                      <a:pt x="463" y="450"/>
                    </a:lnTo>
                    <a:lnTo>
                      <a:pt x="462" y="450"/>
                    </a:lnTo>
                    <a:lnTo>
                      <a:pt x="462" y="451"/>
                    </a:lnTo>
                    <a:lnTo>
                      <a:pt x="460" y="450"/>
                    </a:lnTo>
                    <a:lnTo>
                      <a:pt x="459" y="450"/>
                    </a:lnTo>
                    <a:lnTo>
                      <a:pt x="458" y="450"/>
                    </a:lnTo>
                    <a:lnTo>
                      <a:pt x="458" y="451"/>
                    </a:lnTo>
                    <a:lnTo>
                      <a:pt x="456" y="451"/>
                    </a:lnTo>
                    <a:lnTo>
                      <a:pt x="458" y="451"/>
                    </a:lnTo>
                    <a:lnTo>
                      <a:pt x="458" y="453"/>
                    </a:lnTo>
                    <a:lnTo>
                      <a:pt x="458" y="454"/>
                    </a:lnTo>
                    <a:lnTo>
                      <a:pt x="456" y="454"/>
                    </a:lnTo>
                    <a:lnTo>
                      <a:pt x="456" y="453"/>
                    </a:lnTo>
                    <a:lnTo>
                      <a:pt x="455" y="453"/>
                    </a:lnTo>
                    <a:lnTo>
                      <a:pt x="454" y="453"/>
                    </a:lnTo>
                    <a:lnTo>
                      <a:pt x="452" y="453"/>
                    </a:lnTo>
                    <a:lnTo>
                      <a:pt x="454" y="453"/>
                    </a:lnTo>
                    <a:lnTo>
                      <a:pt x="454" y="454"/>
                    </a:lnTo>
                    <a:lnTo>
                      <a:pt x="455" y="454"/>
                    </a:lnTo>
                    <a:lnTo>
                      <a:pt x="455" y="455"/>
                    </a:lnTo>
                    <a:lnTo>
                      <a:pt x="454" y="455"/>
                    </a:lnTo>
                    <a:lnTo>
                      <a:pt x="452" y="455"/>
                    </a:lnTo>
                    <a:lnTo>
                      <a:pt x="451" y="455"/>
                    </a:lnTo>
                    <a:lnTo>
                      <a:pt x="451" y="457"/>
                    </a:lnTo>
                    <a:lnTo>
                      <a:pt x="449" y="457"/>
                    </a:lnTo>
                    <a:lnTo>
                      <a:pt x="448" y="457"/>
                    </a:lnTo>
                    <a:lnTo>
                      <a:pt x="447" y="457"/>
                    </a:lnTo>
                    <a:lnTo>
                      <a:pt x="445" y="457"/>
                    </a:lnTo>
                    <a:lnTo>
                      <a:pt x="443" y="457"/>
                    </a:lnTo>
                    <a:lnTo>
                      <a:pt x="441" y="457"/>
                    </a:lnTo>
                    <a:lnTo>
                      <a:pt x="440" y="457"/>
                    </a:lnTo>
                    <a:lnTo>
                      <a:pt x="438" y="457"/>
                    </a:lnTo>
                    <a:lnTo>
                      <a:pt x="437" y="457"/>
                    </a:lnTo>
                    <a:lnTo>
                      <a:pt x="436" y="457"/>
                    </a:lnTo>
                    <a:lnTo>
                      <a:pt x="434" y="457"/>
                    </a:lnTo>
                    <a:lnTo>
                      <a:pt x="433" y="457"/>
                    </a:lnTo>
                    <a:lnTo>
                      <a:pt x="432" y="457"/>
                    </a:lnTo>
                    <a:lnTo>
                      <a:pt x="429" y="457"/>
                    </a:lnTo>
                    <a:lnTo>
                      <a:pt x="427" y="457"/>
                    </a:lnTo>
                    <a:lnTo>
                      <a:pt x="426" y="457"/>
                    </a:lnTo>
                    <a:lnTo>
                      <a:pt x="425" y="457"/>
                    </a:lnTo>
                    <a:lnTo>
                      <a:pt x="425" y="455"/>
                    </a:lnTo>
                    <a:lnTo>
                      <a:pt x="423" y="455"/>
                    </a:lnTo>
                    <a:lnTo>
                      <a:pt x="423" y="454"/>
                    </a:lnTo>
                    <a:lnTo>
                      <a:pt x="422" y="454"/>
                    </a:lnTo>
                    <a:lnTo>
                      <a:pt x="422" y="453"/>
                    </a:lnTo>
                    <a:lnTo>
                      <a:pt x="421" y="453"/>
                    </a:lnTo>
                    <a:lnTo>
                      <a:pt x="421" y="451"/>
                    </a:lnTo>
                    <a:lnTo>
                      <a:pt x="419" y="451"/>
                    </a:lnTo>
                    <a:lnTo>
                      <a:pt x="419" y="450"/>
                    </a:lnTo>
                    <a:lnTo>
                      <a:pt x="421" y="450"/>
                    </a:lnTo>
                    <a:lnTo>
                      <a:pt x="422" y="450"/>
                    </a:lnTo>
                    <a:lnTo>
                      <a:pt x="422" y="448"/>
                    </a:lnTo>
                    <a:lnTo>
                      <a:pt x="421" y="448"/>
                    </a:lnTo>
                    <a:lnTo>
                      <a:pt x="419" y="448"/>
                    </a:lnTo>
                    <a:lnTo>
                      <a:pt x="418" y="447"/>
                    </a:lnTo>
                    <a:lnTo>
                      <a:pt x="417" y="447"/>
                    </a:lnTo>
                    <a:lnTo>
                      <a:pt x="418" y="446"/>
                    </a:lnTo>
                    <a:lnTo>
                      <a:pt x="417" y="446"/>
                    </a:lnTo>
                    <a:lnTo>
                      <a:pt x="415" y="444"/>
                    </a:lnTo>
                    <a:lnTo>
                      <a:pt x="414" y="444"/>
                    </a:lnTo>
                    <a:lnTo>
                      <a:pt x="412" y="444"/>
                    </a:lnTo>
                    <a:lnTo>
                      <a:pt x="412" y="443"/>
                    </a:lnTo>
                    <a:lnTo>
                      <a:pt x="411" y="443"/>
                    </a:lnTo>
                    <a:lnTo>
                      <a:pt x="411" y="444"/>
                    </a:lnTo>
                    <a:lnTo>
                      <a:pt x="412" y="444"/>
                    </a:lnTo>
                    <a:lnTo>
                      <a:pt x="411" y="444"/>
                    </a:lnTo>
                    <a:lnTo>
                      <a:pt x="410" y="444"/>
                    </a:lnTo>
                    <a:lnTo>
                      <a:pt x="410" y="443"/>
                    </a:lnTo>
                    <a:lnTo>
                      <a:pt x="408" y="443"/>
                    </a:lnTo>
                    <a:lnTo>
                      <a:pt x="408" y="442"/>
                    </a:lnTo>
                    <a:lnTo>
                      <a:pt x="407" y="442"/>
                    </a:lnTo>
                    <a:lnTo>
                      <a:pt x="406" y="442"/>
                    </a:lnTo>
                    <a:lnTo>
                      <a:pt x="404" y="442"/>
                    </a:lnTo>
                    <a:lnTo>
                      <a:pt x="404" y="440"/>
                    </a:lnTo>
                    <a:lnTo>
                      <a:pt x="406" y="440"/>
                    </a:lnTo>
                    <a:lnTo>
                      <a:pt x="406" y="439"/>
                    </a:lnTo>
                    <a:lnTo>
                      <a:pt x="403" y="439"/>
                    </a:lnTo>
                    <a:lnTo>
                      <a:pt x="401" y="439"/>
                    </a:lnTo>
                    <a:lnTo>
                      <a:pt x="400" y="439"/>
                    </a:lnTo>
                    <a:lnTo>
                      <a:pt x="400" y="437"/>
                    </a:lnTo>
                    <a:lnTo>
                      <a:pt x="399" y="437"/>
                    </a:lnTo>
                    <a:lnTo>
                      <a:pt x="397" y="436"/>
                    </a:lnTo>
                    <a:lnTo>
                      <a:pt x="396" y="436"/>
                    </a:lnTo>
                    <a:lnTo>
                      <a:pt x="395" y="436"/>
                    </a:lnTo>
                    <a:lnTo>
                      <a:pt x="395" y="435"/>
                    </a:lnTo>
                    <a:lnTo>
                      <a:pt x="393" y="435"/>
                    </a:lnTo>
                    <a:lnTo>
                      <a:pt x="392" y="435"/>
                    </a:lnTo>
                    <a:lnTo>
                      <a:pt x="390" y="435"/>
                    </a:lnTo>
                    <a:lnTo>
                      <a:pt x="389" y="435"/>
                    </a:lnTo>
                    <a:lnTo>
                      <a:pt x="388" y="435"/>
                    </a:lnTo>
                    <a:lnTo>
                      <a:pt x="386" y="435"/>
                    </a:lnTo>
                    <a:lnTo>
                      <a:pt x="386" y="433"/>
                    </a:lnTo>
                    <a:lnTo>
                      <a:pt x="385" y="433"/>
                    </a:lnTo>
                    <a:lnTo>
                      <a:pt x="384" y="433"/>
                    </a:lnTo>
                    <a:lnTo>
                      <a:pt x="382" y="433"/>
                    </a:lnTo>
                    <a:lnTo>
                      <a:pt x="382" y="432"/>
                    </a:lnTo>
                    <a:lnTo>
                      <a:pt x="381" y="432"/>
                    </a:lnTo>
                    <a:lnTo>
                      <a:pt x="380" y="432"/>
                    </a:lnTo>
                    <a:lnTo>
                      <a:pt x="378" y="431"/>
                    </a:lnTo>
                    <a:lnTo>
                      <a:pt x="377" y="431"/>
                    </a:lnTo>
                    <a:lnTo>
                      <a:pt x="375" y="431"/>
                    </a:lnTo>
                    <a:lnTo>
                      <a:pt x="374" y="429"/>
                    </a:lnTo>
                    <a:lnTo>
                      <a:pt x="373" y="429"/>
                    </a:lnTo>
                    <a:lnTo>
                      <a:pt x="371" y="428"/>
                    </a:lnTo>
                    <a:lnTo>
                      <a:pt x="370" y="428"/>
                    </a:lnTo>
                    <a:lnTo>
                      <a:pt x="369" y="426"/>
                    </a:lnTo>
                    <a:lnTo>
                      <a:pt x="367" y="426"/>
                    </a:lnTo>
                    <a:lnTo>
                      <a:pt x="366" y="426"/>
                    </a:lnTo>
                    <a:lnTo>
                      <a:pt x="364" y="426"/>
                    </a:lnTo>
                    <a:lnTo>
                      <a:pt x="364" y="425"/>
                    </a:lnTo>
                    <a:lnTo>
                      <a:pt x="363" y="425"/>
                    </a:lnTo>
                    <a:lnTo>
                      <a:pt x="362" y="425"/>
                    </a:lnTo>
                    <a:lnTo>
                      <a:pt x="360" y="424"/>
                    </a:lnTo>
                    <a:lnTo>
                      <a:pt x="359" y="424"/>
                    </a:lnTo>
                    <a:lnTo>
                      <a:pt x="358" y="422"/>
                    </a:lnTo>
                    <a:lnTo>
                      <a:pt x="356" y="421"/>
                    </a:lnTo>
                    <a:lnTo>
                      <a:pt x="355" y="420"/>
                    </a:lnTo>
                    <a:lnTo>
                      <a:pt x="355" y="418"/>
                    </a:lnTo>
                    <a:lnTo>
                      <a:pt x="353" y="417"/>
                    </a:lnTo>
                    <a:lnTo>
                      <a:pt x="353" y="415"/>
                    </a:lnTo>
                    <a:lnTo>
                      <a:pt x="353" y="414"/>
                    </a:lnTo>
                    <a:lnTo>
                      <a:pt x="353" y="413"/>
                    </a:lnTo>
                    <a:lnTo>
                      <a:pt x="352" y="413"/>
                    </a:lnTo>
                    <a:lnTo>
                      <a:pt x="353" y="411"/>
                    </a:lnTo>
                    <a:lnTo>
                      <a:pt x="352" y="411"/>
                    </a:lnTo>
                    <a:lnTo>
                      <a:pt x="352" y="410"/>
                    </a:lnTo>
                    <a:lnTo>
                      <a:pt x="352" y="409"/>
                    </a:lnTo>
                    <a:lnTo>
                      <a:pt x="351" y="409"/>
                    </a:lnTo>
                    <a:lnTo>
                      <a:pt x="349" y="407"/>
                    </a:lnTo>
                    <a:lnTo>
                      <a:pt x="349" y="406"/>
                    </a:lnTo>
                    <a:lnTo>
                      <a:pt x="349" y="404"/>
                    </a:lnTo>
                    <a:lnTo>
                      <a:pt x="348" y="403"/>
                    </a:lnTo>
                    <a:lnTo>
                      <a:pt x="348" y="402"/>
                    </a:lnTo>
                    <a:lnTo>
                      <a:pt x="347" y="400"/>
                    </a:lnTo>
                    <a:lnTo>
                      <a:pt x="345" y="399"/>
                    </a:lnTo>
                    <a:lnTo>
                      <a:pt x="345" y="398"/>
                    </a:lnTo>
                    <a:lnTo>
                      <a:pt x="344" y="398"/>
                    </a:lnTo>
                    <a:lnTo>
                      <a:pt x="344" y="396"/>
                    </a:lnTo>
                    <a:lnTo>
                      <a:pt x="344" y="395"/>
                    </a:lnTo>
                    <a:lnTo>
                      <a:pt x="344" y="393"/>
                    </a:lnTo>
                    <a:lnTo>
                      <a:pt x="343" y="392"/>
                    </a:lnTo>
                    <a:lnTo>
                      <a:pt x="341" y="391"/>
                    </a:lnTo>
                    <a:lnTo>
                      <a:pt x="341" y="389"/>
                    </a:lnTo>
                    <a:lnTo>
                      <a:pt x="340" y="388"/>
                    </a:lnTo>
                    <a:lnTo>
                      <a:pt x="338" y="387"/>
                    </a:lnTo>
                    <a:lnTo>
                      <a:pt x="338" y="385"/>
                    </a:lnTo>
                    <a:lnTo>
                      <a:pt x="338" y="384"/>
                    </a:lnTo>
                    <a:lnTo>
                      <a:pt x="337" y="382"/>
                    </a:lnTo>
                    <a:lnTo>
                      <a:pt x="337" y="381"/>
                    </a:lnTo>
                    <a:lnTo>
                      <a:pt x="338" y="381"/>
                    </a:lnTo>
                    <a:lnTo>
                      <a:pt x="338" y="380"/>
                    </a:lnTo>
                    <a:lnTo>
                      <a:pt x="340" y="380"/>
                    </a:lnTo>
                    <a:lnTo>
                      <a:pt x="340" y="378"/>
                    </a:lnTo>
                    <a:lnTo>
                      <a:pt x="341" y="378"/>
                    </a:lnTo>
                    <a:lnTo>
                      <a:pt x="341" y="377"/>
                    </a:lnTo>
                    <a:lnTo>
                      <a:pt x="341" y="376"/>
                    </a:lnTo>
                    <a:lnTo>
                      <a:pt x="341" y="374"/>
                    </a:lnTo>
                    <a:lnTo>
                      <a:pt x="343" y="374"/>
                    </a:lnTo>
                    <a:lnTo>
                      <a:pt x="343" y="373"/>
                    </a:lnTo>
                    <a:lnTo>
                      <a:pt x="344" y="373"/>
                    </a:lnTo>
                    <a:lnTo>
                      <a:pt x="345" y="373"/>
                    </a:lnTo>
                    <a:lnTo>
                      <a:pt x="347" y="373"/>
                    </a:lnTo>
                    <a:lnTo>
                      <a:pt x="348" y="371"/>
                    </a:lnTo>
                    <a:lnTo>
                      <a:pt x="349" y="370"/>
                    </a:lnTo>
                    <a:lnTo>
                      <a:pt x="351" y="370"/>
                    </a:lnTo>
                    <a:lnTo>
                      <a:pt x="349" y="369"/>
                    </a:lnTo>
                    <a:lnTo>
                      <a:pt x="348" y="369"/>
                    </a:lnTo>
                    <a:lnTo>
                      <a:pt x="348" y="367"/>
                    </a:lnTo>
                    <a:lnTo>
                      <a:pt x="347" y="367"/>
                    </a:lnTo>
                    <a:lnTo>
                      <a:pt x="347" y="366"/>
                    </a:lnTo>
                    <a:lnTo>
                      <a:pt x="347" y="365"/>
                    </a:lnTo>
                    <a:lnTo>
                      <a:pt x="345" y="365"/>
                    </a:lnTo>
                    <a:lnTo>
                      <a:pt x="345" y="363"/>
                    </a:lnTo>
                    <a:lnTo>
                      <a:pt x="345" y="362"/>
                    </a:lnTo>
                    <a:lnTo>
                      <a:pt x="345" y="360"/>
                    </a:lnTo>
                    <a:lnTo>
                      <a:pt x="347" y="360"/>
                    </a:lnTo>
                    <a:lnTo>
                      <a:pt x="345" y="359"/>
                    </a:lnTo>
                    <a:lnTo>
                      <a:pt x="344" y="359"/>
                    </a:lnTo>
                    <a:lnTo>
                      <a:pt x="344" y="358"/>
                    </a:lnTo>
                    <a:lnTo>
                      <a:pt x="344" y="356"/>
                    </a:lnTo>
                    <a:lnTo>
                      <a:pt x="343" y="356"/>
                    </a:lnTo>
                    <a:lnTo>
                      <a:pt x="341" y="356"/>
                    </a:lnTo>
                    <a:lnTo>
                      <a:pt x="341" y="355"/>
                    </a:lnTo>
                    <a:lnTo>
                      <a:pt x="338" y="355"/>
                    </a:lnTo>
                    <a:lnTo>
                      <a:pt x="337" y="353"/>
                    </a:lnTo>
                    <a:lnTo>
                      <a:pt x="336" y="352"/>
                    </a:lnTo>
                    <a:lnTo>
                      <a:pt x="334" y="351"/>
                    </a:lnTo>
                    <a:lnTo>
                      <a:pt x="333" y="349"/>
                    </a:lnTo>
                    <a:lnTo>
                      <a:pt x="333" y="348"/>
                    </a:lnTo>
                    <a:lnTo>
                      <a:pt x="333" y="347"/>
                    </a:lnTo>
                    <a:lnTo>
                      <a:pt x="332" y="347"/>
                    </a:lnTo>
                    <a:lnTo>
                      <a:pt x="332" y="345"/>
                    </a:lnTo>
                    <a:lnTo>
                      <a:pt x="332" y="344"/>
                    </a:lnTo>
                    <a:lnTo>
                      <a:pt x="332" y="342"/>
                    </a:lnTo>
                    <a:lnTo>
                      <a:pt x="330" y="341"/>
                    </a:lnTo>
                    <a:lnTo>
                      <a:pt x="332" y="341"/>
                    </a:lnTo>
                    <a:lnTo>
                      <a:pt x="332" y="340"/>
                    </a:lnTo>
                    <a:lnTo>
                      <a:pt x="332" y="338"/>
                    </a:lnTo>
                    <a:lnTo>
                      <a:pt x="333" y="338"/>
                    </a:lnTo>
                    <a:lnTo>
                      <a:pt x="333" y="337"/>
                    </a:lnTo>
                    <a:lnTo>
                      <a:pt x="333" y="336"/>
                    </a:lnTo>
                    <a:lnTo>
                      <a:pt x="332" y="334"/>
                    </a:lnTo>
                    <a:lnTo>
                      <a:pt x="332" y="333"/>
                    </a:lnTo>
                    <a:lnTo>
                      <a:pt x="332" y="331"/>
                    </a:lnTo>
                    <a:lnTo>
                      <a:pt x="332" y="330"/>
                    </a:lnTo>
                    <a:lnTo>
                      <a:pt x="332" y="329"/>
                    </a:lnTo>
                    <a:lnTo>
                      <a:pt x="332" y="327"/>
                    </a:lnTo>
                    <a:lnTo>
                      <a:pt x="330" y="327"/>
                    </a:lnTo>
                    <a:lnTo>
                      <a:pt x="329" y="326"/>
                    </a:lnTo>
                    <a:lnTo>
                      <a:pt x="327" y="326"/>
                    </a:lnTo>
                    <a:lnTo>
                      <a:pt x="327" y="325"/>
                    </a:lnTo>
                    <a:lnTo>
                      <a:pt x="327" y="323"/>
                    </a:lnTo>
                    <a:lnTo>
                      <a:pt x="326" y="323"/>
                    </a:lnTo>
                    <a:lnTo>
                      <a:pt x="326" y="322"/>
                    </a:lnTo>
                    <a:lnTo>
                      <a:pt x="326" y="320"/>
                    </a:lnTo>
                    <a:lnTo>
                      <a:pt x="326" y="319"/>
                    </a:lnTo>
                    <a:lnTo>
                      <a:pt x="326" y="318"/>
                    </a:lnTo>
                    <a:lnTo>
                      <a:pt x="325" y="318"/>
                    </a:lnTo>
                    <a:lnTo>
                      <a:pt x="325" y="316"/>
                    </a:lnTo>
                    <a:lnTo>
                      <a:pt x="323" y="316"/>
                    </a:lnTo>
                    <a:lnTo>
                      <a:pt x="323" y="315"/>
                    </a:lnTo>
                    <a:lnTo>
                      <a:pt x="323" y="314"/>
                    </a:lnTo>
                    <a:lnTo>
                      <a:pt x="323" y="312"/>
                    </a:lnTo>
                    <a:lnTo>
                      <a:pt x="322" y="311"/>
                    </a:lnTo>
                    <a:lnTo>
                      <a:pt x="322" y="309"/>
                    </a:lnTo>
                    <a:lnTo>
                      <a:pt x="322" y="308"/>
                    </a:lnTo>
                    <a:lnTo>
                      <a:pt x="322" y="307"/>
                    </a:lnTo>
                    <a:lnTo>
                      <a:pt x="322" y="305"/>
                    </a:lnTo>
                    <a:lnTo>
                      <a:pt x="322" y="304"/>
                    </a:lnTo>
                    <a:lnTo>
                      <a:pt x="322" y="303"/>
                    </a:lnTo>
                    <a:lnTo>
                      <a:pt x="322" y="301"/>
                    </a:lnTo>
                    <a:lnTo>
                      <a:pt x="321" y="300"/>
                    </a:lnTo>
                    <a:lnTo>
                      <a:pt x="321" y="298"/>
                    </a:lnTo>
                    <a:lnTo>
                      <a:pt x="321" y="297"/>
                    </a:lnTo>
                    <a:lnTo>
                      <a:pt x="319" y="296"/>
                    </a:lnTo>
                    <a:lnTo>
                      <a:pt x="318" y="294"/>
                    </a:lnTo>
                    <a:lnTo>
                      <a:pt x="316" y="293"/>
                    </a:lnTo>
                    <a:lnTo>
                      <a:pt x="316" y="292"/>
                    </a:lnTo>
                    <a:lnTo>
                      <a:pt x="316" y="290"/>
                    </a:lnTo>
                    <a:lnTo>
                      <a:pt x="315" y="289"/>
                    </a:lnTo>
                    <a:lnTo>
                      <a:pt x="315" y="287"/>
                    </a:lnTo>
                    <a:lnTo>
                      <a:pt x="314" y="286"/>
                    </a:lnTo>
                    <a:lnTo>
                      <a:pt x="312" y="286"/>
                    </a:lnTo>
                    <a:lnTo>
                      <a:pt x="312" y="285"/>
                    </a:lnTo>
                    <a:lnTo>
                      <a:pt x="312" y="283"/>
                    </a:lnTo>
                    <a:lnTo>
                      <a:pt x="312" y="282"/>
                    </a:lnTo>
                    <a:lnTo>
                      <a:pt x="311" y="281"/>
                    </a:lnTo>
                    <a:lnTo>
                      <a:pt x="311" y="279"/>
                    </a:lnTo>
                    <a:lnTo>
                      <a:pt x="311" y="278"/>
                    </a:lnTo>
                    <a:lnTo>
                      <a:pt x="310" y="276"/>
                    </a:lnTo>
                    <a:lnTo>
                      <a:pt x="310" y="275"/>
                    </a:lnTo>
                    <a:lnTo>
                      <a:pt x="310" y="274"/>
                    </a:lnTo>
                    <a:lnTo>
                      <a:pt x="310" y="272"/>
                    </a:lnTo>
                    <a:lnTo>
                      <a:pt x="308" y="272"/>
                    </a:lnTo>
                    <a:lnTo>
                      <a:pt x="308" y="271"/>
                    </a:lnTo>
                    <a:lnTo>
                      <a:pt x="308" y="270"/>
                    </a:lnTo>
                    <a:lnTo>
                      <a:pt x="307" y="268"/>
                    </a:lnTo>
                    <a:lnTo>
                      <a:pt x="307" y="267"/>
                    </a:lnTo>
                    <a:lnTo>
                      <a:pt x="307" y="265"/>
                    </a:lnTo>
                    <a:lnTo>
                      <a:pt x="305" y="264"/>
                    </a:lnTo>
                    <a:lnTo>
                      <a:pt x="304" y="263"/>
                    </a:lnTo>
                    <a:lnTo>
                      <a:pt x="304" y="261"/>
                    </a:lnTo>
                    <a:lnTo>
                      <a:pt x="303" y="260"/>
                    </a:lnTo>
                    <a:lnTo>
                      <a:pt x="303" y="258"/>
                    </a:lnTo>
                    <a:lnTo>
                      <a:pt x="303" y="257"/>
                    </a:lnTo>
                    <a:lnTo>
                      <a:pt x="301" y="256"/>
                    </a:lnTo>
                    <a:lnTo>
                      <a:pt x="301" y="254"/>
                    </a:lnTo>
                    <a:lnTo>
                      <a:pt x="303" y="254"/>
                    </a:lnTo>
                    <a:lnTo>
                      <a:pt x="303" y="253"/>
                    </a:lnTo>
                    <a:lnTo>
                      <a:pt x="303" y="252"/>
                    </a:lnTo>
                    <a:lnTo>
                      <a:pt x="303" y="250"/>
                    </a:lnTo>
                    <a:lnTo>
                      <a:pt x="303" y="249"/>
                    </a:lnTo>
                    <a:lnTo>
                      <a:pt x="303" y="247"/>
                    </a:lnTo>
                    <a:lnTo>
                      <a:pt x="301" y="247"/>
                    </a:lnTo>
                    <a:lnTo>
                      <a:pt x="301" y="246"/>
                    </a:lnTo>
                    <a:lnTo>
                      <a:pt x="301" y="245"/>
                    </a:lnTo>
                    <a:lnTo>
                      <a:pt x="301" y="243"/>
                    </a:lnTo>
                    <a:lnTo>
                      <a:pt x="301" y="242"/>
                    </a:lnTo>
                    <a:lnTo>
                      <a:pt x="300" y="242"/>
                    </a:lnTo>
                    <a:lnTo>
                      <a:pt x="301" y="242"/>
                    </a:lnTo>
                    <a:lnTo>
                      <a:pt x="301" y="241"/>
                    </a:lnTo>
                    <a:lnTo>
                      <a:pt x="300" y="241"/>
                    </a:lnTo>
                    <a:lnTo>
                      <a:pt x="300" y="239"/>
                    </a:lnTo>
                    <a:lnTo>
                      <a:pt x="300" y="238"/>
                    </a:lnTo>
                    <a:lnTo>
                      <a:pt x="301" y="238"/>
                    </a:lnTo>
                    <a:lnTo>
                      <a:pt x="301" y="236"/>
                    </a:lnTo>
                    <a:lnTo>
                      <a:pt x="303" y="236"/>
                    </a:lnTo>
                    <a:lnTo>
                      <a:pt x="303" y="235"/>
                    </a:lnTo>
                    <a:lnTo>
                      <a:pt x="301" y="234"/>
                    </a:lnTo>
                    <a:lnTo>
                      <a:pt x="301" y="232"/>
                    </a:lnTo>
                    <a:lnTo>
                      <a:pt x="300" y="232"/>
                    </a:lnTo>
                    <a:lnTo>
                      <a:pt x="300" y="231"/>
                    </a:lnTo>
                    <a:lnTo>
                      <a:pt x="300" y="230"/>
                    </a:lnTo>
                    <a:lnTo>
                      <a:pt x="300" y="228"/>
                    </a:lnTo>
                    <a:lnTo>
                      <a:pt x="299" y="228"/>
                    </a:lnTo>
                    <a:lnTo>
                      <a:pt x="299" y="227"/>
                    </a:lnTo>
                    <a:lnTo>
                      <a:pt x="299" y="225"/>
                    </a:lnTo>
                    <a:lnTo>
                      <a:pt x="297" y="225"/>
                    </a:lnTo>
                    <a:lnTo>
                      <a:pt x="297" y="224"/>
                    </a:lnTo>
                    <a:lnTo>
                      <a:pt x="297" y="223"/>
                    </a:lnTo>
                    <a:lnTo>
                      <a:pt x="297" y="221"/>
                    </a:lnTo>
                    <a:lnTo>
                      <a:pt x="297" y="220"/>
                    </a:lnTo>
                    <a:lnTo>
                      <a:pt x="297" y="219"/>
                    </a:lnTo>
                    <a:lnTo>
                      <a:pt x="297" y="217"/>
                    </a:lnTo>
                    <a:lnTo>
                      <a:pt x="296" y="217"/>
                    </a:lnTo>
                    <a:lnTo>
                      <a:pt x="296" y="216"/>
                    </a:lnTo>
                    <a:lnTo>
                      <a:pt x="296" y="214"/>
                    </a:lnTo>
                    <a:lnTo>
                      <a:pt x="296" y="213"/>
                    </a:lnTo>
                    <a:lnTo>
                      <a:pt x="296" y="212"/>
                    </a:lnTo>
                    <a:lnTo>
                      <a:pt x="295" y="212"/>
                    </a:lnTo>
                    <a:lnTo>
                      <a:pt x="295" y="210"/>
                    </a:lnTo>
                    <a:lnTo>
                      <a:pt x="296" y="210"/>
                    </a:lnTo>
                    <a:lnTo>
                      <a:pt x="295" y="210"/>
                    </a:lnTo>
                    <a:lnTo>
                      <a:pt x="296" y="209"/>
                    </a:lnTo>
                    <a:lnTo>
                      <a:pt x="296" y="208"/>
                    </a:lnTo>
                    <a:lnTo>
                      <a:pt x="297" y="208"/>
                    </a:lnTo>
                    <a:lnTo>
                      <a:pt x="299" y="208"/>
                    </a:lnTo>
                    <a:lnTo>
                      <a:pt x="299" y="206"/>
                    </a:lnTo>
                    <a:lnTo>
                      <a:pt x="297" y="206"/>
                    </a:lnTo>
                    <a:lnTo>
                      <a:pt x="297" y="205"/>
                    </a:lnTo>
                    <a:lnTo>
                      <a:pt x="296" y="205"/>
                    </a:lnTo>
                    <a:lnTo>
                      <a:pt x="295" y="205"/>
                    </a:lnTo>
                    <a:lnTo>
                      <a:pt x="295" y="203"/>
                    </a:lnTo>
                    <a:lnTo>
                      <a:pt x="293" y="203"/>
                    </a:lnTo>
                    <a:lnTo>
                      <a:pt x="293" y="205"/>
                    </a:lnTo>
                    <a:lnTo>
                      <a:pt x="292" y="205"/>
                    </a:lnTo>
                    <a:lnTo>
                      <a:pt x="292" y="203"/>
                    </a:lnTo>
                    <a:lnTo>
                      <a:pt x="290" y="202"/>
                    </a:lnTo>
                    <a:lnTo>
                      <a:pt x="290" y="203"/>
                    </a:lnTo>
                    <a:lnTo>
                      <a:pt x="290" y="202"/>
                    </a:lnTo>
                    <a:lnTo>
                      <a:pt x="289" y="202"/>
                    </a:lnTo>
                    <a:lnTo>
                      <a:pt x="288" y="202"/>
                    </a:lnTo>
                    <a:lnTo>
                      <a:pt x="288" y="201"/>
                    </a:lnTo>
                    <a:lnTo>
                      <a:pt x="288" y="199"/>
                    </a:lnTo>
                    <a:lnTo>
                      <a:pt x="286" y="199"/>
                    </a:lnTo>
                    <a:lnTo>
                      <a:pt x="286" y="198"/>
                    </a:lnTo>
                    <a:lnTo>
                      <a:pt x="285" y="198"/>
                    </a:lnTo>
                    <a:lnTo>
                      <a:pt x="285" y="197"/>
                    </a:lnTo>
                    <a:lnTo>
                      <a:pt x="284" y="195"/>
                    </a:lnTo>
                    <a:lnTo>
                      <a:pt x="284" y="194"/>
                    </a:lnTo>
                    <a:lnTo>
                      <a:pt x="282" y="194"/>
                    </a:lnTo>
                    <a:lnTo>
                      <a:pt x="282" y="192"/>
                    </a:lnTo>
                    <a:lnTo>
                      <a:pt x="282" y="191"/>
                    </a:lnTo>
                    <a:lnTo>
                      <a:pt x="281" y="191"/>
                    </a:lnTo>
                    <a:lnTo>
                      <a:pt x="281" y="190"/>
                    </a:lnTo>
                    <a:lnTo>
                      <a:pt x="279" y="190"/>
                    </a:lnTo>
                    <a:lnTo>
                      <a:pt x="279" y="188"/>
                    </a:lnTo>
                    <a:lnTo>
                      <a:pt x="279" y="187"/>
                    </a:lnTo>
                    <a:lnTo>
                      <a:pt x="278" y="186"/>
                    </a:lnTo>
                    <a:lnTo>
                      <a:pt x="278" y="184"/>
                    </a:lnTo>
                    <a:lnTo>
                      <a:pt x="277" y="184"/>
                    </a:lnTo>
                    <a:lnTo>
                      <a:pt x="277" y="183"/>
                    </a:lnTo>
                    <a:lnTo>
                      <a:pt x="277" y="181"/>
                    </a:lnTo>
                    <a:lnTo>
                      <a:pt x="275" y="180"/>
                    </a:lnTo>
                    <a:lnTo>
                      <a:pt x="274" y="180"/>
                    </a:lnTo>
                    <a:lnTo>
                      <a:pt x="273" y="179"/>
                    </a:lnTo>
                    <a:lnTo>
                      <a:pt x="271" y="179"/>
                    </a:lnTo>
                    <a:lnTo>
                      <a:pt x="270" y="179"/>
                    </a:lnTo>
                    <a:lnTo>
                      <a:pt x="270" y="177"/>
                    </a:lnTo>
                    <a:lnTo>
                      <a:pt x="270" y="176"/>
                    </a:lnTo>
                    <a:lnTo>
                      <a:pt x="270" y="175"/>
                    </a:lnTo>
                    <a:lnTo>
                      <a:pt x="270" y="173"/>
                    </a:lnTo>
                    <a:lnTo>
                      <a:pt x="271" y="172"/>
                    </a:lnTo>
                    <a:lnTo>
                      <a:pt x="271" y="170"/>
                    </a:lnTo>
                    <a:lnTo>
                      <a:pt x="273" y="170"/>
                    </a:lnTo>
                    <a:lnTo>
                      <a:pt x="273" y="169"/>
                    </a:lnTo>
                    <a:lnTo>
                      <a:pt x="273" y="168"/>
                    </a:lnTo>
                    <a:lnTo>
                      <a:pt x="274" y="168"/>
                    </a:lnTo>
                    <a:lnTo>
                      <a:pt x="274" y="166"/>
                    </a:lnTo>
                    <a:lnTo>
                      <a:pt x="275" y="166"/>
                    </a:lnTo>
                    <a:lnTo>
                      <a:pt x="275" y="165"/>
                    </a:lnTo>
                    <a:lnTo>
                      <a:pt x="277" y="165"/>
                    </a:lnTo>
                    <a:lnTo>
                      <a:pt x="277" y="163"/>
                    </a:lnTo>
                    <a:lnTo>
                      <a:pt x="277" y="162"/>
                    </a:lnTo>
                    <a:lnTo>
                      <a:pt x="278" y="162"/>
                    </a:lnTo>
                    <a:lnTo>
                      <a:pt x="278" y="161"/>
                    </a:lnTo>
                    <a:lnTo>
                      <a:pt x="279" y="161"/>
                    </a:lnTo>
                    <a:lnTo>
                      <a:pt x="279" y="159"/>
                    </a:lnTo>
                    <a:lnTo>
                      <a:pt x="281" y="159"/>
                    </a:lnTo>
                    <a:lnTo>
                      <a:pt x="279" y="159"/>
                    </a:lnTo>
                    <a:lnTo>
                      <a:pt x="279" y="158"/>
                    </a:lnTo>
                    <a:lnTo>
                      <a:pt x="281" y="158"/>
                    </a:lnTo>
                    <a:lnTo>
                      <a:pt x="279" y="157"/>
                    </a:lnTo>
                    <a:lnTo>
                      <a:pt x="279" y="155"/>
                    </a:lnTo>
                    <a:lnTo>
                      <a:pt x="279" y="154"/>
                    </a:lnTo>
                    <a:lnTo>
                      <a:pt x="279" y="152"/>
                    </a:lnTo>
                    <a:lnTo>
                      <a:pt x="278" y="152"/>
                    </a:lnTo>
                    <a:lnTo>
                      <a:pt x="278" y="151"/>
                    </a:lnTo>
                    <a:lnTo>
                      <a:pt x="278" y="150"/>
                    </a:lnTo>
                    <a:lnTo>
                      <a:pt x="278" y="148"/>
                    </a:lnTo>
                    <a:lnTo>
                      <a:pt x="278" y="147"/>
                    </a:lnTo>
                    <a:lnTo>
                      <a:pt x="278" y="146"/>
                    </a:lnTo>
                    <a:lnTo>
                      <a:pt x="278" y="144"/>
                    </a:lnTo>
                    <a:lnTo>
                      <a:pt x="278" y="143"/>
                    </a:lnTo>
                    <a:lnTo>
                      <a:pt x="278" y="141"/>
                    </a:lnTo>
                    <a:lnTo>
                      <a:pt x="278" y="140"/>
                    </a:lnTo>
                    <a:lnTo>
                      <a:pt x="277" y="140"/>
                    </a:lnTo>
                    <a:lnTo>
                      <a:pt x="275" y="139"/>
                    </a:lnTo>
                    <a:lnTo>
                      <a:pt x="274" y="139"/>
                    </a:lnTo>
                    <a:lnTo>
                      <a:pt x="273" y="139"/>
                    </a:lnTo>
                    <a:lnTo>
                      <a:pt x="273" y="137"/>
                    </a:lnTo>
                    <a:lnTo>
                      <a:pt x="273" y="136"/>
                    </a:lnTo>
                    <a:lnTo>
                      <a:pt x="271" y="136"/>
                    </a:lnTo>
                    <a:lnTo>
                      <a:pt x="271" y="135"/>
                    </a:lnTo>
                    <a:lnTo>
                      <a:pt x="270" y="135"/>
                    </a:lnTo>
                    <a:lnTo>
                      <a:pt x="268" y="135"/>
                    </a:lnTo>
                    <a:lnTo>
                      <a:pt x="268" y="133"/>
                    </a:lnTo>
                    <a:lnTo>
                      <a:pt x="267" y="133"/>
                    </a:lnTo>
                    <a:lnTo>
                      <a:pt x="267" y="132"/>
                    </a:lnTo>
                    <a:lnTo>
                      <a:pt x="267" y="130"/>
                    </a:lnTo>
                    <a:lnTo>
                      <a:pt x="266" y="130"/>
                    </a:lnTo>
                    <a:lnTo>
                      <a:pt x="264" y="129"/>
                    </a:lnTo>
                    <a:lnTo>
                      <a:pt x="263" y="129"/>
                    </a:lnTo>
                    <a:lnTo>
                      <a:pt x="262" y="129"/>
                    </a:lnTo>
                    <a:lnTo>
                      <a:pt x="262" y="128"/>
                    </a:lnTo>
                    <a:lnTo>
                      <a:pt x="262" y="126"/>
                    </a:lnTo>
                    <a:lnTo>
                      <a:pt x="260" y="126"/>
                    </a:lnTo>
                    <a:lnTo>
                      <a:pt x="260" y="125"/>
                    </a:lnTo>
                    <a:lnTo>
                      <a:pt x="260" y="124"/>
                    </a:lnTo>
                    <a:lnTo>
                      <a:pt x="260" y="122"/>
                    </a:lnTo>
                    <a:lnTo>
                      <a:pt x="260" y="121"/>
                    </a:lnTo>
                    <a:lnTo>
                      <a:pt x="260" y="119"/>
                    </a:lnTo>
                    <a:lnTo>
                      <a:pt x="260" y="118"/>
                    </a:lnTo>
                    <a:lnTo>
                      <a:pt x="262" y="118"/>
                    </a:lnTo>
                    <a:lnTo>
                      <a:pt x="262" y="117"/>
                    </a:lnTo>
                    <a:lnTo>
                      <a:pt x="262" y="115"/>
                    </a:lnTo>
                    <a:lnTo>
                      <a:pt x="260" y="114"/>
                    </a:lnTo>
                    <a:lnTo>
                      <a:pt x="259" y="114"/>
                    </a:lnTo>
                    <a:lnTo>
                      <a:pt x="258" y="114"/>
                    </a:lnTo>
                    <a:lnTo>
                      <a:pt x="256" y="114"/>
                    </a:lnTo>
                    <a:lnTo>
                      <a:pt x="255" y="114"/>
                    </a:lnTo>
                    <a:lnTo>
                      <a:pt x="253" y="114"/>
                    </a:lnTo>
                    <a:lnTo>
                      <a:pt x="253" y="113"/>
                    </a:lnTo>
                    <a:lnTo>
                      <a:pt x="252" y="113"/>
                    </a:lnTo>
                    <a:lnTo>
                      <a:pt x="251" y="113"/>
                    </a:lnTo>
                    <a:lnTo>
                      <a:pt x="249" y="113"/>
                    </a:lnTo>
                    <a:lnTo>
                      <a:pt x="248" y="113"/>
                    </a:lnTo>
                    <a:lnTo>
                      <a:pt x="247" y="111"/>
                    </a:lnTo>
                    <a:lnTo>
                      <a:pt x="245" y="111"/>
                    </a:lnTo>
                    <a:lnTo>
                      <a:pt x="244" y="111"/>
                    </a:lnTo>
                    <a:lnTo>
                      <a:pt x="242" y="111"/>
                    </a:lnTo>
                    <a:lnTo>
                      <a:pt x="242" y="110"/>
                    </a:lnTo>
                    <a:lnTo>
                      <a:pt x="241" y="110"/>
                    </a:lnTo>
                    <a:lnTo>
                      <a:pt x="240" y="110"/>
                    </a:lnTo>
                    <a:lnTo>
                      <a:pt x="240" y="108"/>
                    </a:lnTo>
                    <a:lnTo>
                      <a:pt x="238" y="108"/>
                    </a:lnTo>
                    <a:lnTo>
                      <a:pt x="238" y="107"/>
                    </a:lnTo>
                    <a:lnTo>
                      <a:pt x="238" y="106"/>
                    </a:lnTo>
                    <a:lnTo>
                      <a:pt x="238" y="104"/>
                    </a:lnTo>
                    <a:lnTo>
                      <a:pt x="238" y="103"/>
                    </a:lnTo>
                    <a:lnTo>
                      <a:pt x="238" y="102"/>
                    </a:lnTo>
                    <a:lnTo>
                      <a:pt x="237" y="100"/>
                    </a:lnTo>
                    <a:lnTo>
                      <a:pt x="237" y="99"/>
                    </a:lnTo>
                    <a:lnTo>
                      <a:pt x="236" y="99"/>
                    </a:lnTo>
                    <a:lnTo>
                      <a:pt x="236" y="97"/>
                    </a:lnTo>
                    <a:lnTo>
                      <a:pt x="234" y="97"/>
                    </a:lnTo>
                    <a:lnTo>
                      <a:pt x="233" y="96"/>
                    </a:lnTo>
                    <a:lnTo>
                      <a:pt x="233" y="95"/>
                    </a:lnTo>
                    <a:lnTo>
                      <a:pt x="233" y="93"/>
                    </a:lnTo>
                    <a:lnTo>
                      <a:pt x="231" y="93"/>
                    </a:lnTo>
                    <a:lnTo>
                      <a:pt x="230" y="93"/>
                    </a:lnTo>
                    <a:lnTo>
                      <a:pt x="229" y="93"/>
                    </a:lnTo>
                    <a:lnTo>
                      <a:pt x="227" y="93"/>
                    </a:lnTo>
                    <a:lnTo>
                      <a:pt x="226" y="93"/>
                    </a:lnTo>
                    <a:lnTo>
                      <a:pt x="225" y="93"/>
                    </a:lnTo>
                    <a:lnTo>
                      <a:pt x="225" y="92"/>
                    </a:lnTo>
                    <a:lnTo>
                      <a:pt x="223" y="92"/>
                    </a:lnTo>
                    <a:lnTo>
                      <a:pt x="222" y="92"/>
                    </a:lnTo>
                    <a:lnTo>
                      <a:pt x="221" y="92"/>
                    </a:lnTo>
                    <a:lnTo>
                      <a:pt x="219" y="92"/>
                    </a:lnTo>
                    <a:lnTo>
                      <a:pt x="218" y="92"/>
                    </a:lnTo>
                    <a:lnTo>
                      <a:pt x="216" y="92"/>
                    </a:lnTo>
                    <a:lnTo>
                      <a:pt x="216" y="91"/>
                    </a:lnTo>
                    <a:lnTo>
                      <a:pt x="215" y="91"/>
                    </a:lnTo>
                    <a:lnTo>
                      <a:pt x="214" y="91"/>
                    </a:lnTo>
                    <a:lnTo>
                      <a:pt x="212" y="89"/>
                    </a:lnTo>
                    <a:lnTo>
                      <a:pt x="211" y="89"/>
                    </a:lnTo>
                    <a:lnTo>
                      <a:pt x="210" y="89"/>
                    </a:lnTo>
                    <a:lnTo>
                      <a:pt x="208" y="91"/>
                    </a:lnTo>
                    <a:lnTo>
                      <a:pt x="207" y="91"/>
                    </a:lnTo>
                    <a:lnTo>
                      <a:pt x="205" y="91"/>
                    </a:lnTo>
                    <a:lnTo>
                      <a:pt x="204" y="91"/>
                    </a:lnTo>
                    <a:lnTo>
                      <a:pt x="203" y="91"/>
                    </a:lnTo>
                    <a:lnTo>
                      <a:pt x="201" y="91"/>
                    </a:lnTo>
                    <a:lnTo>
                      <a:pt x="200" y="91"/>
                    </a:lnTo>
                    <a:lnTo>
                      <a:pt x="199" y="91"/>
                    </a:lnTo>
                    <a:lnTo>
                      <a:pt x="197" y="92"/>
                    </a:lnTo>
                    <a:lnTo>
                      <a:pt x="197" y="91"/>
                    </a:lnTo>
                    <a:lnTo>
                      <a:pt x="196" y="91"/>
                    </a:lnTo>
                    <a:lnTo>
                      <a:pt x="194" y="91"/>
                    </a:lnTo>
                    <a:lnTo>
                      <a:pt x="193" y="91"/>
                    </a:lnTo>
                    <a:lnTo>
                      <a:pt x="194" y="91"/>
                    </a:lnTo>
                    <a:lnTo>
                      <a:pt x="196" y="89"/>
                    </a:lnTo>
                    <a:lnTo>
                      <a:pt x="197" y="89"/>
                    </a:lnTo>
                    <a:lnTo>
                      <a:pt x="199" y="89"/>
                    </a:lnTo>
                    <a:lnTo>
                      <a:pt x="203" y="89"/>
                    </a:lnTo>
                    <a:lnTo>
                      <a:pt x="204" y="89"/>
                    </a:lnTo>
                    <a:lnTo>
                      <a:pt x="205" y="89"/>
                    </a:lnTo>
                    <a:lnTo>
                      <a:pt x="207" y="89"/>
                    </a:lnTo>
                    <a:lnTo>
                      <a:pt x="208" y="89"/>
                    </a:lnTo>
                    <a:lnTo>
                      <a:pt x="208" y="88"/>
                    </a:lnTo>
                    <a:lnTo>
                      <a:pt x="207" y="88"/>
                    </a:lnTo>
                    <a:lnTo>
                      <a:pt x="205" y="88"/>
                    </a:lnTo>
                    <a:lnTo>
                      <a:pt x="204" y="88"/>
                    </a:lnTo>
                    <a:lnTo>
                      <a:pt x="204" y="86"/>
                    </a:lnTo>
                    <a:lnTo>
                      <a:pt x="203" y="86"/>
                    </a:lnTo>
                    <a:lnTo>
                      <a:pt x="203" y="85"/>
                    </a:lnTo>
                    <a:lnTo>
                      <a:pt x="203" y="84"/>
                    </a:lnTo>
                    <a:lnTo>
                      <a:pt x="203" y="82"/>
                    </a:lnTo>
                    <a:lnTo>
                      <a:pt x="201" y="82"/>
                    </a:lnTo>
                    <a:lnTo>
                      <a:pt x="201" y="81"/>
                    </a:lnTo>
                    <a:lnTo>
                      <a:pt x="201" y="80"/>
                    </a:lnTo>
                    <a:lnTo>
                      <a:pt x="201" y="78"/>
                    </a:lnTo>
                    <a:lnTo>
                      <a:pt x="201" y="77"/>
                    </a:lnTo>
                    <a:lnTo>
                      <a:pt x="201" y="75"/>
                    </a:lnTo>
                    <a:lnTo>
                      <a:pt x="201" y="74"/>
                    </a:lnTo>
                    <a:lnTo>
                      <a:pt x="201" y="73"/>
                    </a:lnTo>
                    <a:lnTo>
                      <a:pt x="203" y="71"/>
                    </a:lnTo>
                    <a:lnTo>
                      <a:pt x="204" y="71"/>
                    </a:lnTo>
                    <a:lnTo>
                      <a:pt x="205" y="71"/>
                    </a:lnTo>
                    <a:lnTo>
                      <a:pt x="207" y="70"/>
                    </a:lnTo>
                    <a:lnTo>
                      <a:pt x="208" y="70"/>
                    </a:lnTo>
                    <a:lnTo>
                      <a:pt x="210" y="70"/>
                    </a:lnTo>
                    <a:lnTo>
                      <a:pt x="210" y="68"/>
                    </a:lnTo>
                    <a:lnTo>
                      <a:pt x="211" y="68"/>
                    </a:lnTo>
                    <a:lnTo>
                      <a:pt x="212" y="67"/>
                    </a:lnTo>
                    <a:lnTo>
                      <a:pt x="214" y="67"/>
                    </a:lnTo>
                    <a:lnTo>
                      <a:pt x="215" y="67"/>
                    </a:lnTo>
                    <a:lnTo>
                      <a:pt x="216" y="67"/>
                    </a:lnTo>
                    <a:lnTo>
                      <a:pt x="216" y="66"/>
                    </a:lnTo>
                    <a:lnTo>
                      <a:pt x="218" y="66"/>
                    </a:lnTo>
                    <a:lnTo>
                      <a:pt x="219" y="66"/>
                    </a:lnTo>
                    <a:lnTo>
                      <a:pt x="219" y="64"/>
                    </a:lnTo>
                    <a:lnTo>
                      <a:pt x="221" y="64"/>
                    </a:lnTo>
                    <a:lnTo>
                      <a:pt x="221" y="63"/>
                    </a:lnTo>
                    <a:lnTo>
                      <a:pt x="219" y="63"/>
                    </a:lnTo>
                    <a:lnTo>
                      <a:pt x="219" y="62"/>
                    </a:lnTo>
                    <a:lnTo>
                      <a:pt x="218" y="62"/>
                    </a:lnTo>
                    <a:lnTo>
                      <a:pt x="216" y="62"/>
                    </a:lnTo>
                    <a:lnTo>
                      <a:pt x="216" y="60"/>
                    </a:lnTo>
                    <a:lnTo>
                      <a:pt x="215" y="60"/>
                    </a:lnTo>
                    <a:lnTo>
                      <a:pt x="214" y="60"/>
                    </a:lnTo>
                    <a:lnTo>
                      <a:pt x="214" y="62"/>
                    </a:lnTo>
                    <a:lnTo>
                      <a:pt x="212" y="62"/>
                    </a:lnTo>
                    <a:lnTo>
                      <a:pt x="211" y="62"/>
                    </a:lnTo>
                    <a:lnTo>
                      <a:pt x="210" y="62"/>
                    </a:lnTo>
                    <a:lnTo>
                      <a:pt x="208" y="62"/>
                    </a:lnTo>
                    <a:lnTo>
                      <a:pt x="207" y="62"/>
                    </a:lnTo>
                    <a:lnTo>
                      <a:pt x="207" y="63"/>
                    </a:lnTo>
                    <a:lnTo>
                      <a:pt x="205" y="63"/>
                    </a:lnTo>
                    <a:lnTo>
                      <a:pt x="204" y="63"/>
                    </a:lnTo>
                    <a:lnTo>
                      <a:pt x="203" y="63"/>
                    </a:lnTo>
                    <a:lnTo>
                      <a:pt x="201" y="62"/>
                    </a:lnTo>
                    <a:lnTo>
                      <a:pt x="200" y="60"/>
                    </a:lnTo>
                    <a:lnTo>
                      <a:pt x="199" y="59"/>
                    </a:lnTo>
                    <a:lnTo>
                      <a:pt x="197" y="59"/>
                    </a:lnTo>
                    <a:lnTo>
                      <a:pt x="197" y="57"/>
                    </a:lnTo>
                    <a:lnTo>
                      <a:pt x="197" y="56"/>
                    </a:lnTo>
                    <a:lnTo>
                      <a:pt x="196" y="56"/>
                    </a:lnTo>
                    <a:lnTo>
                      <a:pt x="196" y="55"/>
                    </a:lnTo>
                    <a:lnTo>
                      <a:pt x="194" y="55"/>
                    </a:lnTo>
                    <a:lnTo>
                      <a:pt x="193" y="53"/>
                    </a:lnTo>
                    <a:lnTo>
                      <a:pt x="193" y="52"/>
                    </a:lnTo>
                    <a:lnTo>
                      <a:pt x="192" y="52"/>
                    </a:lnTo>
                    <a:lnTo>
                      <a:pt x="192" y="51"/>
                    </a:lnTo>
                    <a:lnTo>
                      <a:pt x="190" y="51"/>
                    </a:lnTo>
                    <a:lnTo>
                      <a:pt x="189" y="51"/>
                    </a:lnTo>
                    <a:lnTo>
                      <a:pt x="189" y="52"/>
                    </a:lnTo>
                    <a:lnTo>
                      <a:pt x="188" y="52"/>
                    </a:lnTo>
                    <a:lnTo>
                      <a:pt x="188" y="53"/>
                    </a:lnTo>
                    <a:lnTo>
                      <a:pt x="186" y="53"/>
                    </a:lnTo>
                    <a:lnTo>
                      <a:pt x="185" y="53"/>
                    </a:lnTo>
                    <a:lnTo>
                      <a:pt x="184" y="53"/>
                    </a:lnTo>
                    <a:lnTo>
                      <a:pt x="184" y="55"/>
                    </a:lnTo>
                    <a:lnTo>
                      <a:pt x="182" y="55"/>
                    </a:lnTo>
                    <a:lnTo>
                      <a:pt x="181" y="55"/>
                    </a:lnTo>
                    <a:lnTo>
                      <a:pt x="179" y="55"/>
                    </a:lnTo>
                    <a:lnTo>
                      <a:pt x="178" y="55"/>
                    </a:lnTo>
                    <a:lnTo>
                      <a:pt x="177" y="55"/>
                    </a:lnTo>
                    <a:lnTo>
                      <a:pt x="175" y="55"/>
                    </a:lnTo>
                    <a:lnTo>
                      <a:pt x="175" y="56"/>
                    </a:lnTo>
                    <a:lnTo>
                      <a:pt x="174" y="56"/>
                    </a:lnTo>
                    <a:lnTo>
                      <a:pt x="173" y="56"/>
                    </a:lnTo>
                    <a:lnTo>
                      <a:pt x="173" y="57"/>
                    </a:lnTo>
                    <a:lnTo>
                      <a:pt x="171" y="57"/>
                    </a:lnTo>
                    <a:lnTo>
                      <a:pt x="170" y="57"/>
                    </a:lnTo>
                    <a:lnTo>
                      <a:pt x="168" y="57"/>
                    </a:lnTo>
                    <a:lnTo>
                      <a:pt x="168" y="56"/>
                    </a:lnTo>
                    <a:lnTo>
                      <a:pt x="167" y="56"/>
                    </a:lnTo>
                    <a:lnTo>
                      <a:pt x="167" y="55"/>
                    </a:lnTo>
                    <a:lnTo>
                      <a:pt x="166" y="55"/>
                    </a:lnTo>
                    <a:lnTo>
                      <a:pt x="164" y="53"/>
                    </a:lnTo>
                    <a:lnTo>
                      <a:pt x="163" y="53"/>
                    </a:lnTo>
                    <a:lnTo>
                      <a:pt x="162" y="52"/>
                    </a:lnTo>
                    <a:lnTo>
                      <a:pt x="160" y="52"/>
                    </a:lnTo>
                    <a:lnTo>
                      <a:pt x="159" y="51"/>
                    </a:lnTo>
                    <a:lnTo>
                      <a:pt x="157" y="51"/>
                    </a:lnTo>
                    <a:lnTo>
                      <a:pt x="157" y="49"/>
                    </a:lnTo>
                    <a:lnTo>
                      <a:pt x="156" y="49"/>
                    </a:lnTo>
                    <a:lnTo>
                      <a:pt x="156" y="51"/>
                    </a:lnTo>
                    <a:lnTo>
                      <a:pt x="155" y="51"/>
                    </a:lnTo>
                    <a:lnTo>
                      <a:pt x="155" y="49"/>
                    </a:lnTo>
                    <a:lnTo>
                      <a:pt x="155" y="51"/>
                    </a:lnTo>
                    <a:lnTo>
                      <a:pt x="153" y="51"/>
                    </a:lnTo>
                    <a:lnTo>
                      <a:pt x="153" y="49"/>
                    </a:lnTo>
                    <a:lnTo>
                      <a:pt x="152" y="51"/>
                    </a:lnTo>
                    <a:lnTo>
                      <a:pt x="151" y="51"/>
                    </a:lnTo>
                    <a:lnTo>
                      <a:pt x="151" y="49"/>
                    </a:lnTo>
                    <a:lnTo>
                      <a:pt x="149" y="49"/>
                    </a:lnTo>
                    <a:lnTo>
                      <a:pt x="148" y="49"/>
                    </a:lnTo>
                    <a:lnTo>
                      <a:pt x="148" y="48"/>
                    </a:lnTo>
                    <a:lnTo>
                      <a:pt x="147" y="48"/>
                    </a:lnTo>
                    <a:lnTo>
                      <a:pt x="145" y="48"/>
                    </a:lnTo>
                    <a:lnTo>
                      <a:pt x="145" y="46"/>
                    </a:lnTo>
                    <a:lnTo>
                      <a:pt x="145" y="45"/>
                    </a:lnTo>
                    <a:lnTo>
                      <a:pt x="144" y="44"/>
                    </a:lnTo>
                    <a:lnTo>
                      <a:pt x="142" y="44"/>
                    </a:lnTo>
                    <a:lnTo>
                      <a:pt x="141" y="44"/>
                    </a:lnTo>
                    <a:lnTo>
                      <a:pt x="142" y="42"/>
                    </a:lnTo>
                    <a:lnTo>
                      <a:pt x="141" y="42"/>
                    </a:lnTo>
                    <a:lnTo>
                      <a:pt x="140" y="42"/>
                    </a:lnTo>
                    <a:lnTo>
                      <a:pt x="140" y="41"/>
                    </a:lnTo>
                    <a:lnTo>
                      <a:pt x="138" y="41"/>
                    </a:lnTo>
                    <a:lnTo>
                      <a:pt x="137" y="41"/>
                    </a:lnTo>
                    <a:lnTo>
                      <a:pt x="136" y="41"/>
                    </a:lnTo>
                    <a:lnTo>
                      <a:pt x="136" y="40"/>
                    </a:lnTo>
                    <a:lnTo>
                      <a:pt x="134" y="40"/>
                    </a:lnTo>
                    <a:lnTo>
                      <a:pt x="133" y="40"/>
                    </a:lnTo>
                    <a:lnTo>
                      <a:pt x="131" y="40"/>
                    </a:lnTo>
                    <a:lnTo>
                      <a:pt x="133" y="40"/>
                    </a:lnTo>
                    <a:lnTo>
                      <a:pt x="134" y="40"/>
                    </a:lnTo>
                    <a:lnTo>
                      <a:pt x="134" y="38"/>
                    </a:lnTo>
                    <a:lnTo>
                      <a:pt x="131" y="40"/>
                    </a:lnTo>
                    <a:lnTo>
                      <a:pt x="130" y="40"/>
                    </a:lnTo>
                    <a:lnTo>
                      <a:pt x="131" y="38"/>
                    </a:lnTo>
                    <a:lnTo>
                      <a:pt x="130" y="38"/>
                    </a:lnTo>
                    <a:lnTo>
                      <a:pt x="129" y="38"/>
                    </a:lnTo>
                    <a:lnTo>
                      <a:pt x="130" y="38"/>
                    </a:lnTo>
                    <a:lnTo>
                      <a:pt x="130" y="37"/>
                    </a:lnTo>
                    <a:lnTo>
                      <a:pt x="129" y="37"/>
                    </a:lnTo>
                    <a:lnTo>
                      <a:pt x="129" y="38"/>
                    </a:lnTo>
                    <a:lnTo>
                      <a:pt x="127" y="38"/>
                    </a:lnTo>
                    <a:lnTo>
                      <a:pt x="127" y="37"/>
                    </a:lnTo>
                    <a:lnTo>
                      <a:pt x="126" y="37"/>
                    </a:lnTo>
                    <a:lnTo>
                      <a:pt x="125" y="37"/>
                    </a:lnTo>
                    <a:lnTo>
                      <a:pt x="123" y="37"/>
                    </a:lnTo>
                    <a:lnTo>
                      <a:pt x="119" y="35"/>
                    </a:lnTo>
                    <a:lnTo>
                      <a:pt x="118" y="35"/>
                    </a:lnTo>
                    <a:lnTo>
                      <a:pt x="116" y="35"/>
                    </a:lnTo>
                    <a:lnTo>
                      <a:pt x="116" y="34"/>
                    </a:lnTo>
                    <a:lnTo>
                      <a:pt x="116" y="33"/>
                    </a:lnTo>
                    <a:lnTo>
                      <a:pt x="118" y="33"/>
                    </a:lnTo>
                    <a:lnTo>
                      <a:pt x="118" y="34"/>
                    </a:lnTo>
                    <a:lnTo>
                      <a:pt x="119" y="34"/>
                    </a:lnTo>
                    <a:lnTo>
                      <a:pt x="119" y="33"/>
                    </a:lnTo>
                    <a:lnTo>
                      <a:pt x="118" y="33"/>
                    </a:lnTo>
                    <a:lnTo>
                      <a:pt x="116" y="33"/>
                    </a:lnTo>
                    <a:lnTo>
                      <a:pt x="115" y="33"/>
                    </a:lnTo>
                    <a:lnTo>
                      <a:pt x="114" y="31"/>
                    </a:lnTo>
                    <a:lnTo>
                      <a:pt x="112" y="31"/>
                    </a:lnTo>
                    <a:lnTo>
                      <a:pt x="111" y="31"/>
                    </a:lnTo>
                    <a:lnTo>
                      <a:pt x="110" y="31"/>
                    </a:lnTo>
                    <a:lnTo>
                      <a:pt x="108" y="31"/>
                    </a:lnTo>
                    <a:lnTo>
                      <a:pt x="107" y="31"/>
                    </a:lnTo>
                    <a:lnTo>
                      <a:pt x="105" y="30"/>
                    </a:lnTo>
                    <a:lnTo>
                      <a:pt x="104" y="30"/>
                    </a:lnTo>
                    <a:lnTo>
                      <a:pt x="104" y="29"/>
                    </a:lnTo>
                    <a:lnTo>
                      <a:pt x="103" y="30"/>
                    </a:lnTo>
                    <a:lnTo>
                      <a:pt x="101" y="30"/>
                    </a:lnTo>
                    <a:lnTo>
                      <a:pt x="100" y="31"/>
                    </a:lnTo>
                    <a:lnTo>
                      <a:pt x="99" y="30"/>
                    </a:lnTo>
                    <a:lnTo>
                      <a:pt x="99" y="31"/>
                    </a:lnTo>
                    <a:lnTo>
                      <a:pt x="97" y="31"/>
                    </a:lnTo>
                    <a:lnTo>
                      <a:pt x="97" y="33"/>
                    </a:lnTo>
                    <a:lnTo>
                      <a:pt x="99" y="33"/>
                    </a:lnTo>
                    <a:lnTo>
                      <a:pt x="99" y="31"/>
                    </a:lnTo>
                    <a:lnTo>
                      <a:pt x="99" y="33"/>
                    </a:lnTo>
                    <a:lnTo>
                      <a:pt x="99" y="34"/>
                    </a:lnTo>
                    <a:lnTo>
                      <a:pt x="99" y="35"/>
                    </a:lnTo>
                    <a:lnTo>
                      <a:pt x="100" y="35"/>
                    </a:lnTo>
                    <a:lnTo>
                      <a:pt x="100" y="37"/>
                    </a:lnTo>
                    <a:lnTo>
                      <a:pt x="101" y="38"/>
                    </a:lnTo>
                    <a:lnTo>
                      <a:pt x="101" y="40"/>
                    </a:lnTo>
                    <a:lnTo>
                      <a:pt x="103" y="40"/>
                    </a:lnTo>
                    <a:lnTo>
                      <a:pt x="104" y="41"/>
                    </a:lnTo>
                    <a:lnTo>
                      <a:pt x="105" y="41"/>
                    </a:lnTo>
                    <a:lnTo>
                      <a:pt x="105" y="42"/>
                    </a:lnTo>
                    <a:lnTo>
                      <a:pt x="107" y="42"/>
                    </a:lnTo>
                    <a:lnTo>
                      <a:pt x="107" y="44"/>
                    </a:lnTo>
                    <a:lnTo>
                      <a:pt x="108" y="45"/>
                    </a:lnTo>
                    <a:lnTo>
                      <a:pt x="108" y="46"/>
                    </a:lnTo>
                    <a:lnTo>
                      <a:pt x="107" y="46"/>
                    </a:lnTo>
                    <a:lnTo>
                      <a:pt x="105" y="46"/>
                    </a:lnTo>
                    <a:lnTo>
                      <a:pt x="107" y="46"/>
                    </a:lnTo>
                    <a:lnTo>
                      <a:pt x="107" y="48"/>
                    </a:lnTo>
                    <a:lnTo>
                      <a:pt x="105" y="48"/>
                    </a:lnTo>
                    <a:lnTo>
                      <a:pt x="104" y="49"/>
                    </a:lnTo>
                    <a:lnTo>
                      <a:pt x="104" y="51"/>
                    </a:lnTo>
                    <a:lnTo>
                      <a:pt x="104" y="52"/>
                    </a:lnTo>
                    <a:lnTo>
                      <a:pt x="105" y="52"/>
                    </a:lnTo>
                    <a:lnTo>
                      <a:pt x="105" y="53"/>
                    </a:lnTo>
                    <a:lnTo>
                      <a:pt x="105" y="55"/>
                    </a:lnTo>
                    <a:lnTo>
                      <a:pt x="107" y="55"/>
                    </a:lnTo>
                    <a:lnTo>
                      <a:pt x="107" y="56"/>
                    </a:lnTo>
                    <a:lnTo>
                      <a:pt x="107" y="57"/>
                    </a:lnTo>
                    <a:lnTo>
                      <a:pt x="105" y="59"/>
                    </a:lnTo>
                    <a:lnTo>
                      <a:pt x="104" y="59"/>
                    </a:lnTo>
                    <a:lnTo>
                      <a:pt x="104" y="60"/>
                    </a:lnTo>
                    <a:lnTo>
                      <a:pt x="104" y="62"/>
                    </a:lnTo>
                    <a:lnTo>
                      <a:pt x="103" y="62"/>
                    </a:lnTo>
                    <a:lnTo>
                      <a:pt x="103" y="63"/>
                    </a:lnTo>
                    <a:lnTo>
                      <a:pt x="103" y="64"/>
                    </a:lnTo>
                    <a:lnTo>
                      <a:pt x="101" y="64"/>
                    </a:lnTo>
                    <a:lnTo>
                      <a:pt x="100" y="64"/>
                    </a:lnTo>
                    <a:lnTo>
                      <a:pt x="99" y="64"/>
                    </a:lnTo>
                    <a:lnTo>
                      <a:pt x="96" y="64"/>
                    </a:lnTo>
                    <a:lnTo>
                      <a:pt x="94" y="63"/>
                    </a:lnTo>
                    <a:lnTo>
                      <a:pt x="93" y="63"/>
                    </a:lnTo>
                    <a:lnTo>
                      <a:pt x="92" y="63"/>
                    </a:lnTo>
                    <a:lnTo>
                      <a:pt x="90" y="63"/>
                    </a:lnTo>
                    <a:lnTo>
                      <a:pt x="90" y="62"/>
                    </a:lnTo>
                    <a:lnTo>
                      <a:pt x="89" y="62"/>
                    </a:lnTo>
                    <a:lnTo>
                      <a:pt x="88" y="62"/>
                    </a:lnTo>
                    <a:lnTo>
                      <a:pt x="86" y="62"/>
                    </a:lnTo>
                    <a:lnTo>
                      <a:pt x="85" y="62"/>
                    </a:lnTo>
                    <a:lnTo>
                      <a:pt x="83" y="62"/>
                    </a:lnTo>
                    <a:lnTo>
                      <a:pt x="82" y="62"/>
                    </a:lnTo>
                    <a:lnTo>
                      <a:pt x="81" y="62"/>
                    </a:lnTo>
                    <a:lnTo>
                      <a:pt x="79" y="62"/>
                    </a:lnTo>
                    <a:lnTo>
                      <a:pt x="79" y="60"/>
                    </a:lnTo>
                    <a:lnTo>
                      <a:pt x="78" y="60"/>
                    </a:lnTo>
                    <a:lnTo>
                      <a:pt x="77" y="60"/>
                    </a:lnTo>
                    <a:lnTo>
                      <a:pt x="75" y="60"/>
                    </a:lnTo>
                    <a:lnTo>
                      <a:pt x="75" y="59"/>
                    </a:lnTo>
                    <a:lnTo>
                      <a:pt x="74" y="59"/>
                    </a:lnTo>
                    <a:lnTo>
                      <a:pt x="74" y="57"/>
                    </a:lnTo>
                    <a:lnTo>
                      <a:pt x="73" y="57"/>
                    </a:lnTo>
                    <a:lnTo>
                      <a:pt x="71" y="57"/>
                    </a:lnTo>
                    <a:lnTo>
                      <a:pt x="70" y="57"/>
                    </a:lnTo>
                    <a:lnTo>
                      <a:pt x="68" y="57"/>
                    </a:lnTo>
                    <a:lnTo>
                      <a:pt x="67" y="56"/>
                    </a:lnTo>
                    <a:lnTo>
                      <a:pt x="67" y="55"/>
                    </a:lnTo>
                    <a:lnTo>
                      <a:pt x="66" y="55"/>
                    </a:lnTo>
                    <a:lnTo>
                      <a:pt x="66" y="53"/>
                    </a:lnTo>
                    <a:lnTo>
                      <a:pt x="64" y="53"/>
                    </a:lnTo>
                    <a:lnTo>
                      <a:pt x="63" y="53"/>
                    </a:lnTo>
                    <a:lnTo>
                      <a:pt x="62" y="53"/>
                    </a:lnTo>
                    <a:lnTo>
                      <a:pt x="60" y="53"/>
                    </a:lnTo>
                    <a:lnTo>
                      <a:pt x="60" y="55"/>
                    </a:lnTo>
                    <a:lnTo>
                      <a:pt x="59" y="55"/>
                    </a:lnTo>
                    <a:lnTo>
                      <a:pt x="57" y="55"/>
                    </a:lnTo>
                    <a:lnTo>
                      <a:pt x="57" y="53"/>
                    </a:lnTo>
                    <a:lnTo>
                      <a:pt x="56" y="53"/>
                    </a:lnTo>
                    <a:lnTo>
                      <a:pt x="55" y="52"/>
                    </a:lnTo>
                    <a:lnTo>
                      <a:pt x="55" y="51"/>
                    </a:lnTo>
                    <a:lnTo>
                      <a:pt x="55" y="49"/>
                    </a:lnTo>
                    <a:lnTo>
                      <a:pt x="53" y="49"/>
                    </a:lnTo>
                    <a:lnTo>
                      <a:pt x="52" y="48"/>
                    </a:lnTo>
                    <a:lnTo>
                      <a:pt x="51" y="48"/>
                    </a:lnTo>
                    <a:lnTo>
                      <a:pt x="49" y="48"/>
                    </a:lnTo>
                    <a:lnTo>
                      <a:pt x="49" y="46"/>
                    </a:lnTo>
                    <a:lnTo>
                      <a:pt x="48" y="46"/>
                    </a:lnTo>
                    <a:lnTo>
                      <a:pt x="46" y="48"/>
                    </a:lnTo>
                    <a:lnTo>
                      <a:pt x="45" y="48"/>
                    </a:lnTo>
                    <a:lnTo>
                      <a:pt x="44" y="48"/>
                    </a:lnTo>
                    <a:lnTo>
                      <a:pt x="42" y="48"/>
                    </a:lnTo>
                    <a:lnTo>
                      <a:pt x="41" y="48"/>
                    </a:lnTo>
                    <a:lnTo>
                      <a:pt x="40" y="48"/>
                    </a:lnTo>
                    <a:lnTo>
                      <a:pt x="38" y="48"/>
                    </a:lnTo>
                    <a:lnTo>
                      <a:pt x="37" y="48"/>
                    </a:lnTo>
                    <a:lnTo>
                      <a:pt x="37" y="46"/>
                    </a:lnTo>
                    <a:lnTo>
                      <a:pt x="36" y="46"/>
                    </a:lnTo>
                    <a:lnTo>
                      <a:pt x="34" y="46"/>
                    </a:lnTo>
                    <a:lnTo>
                      <a:pt x="34" y="45"/>
                    </a:lnTo>
                    <a:lnTo>
                      <a:pt x="33" y="44"/>
                    </a:lnTo>
                    <a:lnTo>
                      <a:pt x="33" y="42"/>
                    </a:lnTo>
                    <a:lnTo>
                      <a:pt x="33" y="41"/>
                    </a:lnTo>
                    <a:lnTo>
                      <a:pt x="33" y="40"/>
                    </a:lnTo>
                    <a:lnTo>
                      <a:pt x="33" y="38"/>
                    </a:lnTo>
                    <a:lnTo>
                      <a:pt x="31" y="37"/>
                    </a:lnTo>
                    <a:lnTo>
                      <a:pt x="31" y="35"/>
                    </a:lnTo>
                    <a:lnTo>
                      <a:pt x="30" y="35"/>
                    </a:lnTo>
                    <a:lnTo>
                      <a:pt x="29" y="35"/>
                    </a:lnTo>
                    <a:lnTo>
                      <a:pt x="27" y="35"/>
                    </a:lnTo>
                    <a:lnTo>
                      <a:pt x="26" y="35"/>
                    </a:lnTo>
                    <a:lnTo>
                      <a:pt x="25" y="37"/>
                    </a:lnTo>
                    <a:lnTo>
                      <a:pt x="23" y="35"/>
                    </a:lnTo>
                    <a:lnTo>
                      <a:pt x="22" y="35"/>
                    </a:lnTo>
                    <a:lnTo>
                      <a:pt x="20" y="35"/>
                    </a:lnTo>
                    <a:lnTo>
                      <a:pt x="18" y="34"/>
                    </a:lnTo>
                    <a:lnTo>
                      <a:pt x="18" y="33"/>
                    </a:lnTo>
                    <a:lnTo>
                      <a:pt x="16" y="33"/>
                    </a:lnTo>
                    <a:lnTo>
                      <a:pt x="16" y="31"/>
                    </a:lnTo>
                    <a:lnTo>
                      <a:pt x="15" y="31"/>
                    </a:lnTo>
                    <a:lnTo>
                      <a:pt x="15" y="30"/>
                    </a:lnTo>
                    <a:lnTo>
                      <a:pt x="14" y="30"/>
                    </a:lnTo>
                    <a:lnTo>
                      <a:pt x="14" y="29"/>
                    </a:lnTo>
                    <a:lnTo>
                      <a:pt x="12" y="29"/>
                    </a:lnTo>
                    <a:lnTo>
                      <a:pt x="12" y="27"/>
                    </a:lnTo>
                    <a:lnTo>
                      <a:pt x="11" y="26"/>
                    </a:lnTo>
                    <a:lnTo>
                      <a:pt x="11" y="24"/>
                    </a:lnTo>
                    <a:lnTo>
                      <a:pt x="9" y="24"/>
                    </a:lnTo>
                    <a:lnTo>
                      <a:pt x="9" y="23"/>
                    </a:lnTo>
                    <a:lnTo>
                      <a:pt x="9" y="22"/>
                    </a:lnTo>
                    <a:lnTo>
                      <a:pt x="8" y="20"/>
                    </a:lnTo>
                    <a:lnTo>
                      <a:pt x="8" y="19"/>
                    </a:lnTo>
                    <a:lnTo>
                      <a:pt x="7" y="18"/>
                    </a:lnTo>
                    <a:lnTo>
                      <a:pt x="7" y="16"/>
                    </a:lnTo>
                    <a:lnTo>
                      <a:pt x="5" y="16"/>
                    </a:lnTo>
                    <a:lnTo>
                      <a:pt x="5" y="15"/>
                    </a:lnTo>
                    <a:lnTo>
                      <a:pt x="4" y="13"/>
                    </a:lnTo>
                    <a:lnTo>
                      <a:pt x="3" y="12"/>
                    </a:lnTo>
                    <a:lnTo>
                      <a:pt x="3" y="11"/>
                    </a:lnTo>
                    <a:lnTo>
                      <a:pt x="1" y="11"/>
                    </a:lnTo>
                    <a:lnTo>
                      <a:pt x="1" y="9"/>
                    </a:lnTo>
                    <a:lnTo>
                      <a:pt x="1" y="8"/>
                    </a:lnTo>
                    <a:lnTo>
                      <a:pt x="0" y="7"/>
                    </a:lnTo>
                    <a:lnTo>
                      <a:pt x="1" y="7"/>
                    </a:lnTo>
                    <a:lnTo>
                      <a:pt x="1" y="5"/>
                    </a:lnTo>
                    <a:lnTo>
                      <a:pt x="1" y="4"/>
                    </a:lnTo>
                    <a:lnTo>
                      <a:pt x="1" y="2"/>
                    </a:lnTo>
                    <a:lnTo>
                      <a:pt x="3" y="1"/>
                    </a:lnTo>
                    <a:lnTo>
                      <a:pt x="4" y="0"/>
                    </a:lnTo>
                    <a:lnTo>
                      <a:pt x="5" y="0"/>
                    </a:lnTo>
                    <a:lnTo>
                      <a:pt x="7" y="0"/>
                    </a:lnTo>
                    <a:lnTo>
                      <a:pt x="8" y="0"/>
                    </a:lnTo>
                    <a:lnTo>
                      <a:pt x="9" y="0"/>
                    </a:lnTo>
                  </a:path>
                </a:pathLst>
              </a:custGeom>
              <a:noFill/>
              <a:ln w="4763" cap="flat">
                <a:solidFill>
                  <a:srgbClr val="4065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2" name="Freeform 106">
                <a:extLst>
                  <a:ext uri="{FF2B5EF4-FFF2-40B4-BE49-F238E27FC236}">
                    <a16:creationId xmlns:a16="http://schemas.microsoft.com/office/drawing/2014/main" id="{FA64F024-97AF-4AFA-916F-78E92020E7A9}"/>
                  </a:ext>
                </a:extLst>
              </p:cNvPr>
              <p:cNvSpPr>
                <a:spLocks/>
              </p:cNvSpPr>
              <p:nvPr/>
            </p:nvSpPr>
            <p:spPr bwMode="auto">
              <a:xfrm>
                <a:off x="3591" y="24759"/>
                <a:ext cx="433" cy="529"/>
              </a:xfrm>
              <a:custGeom>
                <a:avLst/>
                <a:gdLst>
                  <a:gd name="T0" fmla="*/ 77 w 433"/>
                  <a:gd name="T1" fmla="*/ 519 h 529"/>
                  <a:gd name="T2" fmla="*/ 92 w 433"/>
                  <a:gd name="T3" fmla="*/ 505 h 529"/>
                  <a:gd name="T4" fmla="*/ 93 w 433"/>
                  <a:gd name="T5" fmla="*/ 485 h 529"/>
                  <a:gd name="T6" fmla="*/ 93 w 433"/>
                  <a:gd name="T7" fmla="*/ 469 h 529"/>
                  <a:gd name="T8" fmla="*/ 90 w 433"/>
                  <a:gd name="T9" fmla="*/ 449 h 529"/>
                  <a:gd name="T10" fmla="*/ 85 w 433"/>
                  <a:gd name="T11" fmla="*/ 428 h 529"/>
                  <a:gd name="T12" fmla="*/ 82 w 433"/>
                  <a:gd name="T13" fmla="*/ 409 h 529"/>
                  <a:gd name="T14" fmla="*/ 72 w 433"/>
                  <a:gd name="T15" fmla="*/ 391 h 529"/>
                  <a:gd name="T16" fmla="*/ 63 w 433"/>
                  <a:gd name="T17" fmla="*/ 370 h 529"/>
                  <a:gd name="T18" fmla="*/ 71 w 433"/>
                  <a:gd name="T19" fmla="*/ 361 h 529"/>
                  <a:gd name="T20" fmla="*/ 86 w 433"/>
                  <a:gd name="T21" fmla="*/ 346 h 529"/>
                  <a:gd name="T22" fmla="*/ 70 w 433"/>
                  <a:gd name="T23" fmla="*/ 330 h 529"/>
                  <a:gd name="T24" fmla="*/ 50 w 433"/>
                  <a:gd name="T25" fmla="*/ 329 h 529"/>
                  <a:gd name="T26" fmla="*/ 35 w 433"/>
                  <a:gd name="T27" fmla="*/ 315 h 529"/>
                  <a:gd name="T28" fmla="*/ 22 w 433"/>
                  <a:gd name="T29" fmla="*/ 301 h 529"/>
                  <a:gd name="T30" fmla="*/ 13 w 433"/>
                  <a:gd name="T31" fmla="*/ 284 h 529"/>
                  <a:gd name="T32" fmla="*/ 5 w 433"/>
                  <a:gd name="T33" fmla="*/ 262 h 529"/>
                  <a:gd name="T34" fmla="*/ 4 w 433"/>
                  <a:gd name="T35" fmla="*/ 238 h 529"/>
                  <a:gd name="T36" fmla="*/ 15 w 433"/>
                  <a:gd name="T37" fmla="*/ 237 h 529"/>
                  <a:gd name="T38" fmla="*/ 40 w 433"/>
                  <a:gd name="T39" fmla="*/ 217 h 529"/>
                  <a:gd name="T40" fmla="*/ 57 w 433"/>
                  <a:gd name="T41" fmla="*/ 198 h 529"/>
                  <a:gd name="T42" fmla="*/ 63 w 433"/>
                  <a:gd name="T43" fmla="*/ 194 h 529"/>
                  <a:gd name="T44" fmla="*/ 46 w 433"/>
                  <a:gd name="T45" fmla="*/ 182 h 529"/>
                  <a:gd name="T46" fmla="*/ 66 w 433"/>
                  <a:gd name="T47" fmla="*/ 171 h 529"/>
                  <a:gd name="T48" fmla="*/ 56 w 433"/>
                  <a:gd name="T49" fmla="*/ 165 h 529"/>
                  <a:gd name="T50" fmla="*/ 44 w 433"/>
                  <a:gd name="T51" fmla="*/ 150 h 529"/>
                  <a:gd name="T52" fmla="*/ 59 w 433"/>
                  <a:gd name="T53" fmla="*/ 145 h 529"/>
                  <a:gd name="T54" fmla="*/ 48 w 433"/>
                  <a:gd name="T55" fmla="*/ 134 h 529"/>
                  <a:gd name="T56" fmla="*/ 60 w 433"/>
                  <a:gd name="T57" fmla="*/ 125 h 529"/>
                  <a:gd name="T58" fmla="*/ 57 w 433"/>
                  <a:gd name="T59" fmla="*/ 100 h 529"/>
                  <a:gd name="T60" fmla="*/ 75 w 433"/>
                  <a:gd name="T61" fmla="*/ 80 h 529"/>
                  <a:gd name="T62" fmla="*/ 97 w 433"/>
                  <a:gd name="T63" fmla="*/ 72 h 529"/>
                  <a:gd name="T64" fmla="*/ 119 w 433"/>
                  <a:gd name="T65" fmla="*/ 76 h 529"/>
                  <a:gd name="T66" fmla="*/ 140 w 433"/>
                  <a:gd name="T67" fmla="*/ 76 h 529"/>
                  <a:gd name="T68" fmla="*/ 160 w 433"/>
                  <a:gd name="T69" fmla="*/ 73 h 529"/>
                  <a:gd name="T70" fmla="*/ 182 w 433"/>
                  <a:gd name="T71" fmla="*/ 70 h 529"/>
                  <a:gd name="T72" fmla="*/ 201 w 433"/>
                  <a:gd name="T73" fmla="*/ 66 h 529"/>
                  <a:gd name="T74" fmla="*/ 220 w 433"/>
                  <a:gd name="T75" fmla="*/ 58 h 529"/>
                  <a:gd name="T76" fmla="*/ 237 w 433"/>
                  <a:gd name="T77" fmla="*/ 44 h 529"/>
                  <a:gd name="T78" fmla="*/ 236 w 433"/>
                  <a:gd name="T79" fmla="*/ 33 h 529"/>
                  <a:gd name="T80" fmla="*/ 266 w 433"/>
                  <a:gd name="T81" fmla="*/ 30 h 529"/>
                  <a:gd name="T82" fmla="*/ 267 w 433"/>
                  <a:gd name="T83" fmla="*/ 16 h 529"/>
                  <a:gd name="T84" fmla="*/ 285 w 433"/>
                  <a:gd name="T85" fmla="*/ 3 h 529"/>
                  <a:gd name="T86" fmla="*/ 301 w 433"/>
                  <a:gd name="T87" fmla="*/ 0 h 529"/>
                  <a:gd name="T88" fmla="*/ 320 w 433"/>
                  <a:gd name="T89" fmla="*/ 1 h 529"/>
                  <a:gd name="T90" fmla="*/ 340 w 433"/>
                  <a:gd name="T91" fmla="*/ 10 h 529"/>
                  <a:gd name="T92" fmla="*/ 356 w 433"/>
                  <a:gd name="T93" fmla="*/ 15 h 529"/>
                  <a:gd name="T94" fmla="*/ 377 w 433"/>
                  <a:gd name="T95" fmla="*/ 25 h 529"/>
                  <a:gd name="T96" fmla="*/ 393 w 433"/>
                  <a:gd name="T97" fmla="*/ 36 h 529"/>
                  <a:gd name="T98" fmla="*/ 411 w 433"/>
                  <a:gd name="T99" fmla="*/ 48 h 529"/>
                  <a:gd name="T100" fmla="*/ 425 w 433"/>
                  <a:gd name="T101" fmla="*/ 59 h 529"/>
                  <a:gd name="T102" fmla="*/ 433 w 433"/>
                  <a:gd name="T103" fmla="*/ 69 h 529"/>
                  <a:gd name="T104" fmla="*/ 423 w 433"/>
                  <a:gd name="T105" fmla="*/ 80 h 529"/>
                  <a:gd name="T106" fmla="*/ 415 w 433"/>
                  <a:gd name="T107" fmla="*/ 94 h 529"/>
                  <a:gd name="T108" fmla="*/ 396 w 433"/>
                  <a:gd name="T109" fmla="*/ 102 h 529"/>
                  <a:gd name="T110" fmla="*/ 378 w 433"/>
                  <a:gd name="T111" fmla="*/ 106 h 529"/>
                  <a:gd name="T112" fmla="*/ 378 w 433"/>
                  <a:gd name="T113" fmla="*/ 109 h 529"/>
                  <a:gd name="T114" fmla="*/ 389 w 433"/>
                  <a:gd name="T115" fmla="*/ 111 h 529"/>
                  <a:gd name="T116" fmla="*/ 400 w 433"/>
                  <a:gd name="T117" fmla="*/ 117 h 529"/>
                  <a:gd name="T118" fmla="*/ 400 w 433"/>
                  <a:gd name="T119" fmla="*/ 132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33" h="529">
                    <a:moveTo>
                      <a:pt x="61" y="529"/>
                    </a:moveTo>
                    <a:lnTo>
                      <a:pt x="63" y="529"/>
                    </a:lnTo>
                    <a:lnTo>
                      <a:pt x="64" y="529"/>
                    </a:lnTo>
                    <a:lnTo>
                      <a:pt x="66" y="529"/>
                    </a:lnTo>
                    <a:lnTo>
                      <a:pt x="67" y="527"/>
                    </a:lnTo>
                    <a:lnTo>
                      <a:pt x="68" y="527"/>
                    </a:lnTo>
                    <a:lnTo>
                      <a:pt x="70" y="527"/>
                    </a:lnTo>
                    <a:lnTo>
                      <a:pt x="71" y="527"/>
                    </a:lnTo>
                    <a:lnTo>
                      <a:pt x="71" y="526"/>
                    </a:lnTo>
                    <a:lnTo>
                      <a:pt x="72" y="526"/>
                    </a:lnTo>
                    <a:lnTo>
                      <a:pt x="72" y="525"/>
                    </a:lnTo>
                    <a:lnTo>
                      <a:pt x="74" y="523"/>
                    </a:lnTo>
                    <a:lnTo>
                      <a:pt x="74" y="522"/>
                    </a:lnTo>
                    <a:lnTo>
                      <a:pt x="75" y="522"/>
                    </a:lnTo>
                    <a:lnTo>
                      <a:pt x="75" y="520"/>
                    </a:lnTo>
                    <a:lnTo>
                      <a:pt x="77" y="520"/>
                    </a:lnTo>
                    <a:lnTo>
                      <a:pt x="77" y="519"/>
                    </a:lnTo>
                    <a:lnTo>
                      <a:pt x="78" y="519"/>
                    </a:lnTo>
                    <a:lnTo>
                      <a:pt x="78" y="518"/>
                    </a:lnTo>
                    <a:lnTo>
                      <a:pt x="78" y="516"/>
                    </a:lnTo>
                    <a:lnTo>
                      <a:pt x="79" y="516"/>
                    </a:lnTo>
                    <a:lnTo>
                      <a:pt x="81" y="515"/>
                    </a:lnTo>
                    <a:lnTo>
                      <a:pt x="82" y="515"/>
                    </a:lnTo>
                    <a:lnTo>
                      <a:pt x="82" y="514"/>
                    </a:lnTo>
                    <a:lnTo>
                      <a:pt x="83" y="514"/>
                    </a:lnTo>
                    <a:lnTo>
                      <a:pt x="85" y="512"/>
                    </a:lnTo>
                    <a:lnTo>
                      <a:pt x="86" y="511"/>
                    </a:lnTo>
                    <a:lnTo>
                      <a:pt x="88" y="509"/>
                    </a:lnTo>
                    <a:lnTo>
                      <a:pt x="88" y="508"/>
                    </a:lnTo>
                    <a:lnTo>
                      <a:pt x="89" y="508"/>
                    </a:lnTo>
                    <a:lnTo>
                      <a:pt x="89" y="507"/>
                    </a:lnTo>
                    <a:lnTo>
                      <a:pt x="90" y="507"/>
                    </a:lnTo>
                    <a:lnTo>
                      <a:pt x="90" y="505"/>
                    </a:lnTo>
                    <a:lnTo>
                      <a:pt x="92" y="505"/>
                    </a:lnTo>
                    <a:lnTo>
                      <a:pt x="93" y="504"/>
                    </a:lnTo>
                    <a:lnTo>
                      <a:pt x="93" y="502"/>
                    </a:lnTo>
                    <a:lnTo>
                      <a:pt x="93" y="501"/>
                    </a:lnTo>
                    <a:lnTo>
                      <a:pt x="92" y="501"/>
                    </a:lnTo>
                    <a:lnTo>
                      <a:pt x="92" y="500"/>
                    </a:lnTo>
                    <a:lnTo>
                      <a:pt x="92" y="498"/>
                    </a:lnTo>
                    <a:lnTo>
                      <a:pt x="92" y="497"/>
                    </a:lnTo>
                    <a:lnTo>
                      <a:pt x="93" y="496"/>
                    </a:lnTo>
                    <a:lnTo>
                      <a:pt x="93" y="494"/>
                    </a:lnTo>
                    <a:lnTo>
                      <a:pt x="93" y="493"/>
                    </a:lnTo>
                    <a:lnTo>
                      <a:pt x="94" y="491"/>
                    </a:lnTo>
                    <a:lnTo>
                      <a:pt x="94" y="490"/>
                    </a:lnTo>
                    <a:lnTo>
                      <a:pt x="94" y="489"/>
                    </a:lnTo>
                    <a:lnTo>
                      <a:pt x="94" y="487"/>
                    </a:lnTo>
                    <a:lnTo>
                      <a:pt x="93" y="487"/>
                    </a:lnTo>
                    <a:lnTo>
                      <a:pt x="93" y="486"/>
                    </a:lnTo>
                    <a:lnTo>
                      <a:pt x="93" y="485"/>
                    </a:lnTo>
                    <a:lnTo>
                      <a:pt x="94" y="485"/>
                    </a:lnTo>
                    <a:lnTo>
                      <a:pt x="94" y="483"/>
                    </a:lnTo>
                    <a:lnTo>
                      <a:pt x="93" y="483"/>
                    </a:lnTo>
                    <a:lnTo>
                      <a:pt x="93" y="482"/>
                    </a:lnTo>
                    <a:lnTo>
                      <a:pt x="93" y="480"/>
                    </a:lnTo>
                    <a:lnTo>
                      <a:pt x="94" y="480"/>
                    </a:lnTo>
                    <a:lnTo>
                      <a:pt x="94" y="479"/>
                    </a:lnTo>
                    <a:lnTo>
                      <a:pt x="94" y="478"/>
                    </a:lnTo>
                    <a:lnTo>
                      <a:pt x="94" y="476"/>
                    </a:lnTo>
                    <a:lnTo>
                      <a:pt x="94" y="475"/>
                    </a:lnTo>
                    <a:lnTo>
                      <a:pt x="94" y="474"/>
                    </a:lnTo>
                    <a:lnTo>
                      <a:pt x="96" y="474"/>
                    </a:lnTo>
                    <a:lnTo>
                      <a:pt x="94" y="474"/>
                    </a:lnTo>
                    <a:lnTo>
                      <a:pt x="94" y="472"/>
                    </a:lnTo>
                    <a:lnTo>
                      <a:pt x="94" y="471"/>
                    </a:lnTo>
                    <a:lnTo>
                      <a:pt x="94" y="469"/>
                    </a:lnTo>
                    <a:lnTo>
                      <a:pt x="93" y="469"/>
                    </a:lnTo>
                    <a:lnTo>
                      <a:pt x="93" y="468"/>
                    </a:lnTo>
                    <a:lnTo>
                      <a:pt x="93" y="467"/>
                    </a:lnTo>
                    <a:lnTo>
                      <a:pt x="93" y="465"/>
                    </a:lnTo>
                    <a:lnTo>
                      <a:pt x="93" y="464"/>
                    </a:lnTo>
                    <a:lnTo>
                      <a:pt x="93" y="463"/>
                    </a:lnTo>
                    <a:lnTo>
                      <a:pt x="93" y="461"/>
                    </a:lnTo>
                    <a:lnTo>
                      <a:pt x="93" y="460"/>
                    </a:lnTo>
                    <a:lnTo>
                      <a:pt x="93" y="458"/>
                    </a:lnTo>
                    <a:lnTo>
                      <a:pt x="92" y="458"/>
                    </a:lnTo>
                    <a:lnTo>
                      <a:pt x="92" y="457"/>
                    </a:lnTo>
                    <a:lnTo>
                      <a:pt x="92" y="456"/>
                    </a:lnTo>
                    <a:lnTo>
                      <a:pt x="92" y="454"/>
                    </a:lnTo>
                    <a:lnTo>
                      <a:pt x="92" y="453"/>
                    </a:lnTo>
                    <a:lnTo>
                      <a:pt x="92" y="452"/>
                    </a:lnTo>
                    <a:lnTo>
                      <a:pt x="90" y="452"/>
                    </a:lnTo>
                    <a:lnTo>
                      <a:pt x="90" y="450"/>
                    </a:lnTo>
                    <a:lnTo>
                      <a:pt x="90" y="449"/>
                    </a:lnTo>
                    <a:lnTo>
                      <a:pt x="90" y="447"/>
                    </a:lnTo>
                    <a:lnTo>
                      <a:pt x="89" y="446"/>
                    </a:lnTo>
                    <a:lnTo>
                      <a:pt x="89" y="445"/>
                    </a:lnTo>
                    <a:lnTo>
                      <a:pt x="89" y="443"/>
                    </a:lnTo>
                    <a:lnTo>
                      <a:pt x="89" y="442"/>
                    </a:lnTo>
                    <a:lnTo>
                      <a:pt x="89" y="441"/>
                    </a:lnTo>
                    <a:lnTo>
                      <a:pt x="88" y="439"/>
                    </a:lnTo>
                    <a:lnTo>
                      <a:pt x="88" y="438"/>
                    </a:lnTo>
                    <a:lnTo>
                      <a:pt x="88" y="436"/>
                    </a:lnTo>
                    <a:lnTo>
                      <a:pt x="88" y="435"/>
                    </a:lnTo>
                    <a:lnTo>
                      <a:pt x="86" y="435"/>
                    </a:lnTo>
                    <a:lnTo>
                      <a:pt x="86" y="434"/>
                    </a:lnTo>
                    <a:lnTo>
                      <a:pt x="86" y="432"/>
                    </a:lnTo>
                    <a:lnTo>
                      <a:pt x="86" y="431"/>
                    </a:lnTo>
                    <a:lnTo>
                      <a:pt x="86" y="430"/>
                    </a:lnTo>
                    <a:lnTo>
                      <a:pt x="85" y="430"/>
                    </a:lnTo>
                    <a:lnTo>
                      <a:pt x="85" y="428"/>
                    </a:lnTo>
                    <a:lnTo>
                      <a:pt x="85" y="427"/>
                    </a:lnTo>
                    <a:lnTo>
                      <a:pt x="85" y="425"/>
                    </a:lnTo>
                    <a:lnTo>
                      <a:pt x="83" y="425"/>
                    </a:lnTo>
                    <a:lnTo>
                      <a:pt x="83" y="424"/>
                    </a:lnTo>
                    <a:lnTo>
                      <a:pt x="83" y="423"/>
                    </a:lnTo>
                    <a:lnTo>
                      <a:pt x="83" y="421"/>
                    </a:lnTo>
                    <a:lnTo>
                      <a:pt x="83" y="420"/>
                    </a:lnTo>
                    <a:lnTo>
                      <a:pt x="83" y="419"/>
                    </a:lnTo>
                    <a:lnTo>
                      <a:pt x="83" y="417"/>
                    </a:lnTo>
                    <a:lnTo>
                      <a:pt x="83" y="416"/>
                    </a:lnTo>
                    <a:lnTo>
                      <a:pt x="85" y="416"/>
                    </a:lnTo>
                    <a:lnTo>
                      <a:pt x="83" y="414"/>
                    </a:lnTo>
                    <a:lnTo>
                      <a:pt x="83" y="413"/>
                    </a:lnTo>
                    <a:lnTo>
                      <a:pt x="83" y="412"/>
                    </a:lnTo>
                    <a:lnTo>
                      <a:pt x="83" y="410"/>
                    </a:lnTo>
                    <a:lnTo>
                      <a:pt x="82" y="410"/>
                    </a:lnTo>
                    <a:lnTo>
                      <a:pt x="82" y="409"/>
                    </a:lnTo>
                    <a:lnTo>
                      <a:pt x="82" y="407"/>
                    </a:lnTo>
                    <a:lnTo>
                      <a:pt x="82" y="406"/>
                    </a:lnTo>
                    <a:lnTo>
                      <a:pt x="81" y="405"/>
                    </a:lnTo>
                    <a:lnTo>
                      <a:pt x="81" y="403"/>
                    </a:lnTo>
                    <a:lnTo>
                      <a:pt x="81" y="402"/>
                    </a:lnTo>
                    <a:lnTo>
                      <a:pt x="81" y="401"/>
                    </a:lnTo>
                    <a:lnTo>
                      <a:pt x="79" y="401"/>
                    </a:lnTo>
                    <a:lnTo>
                      <a:pt x="78" y="399"/>
                    </a:lnTo>
                    <a:lnTo>
                      <a:pt x="78" y="398"/>
                    </a:lnTo>
                    <a:lnTo>
                      <a:pt x="77" y="398"/>
                    </a:lnTo>
                    <a:lnTo>
                      <a:pt x="77" y="396"/>
                    </a:lnTo>
                    <a:lnTo>
                      <a:pt x="75" y="395"/>
                    </a:lnTo>
                    <a:lnTo>
                      <a:pt x="74" y="395"/>
                    </a:lnTo>
                    <a:lnTo>
                      <a:pt x="74" y="394"/>
                    </a:lnTo>
                    <a:lnTo>
                      <a:pt x="72" y="394"/>
                    </a:lnTo>
                    <a:lnTo>
                      <a:pt x="72" y="392"/>
                    </a:lnTo>
                    <a:lnTo>
                      <a:pt x="72" y="391"/>
                    </a:lnTo>
                    <a:lnTo>
                      <a:pt x="72" y="390"/>
                    </a:lnTo>
                    <a:lnTo>
                      <a:pt x="72" y="388"/>
                    </a:lnTo>
                    <a:lnTo>
                      <a:pt x="71" y="388"/>
                    </a:lnTo>
                    <a:lnTo>
                      <a:pt x="71" y="387"/>
                    </a:lnTo>
                    <a:lnTo>
                      <a:pt x="71" y="385"/>
                    </a:lnTo>
                    <a:lnTo>
                      <a:pt x="70" y="384"/>
                    </a:lnTo>
                    <a:lnTo>
                      <a:pt x="70" y="383"/>
                    </a:lnTo>
                    <a:lnTo>
                      <a:pt x="68" y="381"/>
                    </a:lnTo>
                    <a:lnTo>
                      <a:pt x="68" y="380"/>
                    </a:lnTo>
                    <a:lnTo>
                      <a:pt x="67" y="379"/>
                    </a:lnTo>
                    <a:lnTo>
                      <a:pt x="67" y="377"/>
                    </a:lnTo>
                    <a:lnTo>
                      <a:pt x="67" y="376"/>
                    </a:lnTo>
                    <a:lnTo>
                      <a:pt x="67" y="374"/>
                    </a:lnTo>
                    <a:lnTo>
                      <a:pt x="66" y="373"/>
                    </a:lnTo>
                    <a:lnTo>
                      <a:pt x="66" y="372"/>
                    </a:lnTo>
                    <a:lnTo>
                      <a:pt x="64" y="372"/>
                    </a:lnTo>
                    <a:lnTo>
                      <a:pt x="63" y="370"/>
                    </a:lnTo>
                    <a:lnTo>
                      <a:pt x="63" y="369"/>
                    </a:lnTo>
                    <a:lnTo>
                      <a:pt x="61" y="369"/>
                    </a:lnTo>
                    <a:lnTo>
                      <a:pt x="61" y="368"/>
                    </a:lnTo>
                    <a:lnTo>
                      <a:pt x="60" y="368"/>
                    </a:lnTo>
                    <a:lnTo>
                      <a:pt x="60" y="366"/>
                    </a:lnTo>
                    <a:lnTo>
                      <a:pt x="59" y="366"/>
                    </a:lnTo>
                    <a:lnTo>
                      <a:pt x="59" y="365"/>
                    </a:lnTo>
                    <a:lnTo>
                      <a:pt x="60" y="365"/>
                    </a:lnTo>
                    <a:lnTo>
                      <a:pt x="61" y="363"/>
                    </a:lnTo>
                    <a:lnTo>
                      <a:pt x="63" y="363"/>
                    </a:lnTo>
                    <a:lnTo>
                      <a:pt x="64" y="363"/>
                    </a:lnTo>
                    <a:lnTo>
                      <a:pt x="66" y="363"/>
                    </a:lnTo>
                    <a:lnTo>
                      <a:pt x="67" y="363"/>
                    </a:lnTo>
                    <a:lnTo>
                      <a:pt x="68" y="363"/>
                    </a:lnTo>
                    <a:lnTo>
                      <a:pt x="68" y="362"/>
                    </a:lnTo>
                    <a:lnTo>
                      <a:pt x="70" y="362"/>
                    </a:lnTo>
                    <a:lnTo>
                      <a:pt x="71" y="361"/>
                    </a:lnTo>
                    <a:lnTo>
                      <a:pt x="71" y="359"/>
                    </a:lnTo>
                    <a:lnTo>
                      <a:pt x="72" y="359"/>
                    </a:lnTo>
                    <a:lnTo>
                      <a:pt x="74" y="358"/>
                    </a:lnTo>
                    <a:lnTo>
                      <a:pt x="75" y="357"/>
                    </a:lnTo>
                    <a:lnTo>
                      <a:pt x="77" y="355"/>
                    </a:lnTo>
                    <a:lnTo>
                      <a:pt x="77" y="354"/>
                    </a:lnTo>
                    <a:lnTo>
                      <a:pt x="78" y="354"/>
                    </a:lnTo>
                    <a:lnTo>
                      <a:pt x="78" y="352"/>
                    </a:lnTo>
                    <a:lnTo>
                      <a:pt x="78" y="351"/>
                    </a:lnTo>
                    <a:lnTo>
                      <a:pt x="79" y="351"/>
                    </a:lnTo>
                    <a:lnTo>
                      <a:pt x="81" y="350"/>
                    </a:lnTo>
                    <a:lnTo>
                      <a:pt x="82" y="350"/>
                    </a:lnTo>
                    <a:lnTo>
                      <a:pt x="83" y="350"/>
                    </a:lnTo>
                    <a:lnTo>
                      <a:pt x="85" y="348"/>
                    </a:lnTo>
                    <a:lnTo>
                      <a:pt x="86" y="348"/>
                    </a:lnTo>
                    <a:lnTo>
                      <a:pt x="86" y="347"/>
                    </a:lnTo>
                    <a:lnTo>
                      <a:pt x="86" y="346"/>
                    </a:lnTo>
                    <a:lnTo>
                      <a:pt x="86" y="344"/>
                    </a:lnTo>
                    <a:lnTo>
                      <a:pt x="86" y="343"/>
                    </a:lnTo>
                    <a:lnTo>
                      <a:pt x="86" y="341"/>
                    </a:lnTo>
                    <a:lnTo>
                      <a:pt x="85" y="340"/>
                    </a:lnTo>
                    <a:lnTo>
                      <a:pt x="85" y="339"/>
                    </a:lnTo>
                    <a:lnTo>
                      <a:pt x="83" y="339"/>
                    </a:lnTo>
                    <a:lnTo>
                      <a:pt x="83" y="337"/>
                    </a:lnTo>
                    <a:lnTo>
                      <a:pt x="82" y="336"/>
                    </a:lnTo>
                    <a:lnTo>
                      <a:pt x="81" y="335"/>
                    </a:lnTo>
                    <a:lnTo>
                      <a:pt x="79" y="333"/>
                    </a:lnTo>
                    <a:lnTo>
                      <a:pt x="78" y="333"/>
                    </a:lnTo>
                    <a:lnTo>
                      <a:pt x="77" y="332"/>
                    </a:lnTo>
                    <a:lnTo>
                      <a:pt x="75" y="332"/>
                    </a:lnTo>
                    <a:lnTo>
                      <a:pt x="74" y="332"/>
                    </a:lnTo>
                    <a:lnTo>
                      <a:pt x="72" y="330"/>
                    </a:lnTo>
                    <a:lnTo>
                      <a:pt x="71" y="330"/>
                    </a:lnTo>
                    <a:lnTo>
                      <a:pt x="70" y="330"/>
                    </a:lnTo>
                    <a:lnTo>
                      <a:pt x="70" y="332"/>
                    </a:lnTo>
                    <a:lnTo>
                      <a:pt x="68" y="332"/>
                    </a:lnTo>
                    <a:lnTo>
                      <a:pt x="67" y="332"/>
                    </a:lnTo>
                    <a:lnTo>
                      <a:pt x="66" y="332"/>
                    </a:lnTo>
                    <a:lnTo>
                      <a:pt x="64" y="332"/>
                    </a:lnTo>
                    <a:lnTo>
                      <a:pt x="63" y="332"/>
                    </a:lnTo>
                    <a:lnTo>
                      <a:pt x="61" y="332"/>
                    </a:lnTo>
                    <a:lnTo>
                      <a:pt x="60" y="332"/>
                    </a:lnTo>
                    <a:lnTo>
                      <a:pt x="59" y="332"/>
                    </a:lnTo>
                    <a:lnTo>
                      <a:pt x="57" y="332"/>
                    </a:lnTo>
                    <a:lnTo>
                      <a:pt x="57" y="330"/>
                    </a:lnTo>
                    <a:lnTo>
                      <a:pt x="56" y="330"/>
                    </a:lnTo>
                    <a:lnTo>
                      <a:pt x="55" y="330"/>
                    </a:lnTo>
                    <a:lnTo>
                      <a:pt x="55" y="329"/>
                    </a:lnTo>
                    <a:lnTo>
                      <a:pt x="53" y="329"/>
                    </a:lnTo>
                    <a:lnTo>
                      <a:pt x="52" y="329"/>
                    </a:lnTo>
                    <a:lnTo>
                      <a:pt x="50" y="329"/>
                    </a:lnTo>
                    <a:lnTo>
                      <a:pt x="49" y="329"/>
                    </a:lnTo>
                    <a:lnTo>
                      <a:pt x="49" y="328"/>
                    </a:lnTo>
                    <a:lnTo>
                      <a:pt x="48" y="328"/>
                    </a:lnTo>
                    <a:lnTo>
                      <a:pt x="46" y="328"/>
                    </a:lnTo>
                    <a:lnTo>
                      <a:pt x="46" y="326"/>
                    </a:lnTo>
                    <a:lnTo>
                      <a:pt x="45" y="326"/>
                    </a:lnTo>
                    <a:lnTo>
                      <a:pt x="44" y="326"/>
                    </a:lnTo>
                    <a:lnTo>
                      <a:pt x="44" y="325"/>
                    </a:lnTo>
                    <a:lnTo>
                      <a:pt x="42" y="325"/>
                    </a:lnTo>
                    <a:lnTo>
                      <a:pt x="41" y="324"/>
                    </a:lnTo>
                    <a:lnTo>
                      <a:pt x="40" y="322"/>
                    </a:lnTo>
                    <a:lnTo>
                      <a:pt x="38" y="321"/>
                    </a:lnTo>
                    <a:lnTo>
                      <a:pt x="37" y="319"/>
                    </a:lnTo>
                    <a:lnTo>
                      <a:pt x="37" y="318"/>
                    </a:lnTo>
                    <a:lnTo>
                      <a:pt x="37" y="317"/>
                    </a:lnTo>
                    <a:lnTo>
                      <a:pt x="37" y="315"/>
                    </a:lnTo>
                    <a:lnTo>
                      <a:pt x="35" y="315"/>
                    </a:lnTo>
                    <a:lnTo>
                      <a:pt x="35" y="314"/>
                    </a:lnTo>
                    <a:lnTo>
                      <a:pt x="34" y="314"/>
                    </a:lnTo>
                    <a:lnTo>
                      <a:pt x="33" y="312"/>
                    </a:lnTo>
                    <a:lnTo>
                      <a:pt x="31" y="312"/>
                    </a:lnTo>
                    <a:lnTo>
                      <a:pt x="30" y="312"/>
                    </a:lnTo>
                    <a:lnTo>
                      <a:pt x="30" y="311"/>
                    </a:lnTo>
                    <a:lnTo>
                      <a:pt x="29" y="310"/>
                    </a:lnTo>
                    <a:lnTo>
                      <a:pt x="27" y="308"/>
                    </a:lnTo>
                    <a:lnTo>
                      <a:pt x="27" y="307"/>
                    </a:lnTo>
                    <a:lnTo>
                      <a:pt x="26" y="307"/>
                    </a:lnTo>
                    <a:lnTo>
                      <a:pt x="26" y="306"/>
                    </a:lnTo>
                    <a:lnTo>
                      <a:pt x="24" y="306"/>
                    </a:lnTo>
                    <a:lnTo>
                      <a:pt x="24" y="304"/>
                    </a:lnTo>
                    <a:lnTo>
                      <a:pt x="23" y="304"/>
                    </a:lnTo>
                    <a:lnTo>
                      <a:pt x="23" y="303"/>
                    </a:lnTo>
                    <a:lnTo>
                      <a:pt x="22" y="303"/>
                    </a:lnTo>
                    <a:lnTo>
                      <a:pt x="22" y="301"/>
                    </a:lnTo>
                    <a:lnTo>
                      <a:pt x="22" y="300"/>
                    </a:lnTo>
                    <a:lnTo>
                      <a:pt x="20" y="300"/>
                    </a:lnTo>
                    <a:lnTo>
                      <a:pt x="22" y="299"/>
                    </a:lnTo>
                    <a:lnTo>
                      <a:pt x="20" y="297"/>
                    </a:lnTo>
                    <a:lnTo>
                      <a:pt x="19" y="296"/>
                    </a:lnTo>
                    <a:lnTo>
                      <a:pt x="19" y="295"/>
                    </a:lnTo>
                    <a:lnTo>
                      <a:pt x="20" y="295"/>
                    </a:lnTo>
                    <a:lnTo>
                      <a:pt x="20" y="293"/>
                    </a:lnTo>
                    <a:lnTo>
                      <a:pt x="20" y="292"/>
                    </a:lnTo>
                    <a:lnTo>
                      <a:pt x="20" y="290"/>
                    </a:lnTo>
                    <a:lnTo>
                      <a:pt x="19" y="289"/>
                    </a:lnTo>
                    <a:lnTo>
                      <a:pt x="18" y="289"/>
                    </a:lnTo>
                    <a:lnTo>
                      <a:pt x="18" y="288"/>
                    </a:lnTo>
                    <a:lnTo>
                      <a:pt x="16" y="288"/>
                    </a:lnTo>
                    <a:lnTo>
                      <a:pt x="15" y="286"/>
                    </a:lnTo>
                    <a:lnTo>
                      <a:pt x="15" y="285"/>
                    </a:lnTo>
                    <a:lnTo>
                      <a:pt x="13" y="284"/>
                    </a:lnTo>
                    <a:lnTo>
                      <a:pt x="13" y="282"/>
                    </a:lnTo>
                    <a:lnTo>
                      <a:pt x="12" y="282"/>
                    </a:lnTo>
                    <a:lnTo>
                      <a:pt x="12" y="281"/>
                    </a:lnTo>
                    <a:lnTo>
                      <a:pt x="12" y="279"/>
                    </a:lnTo>
                    <a:lnTo>
                      <a:pt x="11" y="279"/>
                    </a:lnTo>
                    <a:lnTo>
                      <a:pt x="11" y="278"/>
                    </a:lnTo>
                    <a:lnTo>
                      <a:pt x="9" y="277"/>
                    </a:lnTo>
                    <a:lnTo>
                      <a:pt x="9" y="275"/>
                    </a:lnTo>
                    <a:lnTo>
                      <a:pt x="9" y="273"/>
                    </a:lnTo>
                    <a:lnTo>
                      <a:pt x="9" y="271"/>
                    </a:lnTo>
                    <a:lnTo>
                      <a:pt x="9" y="270"/>
                    </a:lnTo>
                    <a:lnTo>
                      <a:pt x="8" y="268"/>
                    </a:lnTo>
                    <a:lnTo>
                      <a:pt x="8" y="267"/>
                    </a:lnTo>
                    <a:lnTo>
                      <a:pt x="8" y="266"/>
                    </a:lnTo>
                    <a:lnTo>
                      <a:pt x="7" y="264"/>
                    </a:lnTo>
                    <a:lnTo>
                      <a:pt x="5" y="263"/>
                    </a:lnTo>
                    <a:lnTo>
                      <a:pt x="5" y="262"/>
                    </a:lnTo>
                    <a:lnTo>
                      <a:pt x="4" y="259"/>
                    </a:lnTo>
                    <a:lnTo>
                      <a:pt x="4" y="257"/>
                    </a:lnTo>
                    <a:lnTo>
                      <a:pt x="3" y="256"/>
                    </a:lnTo>
                    <a:lnTo>
                      <a:pt x="3" y="255"/>
                    </a:lnTo>
                    <a:lnTo>
                      <a:pt x="3" y="253"/>
                    </a:lnTo>
                    <a:lnTo>
                      <a:pt x="3" y="252"/>
                    </a:lnTo>
                    <a:lnTo>
                      <a:pt x="1" y="252"/>
                    </a:lnTo>
                    <a:lnTo>
                      <a:pt x="1" y="249"/>
                    </a:lnTo>
                    <a:lnTo>
                      <a:pt x="1" y="248"/>
                    </a:lnTo>
                    <a:lnTo>
                      <a:pt x="0" y="246"/>
                    </a:lnTo>
                    <a:lnTo>
                      <a:pt x="0" y="245"/>
                    </a:lnTo>
                    <a:lnTo>
                      <a:pt x="0" y="244"/>
                    </a:lnTo>
                    <a:lnTo>
                      <a:pt x="1" y="242"/>
                    </a:lnTo>
                    <a:lnTo>
                      <a:pt x="1" y="241"/>
                    </a:lnTo>
                    <a:lnTo>
                      <a:pt x="1" y="240"/>
                    </a:lnTo>
                    <a:lnTo>
                      <a:pt x="3" y="238"/>
                    </a:lnTo>
                    <a:lnTo>
                      <a:pt x="4" y="238"/>
                    </a:lnTo>
                    <a:lnTo>
                      <a:pt x="4" y="237"/>
                    </a:lnTo>
                    <a:lnTo>
                      <a:pt x="5" y="237"/>
                    </a:lnTo>
                    <a:lnTo>
                      <a:pt x="7" y="237"/>
                    </a:lnTo>
                    <a:lnTo>
                      <a:pt x="7" y="238"/>
                    </a:lnTo>
                    <a:lnTo>
                      <a:pt x="7" y="240"/>
                    </a:lnTo>
                    <a:lnTo>
                      <a:pt x="8" y="240"/>
                    </a:lnTo>
                    <a:lnTo>
                      <a:pt x="7" y="240"/>
                    </a:lnTo>
                    <a:lnTo>
                      <a:pt x="8" y="241"/>
                    </a:lnTo>
                    <a:lnTo>
                      <a:pt x="8" y="242"/>
                    </a:lnTo>
                    <a:lnTo>
                      <a:pt x="9" y="242"/>
                    </a:lnTo>
                    <a:lnTo>
                      <a:pt x="11" y="242"/>
                    </a:lnTo>
                    <a:lnTo>
                      <a:pt x="11" y="241"/>
                    </a:lnTo>
                    <a:lnTo>
                      <a:pt x="11" y="240"/>
                    </a:lnTo>
                    <a:lnTo>
                      <a:pt x="11" y="238"/>
                    </a:lnTo>
                    <a:lnTo>
                      <a:pt x="12" y="238"/>
                    </a:lnTo>
                    <a:lnTo>
                      <a:pt x="13" y="237"/>
                    </a:lnTo>
                    <a:lnTo>
                      <a:pt x="15" y="237"/>
                    </a:lnTo>
                    <a:lnTo>
                      <a:pt x="16" y="237"/>
                    </a:lnTo>
                    <a:lnTo>
                      <a:pt x="18" y="235"/>
                    </a:lnTo>
                    <a:lnTo>
                      <a:pt x="19" y="235"/>
                    </a:lnTo>
                    <a:lnTo>
                      <a:pt x="20" y="234"/>
                    </a:lnTo>
                    <a:lnTo>
                      <a:pt x="24" y="233"/>
                    </a:lnTo>
                    <a:lnTo>
                      <a:pt x="26" y="230"/>
                    </a:lnTo>
                    <a:lnTo>
                      <a:pt x="27" y="229"/>
                    </a:lnTo>
                    <a:lnTo>
                      <a:pt x="29" y="229"/>
                    </a:lnTo>
                    <a:lnTo>
                      <a:pt x="30" y="227"/>
                    </a:lnTo>
                    <a:lnTo>
                      <a:pt x="31" y="226"/>
                    </a:lnTo>
                    <a:lnTo>
                      <a:pt x="33" y="224"/>
                    </a:lnTo>
                    <a:lnTo>
                      <a:pt x="34" y="223"/>
                    </a:lnTo>
                    <a:lnTo>
                      <a:pt x="35" y="222"/>
                    </a:lnTo>
                    <a:lnTo>
                      <a:pt x="37" y="220"/>
                    </a:lnTo>
                    <a:lnTo>
                      <a:pt x="38" y="220"/>
                    </a:lnTo>
                    <a:lnTo>
                      <a:pt x="38" y="219"/>
                    </a:lnTo>
                    <a:lnTo>
                      <a:pt x="40" y="217"/>
                    </a:lnTo>
                    <a:lnTo>
                      <a:pt x="40" y="216"/>
                    </a:lnTo>
                    <a:lnTo>
                      <a:pt x="41" y="215"/>
                    </a:lnTo>
                    <a:lnTo>
                      <a:pt x="42" y="213"/>
                    </a:lnTo>
                    <a:lnTo>
                      <a:pt x="42" y="212"/>
                    </a:lnTo>
                    <a:lnTo>
                      <a:pt x="44" y="212"/>
                    </a:lnTo>
                    <a:lnTo>
                      <a:pt x="45" y="211"/>
                    </a:lnTo>
                    <a:lnTo>
                      <a:pt x="46" y="209"/>
                    </a:lnTo>
                    <a:lnTo>
                      <a:pt x="46" y="208"/>
                    </a:lnTo>
                    <a:lnTo>
                      <a:pt x="48" y="208"/>
                    </a:lnTo>
                    <a:lnTo>
                      <a:pt x="48" y="206"/>
                    </a:lnTo>
                    <a:lnTo>
                      <a:pt x="49" y="205"/>
                    </a:lnTo>
                    <a:lnTo>
                      <a:pt x="49" y="204"/>
                    </a:lnTo>
                    <a:lnTo>
                      <a:pt x="50" y="202"/>
                    </a:lnTo>
                    <a:lnTo>
                      <a:pt x="52" y="202"/>
                    </a:lnTo>
                    <a:lnTo>
                      <a:pt x="55" y="200"/>
                    </a:lnTo>
                    <a:lnTo>
                      <a:pt x="56" y="198"/>
                    </a:lnTo>
                    <a:lnTo>
                      <a:pt x="57" y="198"/>
                    </a:lnTo>
                    <a:lnTo>
                      <a:pt x="57" y="197"/>
                    </a:lnTo>
                    <a:lnTo>
                      <a:pt x="59" y="197"/>
                    </a:lnTo>
                    <a:lnTo>
                      <a:pt x="60" y="197"/>
                    </a:lnTo>
                    <a:lnTo>
                      <a:pt x="61" y="197"/>
                    </a:lnTo>
                    <a:lnTo>
                      <a:pt x="63" y="197"/>
                    </a:lnTo>
                    <a:lnTo>
                      <a:pt x="64" y="197"/>
                    </a:lnTo>
                    <a:lnTo>
                      <a:pt x="66" y="197"/>
                    </a:lnTo>
                    <a:lnTo>
                      <a:pt x="67" y="197"/>
                    </a:lnTo>
                    <a:lnTo>
                      <a:pt x="67" y="195"/>
                    </a:lnTo>
                    <a:lnTo>
                      <a:pt x="66" y="195"/>
                    </a:lnTo>
                    <a:lnTo>
                      <a:pt x="66" y="194"/>
                    </a:lnTo>
                    <a:lnTo>
                      <a:pt x="67" y="194"/>
                    </a:lnTo>
                    <a:lnTo>
                      <a:pt x="66" y="193"/>
                    </a:lnTo>
                    <a:lnTo>
                      <a:pt x="64" y="191"/>
                    </a:lnTo>
                    <a:lnTo>
                      <a:pt x="61" y="191"/>
                    </a:lnTo>
                    <a:lnTo>
                      <a:pt x="61" y="193"/>
                    </a:lnTo>
                    <a:lnTo>
                      <a:pt x="63" y="194"/>
                    </a:lnTo>
                    <a:lnTo>
                      <a:pt x="63" y="195"/>
                    </a:lnTo>
                    <a:lnTo>
                      <a:pt x="61" y="195"/>
                    </a:lnTo>
                    <a:lnTo>
                      <a:pt x="61" y="194"/>
                    </a:lnTo>
                    <a:lnTo>
                      <a:pt x="60" y="194"/>
                    </a:lnTo>
                    <a:lnTo>
                      <a:pt x="60" y="193"/>
                    </a:lnTo>
                    <a:lnTo>
                      <a:pt x="59" y="191"/>
                    </a:lnTo>
                    <a:lnTo>
                      <a:pt x="57" y="191"/>
                    </a:lnTo>
                    <a:lnTo>
                      <a:pt x="56" y="190"/>
                    </a:lnTo>
                    <a:lnTo>
                      <a:pt x="55" y="190"/>
                    </a:lnTo>
                    <a:lnTo>
                      <a:pt x="53" y="189"/>
                    </a:lnTo>
                    <a:lnTo>
                      <a:pt x="52" y="189"/>
                    </a:lnTo>
                    <a:lnTo>
                      <a:pt x="50" y="187"/>
                    </a:lnTo>
                    <a:lnTo>
                      <a:pt x="49" y="186"/>
                    </a:lnTo>
                    <a:lnTo>
                      <a:pt x="49" y="184"/>
                    </a:lnTo>
                    <a:lnTo>
                      <a:pt x="48" y="184"/>
                    </a:lnTo>
                    <a:lnTo>
                      <a:pt x="48" y="183"/>
                    </a:lnTo>
                    <a:lnTo>
                      <a:pt x="46" y="182"/>
                    </a:lnTo>
                    <a:lnTo>
                      <a:pt x="46" y="180"/>
                    </a:lnTo>
                    <a:lnTo>
                      <a:pt x="46" y="179"/>
                    </a:lnTo>
                    <a:lnTo>
                      <a:pt x="48" y="178"/>
                    </a:lnTo>
                    <a:lnTo>
                      <a:pt x="49" y="176"/>
                    </a:lnTo>
                    <a:lnTo>
                      <a:pt x="49" y="175"/>
                    </a:lnTo>
                    <a:lnTo>
                      <a:pt x="50" y="173"/>
                    </a:lnTo>
                    <a:lnTo>
                      <a:pt x="52" y="173"/>
                    </a:lnTo>
                    <a:lnTo>
                      <a:pt x="52" y="172"/>
                    </a:lnTo>
                    <a:lnTo>
                      <a:pt x="53" y="171"/>
                    </a:lnTo>
                    <a:lnTo>
                      <a:pt x="55" y="171"/>
                    </a:lnTo>
                    <a:lnTo>
                      <a:pt x="56" y="171"/>
                    </a:lnTo>
                    <a:lnTo>
                      <a:pt x="57" y="171"/>
                    </a:lnTo>
                    <a:lnTo>
                      <a:pt x="59" y="171"/>
                    </a:lnTo>
                    <a:lnTo>
                      <a:pt x="60" y="171"/>
                    </a:lnTo>
                    <a:lnTo>
                      <a:pt x="63" y="171"/>
                    </a:lnTo>
                    <a:lnTo>
                      <a:pt x="64" y="171"/>
                    </a:lnTo>
                    <a:lnTo>
                      <a:pt x="66" y="171"/>
                    </a:lnTo>
                    <a:lnTo>
                      <a:pt x="67" y="171"/>
                    </a:lnTo>
                    <a:lnTo>
                      <a:pt x="68" y="171"/>
                    </a:lnTo>
                    <a:lnTo>
                      <a:pt x="71" y="171"/>
                    </a:lnTo>
                    <a:lnTo>
                      <a:pt x="72" y="171"/>
                    </a:lnTo>
                    <a:lnTo>
                      <a:pt x="72" y="169"/>
                    </a:lnTo>
                    <a:lnTo>
                      <a:pt x="71" y="169"/>
                    </a:lnTo>
                    <a:lnTo>
                      <a:pt x="70" y="168"/>
                    </a:lnTo>
                    <a:lnTo>
                      <a:pt x="68" y="168"/>
                    </a:lnTo>
                    <a:lnTo>
                      <a:pt x="67" y="168"/>
                    </a:lnTo>
                    <a:lnTo>
                      <a:pt x="67" y="167"/>
                    </a:lnTo>
                    <a:lnTo>
                      <a:pt x="66" y="167"/>
                    </a:lnTo>
                    <a:lnTo>
                      <a:pt x="64" y="168"/>
                    </a:lnTo>
                    <a:lnTo>
                      <a:pt x="63" y="168"/>
                    </a:lnTo>
                    <a:lnTo>
                      <a:pt x="61" y="168"/>
                    </a:lnTo>
                    <a:lnTo>
                      <a:pt x="59" y="167"/>
                    </a:lnTo>
                    <a:lnTo>
                      <a:pt x="57" y="167"/>
                    </a:lnTo>
                    <a:lnTo>
                      <a:pt x="56" y="165"/>
                    </a:lnTo>
                    <a:lnTo>
                      <a:pt x="55" y="165"/>
                    </a:lnTo>
                    <a:lnTo>
                      <a:pt x="53" y="164"/>
                    </a:lnTo>
                    <a:lnTo>
                      <a:pt x="52" y="164"/>
                    </a:lnTo>
                    <a:lnTo>
                      <a:pt x="50" y="162"/>
                    </a:lnTo>
                    <a:lnTo>
                      <a:pt x="49" y="162"/>
                    </a:lnTo>
                    <a:lnTo>
                      <a:pt x="48" y="162"/>
                    </a:lnTo>
                    <a:lnTo>
                      <a:pt x="48" y="161"/>
                    </a:lnTo>
                    <a:lnTo>
                      <a:pt x="46" y="161"/>
                    </a:lnTo>
                    <a:lnTo>
                      <a:pt x="46" y="160"/>
                    </a:lnTo>
                    <a:lnTo>
                      <a:pt x="45" y="158"/>
                    </a:lnTo>
                    <a:lnTo>
                      <a:pt x="45" y="157"/>
                    </a:lnTo>
                    <a:lnTo>
                      <a:pt x="44" y="156"/>
                    </a:lnTo>
                    <a:lnTo>
                      <a:pt x="44" y="154"/>
                    </a:lnTo>
                    <a:lnTo>
                      <a:pt x="42" y="154"/>
                    </a:lnTo>
                    <a:lnTo>
                      <a:pt x="42" y="153"/>
                    </a:lnTo>
                    <a:lnTo>
                      <a:pt x="42" y="151"/>
                    </a:lnTo>
                    <a:lnTo>
                      <a:pt x="44" y="150"/>
                    </a:lnTo>
                    <a:lnTo>
                      <a:pt x="45" y="150"/>
                    </a:lnTo>
                    <a:lnTo>
                      <a:pt x="46" y="149"/>
                    </a:lnTo>
                    <a:lnTo>
                      <a:pt x="48" y="149"/>
                    </a:lnTo>
                    <a:lnTo>
                      <a:pt x="48" y="147"/>
                    </a:lnTo>
                    <a:lnTo>
                      <a:pt x="49" y="147"/>
                    </a:lnTo>
                    <a:lnTo>
                      <a:pt x="49" y="146"/>
                    </a:lnTo>
                    <a:lnTo>
                      <a:pt x="49" y="145"/>
                    </a:lnTo>
                    <a:lnTo>
                      <a:pt x="50" y="145"/>
                    </a:lnTo>
                    <a:lnTo>
                      <a:pt x="52" y="143"/>
                    </a:lnTo>
                    <a:lnTo>
                      <a:pt x="52" y="142"/>
                    </a:lnTo>
                    <a:lnTo>
                      <a:pt x="53" y="142"/>
                    </a:lnTo>
                    <a:lnTo>
                      <a:pt x="53" y="143"/>
                    </a:lnTo>
                    <a:lnTo>
                      <a:pt x="55" y="143"/>
                    </a:lnTo>
                    <a:lnTo>
                      <a:pt x="56" y="143"/>
                    </a:lnTo>
                    <a:lnTo>
                      <a:pt x="56" y="145"/>
                    </a:lnTo>
                    <a:lnTo>
                      <a:pt x="57" y="145"/>
                    </a:lnTo>
                    <a:lnTo>
                      <a:pt x="59" y="145"/>
                    </a:lnTo>
                    <a:lnTo>
                      <a:pt x="60" y="145"/>
                    </a:lnTo>
                    <a:lnTo>
                      <a:pt x="59" y="145"/>
                    </a:lnTo>
                    <a:lnTo>
                      <a:pt x="59" y="143"/>
                    </a:lnTo>
                    <a:lnTo>
                      <a:pt x="60" y="143"/>
                    </a:lnTo>
                    <a:lnTo>
                      <a:pt x="59" y="142"/>
                    </a:lnTo>
                    <a:lnTo>
                      <a:pt x="57" y="142"/>
                    </a:lnTo>
                    <a:lnTo>
                      <a:pt x="56" y="142"/>
                    </a:lnTo>
                    <a:lnTo>
                      <a:pt x="55" y="140"/>
                    </a:lnTo>
                    <a:lnTo>
                      <a:pt x="53" y="140"/>
                    </a:lnTo>
                    <a:lnTo>
                      <a:pt x="52" y="139"/>
                    </a:lnTo>
                    <a:lnTo>
                      <a:pt x="50" y="139"/>
                    </a:lnTo>
                    <a:lnTo>
                      <a:pt x="50" y="138"/>
                    </a:lnTo>
                    <a:lnTo>
                      <a:pt x="49" y="138"/>
                    </a:lnTo>
                    <a:lnTo>
                      <a:pt x="49" y="136"/>
                    </a:lnTo>
                    <a:lnTo>
                      <a:pt x="48" y="136"/>
                    </a:lnTo>
                    <a:lnTo>
                      <a:pt x="48" y="135"/>
                    </a:lnTo>
                    <a:lnTo>
                      <a:pt x="48" y="134"/>
                    </a:lnTo>
                    <a:lnTo>
                      <a:pt x="48" y="132"/>
                    </a:lnTo>
                    <a:lnTo>
                      <a:pt x="49" y="132"/>
                    </a:lnTo>
                    <a:lnTo>
                      <a:pt x="49" y="131"/>
                    </a:lnTo>
                    <a:lnTo>
                      <a:pt x="50" y="131"/>
                    </a:lnTo>
                    <a:lnTo>
                      <a:pt x="50" y="129"/>
                    </a:lnTo>
                    <a:lnTo>
                      <a:pt x="52" y="129"/>
                    </a:lnTo>
                    <a:lnTo>
                      <a:pt x="53" y="129"/>
                    </a:lnTo>
                    <a:lnTo>
                      <a:pt x="55" y="129"/>
                    </a:lnTo>
                    <a:lnTo>
                      <a:pt x="56" y="129"/>
                    </a:lnTo>
                    <a:lnTo>
                      <a:pt x="57" y="131"/>
                    </a:lnTo>
                    <a:lnTo>
                      <a:pt x="59" y="131"/>
                    </a:lnTo>
                    <a:lnTo>
                      <a:pt x="59" y="129"/>
                    </a:lnTo>
                    <a:lnTo>
                      <a:pt x="60" y="129"/>
                    </a:lnTo>
                    <a:lnTo>
                      <a:pt x="60" y="128"/>
                    </a:lnTo>
                    <a:lnTo>
                      <a:pt x="61" y="127"/>
                    </a:lnTo>
                    <a:lnTo>
                      <a:pt x="60" y="127"/>
                    </a:lnTo>
                    <a:lnTo>
                      <a:pt x="60" y="125"/>
                    </a:lnTo>
                    <a:lnTo>
                      <a:pt x="60" y="124"/>
                    </a:lnTo>
                    <a:lnTo>
                      <a:pt x="59" y="121"/>
                    </a:lnTo>
                    <a:lnTo>
                      <a:pt x="59" y="120"/>
                    </a:lnTo>
                    <a:lnTo>
                      <a:pt x="59" y="118"/>
                    </a:lnTo>
                    <a:lnTo>
                      <a:pt x="59" y="117"/>
                    </a:lnTo>
                    <a:lnTo>
                      <a:pt x="57" y="116"/>
                    </a:lnTo>
                    <a:lnTo>
                      <a:pt x="57" y="114"/>
                    </a:lnTo>
                    <a:lnTo>
                      <a:pt x="57" y="113"/>
                    </a:lnTo>
                    <a:lnTo>
                      <a:pt x="57" y="111"/>
                    </a:lnTo>
                    <a:lnTo>
                      <a:pt x="57" y="110"/>
                    </a:lnTo>
                    <a:lnTo>
                      <a:pt x="57" y="109"/>
                    </a:lnTo>
                    <a:lnTo>
                      <a:pt x="57" y="107"/>
                    </a:lnTo>
                    <a:lnTo>
                      <a:pt x="57" y="106"/>
                    </a:lnTo>
                    <a:lnTo>
                      <a:pt x="57" y="105"/>
                    </a:lnTo>
                    <a:lnTo>
                      <a:pt x="57" y="103"/>
                    </a:lnTo>
                    <a:lnTo>
                      <a:pt x="57" y="102"/>
                    </a:lnTo>
                    <a:lnTo>
                      <a:pt x="57" y="100"/>
                    </a:lnTo>
                    <a:lnTo>
                      <a:pt x="59" y="100"/>
                    </a:lnTo>
                    <a:lnTo>
                      <a:pt x="59" y="99"/>
                    </a:lnTo>
                    <a:lnTo>
                      <a:pt x="59" y="98"/>
                    </a:lnTo>
                    <a:lnTo>
                      <a:pt x="60" y="98"/>
                    </a:lnTo>
                    <a:lnTo>
                      <a:pt x="60" y="96"/>
                    </a:lnTo>
                    <a:lnTo>
                      <a:pt x="61" y="95"/>
                    </a:lnTo>
                    <a:lnTo>
                      <a:pt x="61" y="94"/>
                    </a:lnTo>
                    <a:lnTo>
                      <a:pt x="63" y="92"/>
                    </a:lnTo>
                    <a:lnTo>
                      <a:pt x="64" y="91"/>
                    </a:lnTo>
                    <a:lnTo>
                      <a:pt x="64" y="89"/>
                    </a:lnTo>
                    <a:lnTo>
                      <a:pt x="66" y="88"/>
                    </a:lnTo>
                    <a:lnTo>
                      <a:pt x="67" y="87"/>
                    </a:lnTo>
                    <a:lnTo>
                      <a:pt x="68" y="85"/>
                    </a:lnTo>
                    <a:lnTo>
                      <a:pt x="70" y="84"/>
                    </a:lnTo>
                    <a:lnTo>
                      <a:pt x="71" y="83"/>
                    </a:lnTo>
                    <a:lnTo>
                      <a:pt x="74" y="81"/>
                    </a:lnTo>
                    <a:lnTo>
                      <a:pt x="75" y="80"/>
                    </a:lnTo>
                    <a:lnTo>
                      <a:pt x="77" y="78"/>
                    </a:lnTo>
                    <a:lnTo>
                      <a:pt x="78" y="78"/>
                    </a:lnTo>
                    <a:lnTo>
                      <a:pt x="78" y="77"/>
                    </a:lnTo>
                    <a:lnTo>
                      <a:pt x="79" y="77"/>
                    </a:lnTo>
                    <a:lnTo>
                      <a:pt x="81" y="76"/>
                    </a:lnTo>
                    <a:lnTo>
                      <a:pt x="82" y="76"/>
                    </a:lnTo>
                    <a:lnTo>
                      <a:pt x="82" y="74"/>
                    </a:lnTo>
                    <a:lnTo>
                      <a:pt x="83" y="74"/>
                    </a:lnTo>
                    <a:lnTo>
                      <a:pt x="85" y="74"/>
                    </a:lnTo>
                    <a:lnTo>
                      <a:pt x="86" y="73"/>
                    </a:lnTo>
                    <a:lnTo>
                      <a:pt x="88" y="73"/>
                    </a:lnTo>
                    <a:lnTo>
                      <a:pt x="89" y="73"/>
                    </a:lnTo>
                    <a:lnTo>
                      <a:pt x="90" y="73"/>
                    </a:lnTo>
                    <a:lnTo>
                      <a:pt x="93" y="72"/>
                    </a:lnTo>
                    <a:lnTo>
                      <a:pt x="94" y="72"/>
                    </a:lnTo>
                    <a:lnTo>
                      <a:pt x="96" y="72"/>
                    </a:lnTo>
                    <a:lnTo>
                      <a:pt x="97" y="72"/>
                    </a:lnTo>
                    <a:lnTo>
                      <a:pt x="98" y="72"/>
                    </a:lnTo>
                    <a:lnTo>
                      <a:pt x="100" y="72"/>
                    </a:lnTo>
                    <a:lnTo>
                      <a:pt x="101" y="72"/>
                    </a:lnTo>
                    <a:lnTo>
                      <a:pt x="103" y="72"/>
                    </a:lnTo>
                    <a:lnTo>
                      <a:pt x="104" y="72"/>
                    </a:lnTo>
                    <a:lnTo>
                      <a:pt x="105" y="72"/>
                    </a:lnTo>
                    <a:lnTo>
                      <a:pt x="107" y="72"/>
                    </a:lnTo>
                    <a:lnTo>
                      <a:pt x="108" y="72"/>
                    </a:lnTo>
                    <a:lnTo>
                      <a:pt x="109" y="72"/>
                    </a:lnTo>
                    <a:lnTo>
                      <a:pt x="111" y="72"/>
                    </a:lnTo>
                    <a:lnTo>
                      <a:pt x="112" y="73"/>
                    </a:lnTo>
                    <a:lnTo>
                      <a:pt x="114" y="73"/>
                    </a:lnTo>
                    <a:lnTo>
                      <a:pt x="115" y="73"/>
                    </a:lnTo>
                    <a:lnTo>
                      <a:pt x="116" y="73"/>
                    </a:lnTo>
                    <a:lnTo>
                      <a:pt x="118" y="74"/>
                    </a:lnTo>
                    <a:lnTo>
                      <a:pt x="119" y="74"/>
                    </a:lnTo>
                    <a:lnTo>
                      <a:pt x="119" y="76"/>
                    </a:lnTo>
                    <a:lnTo>
                      <a:pt x="120" y="76"/>
                    </a:lnTo>
                    <a:lnTo>
                      <a:pt x="122" y="76"/>
                    </a:lnTo>
                    <a:lnTo>
                      <a:pt x="123" y="76"/>
                    </a:lnTo>
                    <a:lnTo>
                      <a:pt x="123" y="77"/>
                    </a:lnTo>
                    <a:lnTo>
                      <a:pt x="125" y="77"/>
                    </a:lnTo>
                    <a:lnTo>
                      <a:pt x="126" y="77"/>
                    </a:lnTo>
                    <a:lnTo>
                      <a:pt x="127" y="77"/>
                    </a:lnTo>
                    <a:lnTo>
                      <a:pt x="129" y="77"/>
                    </a:lnTo>
                    <a:lnTo>
                      <a:pt x="130" y="77"/>
                    </a:lnTo>
                    <a:lnTo>
                      <a:pt x="131" y="77"/>
                    </a:lnTo>
                    <a:lnTo>
                      <a:pt x="133" y="77"/>
                    </a:lnTo>
                    <a:lnTo>
                      <a:pt x="134" y="77"/>
                    </a:lnTo>
                    <a:lnTo>
                      <a:pt x="134" y="76"/>
                    </a:lnTo>
                    <a:lnTo>
                      <a:pt x="135" y="76"/>
                    </a:lnTo>
                    <a:lnTo>
                      <a:pt x="137" y="76"/>
                    </a:lnTo>
                    <a:lnTo>
                      <a:pt x="138" y="76"/>
                    </a:lnTo>
                    <a:lnTo>
                      <a:pt x="140" y="76"/>
                    </a:lnTo>
                    <a:lnTo>
                      <a:pt x="141" y="76"/>
                    </a:lnTo>
                    <a:lnTo>
                      <a:pt x="142" y="74"/>
                    </a:lnTo>
                    <a:lnTo>
                      <a:pt x="144" y="74"/>
                    </a:lnTo>
                    <a:lnTo>
                      <a:pt x="145" y="74"/>
                    </a:lnTo>
                    <a:lnTo>
                      <a:pt x="146" y="73"/>
                    </a:lnTo>
                    <a:lnTo>
                      <a:pt x="148" y="73"/>
                    </a:lnTo>
                    <a:lnTo>
                      <a:pt x="149" y="73"/>
                    </a:lnTo>
                    <a:lnTo>
                      <a:pt x="151" y="73"/>
                    </a:lnTo>
                    <a:lnTo>
                      <a:pt x="151" y="72"/>
                    </a:lnTo>
                    <a:lnTo>
                      <a:pt x="152" y="72"/>
                    </a:lnTo>
                    <a:lnTo>
                      <a:pt x="153" y="72"/>
                    </a:lnTo>
                    <a:lnTo>
                      <a:pt x="155" y="72"/>
                    </a:lnTo>
                    <a:lnTo>
                      <a:pt x="156" y="72"/>
                    </a:lnTo>
                    <a:lnTo>
                      <a:pt x="157" y="72"/>
                    </a:lnTo>
                    <a:lnTo>
                      <a:pt x="159" y="72"/>
                    </a:lnTo>
                    <a:lnTo>
                      <a:pt x="159" y="73"/>
                    </a:lnTo>
                    <a:lnTo>
                      <a:pt x="160" y="73"/>
                    </a:lnTo>
                    <a:lnTo>
                      <a:pt x="160" y="72"/>
                    </a:lnTo>
                    <a:lnTo>
                      <a:pt x="162" y="72"/>
                    </a:lnTo>
                    <a:lnTo>
                      <a:pt x="163" y="72"/>
                    </a:lnTo>
                    <a:lnTo>
                      <a:pt x="164" y="72"/>
                    </a:lnTo>
                    <a:lnTo>
                      <a:pt x="166" y="72"/>
                    </a:lnTo>
                    <a:lnTo>
                      <a:pt x="167" y="72"/>
                    </a:lnTo>
                    <a:lnTo>
                      <a:pt x="168" y="72"/>
                    </a:lnTo>
                    <a:lnTo>
                      <a:pt x="170" y="72"/>
                    </a:lnTo>
                    <a:lnTo>
                      <a:pt x="171" y="72"/>
                    </a:lnTo>
                    <a:lnTo>
                      <a:pt x="172" y="72"/>
                    </a:lnTo>
                    <a:lnTo>
                      <a:pt x="174" y="72"/>
                    </a:lnTo>
                    <a:lnTo>
                      <a:pt x="175" y="72"/>
                    </a:lnTo>
                    <a:lnTo>
                      <a:pt x="177" y="72"/>
                    </a:lnTo>
                    <a:lnTo>
                      <a:pt x="178" y="72"/>
                    </a:lnTo>
                    <a:lnTo>
                      <a:pt x="179" y="70"/>
                    </a:lnTo>
                    <a:lnTo>
                      <a:pt x="181" y="70"/>
                    </a:lnTo>
                    <a:lnTo>
                      <a:pt x="182" y="70"/>
                    </a:lnTo>
                    <a:lnTo>
                      <a:pt x="183" y="70"/>
                    </a:lnTo>
                    <a:lnTo>
                      <a:pt x="185" y="70"/>
                    </a:lnTo>
                    <a:lnTo>
                      <a:pt x="186" y="70"/>
                    </a:lnTo>
                    <a:lnTo>
                      <a:pt x="188" y="70"/>
                    </a:lnTo>
                    <a:lnTo>
                      <a:pt x="189" y="70"/>
                    </a:lnTo>
                    <a:lnTo>
                      <a:pt x="190" y="70"/>
                    </a:lnTo>
                    <a:lnTo>
                      <a:pt x="192" y="70"/>
                    </a:lnTo>
                    <a:lnTo>
                      <a:pt x="193" y="70"/>
                    </a:lnTo>
                    <a:lnTo>
                      <a:pt x="194" y="70"/>
                    </a:lnTo>
                    <a:lnTo>
                      <a:pt x="194" y="69"/>
                    </a:lnTo>
                    <a:lnTo>
                      <a:pt x="196" y="69"/>
                    </a:lnTo>
                    <a:lnTo>
                      <a:pt x="197" y="69"/>
                    </a:lnTo>
                    <a:lnTo>
                      <a:pt x="197" y="67"/>
                    </a:lnTo>
                    <a:lnTo>
                      <a:pt x="199" y="67"/>
                    </a:lnTo>
                    <a:lnTo>
                      <a:pt x="200" y="67"/>
                    </a:lnTo>
                    <a:lnTo>
                      <a:pt x="200" y="66"/>
                    </a:lnTo>
                    <a:lnTo>
                      <a:pt x="201" y="66"/>
                    </a:lnTo>
                    <a:lnTo>
                      <a:pt x="201" y="65"/>
                    </a:lnTo>
                    <a:lnTo>
                      <a:pt x="203" y="65"/>
                    </a:lnTo>
                    <a:lnTo>
                      <a:pt x="204" y="65"/>
                    </a:lnTo>
                    <a:lnTo>
                      <a:pt x="205" y="65"/>
                    </a:lnTo>
                    <a:lnTo>
                      <a:pt x="205" y="63"/>
                    </a:lnTo>
                    <a:lnTo>
                      <a:pt x="207" y="63"/>
                    </a:lnTo>
                    <a:lnTo>
                      <a:pt x="208" y="63"/>
                    </a:lnTo>
                    <a:lnTo>
                      <a:pt x="209" y="63"/>
                    </a:lnTo>
                    <a:lnTo>
                      <a:pt x="211" y="63"/>
                    </a:lnTo>
                    <a:lnTo>
                      <a:pt x="212" y="62"/>
                    </a:lnTo>
                    <a:lnTo>
                      <a:pt x="214" y="62"/>
                    </a:lnTo>
                    <a:lnTo>
                      <a:pt x="215" y="62"/>
                    </a:lnTo>
                    <a:lnTo>
                      <a:pt x="215" y="61"/>
                    </a:lnTo>
                    <a:lnTo>
                      <a:pt x="216" y="61"/>
                    </a:lnTo>
                    <a:lnTo>
                      <a:pt x="218" y="59"/>
                    </a:lnTo>
                    <a:lnTo>
                      <a:pt x="219" y="58"/>
                    </a:lnTo>
                    <a:lnTo>
                      <a:pt x="220" y="58"/>
                    </a:lnTo>
                    <a:lnTo>
                      <a:pt x="222" y="56"/>
                    </a:lnTo>
                    <a:lnTo>
                      <a:pt x="223" y="56"/>
                    </a:lnTo>
                    <a:lnTo>
                      <a:pt x="225" y="55"/>
                    </a:lnTo>
                    <a:lnTo>
                      <a:pt x="226" y="54"/>
                    </a:lnTo>
                    <a:lnTo>
                      <a:pt x="227" y="54"/>
                    </a:lnTo>
                    <a:lnTo>
                      <a:pt x="227" y="52"/>
                    </a:lnTo>
                    <a:lnTo>
                      <a:pt x="229" y="52"/>
                    </a:lnTo>
                    <a:lnTo>
                      <a:pt x="229" y="51"/>
                    </a:lnTo>
                    <a:lnTo>
                      <a:pt x="230" y="51"/>
                    </a:lnTo>
                    <a:lnTo>
                      <a:pt x="231" y="51"/>
                    </a:lnTo>
                    <a:lnTo>
                      <a:pt x="233" y="50"/>
                    </a:lnTo>
                    <a:lnTo>
                      <a:pt x="233" y="48"/>
                    </a:lnTo>
                    <a:lnTo>
                      <a:pt x="233" y="47"/>
                    </a:lnTo>
                    <a:lnTo>
                      <a:pt x="233" y="45"/>
                    </a:lnTo>
                    <a:lnTo>
                      <a:pt x="234" y="44"/>
                    </a:lnTo>
                    <a:lnTo>
                      <a:pt x="236" y="44"/>
                    </a:lnTo>
                    <a:lnTo>
                      <a:pt x="237" y="44"/>
                    </a:lnTo>
                    <a:lnTo>
                      <a:pt x="240" y="44"/>
                    </a:lnTo>
                    <a:lnTo>
                      <a:pt x="240" y="43"/>
                    </a:lnTo>
                    <a:lnTo>
                      <a:pt x="240" y="41"/>
                    </a:lnTo>
                    <a:lnTo>
                      <a:pt x="238" y="41"/>
                    </a:lnTo>
                    <a:lnTo>
                      <a:pt x="236" y="41"/>
                    </a:lnTo>
                    <a:lnTo>
                      <a:pt x="234" y="41"/>
                    </a:lnTo>
                    <a:lnTo>
                      <a:pt x="233" y="41"/>
                    </a:lnTo>
                    <a:lnTo>
                      <a:pt x="231" y="41"/>
                    </a:lnTo>
                    <a:lnTo>
                      <a:pt x="230" y="41"/>
                    </a:lnTo>
                    <a:lnTo>
                      <a:pt x="230" y="40"/>
                    </a:lnTo>
                    <a:lnTo>
                      <a:pt x="229" y="40"/>
                    </a:lnTo>
                    <a:lnTo>
                      <a:pt x="229" y="39"/>
                    </a:lnTo>
                    <a:lnTo>
                      <a:pt x="230" y="39"/>
                    </a:lnTo>
                    <a:lnTo>
                      <a:pt x="231" y="37"/>
                    </a:lnTo>
                    <a:lnTo>
                      <a:pt x="233" y="34"/>
                    </a:lnTo>
                    <a:lnTo>
                      <a:pt x="234" y="33"/>
                    </a:lnTo>
                    <a:lnTo>
                      <a:pt x="236" y="33"/>
                    </a:lnTo>
                    <a:lnTo>
                      <a:pt x="236" y="32"/>
                    </a:lnTo>
                    <a:lnTo>
                      <a:pt x="237" y="32"/>
                    </a:lnTo>
                    <a:lnTo>
                      <a:pt x="237" y="30"/>
                    </a:lnTo>
                    <a:lnTo>
                      <a:pt x="238" y="30"/>
                    </a:lnTo>
                    <a:lnTo>
                      <a:pt x="241" y="30"/>
                    </a:lnTo>
                    <a:lnTo>
                      <a:pt x="244" y="30"/>
                    </a:lnTo>
                    <a:lnTo>
                      <a:pt x="246" y="30"/>
                    </a:lnTo>
                    <a:lnTo>
                      <a:pt x="248" y="30"/>
                    </a:lnTo>
                    <a:lnTo>
                      <a:pt x="249" y="30"/>
                    </a:lnTo>
                    <a:lnTo>
                      <a:pt x="251" y="30"/>
                    </a:lnTo>
                    <a:lnTo>
                      <a:pt x="252" y="29"/>
                    </a:lnTo>
                    <a:lnTo>
                      <a:pt x="253" y="29"/>
                    </a:lnTo>
                    <a:lnTo>
                      <a:pt x="256" y="29"/>
                    </a:lnTo>
                    <a:lnTo>
                      <a:pt x="257" y="29"/>
                    </a:lnTo>
                    <a:lnTo>
                      <a:pt x="259" y="29"/>
                    </a:lnTo>
                    <a:lnTo>
                      <a:pt x="263" y="29"/>
                    </a:lnTo>
                    <a:lnTo>
                      <a:pt x="266" y="30"/>
                    </a:lnTo>
                    <a:lnTo>
                      <a:pt x="267" y="30"/>
                    </a:lnTo>
                    <a:lnTo>
                      <a:pt x="268" y="30"/>
                    </a:lnTo>
                    <a:lnTo>
                      <a:pt x="270" y="30"/>
                    </a:lnTo>
                    <a:lnTo>
                      <a:pt x="271" y="30"/>
                    </a:lnTo>
                    <a:lnTo>
                      <a:pt x="271" y="29"/>
                    </a:lnTo>
                    <a:lnTo>
                      <a:pt x="270" y="29"/>
                    </a:lnTo>
                    <a:lnTo>
                      <a:pt x="270" y="27"/>
                    </a:lnTo>
                    <a:lnTo>
                      <a:pt x="268" y="27"/>
                    </a:lnTo>
                    <a:lnTo>
                      <a:pt x="268" y="26"/>
                    </a:lnTo>
                    <a:lnTo>
                      <a:pt x="267" y="25"/>
                    </a:lnTo>
                    <a:lnTo>
                      <a:pt x="267" y="23"/>
                    </a:lnTo>
                    <a:lnTo>
                      <a:pt x="267" y="22"/>
                    </a:lnTo>
                    <a:lnTo>
                      <a:pt x="268" y="21"/>
                    </a:lnTo>
                    <a:lnTo>
                      <a:pt x="268" y="19"/>
                    </a:lnTo>
                    <a:lnTo>
                      <a:pt x="268" y="18"/>
                    </a:lnTo>
                    <a:lnTo>
                      <a:pt x="268" y="16"/>
                    </a:lnTo>
                    <a:lnTo>
                      <a:pt x="267" y="16"/>
                    </a:lnTo>
                    <a:lnTo>
                      <a:pt x="267" y="15"/>
                    </a:lnTo>
                    <a:lnTo>
                      <a:pt x="267" y="14"/>
                    </a:lnTo>
                    <a:lnTo>
                      <a:pt x="268" y="12"/>
                    </a:lnTo>
                    <a:lnTo>
                      <a:pt x="268" y="11"/>
                    </a:lnTo>
                    <a:lnTo>
                      <a:pt x="270" y="10"/>
                    </a:lnTo>
                    <a:lnTo>
                      <a:pt x="270" y="8"/>
                    </a:lnTo>
                    <a:lnTo>
                      <a:pt x="271" y="7"/>
                    </a:lnTo>
                    <a:lnTo>
                      <a:pt x="271" y="5"/>
                    </a:lnTo>
                    <a:lnTo>
                      <a:pt x="273" y="5"/>
                    </a:lnTo>
                    <a:lnTo>
                      <a:pt x="274" y="4"/>
                    </a:lnTo>
                    <a:lnTo>
                      <a:pt x="275" y="4"/>
                    </a:lnTo>
                    <a:lnTo>
                      <a:pt x="277" y="4"/>
                    </a:lnTo>
                    <a:lnTo>
                      <a:pt x="278" y="4"/>
                    </a:lnTo>
                    <a:lnTo>
                      <a:pt x="279" y="3"/>
                    </a:lnTo>
                    <a:lnTo>
                      <a:pt x="281" y="3"/>
                    </a:lnTo>
                    <a:lnTo>
                      <a:pt x="283" y="3"/>
                    </a:lnTo>
                    <a:lnTo>
                      <a:pt x="285" y="3"/>
                    </a:lnTo>
                    <a:lnTo>
                      <a:pt x="286" y="3"/>
                    </a:lnTo>
                    <a:lnTo>
                      <a:pt x="288" y="3"/>
                    </a:lnTo>
                    <a:lnTo>
                      <a:pt x="289" y="3"/>
                    </a:lnTo>
                    <a:lnTo>
                      <a:pt x="290" y="3"/>
                    </a:lnTo>
                    <a:lnTo>
                      <a:pt x="292" y="3"/>
                    </a:lnTo>
                    <a:lnTo>
                      <a:pt x="293" y="3"/>
                    </a:lnTo>
                    <a:lnTo>
                      <a:pt x="294" y="4"/>
                    </a:lnTo>
                    <a:lnTo>
                      <a:pt x="296" y="4"/>
                    </a:lnTo>
                    <a:lnTo>
                      <a:pt x="297" y="4"/>
                    </a:lnTo>
                    <a:lnTo>
                      <a:pt x="297" y="3"/>
                    </a:lnTo>
                    <a:lnTo>
                      <a:pt x="299" y="3"/>
                    </a:lnTo>
                    <a:lnTo>
                      <a:pt x="300" y="3"/>
                    </a:lnTo>
                    <a:lnTo>
                      <a:pt x="300" y="1"/>
                    </a:lnTo>
                    <a:lnTo>
                      <a:pt x="299" y="1"/>
                    </a:lnTo>
                    <a:lnTo>
                      <a:pt x="299" y="0"/>
                    </a:lnTo>
                    <a:lnTo>
                      <a:pt x="300" y="0"/>
                    </a:lnTo>
                    <a:lnTo>
                      <a:pt x="301" y="0"/>
                    </a:lnTo>
                    <a:lnTo>
                      <a:pt x="301" y="1"/>
                    </a:lnTo>
                    <a:lnTo>
                      <a:pt x="303" y="3"/>
                    </a:lnTo>
                    <a:lnTo>
                      <a:pt x="304" y="3"/>
                    </a:lnTo>
                    <a:lnTo>
                      <a:pt x="304" y="1"/>
                    </a:lnTo>
                    <a:lnTo>
                      <a:pt x="305" y="1"/>
                    </a:lnTo>
                    <a:lnTo>
                      <a:pt x="307" y="1"/>
                    </a:lnTo>
                    <a:lnTo>
                      <a:pt x="308" y="1"/>
                    </a:lnTo>
                    <a:lnTo>
                      <a:pt x="308" y="0"/>
                    </a:lnTo>
                    <a:lnTo>
                      <a:pt x="310" y="0"/>
                    </a:lnTo>
                    <a:lnTo>
                      <a:pt x="311" y="0"/>
                    </a:lnTo>
                    <a:lnTo>
                      <a:pt x="312" y="0"/>
                    </a:lnTo>
                    <a:lnTo>
                      <a:pt x="314" y="0"/>
                    </a:lnTo>
                    <a:lnTo>
                      <a:pt x="315" y="1"/>
                    </a:lnTo>
                    <a:lnTo>
                      <a:pt x="316" y="1"/>
                    </a:lnTo>
                    <a:lnTo>
                      <a:pt x="318" y="1"/>
                    </a:lnTo>
                    <a:lnTo>
                      <a:pt x="319" y="1"/>
                    </a:lnTo>
                    <a:lnTo>
                      <a:pt x="320" y="1"/>
                    </a:lnTo>
                    <a:lnTo>
                      <a:pt x="322" y="3"/>
                    </a:lnTo>
                    <a:lnTo>
                      <a:pt x="323" y="3"/>
                    </a:lnTo>
                    <a:lnTo>
                      <a:pt x="325" y="3"/>
                    </a:lnTo>
                    <a:lnTo>
                      <a:pt x="326" y="3"/>
                    </a:lnTo>
                    <a:lnTo>
                      <a:pt x="327" y="3"/>
                    </a:lnTo>
                    <a:lnTo>
                      <a:pt x="329" y="4"/>
                    </a:lnTo>
                    <a:lnTo>
                      <a:pt x="330" y="4"/>
                    </a:lnTo>
                    <a:lnTo>
                      <a:pt x="331" y="4"/>
                    </a:lnTo>
                    <a:lnTo>
                      <a:pt x="333" y="4"/>
                    </a:lnTo>
                    <a:lnTo>
                      <a:pt x="333" y="5"/>
                    </a:lnTo>
                    <a:lnTo>
                      <a:pt x="334" y="5"/>
                    </a:lnTo>
                    <a:lnTo>
                      <a:pt x="336" y="5"/>
                    </a:lnTo>
                    <a:lnTo>
                      <a:pt x="337" y="5"/>
                    </a:lnTo>
                    <a:lnTo>
                      <a:pt x="338" y="7"/>
                    </a:lnTo>
                    <a:lnTo>
                      <a:pt x="340" y="7"/>
                    </a:lnTo>
                    <a:lnTo>
                      <a:pt x="340" y="8"/>
                    </a:lnTo>
                    <a:lnTo>
                      <a:pt x="340" y="10"/>
                    </a:lnTo>
                    <a:lnTo>
                      <a:pt x="341" y="10"/>
                    </a:lnTo>
                    <a:lnTo>
                      <a:pt x="340" y="11"/>
                    </a:lnTo>
                    <a:lnTo>
                      <a:pt x="338" y="12"/>
                    </a:lnTo>
                    <a:lnTo>
                      <a:pt x="340" y="12"/>
                    </a:lnTo>
                    <a:lnTo>
                      <a:pt x="341" y="12"/>
                    </a:lnTo>
                    <a:lnTo>
                      <a:pt x="341" y="14"/>
                    </a:lnTo>
                    <a:lnTo>
                      <a:pt x="342" y="14"/>
                    </a:lnTo>
                    <a:lnTo>
                      <a:pt x="344" y="14"/>
                    </a:lnTo>
                    <a:lnTo>
                      <a:pt x="345" y="15"/>
                    </a:lnTo>
                    <a:lnTo>
                      <a:pt x="347" y="15"/>
                    </a:lnTo>
                    <a:lnTo>
                      <a:pt x="348" y="15"/>
                    </a:lnTo>
                    <a:lnTo>
                      <a:pt x="349" y="15"/>
                    </a:lnTo>
                    <a:lnTo>
                      <a:pt x="351" y="15"/>
                    </a:lnTo>
                    <a:lnTo>
                      <a:pt x="352" y="15"/>
                    </a:lnTo>
                    <a:lnTo>
                      <a:pt x="353" y="15"/>
                    </a:lnTo>
                    <a:lnTo>
                      <a:pt x="355" y="15"/>
                    </a:lnTo>
                    <a:lnTo>
                      <a:pt x="356" y="15"/>
                    </a:lnTo>
                    <a:lnTo>
                      <a:pt x="357" y="15"/>
                    </a:lnTo>
                    <a:lnTo>
                      <a:pt x="359" y="15"/>
                    </a:lnTo>
                    <a:lnTo>
                      <a:pt x="360" y="15"/>
                    </a:lnTo>
                    <a:lnTo>
                      <a:pt x="362" y="15"/>
                    </a:lnTo>
                    <a:lnTo>
                      <a:pt x="363" y="15"/>
                    </a:lnTo>
                    <a:lnTo>
                      <a:pt x="364" y="15"/>
                    </a:lnTo>
                    <a:lnTo>
                      <a:pt x="366" y="16"/>
                    </a:lnTo>
                    <a:lnTo>
                      <a:pt x="367" y="16"/>
                    </a:lnTo>
                    <a:lnTo>
                      <a:pt x="367" y="18"/>
                    </a:lnTo>
                    <a:lnTo>
                      <a:pt x="368" y="19"/>
                    </a:lnTo>
                    <a:lnTo>
                      <a:pt x="370" y="21"/>
                    </a:lnTo>
                    <a:lnTo>
                      <a:pt x="371" y="21"/>
                    </a:lnTo>
                    <a:lnTo>
                      <a:pt x="373" y="21"/>
                    </a:lnTo>
                    <a:lnTo>
                      <a:pt x="373" y="22"/>
                    </a:lnTo>
                    <a:lnTo>
                      <a:pt x="374" y="22"/>
                    </a:lnTo>
                    <a:lnTo>
                      <a:pt x="375" y="23"/>
                    </a:lnTo>
                    <a:lnTo>
                      <a:pt x="377" y="25"/>
                    </a:lnTo>
                    <a:lnTo>
                      <a:pt x="378" y="25"/>
                    </a:lnTo>
                    <a:lnTo>
                      <a:pt x="379" y="25"/>
                    </a:lnTo>
                    <a:lnTo>
                      <a:pt x="381" y="25"/>
                    </a:lnTo>
                    <a:lnTo>
                      <a:pt x="382" y="26"/>
                    </a:lnTo>
                    <a:lnTo>
                      <a:pt x="382" y="27"/>
                    </a:lnTo>
                    <a:lnTo>
                      <a:pt x="384" y="29"/>
                    </a:lnTo>
                    <a:lnTo>
                      <a:pt x="385" y="29"/>
                    </a:lnTo>
                    <a:lnTo>
                      <a:pt x="385" y="30"/>
                    </a:lnTo>
                    <a:lnTo>
                      <a:pt x="386" y="30"/>
                    </a:lnTo>
                    <a:lnTo>
                      <a:pt x="388" y="32"/>
                    </a:lnTo>
                    <a:lnTo>
                      <a:pt x="389" y="32"/>
                    </a:lnTo>
                    <a:lnTo>
                      <a:pt x="390" y="32"/>
                    </a:lnTo>
                    <a:lnTo>
                      <a:pt x="390" y="33"/>
                    </a:lnTo>
                    <a:lnTo>
                      <a:pt x="392" y="33"/>
                    </a:lnTo>
                    <a:lnTo>
                      <a:pt x="392" y="34"/>
                    </a:lnTo>
                    <a:lnTo>
                      <a:pt x="393" y="34"/>
                    </a:lnTo>
                    <a:lnTo>
                      <a:pt x="393" y="36"/>
                    </a:lnTo>
                    <a:lnTo>
                      <a:pt x="395" y="36"/>
                    </a:lnTo>
                    <a:lnTo>
                      <a:pt x="396" y="37"/>
                    </a:lnTo>
                    <a:lnTo>
                      <a:pt x="397" y="37"/>
                    </a:lnTo>
                    <a:lnTo>
                      <a:pt x="399" y="37"/>
                    </a:lnTo>
                    <a:lnTo>
                      <a:pt x="400" y="39"/>
                    </a:lnTo>
                    <a:lnTo>
                      <a:pt x="401" y="39"/>
                    </a:lnTo>
                    <a:lnTo>
                      <a:pt x="401" y="40"/>
                    </a:lnTo>
                    <a:lnTo>
                      <a:pt x="403" y="40"/>
                    </a:lnTo>
                    <a:lnTo>
                      <a:pt x="403" y="41"/>
                    </a:lnTo>
                    <a:lnTo>
                      <a:pt x="403" y="43"/>
                    </a:lnTo>
                    <a:lnTo>
                      <a:pt x="404" y="44"/>
                    </a:lnTo>
                    <a:lnTo>
                      <a:pt x="404" y="45"/>
                    </a:lnTo>
                    <a:lnTo>
                      <a:pt x="405" y="45"/>
                    </a:lnTo>
                    <a:lnTo>
                      <a:pt x="407" y="47"/>
                    </a:lnTo>
                    <a:lnTo>
                      <a:pt x="408" y="47"/>
                    </a:lnTo>
                    <a:lnTo>
                      <a:pt x="410" y="48"/>
                    </a:lnTo>
                    <a:lnTo>
                      <a:pt x="411" y="48"/>
                    </a:lnTo>
                    <a:lnTo>
                      <a:pt x="412" y="48"/>
                    </a:lnTo>
                    <a:lnTo>
                      <a:pt x="414" y="48"/>
                    </a:lnTo>
                    <a:lnTo>
                      <a:pt x="414" y="50"/>
                    </a:lnTo>
                    <a:lnTo>
                      <a:pt x="414" y="51"/>
                    </a:lnTo>
                    <a:lnTo>
                      <a:pt x="415" y="51"/>
                    </a:lnTo>
                    <a:lnTo>
                      <a:pt x="415" y="52"/>
                    </a:lnTo>
                    <a:lnTo>
                      <a:pt x="416" y="52"/>
                    </a:lnTo>
                    <a:lnTo>
                      <a:pt x="416" y="54"/>
                    </a:lnTo>
                    <a:lnTo>
                      <a:pt x="418" y="54"/>
                    </a:lnTo>
                    <a:lnTo>
                      <a:pt x="419" y="55"/>
                    </a:lnTo>
                    <a:lnTo>
                      <a:pt x="421" y="55"/>
                    </a:lnTo>
                    <a:lnTo>
                      <a:pt x="422" y="55"/>
                    </a:lnTo>
                    <a:lnTo>
                      <a:pt x="422" y="56"/>
                    </a:lnTo>
                    <a:lnTo>
                      <a:pt x="423" y="56"/>
                    </a:lnTo>
                    <a:lnTo>
                      <a:pt x="423" y="58"/>
                    </a:lnTo>
                    <a:lnTo>
                      <a:pt x="423" y="59"/>
                    </a:lnTo>
                    <a:lnTo>
                      <a:pt x="425" y="59"/>
                    </a:lnTo>
                    <a:lnTo>
                      <a:pt x="426" y="59"/>
                    </a:lnTo>
                    <a:lnTo>
                      <a:pt x="426" y="58"/>
                    </a:lnTo>
                    <a:lnTo>
                      <a:pt x="427" y="58"/>
                    </a:lnTo>
                    <a:lnTo>
                      <a:pt x="427" y="59"/>
                    </a:lnTo>
                    <a:lnTo>
                      <a:pt x="426" y="59"/>
                    </a:lnTo>
                    <a:lnTo>
                      <a:pt x="426" y="61"/>
                    </a:lnTo>
                    <a:lnTo>
                      <a:pt x="427" y="61"/>
                    </a:lnTo>
                    <a:lnTo>
                      <a:pt x="427" y="62"/>
                    </a:lnTo>
                    <a:lnTo>
                      <a:pt x="427" y="63"/>
                    </a:lnTo>
                    <a:lnTo>
                      <a:pt x="429" y="63"/>
                    </a:lnTo>
                    <a:lnTo>
                      <a:pt x="429" y="65"/>
                    </a:lnTo>
                    <a:lnTo>
                      <a:pt x="429" y="66"/>
                    </a:lnTo>
                    <a:lnTo>
                      <a:pt x="430" y="66"/>
                    </a:lnTo>
                    <a:lnTo>
                      <a:pt x="430" y="67"/>
                    </a:lnTo>
                    <a:lnTo>
                      <a:pt x="432" y="67"/>
                    </a:lnTo>
                    <a:lnTo>
                      <a:pt x="432" y="69"/>
                    </a:lnTo>
                    <a:lnTo>
                      <a:pt x="433" y="69"/>
                    </a:lnTo>
                    <a:lnTo>
                      <a:pt x="433" y="70"/>
                    </a:lnTo>
                    <a:lnTo>
                      <a:pt x="433" y="72"/>
                    </a:lnTo>
                    <a:lnTo>
                      <a:pt x="433" y="73"/>
                    </a:lnTo>
                    <a:lnTo>
                      <a:pt x="432" y="73"/>
                    </a:lnTo>
                    <a:lnTo>
                      <a:pt x="432" y="74"/>
                    </a:lnTo>
                    <a:lnTo>
                      <a:pt x="432" y="76"/>
                    </a:lnTo>
                    <a:lnTo>
                      <a:pt x="430" y="76"/>
                    </a:lnTo>
                    <a:lnTo>
                      <a:pt x="430" y="77"/>
                    </a:lnTo>
                    <a:lnTo>
                      <a:pt x="429" y="77"/>
                    </a:lnTo>
                    <a:lnTo>
                      <a:pt x="429" y="78"/>
                    </a:lnTo>
                    <a:lnTo>
                      <a:pt x="427" y="78"/>
                    </a:lnTo>
                    <a:lnTo>
                      <a:pt x="427" y="77"/>
                    </a:lnTo>
                    <a:lnTo>
                      <a:pt x="427" y="78"/>
                    </a:lnTo>
                    <a:lnTo>
                      <a:pt x="427" y="80"/>
                    </a:lnTo>
                    <a:lnTo>
                      <a:pt x="426" y="80"/>
                    </a:lnTo>
                    <a:lnTo>
                      <a:pt x="425" y="80"/>
                    </a:lnTo>
                    <a:lnTo>
                      <a:pt x="423" y="80"/>
                    </a:lnTo>
                    <a:lnTo>
                      <a:pt x="423" y="81"/>
                    </a:lnTo>
                    <a:lnTo>
                      <a:pt x="422" y="81"/>
                    </a:lnTo>
                    <a:lnTo>
                      <a:pt x="422" y="83"/>
                    </a:lnTo>
                    <a:lnTo>
                      <a:pt x="423" y="83"/>
                    </a:lnTo>
                    <a:lnTo>
                      <a:pt x="423" y="84"/>
                    </a:lnTo>
                    <a:lnTo>
                      <a:pt x="422" y="84"/>
                    </a:lnTo>
                    <a:lnTo>
                      <a:pt x="422" y="87"/>
                    </a:lnTo>
                    <a:lnTo>
                      <a:pt x="422" y="88"/>
                    </a:lnTo>
                    <a:lnTo>
                      <a:pt x="422" y="89"/>
                    </a:lnTo>
                    <a:lnTo>
                      <a:pt x="421" y="89"/>
                    </a:lnTo>
                    <a:lnTo>
                      <a:pt x="419" y="89"/>
                    </a:lnTo>
                    <a:lnTo>
                      <a:pt x="419" y="91"/>
                    </a:lnTo>
                    <a:lnTo>
                      <a:pt x="418" y="91"/>
                    </a:lnTo>
                    <a:lnTo>
                      <a:pt x="416" y="91"/>
                    </a:lnTo>
                    <a:lnTo>
                      <a:pt x="416" y="92"/>
                    </a:lnTo>
                    <a:lnTo>
                      <a:pt x="416" y="94"/>
                    </a:lnTo>
                    <a:lnTo>
                      <a:pt x="415" y="94"/>
                    </a:lnTo>
                    <a:lnTo>
                      <a:pt x="415" y="95"/>
                    </a:lnTo>
                    <a:lnTo>
                      <a:pt x="414" y="95"/>
                    </a:lnTo>
                    <a:lnTo>
                      <a:pt x="414" y="96"/>
                    </a:lnTo>
                    <a:lnTo>
                      <a:pt x="412" y="96"/>
                    </a:lnTo>
                    <a:lnTo>
                      <a:pt x="412" y="98"/>
                    </a:lnTo>
                    <a:lnTo>
                      <a:pt x="411" y="98"/>
                    </a:lnTo>
                    <a:lnTo>
                      <a:pt x="410" y="98"/>
                    </a:lnTo>
                    <a:lnTo>
                      <a:pt x="408" y="98"/>
                    </a:lnTo>
                    <a:lnTo>
                      <a:pt x="407" y="98"/>
                    </a:lnTo>
                    <a:lnTo>
                      <a:pt x="405" y="99"/>
                    </a:lnTo>
                    <a:lnTo>
                      <a:pt x="404" y="99"/>
                    </a:lnTo>
                    <a:lnTo>
                      <a:pt x="403" y="99"/>
                    </a:lnTo>
                    <a:lnTo>
                      <a:pt x="403" y="100"/>
                    </a:lnTo>
                    <a:lnTo>
                      <a:pt x="400" y="100"/>
                    </a:lnTo>
                    <a:lnTo>
                      <a:pt x="399" y="100"/>
                    </a:lnTo>
                    <a:lnTo>
                      <a:pt x="397" y="100"/>
                    </a:lnTo>
                    <a:lnTo>
                      <a:pt x="396" y="102"/>
                    </a:lnTo>
                    <a:lnTo>
                      <a:pt x="396" y="103"/>
                    </a:lnTo>
                    <a:lnTo>
                      <a:pt x="395" y="103"/>
                    </a:lnTo>
                    <a:lnTo>
                      <a:pt x="393" y="103"/>
                    </a:lnTo>
                    <a:lnTo>
                      <a:pt x="392" y="103"/>
                    </a:lnTo>
                    <a:lnTo>
                      <a:pt x="392" y="105"/>
                    </a:lnTo>
                    <a:lnTo>
                      <a:pt x="390" y="105"/>
                    </a:lnTo>
                    <a:lnTo>
                      <a:pt x="389" y="105"/>
                    </a:lnTo>
                    <a:lnTo>
                      <a:pt x="388" y="105"/>
                    </a:lnTo>
                    <a:lnTo>
                      <a:pt x="386" y="105"/>
                    </a:lnTo>
                    <a:lnTo>
                      <a:pt x="385" y="105"/>
                    </a:lnTo>
                    <a:lnTo>
                      <a:pt x="384" y="105"/>
                    </a:lnTo>
                    <a:lnTo>
                      <a:pt x="382" y="105"/>
                    </a:lnTo>
                    <a:lnTo>
                      <a:pt x="381" y="106"/>
                    </a:lnTo>
                    <a:lnTo>
                      <a:pt x="379" y="106"/>
                    </a:lnTo>
                    <a:lnTo>
                      <a:pt x="378" y="106"/>
                    </a:lnTo>
                    <a:lnTo>
                      <a:pt x="378" y="107"/>
                    </a:lnTo>
                    <a:lnTo>
                      <a:pt x="378" y="106"/>
                    </a:lnTo>
                    <a:lnTo>
                      <a:pt x="377" y="106"/>
                    </a:lnTo>
                    <a:lnTo>
                      <a:pt x="375" y="106"/>
                    </a:lnTo>
                    <a:lnTo>
                      <a:pt x="375" y="107"/>
                    </a:lnTo>
                    <a:lnTo>
                      <a:pt x="374" y="107"/>
                    </a:lnTo>
                    <a:lnTo>
                      <a:pt x="373" y="107"/>
                    </a:lnTo>
                    <a:lnTo>
                      <a:pt x="371" y="107"/>
                    </a:lnTo>
                    <a:lnTo>
                      <a:pt x="370" y="109"/>
                    </a:lnTo>
                    <a:lnTo>
                      <a:pt x="368" y="109"/>
                    </a:lnTo>
                    <a:lnTo>
                      <a:pt x="367" y="109"/>
                    </a:lnTo>
                    <a:lnTo>
                      <a:pt x="368" y="109"/>
                    </a:lnTo>
                    <a:lnTo>
                      <a:pt x="370" y="109"/>
                    </a:lnTo>
                    <a:lnTo>
                      <a:pt x="371" y="109"/>
                    </a:lnTo>
                    <a:lnTo>
                      <a:pt x="373" y="107"/>
                    </a:lnTo>
                    <a:lnTo>
                      <a:pt x="374" y="107"/>
                    </a:lnTo>
                    <a:lnTo>
                      <a:pt x="375" y="107"/>
                    </a:lnTo>
                    <a:lnTo>
                      <a:pt x="377" y="107"/>
                    </a:lnTo>
                    <a:lnTo>
                      <a:pt x="378" y="109"/>
                    </a:lnTo>
                    <a:lnTo>
                      <a:pt x="379" y="109"/>
                    </a:lnTo>
                    <a:lnTo>
                      <a:pt x="381" y="107"/>
                    </a:lnTo>
                    <a:lnTo>
                      <a:pt x="382" y="107"/>
                    </a:lnTo>
                    <a:lnTo>
                      <a:pt x="384" y="107"/>
                    </a:lnTo>
                    <a:lnTo>
                      <a:pt x="385" y="107"/>
                    </a:lnTo>
                    <a:lnTo>
                      <a:pt x="386" y="107"/>
                    </a:lnTo>
                    <a:lnTo>
                      <a:pt x="388" y="107"/>
                    </a:lnTo>
                    <a:lnTo>
                      <a:pt x="388" y="109"/>
                    </a:lnTo>
                    <a:lnTo>
                      <a:pt x="388" y="110"/>
                    </a:lnTo>
                    <a:lnTo>
                      <a:pt x="388" y="111"/>
                    </a:lnTo>
                    <a:lnTo>
                      <a:pt x="386" y="111"/>
                    </a:lnTo>
                    <a:lnTo>
                      <a:pt x="386" y="113"/>
                    </a:lnTo>
                    <a:lnTo>
                      <a:pt x="386" y="114"/>
                    </a:lnTo>
                    <a:lnTo>
                      <a:pt x="388" y="114"/>
                    </a:lnTo>
                    <a:lnTo>
                      <a:pt x="388" y="113"/>
                    </a:lnTo>
                    <a:lnTo>
                      <a:pt x="389" y="113"/>
                    </a:lnTo>
                    <a:lnTo>
                      <a:pt x="389" y="111"/>
                    </a:lnTo>
                    <a:lnTo>
                      <a:pt x="390" y="111"/>
                    </a:lnTo>
                    <a:lnTo>
                      <a:pt x="392" y="111"/>
                    </a:lnTo>
                    <a:lnTo>
                      <a:pt x="392" y="113"/>
                    </a:lnTo>
                    <a:lnTo>
                      <a:pt x="392" y="114"/>
                    </a:lnTo>
                    <a:lnTo>
                      <a:pt x="392" y="116"/>
                    </a:lnTo>
                    <a:lnTo>
                      <a:pt x="393" y="114"/>
                    </a:lnTo>
                    <a:lnTo>
                      <a:pt x="393" y="113"/>
                    </a:lnTo>
                    <a:lnTo>
                      <a:pt x="393" y="111"/>
                    </a:lnTo>
                    <a:lnTo>
                      <a:pt x="395" y="111"/>
                    </a:lnTo>
                    <a:lnTo>
                      <a:pt x="396" y="111"/>
                    </a:lnTo>
                    <a:lnTo>
                      <a:pt x="396" y="113"/>
                    </a:lnTo>
                    <a:lnTo>
                      <a:pt x="397" y="113"/>
                    </a:lnTo>
                    <a:lnTo>
                      <a:pt x="397" y="114"/>
                    </a:lnTo>
                    <a:lnTo>
                      <a:pt x="397" y="116"/>
                    </a:lnTo>
                    <a:lnTo>
                      <a:pt x="399" y="116"/>
                    </a:lnTo>
                    <a:lnTo>
                      <a:pt x="400" y="116"/>
                    </a:lnTo>
                    <a:lnTo>
                      <a:pt x="400" y="117"/>
                    </a:lnTo>
                    <a:lnTo>
                      <a:pt x="400" y="118"/>
                    </a:lnTo>
                    <a:lnTo>
                      <a:pt x="401" y="118"/>
                    </a:lnTo>
                    <a:lnTo>
                      <a:pt x="403" y="118"/>
                    </a:lnTo>
                    <a:lnTo>
                      <a:pt x="403" y="120"/>
                    </a:lnTo>
                    <a:lnTo>
                      <a:pt x="404" y="120"/>
                    </a:lnTo>
                    <a:lnTo>
                      <a:pt x="405" y="121"/>
                    </a:lnTo>
                    <a:lnTo>
                      <a:pt x="405" y="122"/>
                    </a:lnTo>
                    <a:lnTo>
                      <a:pt x="404" y="124"/>
                    </a:lnTo>
                    <a:lnTo>
                      <a:pt x="403" y="124"/>
                    </a:lnTo>
                    <a:lnTo>
                      <a:pt x="403" y="125"/>
                    </a:lnTo>
                    <a:lnTo>
                      <a:pt x="403" y="127"/>
                    </a:lnTo>
                    <a:lnTo>
                      <a:pt x="401" y="127"/>
                    </a:lnTo>
                    <a:lnTo>
                      <a:pt x="401" y="128"/>
                    </a:lnTo>
                    <a:lnTo>
                      <a:pt x="400" y="128"/>
                    </a:lnTo>
                    <a:lnTo>
                      <a:pt x="400" y="129"/>
                    </a:lnTo>
                    <a:lnTo>
                      <a:pt x="400" y="131"/>
                    </a:lnTo>
                    <a:lnTo>
                      <a:pt x="400" y="132"/>
                    </a:lnTo>
                    <a:lnTo>
                      <a:pt x="400" y="134"/>
                    </a:lnTo>
                    <a:lnTo>
                      <a:pt x="400" y="135"/>
                    </a:lnTo>
                    <a:lnTo>
                      <a:pt x="399" y="135"/>
                    </a:lnTo>
                    <a:lnTo>
                      <a:pt x="397" y="135"/>
                    </a:lnTo>
                  </a:path>
                </a:pathLst>
              </a:custGeom>
              <a:noFill/>
              <a:ln w="4763" cap="flat">
                <a:solidFill>
                  <a:srgbClr val="4065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3" name="Freeform 107">
                <a:extLst>
                  <a:ext uri="{FF2B5EF4-FFF2-40B4-BE49-F238E27FC236}">
                    <a16:creationId xmlns:a16="http://schemas.microsoft.com/office/drawing/2014/main" id="{694171CB-CB78-4FAA-B19A-984BE1152158}"/>
                  </a:ext>
                </a:extLst>
              </p:cNvPr>
              <p:cNvSpPr>
                <a:spLocks/>
              </p:cNvSpPr>
              <p:nvPr/>
            </p:nvSpPr>
            <p:spPr bwMode="auto">
              <a:xfrm>
                <a:off x="3946" y="24894"/>
                <a:ext cx="547" cy="512"/>
              </a:xfrm>
              <a:custGeom>
                <a:avLst/>
                <a:gdLst>
                  <a:gd name="T0" fmla="*/ 33 w 547"/>
                  <a:gd name="T1" fmla="*/ 11 h 512"/>
                  <a:gd name="T2" fmla="*/ 19 w 547"/>
                  <a:gd name="T3" fmla="*/ 22 h 512"/>
                  <a:gd name="T4" fmla="*/ 20 w 547"/>
                  <a:gd name="T5" fmla="*/ 40 h 512"/>
                  <a:gd name="T6" fmla="*/ 7 w 547"/>
                  <a:gd name="T7" fmla="*/ 41 h 512"/>
                  <a:gd name="T8" fmla="*/ 5 w 547"/>
                  <a:gd name="T9" fmla="*/ 52 h 512"/>
                  <a:gd name="T10" fmla="*/ 19 w 547"/>
                  <a:gd name="T11" fmla="*/ 58 h 512"/>
                  <a:gd name="T12" fmla="*/ 24 w 547"/>
                  <a:gd name="T13" fmla="*/ 74 h 512"/>
                  <a:gd name="T14" fmla="*/ 37 w 547"/>
                  <a:gd name="T15" fmla="*/ 89 h 512"/>
                  <a:gd name="T16" fmla="*/ 48 w 547"/>
                  <a:gd name="T17" fmla="*/ 102 h 512"/>
                  <a:gd name="T18" fmla="*/ 66 w 547"/>
                  <a:gd name="T19" fmla="*/ 110 h 512"/>
                  <a:gd name="T20" fmla="*/ 74 w 547"/>
                  <a:gd name="T21" fmla="*/ 127 h 512"/>
                  <a:gd name="T22" fmla="*/ 85 w 547"/>
                  <a:gd name="T23" fmla="*/ 140 h 512"/>
                  <a:gd name="T24" fmla="*/ 96 w 547"/>
                  <a:gd name="T25" fmla="*/ 155 h 512"/>
                  <a:gd name="T26" fmla="*/ 108 w 547"/>
                  <a:gd name="T27" fmla="*/ 168 h 512"/>
                  <a:gd name="T28" fmla="*/ 127 w 547"/>
                  <a:gd name="T29" fmla="*/ 175 h 512"/>
                  <a:gd name="T30" fmla="*/ 141 w 547"/>
                  <a:gd name="T31" fmla="*/ 183 h 512"/>
                  <a:gd name="T32" fmla="*/ 160 w 547"/>
                  <a:gd name="T33" fmla="*/ 191 h 512"/>
                  <a:gd name="T34" fmla="*/ 172 w 547"/>
                  <a:gd name="T35" fmla="*/ 209 h 512"/>
                  <a:gd name="T36" fmla="*/ 192 w 547"/>
                  <a:gd name="T37" fmla="*/ 213 h 512"/>
                  <a:gd name="T38" fmla="*/ 211 w 547"/>
                  <a:gd name="T39" fmla="*/ 209 h 512"/>
                  <a:gd name="T40" fmla="*/ 227 w 547"/>
                  <a:gd name="T41" fmla="*/ 217 h 512"/>
                  <a:gd name="T42" fmla="*/ 246 w 547"/>
                  <a:gd name="T43" fmla="*/ 209 h 512"/>
                  <a:gd name="T44" fmla="*/ 248 w 547"/>
                  <a:gd name="T45" fmla="*/ 198 h 512"/>
                  <a:gd name="T46" fmla="*/ 266 w 547"/>
                  <a:gd name="T47" fmla="*/ 194 h 512"/>
                  <a:gd name="T48" fmla="*/ 286 w 547"/>
                  <a:gd name="T49" fmla="*/ 201 h 512"/>
                  <a:gd name="T50" fmla="*/ 299 w 547"/>
                  <a:gd name="T51" fmla="*/ 211 h 512"/>
                  <a:gd name="T52" fmla="*/ 318 w 547"/>
                  <a:gd name="T53" fmla="*/ 216 h 512"/>
                  <a:gd name="T54" fmla="*/ 322 w 547"/>
                  <a:gd name="T55" fmla="*/ 228 h 512"/>
                  <a:gd name="T56" fmla="*/ 333 w 547"/>
                  <a:gd name="T57" fmla="*/ 238 h 512"/>
                  <a:gd name="T58" fmla="*/ 338 w 547"/>
                  <a:gd name="T59" fmla="*/ 249 h 512"/>
                  <a:gd name="T60" fmla="*/ 334 w 547"/>
                  <a:gd name="T61" fmla="*/ 268 h 512"/>
                  <a:gd name="T62" fmla="*/ 340 w 547"/>
                  <a:gd name="T63" fmla="*/ 281 h 512"/>
                  <a:gd name="T64" fmla="*/ 341 w 547"/>
                  <a:gd name="T65" fmla="*/ 297 h 512"/>
                  <a:gd name="T66" fmla="*/ 341 w 547"/>
                  <a:gd name="T67" fmla="*/ 312 h 512"/>
                  <a:gd name="T68" fmla="*/ 351 w 547"/>
                  <a:gd name="T69" fmla="*/ 328 h 512"/>
                  <a:gd name="T70" fmla="*/ 371 w 547"/>
                  <a:gd name="T71" fmla="*/ 336 h 512"/>
                  <a:gd name="T72" fmla="*/ 386 w 547"/>
                  <a:gd name="T73" fmla="*/ 340 h 512"/>
                  <a:gd name="T74" fmla="*/ 394 w 547"/>
                  <a:gd name="T75" fmla="*/ 355 h 512"/>
                  <a:gd name="T76" fmla="*/ 388 w 547"/>
                  <a:gd name="T77" fmla="*/ 377 h 512"/>
                  <a:gd name="T78" fmla="*/ 375 w 547"/>
                  <a:gd name="T79" fmla="*/ 391 h 512"/>
                  <a:gd name="T80" fmla="*/ 379 w 547"/>
                  <a:gd name="T81" fmla="*/ 412 h 512"/>
                  <a:gd name="T82" fmla="*/ 379 w 547"/>
                  <a:gd name="T83" fmla="*/ 431 h 512"/>
                  <a:gd name="T84" fmla="*/ 385 w 547"/>
                  <a:gd name="T85" fmla="*/ 446 h 512"/>
                  <a:gd name="T86" fmla="*/ 392 w 547"/>
                  <a:gd name="T87" fmla="*/ 445 h 512"/>
                  <a:gd name="T88" fmla="*/ 392 w 547"/>
                  <a:gd name="T89" fmla="*/ 450 h 512"/>
                  <a:gd name="T90" fmla="*/ 399 w 547"/>
                  <a:gd name="T91" fmla="*/ 468 h 512"/>
                  <a:gd name="T92" fmla="*/ 405 w 547"/>
                  <a:gd name="T93" fmla="*/ 483 h 512"/>
                  <a:gd name="T94" fmla="*/ 410 w 547"/>
                  <a:gd name="T95" fmla="*/ 497 h 512"/>
                  <a:gd name="T96" fmla="*/ 436 w 547"/>
                  <a:gd name="T97" fmla="*/ 505 h 512"/>
                  <a:gd name="T98" fmla="*/ 475 w 547"/>
                  <a:gd name="T99" fmla="*/ 511 h 512"/>
                  <a:gd name="T100" fmla="*/ 485 w 547"/>
                  <a:gd name="T101" fmla="*/ 500 h 512"/>
                  <a:gd name="T102" fmla="*/ 497 w 547"/>
                  <a:gd name="T103" fmla="*/ 494 h 512"/>
                  <a:gd name="T104" fmla="*/ 516 w 547"/>
                  <a:gd name="T105" fmla="*/ 482 h 512"/>
                  <a:gd name="T106" fmla="*/ 514 w 547"/>
                  <a:gd name="T107" fmla="*/ 465 h 512"/>
                  <a:gd name="T108" fmla="*/ 515 w 547"/>
                  <a:gd name="T109" fmla="*/ 451 h 512"/>
                  <a:gd name="T110" fmla="*/ 529 w 547"/>
                  <a:gd name="T111" fmla="*/ 428 h 512"/>
                  <a:gd name="T112" fmla="*/ 542 w 547"/>
                  <a:gd name="T113" fmla="*/ 417 h 512"/>
                  <a:gd name="T114" fmla="*/ 541 w 547"/>
                  <a:gd name="T115" fmla="*/ 401 h 512"/>
                  <a:gd name="T116" fmla="*/ 530 w 547"/>
                  <a:gd name="T117" fmla="*/ 391 h 512"/>
                  <a:gd name="T118" fmla="*/ 522 w 547"/>
                  <a:gd name="T119" fmla="*/ 37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47" h="512">
                    <a:moveTo>
                      <a:pt x="42" y="0"/>
                    </a:moveTo>
                    <a:lnTo>
                      <a:pt x="42" y="1"/>
                    </a:lnTo>
                    <a:lnTo>
                      <a:pt x="41" y="3"/>
                    </a:lnTo>
                    <a:lnTo>
                      <a:pt x="41" y="4"/>
                    </a:lnTo>
                    <a:lnTo>
                      <a:pt x="41" y="5"/>
                    </a:lnTo>
                    <a:lnTo>
                      <a:pt x="40" y="5"/>
                    </a:lnTo>
                    <a:lnTo>
                      <a:pt x="40" y="7"/>
                    </a:lnTo>
                    <a:lnTo>
                      <a:pt x="38" y="7"/>
                    </a:lnTo>
                    <a:lnTo>
                      <a:pt x="38" y="8"/>
                    </a:lnTo>
                    <a:lnTo>
                      <a:pt x="37" y="8"/>
                    </a:lnTo>
                    <a:lnTo>
                      <a:pt x="37" y="10"/>
                    </a:lnTo>
                    <a:lnTo>
                      <a:pt x="35" y="10"/>
                    </a:lnTo>
                    <a:lnTo>
                      <a:pt x="34" y="10"/>
                    </a:lnTo>
                    <a:lnTo>
                      <a:pt x="34" y="11"/>
                    </a:lnTo>
                    <a:lnTo>
                      <a:pt x="33" y="11"/>
                    </a:lnTo>
                    <a:lnTo>
                      <a:pt x="34" y="11"/>
                    </a:lnTo>
                    <a:lnTo>
                      <a:pt x="33" y="11"/>
                    </a:lnTo>
                    <a:lnTo>
                      <a:pt x="31" y="12"/>
                    </a:lnTo>
                    <a:lnTo>
                      <a:pt x="30" y="12"/>
                    </a:lnTo>
                    <a:lnTo>
                      <a:pt x="30" y="14"/>
                    </a:lnTo>
                    <a:lnTo>
                      <a:pt x="30" y="15"/>
                    </a:lnTo>
                    <a:lnTo>
                      <a:pt x="29" y="15"/>
                    </a:lnTo>
                    <a:lnTo>
                      <a:pt x="29" y="16"/>
                    </a:lnTo>
                    <a:lnTo>
                      <a:pt x="27" y="16"/>
                    </a:lnTo>
                    <a:lnTo>
                      <a:pt x="26" y="16"/>
                    </a:lnTo>
                    <a:lnTo>
                      <a:pt x="24" y="16"/>
                    </a:lnTo>
                    <a:lnTo>
                      <a:pt x="23" y="16"/>
                    </a:lnTo>
                    <a:lnTo>
                      <a:pt x="22" y="16"/>
                    </a:lnTo>
                    <a:lnTo>
                      <a:pt x="22" y="18"/>
                    </a:lnTo>
                    <a:lnTo>
                      <a:pt x="20" y="18"/>
                    </a:lnTo>
                    <a:lnTo>
                      <a:pt x="20" y="19"/>
                    </a:lnTo>
                    <a:lnTo>
                      <a:pt x="20" y="21"/>
                    </a:lnTo>
                    <a:lnTo>
                      <a:pt x="19" y="21"/>
                    </a:lnTo>
                    <a:lnTo>
                      <a:pt x="19" y="22"/>
                    </a:lnTo>
                    <a:lnTo>
                      <a:pt x="19" y="23"/>
                    </a:lnTo>
                    <a:lnTo>
                      <a:pt x="18" y="25"/>
                    </a:lnTo>
                    <a:lnTo>
                      <a:pt x="16" y="26"/>
                    </a:lnTo>
                    <a:lnTo>
                      <a:pt x="16" y="27"/>
                    </a:lnTo>
                    <a:lnTo>
                      <a:pt x="16" y="29"/>
                    </a:lnTo>
                    <a:lnTo>
                      <a:pt x="16" y="30"/>
                    </a:lnTo>
                    <a:lnTo>
                      <a:pt x="16" y="32"/>
                    </a:lnTo>
                    <a:lnTo>
                      <a:pt x="16" y="33"/>
                    </a:lnTo>
                    <a:lnTo>
                      <a:pt x="18" y="34"/>
                    </a:lnTo>
                    <a:lnTo>
                      <a:pt x="18" y="36"/>
                    </a:lnTo>
                    <a:lnTo>
                      <a:pt x="16" y="36"/>
                    </a:lnTo>
                    <a:lnTo>
                      <a:pt x="16" y="37"/>
                    </a:lnTo>
                    <a:lnTo>
                      <a:pt x="18" y="37"/>
                    </a:lnTo>
                    <a:lnTo>
                      <a:pt x="18" y="38"/>
                    </a:lnTo>
                    <a:lnTo>
                      <a:pt x="19" y="38"/>
                    </a:lnTo>
                    <a:lnTo>
                      <a:pt x="19" y="40"/>
                    </a:lnTo>
                    <a:lnTo>
                      <a:pt x="20" y="40"/>
                    </a:lnTo>
                    <a:lnTo>
                      <a:pt x="19" y="40"/>
                    </a:lnTo>
                    <a:lnTo>
                      <a:pt x="19" y="41"/>
                    </a:lnTo>
                    <a:lnTo>
                      <a:pt x="18" y="41"/>
                    </a:lnTo>
                    <a:lnTo>
                      <a:pt x="16" y="43"/>
                    </a:lnTo>
                    <a:lnTo>
                      <a:pt x="15" y="43"/>
                    </a:lnTo>
                    <a:lnTo>
                      <a:pt x="13" y="43"/>
                    </a:lnTo>
                    <a:lnTo>
                      <a:pt x="12" y="43"/>
                    </a:lnTo>
                    <a:lnTo>
                      <a:pt x="11" y="43"/>
                    </a:lnTo>
                    <a:lnTo>
                      <a:pt x="11" y="41"/>
                    </a:lnTo>
                    <a:lnTo>
                      <a:pt x="9" y="41"/>
                    </a:lnTo>
                    <a:lnTo>
                      <a:pt x="11" y="41"/>
                    </a:lnTo>
                    <a:lnTo>
                      <a:pt x="11" y="40"/>
                    </a:lnTo>
                    <a:lnTo>
                      <a:pt x="9" y="38"/>
                    </a:lnTo>
                    <a:lnTo>
                      <a:pt x="8" y="38"/>
                    </a:lnTo>
                    <a:lnTo>
                      <a:pt x="8" y="40"/>
                    </a:lnTo>
                    <a:lnTo>
                      <a:pt x="8" y="41"/>
                    </a:lnTo>
                    <a:lnTo>
                      <a:pt x="7" y="41"/>
                    </a:lnTo>
                    <a:lnTo>
                      <a:pt x="5" y="41"/>
                    </a:lnTo>
                    <a:lnTo>
                      <a:pt x="5" y="43"/>
                    </a:lnTo>
                    <a:lnTo>
                      <a:pt x="4" y="41"/>
                    </a:lnTo>
                    <a:lnTo>
                      <a:pt x="2" y="41"/>
                    </a:lnTo>
                    <a:lnTo>
                      <a:pt x="2" y="43"/>
                    </a:lnTo>
                    <a:lnTo>
                      <a:pt x="2" y="44"/>
                    </a:lnTo>
                    <a:lnTo>
                      <a:pt x="1" y="45"/>
                    </a:lnTo>
                    <a:lnTo>
                      <a:pt x="1" y="47"/>
                    </a:lnTo>
                    <a:lnTo>
                      <a:pt x="0" y="47"/>
                    </a:lnTo>
                    <a:lnTo>
                      <a:pt x="0" y="48"/>
                    </a:lnTo>
                    <a:lnTo>
                      <a:pt x="0" y="49"/>
                    </a:lnTo>
                    <a:lnTo>
                      <a:pt x="1" y="49"/>
                    </a:lnTo>
                    <a:lnTo>
                      <a:pt x="1" y="51"/>
                    </a:lnTo>
                    <a:lnTo>
                      <a:pt x="2" y="51"/>
                    </a:lnTo>
                    <a:lnTo>
                      <a:pt x="2" y="52"/>
                    </a:lnTo>
                    <a:lnTo>
                      <a:pt x="4" y="52"/>
                    </a:lnTo>
                    <a:lnTo>
                      <a:pt x="5" y="52"/>
                    </a:lnTo>
                    <a:lnTo>
                      <a:pt x="7" y="52"/>
                    </a:lnTo>
                    <a:lnTo>
                      <a:pt x="7" y="54"/>
                    </a:lnTo>
                    <a:lnTo>
                      <a:pt x="8" y="54"/>
                    </a:lnTo>
                    <a:lnTo>
                      <a:pt x="8" y="55"/>
                    </a:lnTo>
                    <a:lnTo>
                      <a:pt x="9" y="55"/>
                    </a:lnTo>
                    <a:lnTo>
                      <a:pt x="9" y="56"/>
                    </a:lnTo>
                    <a:lnTo>
                      <a:pt x="9" y="58"/>
                    </a:lnTo>
                    <a:lnTo>
                      <a:pt x="9" y="59"/>
                    </a:lnTo>
                    <a:lnTo>
                      <a:pt x="11" y="60"/>
                    </a:lnTo>
                    <a:lnTo>
                      <a:pt x="12" y="62"/>
                    </a:lnTo>
                    <a:lnTo>
                      <a:pt x="13" y="60"/>
                    </a:lnTo>
                    <a:lnTo>
                      <a:pt x="13" y="59"/>
                    </a:lnTo>
                    <a:lnTo>
                      <a:pt x="15" y="59"/>
                    </a:lnTo>
                    <a:lnTo>
                      <a:pt x="15" y="58"/>
                    </a:lnTo>
                    <a:lnTo>
                      <a:pt x="16" y="58"/>
                    </a:lnTo>
                    <a:lnTo>
                      <a:pt x="18" y="58"/>
                    </a:lnTo>
                    <a:lnTo>
                      <a:pt x="19" y="58"/>
                    </a:lnTo>
                    <a:lnTo>
                      <a:pt x="20" y="59"/>
                    </a:lnTo>
                    <a:lnTo>
                      <a:pt x="22" y="59"/>
                    </a:lnTo>
                    <a:lnTo>
                      <a:pt x="23" y="60"/>
                    </a:lnTo>
                    <a:lnTo>
                      <a:pt x="24" y="60"/>
                    </a:lnTo>
                    <a:lnTo>
                      <a:pt x="23" y="62"/>
                    </a:lnTo>
                    <a:lnTo>
                      <a:pt x="23" y="63"/>
                    </a:lnTo>
                    <a:lnTo>
                      <a:pt x="23" y="65"/>
                    </a:lnTo>
                    <a:lnTo>
                      <a:pt x="23" y="66"/>
                    </a:lnTo>
                    <a:lnTo>
                      <a:pt x="22" y="66"/>
                    </a:lnTo>
                    <a:lnTo>
                      <a:pt x="22" y="67"/>
                    </a:lnTo>
                    <a:lnTo>
                      <a:pt x="22" y="69"/>
                    </a:lnTo>
                    <a:lnTo>
                      <a:pt x="22" y="70"/>
                    </a:lnTo>
                    <a:lnTo>
                      <a:pt x="22" y="71"/>
                    </a:lnTo>
                    <a:lnTo>
                      <a:pt x="22" y="73"/>
                    </a:lnTo>
                    <a:lnTo>
                      <a:pt x="22" y="74"/>
                    </a:lnTo>
                    <a:lnTo>
                      <a:pt x="23" y="74"/>
                    </a:lnTo>
                    <a:lnTo>
                      <a:pt x="24" y="74"/>
                    </a:lnTo>
                    <a:lnTo>
                      <a:pt x="26" y="74"/>
                    </a:lnTo>
                    <a:lnTo>
                      <a:pt x="27" y="74"/>
                    </a:lnTo>
                    <a:lnTo>
                      <a:pt x="29" y="74"/>
                    </a:lnTo>
                    <a:lnTo>
                      <a:pt x="30" y="76"/>
                    </a:lnTo>
                    <a:lnTo>
                      <a:pt x="31" y="76"/>
                    </a:lnTo>
                    <a:lnTo>
                      <a:pt x="33" y="77"/>
                    </a:lnTo>
                    <a:lnTo>
                      <a:pt x="33" y="78"/>
                    </a:lnTo>
                    <a:lnTo>
                      <a:pt x="33" y="80"/>
                    </a:lnTo>
                    <a:lnTo>
                      <a:pt x="33" y="81"/>
                    </a:lnTo>
                    <a:lnTo>
                      <a:pt x="33" y="82"/>
                    </a:lnTo>
                    <a:lnTo>
                      <a:pt x="34" y="82"/>
                    </a:lnTo>
                    <a:lnTo>
                      <a:pt x="34" y="84"/>
                    </a:lnTo>
                    <a:lnTo>
                      <a:pt x="34" y="85"/>
                    </a:lnTo>
                    <a:lnTo>
                      <a:pt x="35" y="87"/>
                    </a:lnTo>
                    <a:lnTo>
                      <a:pt x="35" y="88"/>
                    </a:lnTo>
                    <a:lnTo>
                      <a:pt x="37" y="88"/>
                    </a:lnTo>
                    <a:lnTo>
                      <a:pt x="37" y="89"/>
                    </a:lnTo>
                    <a:lnTo>
                      <a:pt x="37" y="91"/>
                    </a:lnTo>
                    <a:lnTo>
                      <a:pt x="38" y="91"/>
                    </a:lnTo>
                    <a:lnTo>
                      <a:pt x="38" y="92"/>
                    </a:lnTo>
                    <a:lnTo>
                      <a:pt x="38" y="91"/>
                    </a:lnTo>
                    <a:lnTo>
                      <a:pt x="40" y="91"/>
                    </a:lnTo>
                    <a:lnTo>
                      <a:pt x="41" y="91"/>
                    </a:lnTo>
                    <a:lnTo>
                      <a:pt x="41" y="92"/>
                    </a:lnTo>
                    <a:lnTo>
                      <a:pt x="42" y="92"/>
                    </a:lnTo>
                    <a:lnTo>
                      <a:pt x="42" y="94"/>
                    </a:lnTo>
                    <a:lnTo>
                      <a:pt x="44" y="94"/>
                    </a:lnTo>
                    <a:lnTo>
                      <a:pt x="45" y="95"/>
                    </a:lnTo>
                    <a:lnTo>
                      <a:pt x="46" y="96"/>
                    </a:lnTo>
                    <a:lnTo>
                      <a:pt x="48" y="96"/>
                    </a:lnTo>
                    <a:lnTo>
                      <a:pt x="48" y="98"/>
                    </a:lnTo>
                    <a:lnTo>
                      <a:pt x="48" y="99"/>
                    </a:lnTo>
                    <a:lnTo>
                      <a:pt x="48" y="100"/>
                    </a:lnTo>
                    <a:lnTo>
                      <a:pt x="48" y="102"/>
                    </a:lnTo>
                    <a:lnTo>
                      <a:pt x="48" y="103"/>
                    </a:lnTo>
                    <a:lnTo>
                      <a:pt x="48" y="105"/>
                    </a:lnTo>
                    <a:lnTo>
                      <a:pt x="48" y="106"/>
                    </a:lnTo>
                    <a:lnTo>
                      <a:pt x="49" y="106"/>
                    </a:lnTo>
                    <a:lnTo>
                      <a:pt x="50" y="106"/>
                    </a:lnTo>
                    <a:lnTo>
                      <a:pt x="50" y="105"/>
                    </a:lnTo>
                    <a:lnTo>
                      <a:pt x="52" y="105"/>
                    </a:lnTo>
                    <a:lnTo>
                      <a:pt x="53" y="105"/>
                    </a:lnTo>
                    <a:lnTo>
                      <a:pt x="53" y="106"/>
                    </a:lnTo>
                    <a:lnTo>
                      <a:pt x="55" y="106"/>
                    </a:lnTo>
                    <a:lnTo>
                      <a:pt x="56" y="106"/>
                    </a:lnTo>
                    <a:lnTo>
                      <a:pt x="57" y="106"/>
                    </a:lnTo>
                    <a:lnTo>
                      <a:pt x="60" y="107"/>
                    </a:lnTo>
                    <a:lnTo>
                      <a:pt x="61" y="109"/>
                    </a:lnTo>
                    <a:lnTo>
                      <a:pt x="63" y="109"/>
                    </a:lnTo>
                    <a:lnTo>
                      <a:pt x="64" y="110"/>
                    </a:lnTo>
                    <a:lnTo>
                      <a:pt x="66" y="110"/>
                    </a:lnTo>
                    <a:lnTo>
                      <a:pt x="67" y="111"/>
                    </a:lnTo>
                    <a:lnTo>
                      <a:pt x="68" y="111"/>
                    </a:lnTo>
                    <a:lnTo>
                      <a:pt x="68" y="113"/>
                    </a:lnTo>
                    <a:lnTo>
                      <a:pt x="68" y="114"/>
                    </a:lnTo>
                    <a:lnTo>
                      <a:pt x="68" y="116"/>
                    </a:lnTo>
                    <a:lnTo>
                      <a:pt x="70" y="116"/>
                    </a:lnTo>
                    <a:lnTo>
                      <a:pt x="70" y="117"/>
                    </a:lnTo>
                    <a:lnTo>
                      <a:pt x="71" y="117"/>
                    </a:lnTo>
                    <a:lnTo>
                      <a:pt x="71" y="118"/>
                    </a:lnTo>
                    <a:lnTo>
                      <a:pt x="71" y="120"/>
                    </a:lnTo>
                    <a:lnTo>
                      <a:pt x="71" y="121"/>
                    </a:lnTo>
                    <a:lnTo>
                      <a:pt x="71" y="122"/>
                    </a:lnTo>
                    <a:lnTo>
                      <a:pt x="71" y="124"/>
                    </a:lnTo>
                    <a:lnTo>
                      <a:pt x="71" y="125"/>
                    </a:lnTo>
                    <a:lnTo>
                      <a:pt x="72" y="125"/>
                    </a:lnTo>
                    <a:lnTo>
                      <a:pt x="72" y="127"/>
                    </a:lnTo>
                    <a:lnTo>
                      <a:pt x="74" y="127"/>
                    </a:lnTo>
                    <a:lnTo>
                      <a:pt x="74" y="128"/>
                    </a:lnTo>
                    <a:lnTo>
                      <a:pt x="75" y="128"/>
                    </a:lnTo>
                    <a:lnTo>
                      <a:pt x="75" y="129"/>
                    </a:lnTo>
                    <a:lnTo>
                      <a:pt x="75" y="131"/>
                    </a:lnTo>
                    <a:lnTo>
                      <a:pt x="77" y="132"/>
                    </a:lnTo>
                    <a:lnTo>
                      <a:pt x="77" y="133"/>
                    </a:lnTo>
                    <a:lnTo>
                      <a:pt x="78" y="133"/>
                    </a:lnTo>
                    <a:lnTo>
                      <a:pt x="79" y="133"/>
                    </a:lnTo>
                    <a:lnTo>
                      <a:pt x="79" y="135"/>
                    </a:lnTo>
                    <a:lnTo>
                      <a:pt x="79" y="136"/>
                    </a:lnTo>
                    <a:lnTo>
                      <a:pt x="81" y="136"/>
                    </a:lnTo>
                    <a:lnTo>
                      <a:pt x="82" y="136"/>
                    </a:lnTo>
                    <a:lnTo>
                      <a:pt x="82" y="138"/>
                    </a:lnTo>
                    <a:lnTo>
                      <a:pt x="83" y="138"/>
                    </a:lnTo>
                    <a:lnTo>
                      <a:pt x="83" y="139"/>
                    </a:lnTo>
                    <a:lnTo>
                      <a:pt x="85" y="139"/>
                    </a:lnTo>
                    <a:lnTo>
                      <a:pt x="85" y="140"/>
                    </a:lnTo>
                    <a:lnTo>
                      <a:pt x="86" y="140"/>
                    </a:lnTo>
                    <a:lnTo>
                      <a:pt x="86" y="142"/>
                    </a:lnTo>
                    <a:lnTo>
                      <a:pt x="87" y="142"/>
                    </a:lnTo>
                    <a:lnTo>
                      <a:pt x="87" y="143"/>
                    </a:lnTo>
                    <a:lnTo>
                      <a:pt x="89" y="143"/>
                    </a:lnTo>
                    <a:lnTo>
                      <a:pt x="89" y="144"/>
                    </a:lnTo>
                    <a:lnTo>
                      <a:pt x="90" y="144"/>
                    </a:lnTo>
                    <a:lnTo>
                      <a:pt x="90" y="146"/>
                    </a:lnTo>
                    <a:lnTo>
                      <a:pt x="92" y="146"/>
                    </a:lnTo>
                    <a:lnTo>
                      <a:pt x="92" y="147"/>
                    </a:lnTo>
                    <a:lnTo>
                      <a:pt x="93" y="147"/>
                    </a:lnTo>
                    <a:lnTo>
                      <a:pt x="93" y="149"/>
                    </a:lnTo>
                    <a:lnTo>
                      <a:pt x="93" y="150"/>
                    </a:lnTo>
                    <a:lnTo>
                      <a:pt x="93" y="151"/>
                    </a:lnTo>
                    <a:lnTo>
                      <a:pt x="94" y="153"/>
                    </a:lnTo>
                    <a:lnTo>
                      <a:pt x="94" y="154"/>
                    </a:lnTo>
                    <a:lnTo>
                      <a:pt x="96" y="155"/>
                    </a:lnTo>
                    <a:lnTo>
                      <a:pt x="96" y="157"/>
                    </a:lnTo>
                    <a:lnTo>
                      <a:pt x="96" y="158"/>
                    </a:lnTo>
                    <a:lnTo>
                      <a:pt x="96" y="160"/>
                    </a:lnTo>
                    <a:lnTo>
                      <a:pt x="96" y="161"/>
                    </a:lnTo>
                    <a:lnTo>
                      <a:pt x="96" y="162"/>
                    </a:lnTo>
                    <a:lnTo>
                      <a:pt x="96" y="164"/>
                    </a:lnTo>
                    <a:lnTo>
                      <a:pt x="97" y="164"/>
                    </a:lnTo>
                    <a:lnTo>
                      <a:pt x="98" y="164"/>
                    </a:lnTo>
                    <a:lnTo>
                      <a:pt x="98" y="165"/>
                    </a:lnTo>
                    <a:lnTo>
                      <a:pt x="100" y="165"/>
                    </a:lnTo>
                    <a:lnTo>
                      <a:pt x="101" y="165"/>
                    </a:lnTo>
                    <a:lnTo>
                      <a:pt x="101" y="166"/>
                    </a:lnTo>
                    <a:lnTo>
                      <a:pt x="103" y="166"/>
                    </a:lnTo>
                    <a:lnTo>
                      <a:pt x="104" y="166"/>
                    </a:lnTo>
                    <a:lnTo>
                      <a:pt x="105" y="166"/>
                    </a:lnTo>
                    <a:lnTo>
                      <a:pt x="107" y="168"/>
                    </a:lnTo>
                    <a:lnTo>
                      <a:pt x="108" y="168"/>
                    </a:lnTo>
                    <a:lnTo>
                      <a:pt x="108" y="169"/>
                    </a:lnTo>
                    <a:lnTo>
                      <a:pt x="109" y="169"/>
                    </a:lnTo>
                    <a:lnTo>
                      <a:pt x="111" y="169"/>
                    </a:lnTo>
                    <a:lnTo>
                      <a:pt x="112" y="169"/>
                    </a:lnTo>
                    <a:lnTo>
                      <a:pt x="112" y="171"/>
                    </a:lnTo>
                    <a:lnTo>
                      <a:pt x="114" y="171"/>
                    </a:lnTo>
                    <a:lnTo>
                      <a:pt x="115" y="171"/>
                    </a:lnTo>
                    <a:lnTo>
                      <a:pt x="116" y="172"/>
                    </a:lnTo>
                    <a:lnTo>
                      <a:pt x="118" y="172"/>
                    </a:lnTo>
                    <a:lnTo>
                      <a:pt x="119" y="173"/>
                    </a:lnTo>
                    <a:lnTo>
                      <a:pt x="120" y="173"/>
                    </a:lnTo>
                    <a:lnTo>
                      <a:pt x="122" y="173"/>
                    </a:lnTo>
                    <a:lnTo>
                      <a:pt x="122" y="175"/>
                    </a:lnTo>
                    <a:lnTo>
                      <a:pt x="123" y="175"/>
                    </a:lnTo>
                    <a:lnTo>
                      <a:pt x="124" y="175"/>
                    </a:lnTo>
                    <a:lnTo>
                      <a:pt x="126" y="175"/>
                    </a:lnTo>
                    <a:lnTo>
                      <a:pt x="127" y="175"/>
                    </a:lnTo>
                    <a:lnTo>
                      <a:pt x="127" y="176"/>
                    </a:lnTo>
                    <a:lnTo>
                      <a:pt x="129" y="176"/>
                    </a:lnTo>
                    <a:lnTo>
                      <a:pt x="130" y="176"/>
                    </a:lnTo>
                    <a:lnTo>
                      <a:pt x="131" y="176"/>
                    </a:lnTo>
                    <a:lnTo>
                      <a:pt x="133" y="176"/>
                    </a:lnTo>
                    <a:lnTo>
                      <a:pt x="133" y="177"/>
                    </a:lnTo>
                    <a:lnTo>
                      <a:pt x="134" y="177"/>
                    </a:lnTo>
                    <a:lnTo>
                      <a:pt x="135" y="177"/>
                    </a:lnTo>
                    <a:lnTo>
                      <a:pt x="137" y="177"/>
                    </a:lnTo>
                    <a:lnTo>
                      <a:pt x="138" y="179"/>
                    </a:lnTo>
                    <a:lnTo>
                      <a:pt x="140" y="179"/>
                    </a:lnTo>
                    <a:lnTo>
                      <a:pt x="140" y="180"/>
                    </a:lnTo>
                    <a:lnTo>
                      <a:pt x="138" y="180"/>
                    </a:lnTo>
                    <a:lnTo>
                      <a:pt x="140" y="180"/>
                    </a:lnTo>
                    <a:lnTo>
                      <a:pt x="140" y="182"/>
                    </a:lnTo>
                    <a:lnTo>
                      <a:pt x="141" y="182"/>
                    </a:lnTo>
                    <a:lnTo>
                      <a:pt x="141" y="183"/>
                    </a:lnTo>
                    <a:lnTo>
                      <a:pt x="142" y="183"/>
                    </a:lnTo>
                    <a:lnTo>
                      <a:pt x="144" y="183"/>
                    </a:lnTo>
                    <a:lnTo>
                      <a:pt x="145" y="183"/>
                    </a:lnTo>
                    <a:lnTo>
                      <a:pt x="146" y="183"/>
                    </a:lnTo>
                    <a:lnTo>
                      <a:pt x="148" y="184"/>
                    </a:lnTo>
                    <a:lnTo>
                      <a:pt x="149" y="184"/>
                    </a:lnTo>
                    <a:lnTo>
                      <a:pt x="151" y="184"/>
                    </a:lnTo>
                    <a:lnTo>
                      <a:pt x="152" y="186"/>
                    </a:lnTo>
                    <a:lnTo>
                      <a:pt x="153" y="186"/>
                    </a:lnTo>
                    <a:lnTo>
                      <a:pt x="155" y="186"/>
                    </a:lnTo>
                    <a:lnTo>
                      <a:pt x="155" y="187"/>
                    </a:lnTo>
                    <a:lnTo>
                      <a:pt x="156" y="187"/>
                    </a:lnTo>
                    <a:lnTo>
                      <a:pt x="157" y="189"/>
                    </a:lnTo>
                    <a:lnTo>
                      <a:pt x="159" y="189"/>
                    </a:lnTo>
                    <a:lnTo>
                      <a:pt x="159" y="190"/>
                    </a:lnTo>
                    <a:lnTo>
                      <a:pt x="160" y="190"/>
                    </a:lnTo>
                    <a:lnTo>
                      <a:pt x="160" y="191"/>
                    </a:lnTo>
                    <a:lnTo>
                      <a:pt x="160" y="193"/>
                    </a:lnTo>
                    <a:lnTo>
                      <a:pt x="161" y="193"/>
                    </a:lnTo>
                    <a:lnTo>
                      <a:pt x="161" y="194"/>
                    </a:lnTo>
                    <a:lnTo>
                      <a:pt x="163" y="195"/>
                    </a:lnTo>
                    <a:lnTo>
                      <a:pt x="163" y="197"/>
                    </a:lnTo>
                    <a:lnTo>
                      <a:pt x="164" y="198"/>
                    </a:lnTo>
                    <a:lnTo>
                      <a:pt x="166" y="200"/>
                    </a:lnTo>
                    <a:lnTo>
                      <a:pt x="167" y="200"/>
                    </a:lnTo>
                    <a:lnTo>
                      <a:pt x="167" y="201"/>
                    </a:lnTo>
                    <a:lnTo>
                      <a:pt x="168" y="201"/>
                    </a:lnTo>
                    <a:lnTo>
                      <a:pt x="168" y="202"/>
                    </a:lnTo>
                    <a:lnTo>
                      <a:pt x="170" y="204"/>
                    </a:lnTo>
                    <a:lnTo>
                      <a:pt x="170" y="205"/>
                    </a:lnTo>
                    <a:lnTo>
                      <a:pt x="170" y="206"/>
                    </a:lnTo>
                    <a:lnTo>
                      <a:pt x="171" y="208"/>
                    </a:lnTo>
                    <a:lnTo>
                      <a:pt x="172" y="208"/>
                    </a:lnTo>
                    <a:lnTo>
                      <a:pt x="172" y="209"/>
                    </a:lnTo>
                    <a:lnTo>
                      <a:pt x="174" y="209"/>
                    </a:lnTo>
                    <a:lnTo>
                      <a:pt x="175" y="209"/>
                    </a:lnTo>
                    <a:lnTo>
                      <a:pt x="177" y="209"/>
                    </a:lnTo>
                    <a:lnTo>
                      <a:pt x="177" y="211"/>
                    </a:lnTo>
                    <a:lnTo>
                      <a:pt x="178" y="211"/>
                    </a:lnTo>
                    <a:lnTo>
                      <a:pt x="179" y="211"/>
                    </a:lnTo>
                    <a:lnTo>
                      <a:pt x="181" y="211"/>
                    </a:lnTo>
                    <a:lnTo>
                      <a:pt x="182" y="211"/>
                    </a:lnTo>
                    <a:lnTo>
                      <a:pt x="183" y="211"/>
                    </a:lnTo>
                    <a:lnTo>
                      <a:pt x="185" y="211"/>
                    </a:lnTo>
                    <a:lnTo>
                      <a:pt x="186" y="211"/>
                    </a:lnTo>
                    <a:lnTo>
                      <a:pt x="186" y="212"/>
                    </a:lnTo>
                    <a:lnTo>
                      <a:pt x="188" y="212"/>
                    </a:lnTo>
                    <a:lnTo>
                      <a:pt x="189" y="212"/>
                    </a:lnTo>
                    <a:lnTo>
                      <a:pt x="189" y="213"/>
                    </a:lnTo>
                    <a:lnTo>
                      <a:pt x="190" y="213"/>
                    </a:lnTo>
                    <a:lnTo>
                      <a:pt x="192" y="213"/>
                    </a:lnTo>
                    <a:lnTo>
                      <a:pt x="192" y="215"/>
                    </a:lnTo>
                    <a:lnTo>
                      <a:pt x="193" y="215"/>
                    </a:lnTo>
                    <a:lnTo>
                      <a:pt x="194" y="213"/>
                    </a:lnTo>
                    <a:lnTo>
                      <a:pt x="194" y="212"/>
                    </a:lnTo>
                    <a:lnTo>
                      <a:pt x="196" y="212"/>
                    </a:lnTo>
                    <a:lnTo>
                      <a:pt x="197" y="212"/>
                    </a:lnTo>
                    <a:lnTo>
                      <a:pt x="198" y="212"/>
                    </a:lnTo>
                    <a:lnTo>
                      <a:pt x="200" y="211"/>
                    </a:lnTo>
                    <a:lnTo>
                      <a:pt x="201" y="211"/>
                    </a:lnTo>
                    <a:lnTo>
                      <a:pt x="203" y="211"/>
                    </a:lnTo>
                    <a:lnTo>
                      <a:pt x="204" y="211"/>
                    </a:lnTo>
                    <a:lnTo>
                      <a:pt x="205" y="211"/>
                    </a:lnTo>
                    <a:lnTo>
                      <a:pt x="207" y="211"/>
                    </a:lnTo>
                    <a:lnTo>
                      <a:pt x="208" y="211"/>
                    </a:lnTo>
                    <a:lnTo>
                      <a:pt x="208" y="209"/>
                    </a:lnTo>
                    <a:lnTo>
                      <a:pt x="209" y="209"/>
                    </a:lnTo>
                    <a:lnTo>
                      <a:pt x="211" y="209"/>
                    </a:lnTo>
                    <a:lnTo>
                      <a:pt x="212" y="209"/>
                    </a:lnTo>
                    <a:lnTo>
                      <a:pt x="214" y="209"/>
                    </a:lnTo>
                    <a:lnTo>
                      <a:pt x="215" y="209"/>
                    </a:lnTo>
                    <a:lnTo>
                      <a:pt x="216" y="209"/>
                    </a:lnTo>
                    <a:lnTo>
                      <a:pt x="218" y="209"/>
                    </a:lnTo>
                    <a:lnTo>
                      <a:pt x="219" y="209"/>
                    </a:lnTo>
                    <a:lnTo>
                      <a:pt x="219" y="211"/>
                    </a:lnTo>
                    <a:lnTo>
                      <a:pt x="220" y="211"/>
                    </a:lnTo>
                    <a:lnTo>
                      <a:pt x="222" y="211"/>
                    </a:lnTo>
                    <a:lnTo>
                      <a:pt x="223" y="211"/>
                    </a:lnTo>
                    <a:lnTo>
                      <a:pt x="223" y="212"/>
                    </a:lnTo>
                    <a:lnTo>
                      <a:pt x="225" y="212"/>
                    </a:lnTo>
                    <a:lnTo>
                      <a:pt x="226" y="213"/>
                    </a:lnTo>
                    <a:lnTo>
                      <a:pt x="226" y="215"/>
                    </a:lnTo>
                    <a:lnTo>
                      <a:pt x="226" y="216"/>
                    </a:lnTo>
                    <a:lnTo>
                      <a:pt x="226" y="217"/>
                    </a:lnTo>
                    <a:lnTo>
                      <a:pt x="227" y="217"/>
                    </a:lnTo>
                    <a:lnTo>
                      <a:pt x="227" y="219"/>
                    </a:lnTo>
                    <a:lnTo>
                      <a:pt x="229" y="219"/>
                    </a:lnTo>
                    <a:lnTo>
                      <a:pt x="230" y="220"/>
                    </a:lnTo>
                    <a:lnTo>
                      <a:pt x="230" y="219"/>
                    </a:lnTo>
                    <a:lnTo>
                      <a:pt x="231" y="219"/>
                    </a:lnTo>
                    <a:lnTo>
                      <a:pt x="233" y="219"/>
                    </a:lnTo>
                    <a:lnTo>
                      <a:pt x="234" y="217"/>
                    </a:lnTo>
                    <a:lnTo>
                      <a:pt x="235" y="216"/>
                    </a:lnTo>
                    <a:lnTo>
                      <a:pt x="237" y="216"/>
                    </a:lnTo>
                    <a:lnTo>
                      <a:pt x="240" y="215"/>
                    </a:lnTo>
                    <a:lnTo>
                      <a:pt x="241" y="213"/>
                    </a:lnTo>
                    <a:lnTo>
                      <a:pt x="242" y="213"/>
                    </a:lnTo>
                    <a:lnTo>
                      <a:pt x="244" y="212"/>
                    </a:lnTo>
                    <a:lnTo>
                      <a:pt x="245" y="212"/>
                    </a:lnTo>
                    <a:lnTo>
                      <a:pt x="245" y="211"/>
                    </a:lnTo>
                    <a:lnTo>
                      <a:pt x="245" y="209"/>
                    </a:lnTo>
                    <a:lnTo>
                      <a:pt x="246" y="209"/>
                    </a:lnTo>
                    <a:lnTo>
                      <a:pt x="248" y="208"/>
                    </a:lnTo>
                    <a:lnTo>
                      <a:pt x="249" y="206"/>
                    </a:lnTo>
                    <a:lnTo>
                      <a:pt x="251" y="205"/>
                    </a:lnTo>
                    <a:lnTo>
                      <a:pt x="252" y="204"/>
                    </a:lnTo>
                    <a:lnTo>
                      <a:pt x="253" y="204"/>
                    </a:lnTo>
                    <a:lnTo>
                      <a:pt x="255" y="204"/>
                    </a:lnTo>
                    <a:lnTo>
                      <a:pt x="256" y="204"/>
                    </a:lnTo>
                    <a:lnTo>
                      <a:pt x="257" y="204"/>
                    </a:lnTo>
                    <a:lnTo>
                      <a:pt x="259" y="204"/>
                    </a:lnTo>
                    <a:lnTo>
                      <a:pt x="260" y="202"/>
                    </a:lnTo>
                    <a:lnTo>
                      <a:pt x="262" y="201"/>
                    </a:lnTo>
                    <a:lnTo>
                      <a:pt x="260" y="200"/>
                    </a:lnTo>
                    <a:lnTo>
                      <a:pt x="257" y="200"/>
                    </a:lnTo>
                    <a:lnTo>
                      <a:pt x="253" y="198"/>
                    </a:lnTo>
                    <a:lnTo>
                      <a:pt x="251" y="198"/>
                    </a:lnTo>
                    <a:lnTo>
                      <a:pt x="249" y="198"/>
                    </a:lnTo>
                    <a:lnTo>
                      <a:pt x="248" y="198"/>
                    </a:lnTo>
                    <a:lnTo>
                      <a:pt x="248" y="197"/>
                    </a:lnTo>
                    <a:lnTo>
                      <a:pt x="246" y="197"/>
                    </a:lnTo>
                    <a:lnTo>
                      <a:pt x="246" y="195"/>
                    </a:lnTo>
                    <a:lnTo>
                      <a:pt x="246" y="194"/>
                    </a:lnTo>
                    <a:lnTo>
                      <a:pt x="248" y="194"/>
                    </a:lnTo>
                    <a:lnTo>
                      <a:pt x="249" y="194"/>
                    </a:lnTo>
                    <a:lnTo>
                      <a:pt x="252" y="194"/>
                    </a:lnTo>
                    <a:lnTo>
                      <a:pt x="253" y="194"/>
                    </a:lnTo>
                    <a:lnTo>
                      <a:pt x="255" y="194"/>
                    </a:lnTo>
                    <a:lnTo>
                      <a:pt x="256" y="194"/>
                    </a:lnTo>
                    <a:lnTo>
                      <a:pt x="257" y="194"/>
                    </a:lnTo>
                    <a:lnTo>
                      <a:pt x="259" y="194"/>
                    </a:lnTo>
                    <a:lnTo>
                      <a:pt x="260" y="194"/>
                    </a:lnTo>
                    <a:lnTo>
                      <a:pt x="262" y="194"/>
                    </a:lnTo>
                    <a:lnTo>
                      <a:pt x="263" y="194"/>
                    </a:lnTo>
                    <a:lnTo>
                      <a:pt x="264" y="194"/>
                    </a:lnTo>
                    <a:lnTo>
                      <a:pt x="266" y="194"/>
                    </a:lnTo>
                    <a:lnTo>
                      <a:pt x="267" y="194"/>
                    </a:lnTo>
                    <a:lnTo>
                      <a:pt x="268" y="194"/>
                    </a:lnTo>
                    <a:lnTo>
                      <a:pt x="270" y="194"/>
                    </a:lnTo>
                    <a:lnTo>
                      <a:pt x="270" y="195"/>
                    </a:lnTo>
                    <a:lnTo>
                      <a:pt x="271" y="195"/>
                    </a:lnTo>
                    <a:lnTo>
                      <a:pt x="271" y="197"/>
                    </a:lnTo>
                    <a:lnTo>
                      <a:pt x="272" y="197"/>
                    </a:lnTo>
                    <a:lnTo>
                      <a:pt x="274" y="197"/>
                    </a:lnTo>
                    <a:lnTo>
                      <a:pt x="275" y="197"/>
                    </a:lnTo>
                    <a:lnTo>
                      <a:pt x="277" y="197"/>
                    </a:lnTo>
                    <a:lnTo>
                      <a:pt x="279" y="195"/>
                    </a:lnTo>
                    <a:lnTo>
                      <a:pt x="281" y="195"/>
                    </a:lnTo>
                    <a:lnTo>
                      <a:pt x="281" y="197"/>
                    </a:lnTo>
                    <a:lnTo>
                      <a:pt x="282" y="198"/>
                    </a:lnTo>
                    <a:lnTo>
                      <a:pt x="283" y="200"/>
                    </a:lnTo>
                    <a:lnTo>
                      <a:pt x="285" y="201"/>
                    </a:lnTo>
                    <a:lnTo>
                      <a:pt x="286" y="201"/>
                    </a:lnTo>
                    <a:lnTo>
                      <a:pt x="288" y="201"/>
                    </a:lnTo>
                    <a:lnTo>
                      <a:pt x="288" y="200"/>
                    </a:lnTo>
                    <a:lnTo>
                      <a:pt x="289" y="200"/>
                    </a:lnTo>
                    <a:lnTo>
                      <a:pt x="290" y="200"/>
                    </a:lnTo>
                    <a:lnTo>
                      <a:pt x="292" y="200"/>
                    </a:lnTo>
                    <a:lnTo>
                      <a:pt x="293" y="201"/>
                    </a:lnTo>
                    <a:lnTo>
                      <a:pt x="294" y="201"/>
                    </a:lnTo>
                    <a:lnTo>
                      <a:pt x="296" y="202"/>
                    </a:lnTo>
                    <a:lnTo>
                      <a:pt x="296" y="204"/>
                    </a:lnTo>
                    <a:lnTo>
                      <a:pt x="297" y="204"/>
                    </a:lnTo>
                    <a:lnTo>
                      <a:pt x="297" y="205"/>
                    </a:lnTo>
                    <a:lnTo>
                      <a:pt x="297" y="206"/>
                    </a:lnTo>
                    <a:lnTo>
                      <a:pt x="299" y="206"/>
                    </a:lnTo>
                    <a:lnTo>
                      <a:pt x="297" y="208"/>
                    </a:lnTo>
                    <a:lnTo>
                      <a:pt x="297" y="209"/>
                    </a:lnTo>
                    <a:lnTo>
                      <a:pt x="299" y="209"/>
                    </a:lnTo>
                    <a:lnTo>
                      <a:pt x="299" y="211"/>
                    </a:lnTo>
                    <a:lnTo>
                      <a:pt x="300" y="211"/>
                    </a:lnTo>
                    <a:lnTo>
                      <a:pt x="301" y="211"/>
                    </a:lnTo>
                    <a:lnTo>
                      <a:pt x="303" y="211"/>
                    </a:lnTo>
                    <a:lnTo>
                      <a:pt x="305" y="211"/>
                    </a:lnTo>
                    <a:lnTo>
                      <a:pt x="307" y="211"/>
                    </a:lnTo>
                    <a:lnTo>
                      <a:pt x="308" y="211"/>
                    </a:lnTo>
                    <a:lnTo>
                      <a:pt x="310" y="211"/>
                    </a:lnTo>
                    <a:lnTo>
                      <a:pt x="312" y="212"/>
                    </a:lnTo>
                    <a:lnTo>
                      <a:pt x="314" y="212"/>
                    </a:lnTo>
                    <a:lnTo>
                      <a:pt x="315" y="212"/>
                    </a:lnTo>
                    <a:lnTo>
                      <a:pt x="316" y="212"/>
                    </a:lnTo>
                    <a:lnTo>
                      <a:pt x="316" y="211"/>
                    </a:lnTo>
                    <a:lnTo>
                      <a:pt x="318" y="211"/>
                    </a:lnTo>
                    <a:lnTo>
                      <a:pt x="318" y="212"/>
                    </a:lnTo>
                    <a:lnTo>
                      <a:pt x="318" y="213"/>
                    </a:lnTo>
                    <a:lnTo>
                      <a:pt x="318" y="215"/>
                    </a:lnTo>
                    <a:lnTo>
                      <a:pt x="318" y="216"/>
                    </a:lnTo>
                    <a:lnTo>
                      <a:pt x="319" y="216"/>
                    </a:lnTo>
                    <a:lnTo>
                      <a:pt x="319" y="217"/>
                    </a:lnTo>
                    <a:lnTo>
                      <a:pt x="319" y="219"/>
                    </a:lnTo>
                    <a:lnTo>
                      <a:pt x="320" y="219"/>
                    </a:lnTo>
                    <a:lnTo>
                      <a:pt x="322" y="219"/>
                    </a:lnTo>
                    <a:lnTo>
                      <a:pt x="323" y="220"/>
                    </a:lnTo>
                    <a:lnTo>
                      <a:pt x="325" y="220"/>
                    </a:lnTo>
                    <a:lnTo>
                      <a:pt x="325" y="222"/>
                    </a:lnTo>
                    <a:lnTo>
                      <a:pt x="326" y="223"/>
                    </a:lnTo>
                    <a:lnTo>
                      <a:pt x="325" y="223"/>
                    </a:lnTo>
                    <a:lnTo>
                      <a:pt x="323" y="224"/>
                    </a:lnTo>
                    <a:lnTo>
                      <a:pt x="322" y="224"/>
                    </a:lnTo>
                    <a:lnTo>
                      <a:pt x="322" y="226"/>
                    </a:lnTo>
                    <a:lnTo>
                      <a:pt x="320" y="226"/>
                    </a:lnTo>
                    <a:lnTo>
                      <a:pt x="320" y="227"/>
                    </a:lnTo>
                    <a:lnTo>
                      <a:pt x="320" y="228"/>
                    </a:lnTo>
                    <a:lnTo>
                      <a:pt x="322" y="228"/>
                    </a:lnTo>
                    <a:lnTo>
                      <a:pt x="325" y="227"/>
                    </a:lnTo>
                    <a:lnTo>
                      <a:pt x="326" y="227"/>
                    </a:lnTo>
                    <a:lnTo>
                      <a:pt x="327" y="227"/>
                    </a:lnTo>
                    <a:lnTo>
                      <a:pt x="329" y="227"/>
                    </a:lnTo>
                    <a:lnTo>
                      <a:pt x="330" y="228"/>
                    </a:lnTo>
                    <a:lnTo>
                      <a:pt x="331" y="228"/>
                    </a:lnTo>
                    <a:lnTo>
                      <a:pt x="331" y="230"/>
                    </a:lnTo>
                    <a:lnTo>
                      <a:pt x="331" y="231"/>
                    </a:lnTo>
                    <a:lnTo>
                      <a:pt x="330" y="231"/>
                    </a:lnTo>
                    <a:lnTo>
                      <a:pt x="329" y="231"/>
                    </a:lnTo>
                    <a:lnTo>
                      <a:pt x="329" y="233"/>
                    </a:lnTo>
                    <a:lnTo>
                      <a:pt x="330" y="233"/>
                    </a:lnTo>
                    <a:lnTo>
                      <a:pt x="331" y="234"/>
                    </a:lnTo>
                    <a:lnTo>
                      <a:pt x="331" y="235"/>
                    </a:lnTo>
                    <a:lnTo>
                      <a:pt x="331" y="237"/>
                    </a:lnTo>
                    <a:lnTo>
                      <a:pt x="333" y="237"/>
                    </a:lnTo>
                    <a:lnTo>
                      <a:pt x="333" y="238"/>
                    </a:lnTo>
                    <a:lnTo>
                      <a:pt x="333" y="239"/>
                    </a:lnTo>
                    <a:lnTo>
                      <a:pt x="333" y="238"/>
                    </a:lnTo>
                    <a:lnTo>
                      <a:pt x="333" y="237"/>
                    </a:lnTo>
                    <a:lnTo>
                      <a:pt x="333" y="235"/>
                    </a:lnTo>
                    <a:lnTo>
                      <a:pt x="334" y="235"/>
                    </a:lnTo>
                    <a:lnTo>
                      <a:pt x="334" y="237"/>
                    </a:lnTo>
                    <a:lnTo>
                      <a:pt x="334" y="238"/>
                    </a:lnTo>
                    <a:lnTo>
                      <a:pt x="334" y="239"/>
                    </a:lnTo>
                    <a:lnTo>
                      <a:pt x="334" y="241"/>
                    </a:lnTo>
                    <a:lnTo>
                      <a:pt x="336" y="242"/>
                    </a:lnTo>
                    <a:lnTo>
                      <a:pt x="336" y="244"/>
                    </a:lnTo>
                    <a:lnTo>
                      <a:pt x="337" y="244"/>
                    </a:lnTo>
                    <a:lnTo>
                      <a:pt x="337" y="245"/>
                    </a:lnTo>
                    <a:lnTo>
                      <a:pt x="337" y="246"/>
                    </a:lnTo>
                    <a:lnTo>
                      <a:pt x="337" y="248"/>
                    </a:lnTo>
                    <a:lnTo>
                      <a:pt x="337" y="249"/>
                    </a:lnTo>
                    <a:lnTo>
                      <a:pt x="338" y="249"/>
                    </a:lnTo>
                    <a:lnTo>
                      <a:pt x="338" y="250"/>
                    </a:lnTo>
                    <a:lnTo>
                      <a:pt x="338" y="252"/>
                    </a:lnTo>
                    <a:lnTo>
                      <a:pt x="338" y="253"/>
                    </a:lnTo>
                    <a:lnTo>
                      <a:pt x="338" y="255"/>
                    </a:lnTo>
                    <a:lnTo>
                      <a:pt x="338" y="256"/>
                    </a:lnTo>
                    <a:lnTo>
                      <a:pt x="337" y="257"/>
                    </a:lnTo>
                    <a:lnTo>
                      <a:pt x="337" y="259"/>
                    </a:lnTo>
                    <a:lnTo>
                      <a:pt x="336" y="259"/>
                    </a:lnTo>
                    <a:lnTo>
                      <a:pt x="336" y="260"/>
                    </a:lnTo>
                    <a:lnTo>
                      <a:pt x="334" y="261"/>
                    </a:lnTo>
                    <a:lnTo>
                      <a:pt x="334" y="263"/>
                    </a:lnTo>
                    <a:lnTo>
                      <a:pt x="334" y="264"/>
                    </a:lnTo>
                    <a:lnTo>
                      <a:pt x="333" y="264"/>
                    </a:lnTo>
                    <a:lnTo>
                      <a:pt x="333" y="266"/>
                    </a:lnTo>
                    <a:lnTo>
                      <a:pt x="333" y="267"/>
                    </a:lnTo>
                    <a:lnTo>
                      <a:pt x="334" y="267"/>
                    </a:lnTo>
                    <a:lnTo>
                      <a:pt x="334" y="268"/>
                    </a:lnTo>
                    <a:lnTo>
                      <a:pt x="336" y="268"/>
                    </a:lnTo>
                    <a:lnTo>
                      <a:pt x="336" y="270"/>
                    </a:lnTo>
                    <a:lnTo>
                      <a:pt x="337" y="270"/>
                    </a:lnTo>
                    <a:lnTo>
                      <a:pt x="337" y="271"/>
                    </a:lnTo>
                    <a:lnTo>
                      <a:pt x="337" y="272"/>
                    </a:lnTo>
                    <a:lnTo>
                      <a:pt x="338" y="272"/>
                    </a:lnTo>
                    <a:lnTo>
                      <a:pt x="338" y="274"/>
                    </a:lnTo>
                    <a:lnTo>
                      <a:pt x="338" y="275"/>
                    </a:lnTo>
                    <a:lnTo>
                      <a:pt x="340" y="275"/>
                    </a:lnTo>
                    <a:lnTo>
                      <a:pt x="340" y="277"/>
                    </a:lnTo>
                    <a:lnTo>
                      <a:pt x="340" y="278"/>
                    </a:lnTo>
                    <a:lnTo>
                      <a:pt x="338" y="278"/>
                    </a:lnTo>
                    <a:lnTo>
                      <a:pt x="340" y="278"/>
                    </a:lnTo>
                    <a:lnTo>
                      <a:pt x="340" y="279"/>
                    </a:lnTo>
                    <a:lnTo>
                      <a:pt x="341" y="279"/>
                    </a:lnTo>
                    <a:lnTo>
                      <a:pt x="341" y="281"/>
                    </a:lnTo>
                    <a:lnTo>
                      <a:pt x="340" y="281"/>
                    </a:lnTo>
                    <a:lnTo>
                      <a:pt x="340" y="282"/>
                    </a:lnTo>
                    <a:lnTo>
                      <a:pt x="340" y="284"/>
                    </a:lnTo>
                    <a:lnTo>
                      <a:pt x="340" y="285"/>
                    </a:lnTo>
                    <a:lnTo>
                      <a:pt x="341" y="285"/>
                    </a:lnTo>
                    <a:lnTo>
                      <a:pt x="341" y="286"/>
                    </a:lnTo>
                    <a:lnTo>
                      <a:pt x="341" y="288"/>
                    </a:lnTo>
                    <a:lnTo>
                      <a:pt x="340" y="288"/>
                    </a:lnTo>
                    <a:lnTo>
                      <a:pt x="340" y="289"/>
                    </a:lnTo>
                    <a:lnTo>
                      <a:pt x="340" y="290"/>
                    </a:lnTo>
                    <a:lnTo>
                      <a:pt x="341" y="290"/>
                    </a:lnTo>
                    <a:lnTo>
                      <a:pt x="341" y="292"/>
                    </a:lnTo>
                    <a:lnTo>
                      <a:pt x="341" y="293"/>
                    </a:lnTo>
                    <a:lnTo>
                      <a:pt x="341" y="295"/>
                    </a:lnTo>
                    <a:lnTo>
                      <a:pt x="342" y="295"/>
                    </a:lnTo>
                    <a:lnTo>
                      <a:pt x="342" y="296"/>
                    </a:lnTo>
                    <a:lnTo>
                      <a:pt x="341" y="296"/>
                    </a:lnTo>
                    <a:lnTo>
                      <a:pt x="341" y="297"/>
                    </a:lnTo>
                    <a:lnTo>
                      <a:pt x="341" y="299"/>
                    </a:lnTo>
                    <a:lnTo>
                      <a:pt x="341" y="300"/>
                    </a:lnTo>
                    <a:lnTo>
                      <a:pt x="340" y="300"/>
                    </a:lnTo>
                    <a:lnTo>
                      <a:pt x="340" y="301"/>
                    </a:lnTo>
                    <a:lnTo>
                      <a:pt x="340" y="303"/>
                    </a:lnTo>
                    <a:lnTo>
                      <a:pt x="341" y="303"/>
                    </a:lnTo>
                    <a:lnTo>
                      <a:pt x="341" y="304"/>
                    </a:lnTo>
                    <a:lnTo>
                      <a:pt x="341" y="306"/>
                    </a:lnTo>
                    <a:lnTo>
                      <a:pt x="341" y="307"/>
                    </a:lnTo>
                    <a:lnTo>
                      <a:pt x="342" y="307"/>
                    </a:lnTo>
                    <a:lnTo>
                      <a:pt x="342" y="308"/>
                    </a:lnTo>
                    <a:lnTo>
                      <a:pt x="342" y="310"/>
                    </a:lnTo>
                    <a:lnTo>
                      <a:pt x="341" y="311"/>
                    </a:lnTo>
                    <a:lnTo>
                      <a:pt x="342" y="311"/>
                    </a:lnTo>
                    <a:lnTo>
                      <a:pt x="341" y="312"/>
                    </a:lnTo>
                    <a:lnTo>
                      <a:pt x="342" y="312"/>
                    </a:lnTo>
                    <a:lnTo>
                      <a:pt x="341" y="312"/>
                    </a:lnTo>
                    <a:lnTo>
                      <a:pt x="342" y="314"/>
                    </a:lnTo>
                    <a:lnTo>
                      <a:pt x="342" y="315"/>
                    </a:lnTo>
                    <a:lnTo>
                      <a:pt x="342" y="317"/>
                    </a:lnTo>
                    <a:lnTo>
                      <a:pt x="342" y="318"/>
                    </a:lnTo>
                    <a:lnTo>
                      <a:pt x="344" y="318"/>
                    </a:lnTo>
                    <a:lnTo>
                      <a:pt x="344" y="319"/>
                    </a:lnTo>
                    <a:lnTo>
                      <a:pt x="345" y="319"/>
                    </a:lnTo>
                    <a:lnTo>
                      <a:pt x="345" y="321"/>
                    </a:lnTo>
                    <a:lnTo>
                      <a:pt x="347" y="322"/>
                    </a:lnTo>
                    <a:lnTo>
                      <a:pt x="345" y="322"/>
                    </a:lnTo>
                    <a:lnTo>
                      <a:pt x="345" y="323"/>
                    </a:lnTo>
                    <a:lnTo>
                      <a:pt x="345" y="325"/>
                    </a:lnTo>
                    <a:lnTo>
                      <a:pt x="347" y="325"/>
                    </a:lnTo>
                    <a:lnTo>
                      <a:pt x="347" y="326"/>
                    </a:lnTo>
                    <a:lnTo>
                      <a:pt x="348" y="326"/>
                    </a:lnTo>
                    <a:lnTo>
                      <a:pt x="349" y="328"/>
                    </a:lnTo>
                    <a:lnTo>
                      <a:pt x="351" y="328"/>
                    </a:lnTo>
                    <a:lnTo>
                      <a:pt x="351" y="326"/>
                    </a:lnTo>
                    <a:lnTo>
                      <a:pt x="352" y="326"/>
                    </a:lnTo>
                    <a:lnTo>
                      <a:pt x="353" y="328"/>
                    </a:lnTo>
                    <a:lnTo>
                      <a:pt x="355" y="328"/>
                    </a:lnTo>
                    <a:lnTo>
                      <a:pt x="356" y="328"/>
                    </a:lnTo>
                    <a:lnTo>
                      <a:pt x="357" y="329"/>
                    </a:lnTo>
                    <a:lnTo>
                      <a:pt x="360" y="329"/>
                    </a:lnTo>
                    <a:lnTo>
                      <a:pt x="362" y="330"/>
                    </a:lnTo>
                    <a:lnTo>
                      <a:pt x="363" y="330"/>
                    </a:lnTo>
                    <a:lnTo>
                      <a:pt x="364" y="332"/>
                    </a:lnTo>
                    <a:lnTo>
                      <a:pt x="366" y="332"/>
                    </a:lnTo>
                    <a:lnTo>
                      <a:pt x="366" y="333"/>
                    </a:lnTo>
                    <a:lnTo>
                      <a:pt x="367" y="333"/>
                    </a:lnTo>
                    <a:lnTo>
                      <a:pt x="368" y="333"/>
                    </a:lnTo>
                    <a:lnTo>
                      <a:pt x="370" y="334"/>
                    </a:lnTo>
                    <a:lnTo>
                      <a:pt x="371" y="334"/>
                    </a:lnTo>
                    <a:lnTo>
                      <a:pt x="371" y="336"/>
                    </a:lnTo>
                    <a:lnTo>
                      <a:pt x="373" y="336"/>
                    </a:lnTo>
                    <a:lnTo>
                      <a:pt x="373" y="337"/>
                    </a:lnTo>
                    <a:lnTo>
                      <a:pt x="374" y="337"/>
                    </a:lnTo>
                    <a:lnTo>
                      <a:pt x="375" y="336"/>
                    </a:lnTo>
                    <a:lnTo>
                      <a:pt x="377" y="336"/>
                    </a:lnTo>
                    <a:lnTo>
                      <a:pt x="377" y="337"/>
                    </a:lnTo>
                    <a:lnTo>
                      <a:pt x="378" y="337"/>
                    </a:lnTo>
                    <a:lnTo>
                      <a:pt x="379" y="337"/>
                    </a:lnTo>
                    <a:lnTo>
                      <a:pt x="379" y="339"/>
                    </a:lnTo>
                    <a:lnTo>
                      <a:pt x="381" y="339"/>
                    </a:lnTo>
                    <a:lnTo>
                      <a:pt x="382" y="339"/>
                    </a:lnTo>
                    <a:lnTo>
                      <a:pt x="384" y="339"/>
                    </a:lnTo>
                    <a:lnTo>
                      <a:pt x="384" y="340"/>
                    </a:lnTo>
                    <a:lnTo>
                      <a:pt x="382" y="340"/>
                    </a:lnTo>
                    <a:lnTo>
                      <a:pt x="384" y="340"/>
                    </a:lnTo>
                    <a:lnTo>
                      <a:pt x="385" y="340"/>
                    </a:lnTo>
                    <a:lnTo>
                      <a:pt x="386" y="340"/>
                    </a:lnTo>
                    <a:lnTo>
                      <a:pt x="388" y="340"/>
                    </a:lnTo>
                    <a:lnTo>
                      <a:pt x="389" y="340"/>
                    </a:lnTo>
                    <a:lnTo>
                      <a:pt x="389" y="341"/>
                    </a:lnTo>
                    <a:lnTo>
                      <a:pt x="390" y="341"/>
                    </a:lnTo>
                    <a:lnTo>
                      <a:pt x="390" y="343"/>
                    </a:lnTo>
                    <a:lnTo>
                      <a:pt x="392" y="343"/>
                    </a:lnTo>
                    <a:lnTo>
                      <a:pt x="392" y="344"/>
                    </a:lnTo>
                    <a:lnTo>
                      <a:pt x="392" y="345"/>
                    </a:lnTo>
                    <a:lnTo>
                      <a:pt x="393" y="345"/>
                    </a:lnTo>
                    <a:lnTo>
                      <a:pt x="393" y="347"/>
                    </a:lnTo>
                    <a:lnTo>
                      <a:pt x="392" y="347"/>
                    </a:lnTo>
                    <a:lnTo>
                      <a:pt x="393" y="348"/>
                    </a:lnTo>
                    <a:lnTo>
                      <a:pt x="394" y="350"/>
                    </a:lnTo>
                    <a:lnTo>
                      <a:pt x="394" y="351"/>
                    </a:lnTo>
                    <a:lnTo>
                      <a:pt x="394" y="352"/>
                    </a:lnTo>
                    <a:lnTo>
                      <a:pt x="394" y="354"/>
                    </a:lnTo>
                    <a:lnTo>
                      <a:pt x="394" y="355"/>
                    </a:lnTo>
                    <a:lnTo>
                      <a:pt x="393" y="355"/>
                    </a:lnTo>
                    <a:lnTo>
                      <a:pt x="393" y="356"/>
                    </a:lnTo>
                    <a:lnTo>
                      <a:pt x="393" y="358"/>
                    </a:lnTo>
                    <a:lnTo>
                      <a:pt x="393" y="359"/>
                    </a:lnTo>
                    <a:lnTo>
                      <a:pt x="393" y="361"/>
                    </a:lnTo>
                    <a:lnTo>
                      <a:pt x="393" y="362"/>
                    </a:lnTo>
                    <a:lnTo>
                      <a:pt x="393" y="363"/>
                    </a:lnTo>
                    <a:lnTo>
                      <a:pt x="393" y="365"/>
                    </a:lnTo>
                    <a:lnTo>
                      <a:pt x="392" y="366"/>
                    </a:lnTo>
                    <a:lnTo>
                      <a:pt x="392" y="367"/>
                    </a:lnTo>
                    <a:lnTo>
                      <a:pt x="392" y="369"/>
                    </a:lnTo>
                    <a:lnTo>
                      <a:pt x="390" y="370"/>
                    </a:lnTo>
                    <a:lnTo>
                      <a:pt x="390" y="372"/>
                    </a:lnTo>
                    <a:lnTo>
                      <a:pt x="390" y="373"/>
                    </a:lnTo>
                    <a:lnTo>
                      <a:pt x="389" y="374"/>
                    </a:lnTo>
                    <a:lnTo>
                      <a:pt x="388" y="376"/>
                    </a:lnTo>
                    <a:lnTo>
                      <a:pt x="388" y="377"/>
                    </a:lnTo>
                    <a:lnTo>
                      <a:pt x="386" y="377"/>
                    </a:lnTo>
                    <a:lnTo>
                      <a:pt x="385" y="377"/>
                    </a:lnTo>
                    <a:lnTo>
                      <a:pt x="385" y="379"/>
                    </a:lnTo>
                    <a:lnTo>
                      <a:pt x="384" y="379"/>
                    </a:lnTo>
                    <a:lnTo>
                      <a:pt x="384" y="380"/>
                    </a:lnTo>
                    <a:lnTo>
                      <a:pt x="382" y="380"/>
                    </a:lnTo>
                    <a:lnTo>
                      <a:pt x="382" y="381"/>
                    </a:lnTo>
                    <a:lnTo>
                      <a:pt x="382" y="383"/>
                    </a:lnTo>
                    <a:lnTo>
                      <a:pt x="381" y="383"/>
                    </a:lnTo>
                    <a:lnTo>
                      <a:pt x="381" y="384"/>
                    </a:lnTo>
                    <a:lnTo>
                      <a:pt x="379" y="385"/>
                    </a:lnTo>
                    <a:lnTo>
                      <a:pt x="378" y="385"/>
                    </a:lnTo>
                    <a:lnTo>
                      <a:pt x="377" y="387"/>
                    </a:lnTo>
                    <a:lnTo>
                      <a:pt x="375" y="387"/>
                    </a:lnTo>
                    <a:lnTo>
                      <a:pt x="375" y="388"/>
                    </a:lnTo>
                    <a:lnTo>
                      <a:pt x="375" y="390"/>
                    </a:lnTo>
                    <a:lnTo>
                      <a:pt x="375" y="391"/>
                    </a:lnTo>
                    <a:lnTo>
                      <a:pt x="375" y="392"/>
                    </a:lnTo>
                    <a:lnTo>
                      <a:pt x="375" y="394"/>
                    </a:lnTo>
                    <a:lnTo>
                      <a:pt x="377" y="395"/>
                    </a:lnTo>
                    <a:lnTo>
                      <a:pt x="377" y="396"/>
                    </a:lnTo>
                    <a:lnTo>
                      <a:pt x="377" y="398"/>
                    </a:lnTo>
                    <a:lnTo>
                      <a:pt x="378" y="398"/>
                    </a:lnTo>
                    <a:lnTo>
                      <a:pt x="378" y="399"/>
                    </a:lnTo>
                    <a:lnTo>
                      <a:pt x="378" y="401"/>
                    </a:lnTo>
                    <a:lnTo>
                      <a:pt x="378" y="402"/>
                    </a:lnTo>
                    <a:lnTo>
                      <a:pt x="377" y="403"/>
                    </a:lnTo>
                    <a:lnTo>
                      <a:pt x="377" y="405"/>
                    </a:lnTo>
                    <a:lnTo>
                      <a:pt x="377" y="406"/>
                    </a:lnTo>
                    <a:lnTo>
                      <a:pt x="378" y="406"/>
                    </a:lnTo>
                    <a:lnTo>
                      <a:pt x="378" y="407"/>
                    </a:lnTo>
                    <a:lnTo>
                      <a:pt x="378" y="409"/>
                    </a:lnTo>
                    <a:lnTo>
                      <a:pt x="379" y="410"/>
                    </a:lnTo>
                    <a:lnTo>
                      <a:pt x="379" y="412"/>
                    </a:lnTo>
                    <a:lnTo>
                      <a:pt x="379" y="413"/>
                    </a:lnTo>
                    <a:lnTo>
                      <a:pt x="379" y="414"/>
                    </a:lnTo>
                    <a:lnTo>
                      <a:pt x="379" y="416"/>
                    </a:lnTo>
                    <a:lnTo>
                      <a:pt x="378" y="416"/>
                    </a:lnTo>
                    <a:lnTo>
                      <a:pt x="378" y="417"/>
                    </a:lnTo>
                    <a:lnTo>
                      <a:pt x="378" y="418"/>
                    </a:lnTo>
                    <a:lnTo>
                      <a:pt x="377" y="420"/>
                    </a:lnTo>
                    <a:lnTo>
                      <a:pt x="377" y="421"/>
                    </a:lnTo>
                    <a:lnTo>
                      <a:pt x="377" y="423"/>
                    </a:lnTo>
                    <a:lnTo>
                      <a:pt x="375" y="423"/>
                    </a:lnTo>
                    <a:lnTo>
                      <a:pt x="375" y="424"/>
                    </a:lnTo>
                    <a:lnTo>
                      <a:pt x="377" y="424"/>
                    </a:lnTo>
                    <a:lnTo>
                      <a:pt x="377" y="425"/>
                    </a:lnTo>
                    <a:lnTo>
                      <a:pt x="377" y="427"/>
                    </a:lnTo>
                    <a:lnTo>
                      <a:pt x="377" y="428"/>
                    </a:lnTo>
                    <a:lnTo>
                      <a:pt x="378" y="429"/>
                    </a:lnTo>
                    <a:lnTo>
                      <a:pt x="379" y="431"/>
                    </a:lnTo>
                    <a:lnTo>
                      <a:pt x="379" y="432"/>
                    </a:lnTo>
                    <a:lnTo>
                      <a:pt x="381" y="432"/>
                    </a:lnTo>
                    <a:lnTo>
                      <a:pt x="381" y="434"/>
                    </a:lnTo>
                    <a:lnTo>
                      <a:pt x="382" y="435"/>
                    </a:lnTo>
                    <a:lnTo>
                      <a:pt x="384" y="435"/>
                    </a:lnTo>
                    <a:lnTo>
                      <a:pt x="385" y="436"/>
                    </a:lnTo>
                    <a:lnTo>
                      <a:pt x="386" y="438"/>
                    </a:lnTo>
                    <a:lnTo>
                      <a:pt x="388" y="438"/>
                    </a:lnTo>
                    <a:lnTo>
                      <a:pt x="388" y="439"/>
                    </a:lnTo>
                    <a:lnTo>
                      <a:pt x="389" y="439"/>
                    </a:lnTo>
                    <a:lnTo>
                      <a:pt x="388" y="439"/>
                    </a:lnTo>
                    <a:lnTo>
                      <a:pt x="386" y="440"/>
                    </a:lnTo>
                    <a:lnTo>
                      <a:pt x="386" y="442"/>
                    </a:lnTo>
                    <a:lnTo>
                      <a:pt x="385" y="442"/>
                    </a:lnTo>
                    <a:lnTo>
                      <a:pt x="385" y="443"/>
                    </a:lnTo>
                    <a:lnTo>
                      <a:pt x="385" y="445"/>
                    </a:lnTo>
                    <a:lnTo>
                      <a:pt x="385" y="446"/>
                    </a:lnTo>
                    <a:lnTo>
                      <a:pt x="385" y="447"/>
                    </a:lnTo>
                    <a:lnTo>
                      <a:pt x="384" y="447"/>
                    </a:lnTo>
                    <a:lnTo>
                      <a:pt x="385" y="447"/>
                    </a:lnTo>
                    <a:lnTo>
                      <a:pt x="388" y="447"/>
                    </a:lnTo>
                    <a:lnTo>
                      <a:pt x="388" y="446"/>
                    </a:lnTo>
                    <a:lnTo>
                      <a:pt x="389" y="446"/>
                    </a:lnTo>
                    <a:lnTo>
                      <a:pt x="389" y="445"/>
                    </a:lnTo>
                    <a:lnTo>
                      <a:pt x="388" y="443"/>
                    </a:lnTo>
                    <a:lnTo>
                      <a:pt x="386" y="443"/>
                    </a:lnTo>
                    <a:lnTo>
                      <a:pt x="386" y="442"/>
                    </a:lnTo>
                    <a:lnTo>
                      <a:pt x="388" y="440"/>
                    </a:lnTo>
                    <a:lnTo>
                      <a:pt x="389" y="440"/>
                    </a:lnTo>
                    <a:lnTo>
                      <a:pt x="389" y="442"/>
                    </a:lnTo>
                    <a:lnTo>
                      <a:pt x="390" y="442"/>
                    </a:lnTo>
                    <a:lnTo>
                      <a:pt x="390" y="443"/>
                    </a:lnTo>
                    <a:lnTo>
                      <a:pt x="392" y="443"/>
                    </a:lnTo>
                    <a:lnTo>
                      <a:pt x="392" y="445"/>
                    </a:lnTo>
                    <a:lnTo>
                      <a:pt x="392" y="446"/>
                    </a:lnTo>
                    <a:lnTo>
                      <a:pt x="393" y="447"/>
                    </a:lnTo>
                    <a:lnTo>
                      <a:pt x="393" y="449"/>
                    </a:lnTo>
                    <a:lnTo>
                      <a:pt x="392" y="449"/>
                    </a:lnTo>
                    <a:lnTo>
                      <a:pt x="390" y="449"/>
                    </a:lnTo>
                    <a:lnTo>
                      <a:pt x="390" y="447"/>
                    </a:lnTo>
                    <a:lnTo>
                      <a:pt x="389" y="447"/>
                    </a:lnTo>
                    <a:lnTo>
                      <a:pt x="388" y="447"/>
                    </a:lnTo>
                    <a:lnTo>
                      <a:pt x="388" y="449"/>
                    </a:lnTo>
                    <a:lnTo>
                      <a:pt x="386" y="449"/>
                    </a:lnTo>
                    <a:lnTo>
                      <a:pt x="385" y="450"/>
                    </a:lnTo>
                    <a:lnTo>
                      <a:pt x="386" y="451"/>
                    </a:lnTo>
                    <a:lnTo>
                      <a:pt x="388" y="451"/>
                    </a:lnTo>
                    <a:lnTo>
                      <a:pt x="389" y="451"/>
                    </a:lnTo>
                    <a:lnTo>
                      <a:pt x="390" y="451"/>
                    </a:lnTo>
                    <a:lnTo>
                      <a:pt x="392" y="451"/>
                    </a:lnTo>
                    <a:lnTo>
                      <a:pt x="392" y="450"/>
                    </a:lnTo>
                    <a:lnTo>
                      <a:pt x="392" y="451"/>
                    </a:lnTo>
                    <a:lnTo>
                      <a:pt x="393" y="451"/>
                    </a:lnTo>
                    <a:lnTo>
                      <a:pt x="393" y="453"/>
                    </a:lnTo>
                    <a:lnTo>
                      <a:pt x="393" y="454"/>
                    </a:lnTo>
                    <a:lnTo>
                      <a:pt x="393" y="456"/>
                    </a:lnTo>
                    <a:lnTo>
                      <a:pt x="393" y="457"/>
                    </a:lnTo>
                    <a:lnTo>
                      <a:pt x="393" y="458"/>
                    </a:lnTo>
                    <a:lnTo>
                      <a:pt x="394" y="458"/>
                    </a:lnTo>
                    <a:lnTo>
                      <a:pt x="394" y="460"/>
                    </a:lnTo>
                    <a:lnTo>
                      <a:pt x="396" y="461"/>
                    </a:lnTo>
                    <a:lnTo>
                      <a:pt x="396" y="462"/>
                    </a:lnTo>
                    <a:lnTo>
                      <a:pt x="397" y="462"/>
                    </a:lnTo>
                    <a:lnTo>
                      <a:pt x="397" y="464"/>
                    </a:lnTo>
                    <a:lnTo>
                      <a:pt x="397" y="465"/>
                    </a:lnTo>
                    <a:lnTo>
                      <a:pt x="397" y="467"/>
                    </a:lnTo>
                    <a:lnTo>
                      <a:pt x="399" y="467"/>
                    </a:lnTo>
                    <a:lnTo>
                      <a:pt x="399" y="468"/>
                    </a:lnTo>
                    <a:lnTo>
                      <a:pt x="399" y="469"/>
                    </a:lnTo>
                    <a:lnTo>
                      <a:pt x="400" y="469"/>
                    </a:lnTo>
                    <a:lnTo>
                      <a:pt x="400" y="471"/>
                    </a:lnTo>
                    <a:lnTo>
                      <a:pt x="399" y="471"/>
                    </a:lnTo>
                    <a:lnTo>
                      <a:pt x="399" y="472"/>
                    </a:lnTo>
                    <a:lnTo>
                      <a:pt x="397" y="472"/>
                    </a:lnTo>
                    <a:lnTo>
                      <a:pt x="399" y="472"/>
                    </a:lnTo>
                    <a:lnTo>
                      <a:pt x="400" y="472"/>
                    </a:lnTo>
                    <a:lnTo>
                      <a:pt x="400" y="474"/>
                    </a:lnTo>
                    <a:lnTo>
                      <a:pt x="401" y="476"/>
                    </a:lnTo>
                    <a:lnTo>
                      <a:pt x="401" y="478"/>
                    </a:lnTo>
                    <a:lnTo>
                      <a:pt x="401" y="479"/>
                    </a:lnTo>
                    <a:lnTo>
                      <a:pt x="403" y="479"/>
                    </a:lnTo>
                    <a:lnTo>
                      <a:pt x="403" y="480"/>
                    </a:lnTo>
                    <a:lnTo>
                      <a:pt x="404" y="480"/>
                    </a:lnTo>
                    <a:lnTo>
                      <a:pt x="404" y="482"/>
                    </a:lnTo>
                    <a:lnTo>
                      <a:pt x="405" y="483"/>
                    </a:lnTo>
                    <a:lnTo>
                      <a:pt x="405" y="485"/>
                    </a:lnTo>
                    <a:lnTo>
                      <a:pt x="407" y="485"/>
                    </a:lnTo>
                    <a:lnTo>
                      <a:pt x="407" y="486"/>
                    </a:lnTo>
                    <a:lnTo>
                      <a:pt x="407" y="487"/>
                    </a:lnTo>
                    <a:lnTo>
                      <a:pt x="405" y="489"/>
                    </a:lnTo>
                    <a:lnTo>
                      <a:pt x="405" y="490"/>
                    </a:lnTo>
                    <a:lnTo>
                      <a:pt x="405" y="491"/>
                    </a:lnTo>
                    <a:lnTo>
                      <a:pt x="407" y="491"/>
                    </a:lnTo>
                    <a:lnTo>
                      <a:pt x="405" y="491"/>
                    </a:lnTo>
                    <a:lnTo>
                      <a:pt x="407" y="491"/>
                    </a:lnTo>
                    <a:lnTo>
                      <a:pt x="408" y="491"/>
                    </a:lnTo>
                    <a:lnTo>
                      <a:pt x="410" y="493"/>
                    </a:lnTo>
                    <a:lnTo>
                      <a:pt x="410" y="494"/>
                    </a:lnTo>
                    <a:lnTo>
                      <a:pt x="411" y="494"/>
                    </a:lnTo>
                    <a:lnTo>
                      <a:pt x="411" y="496"/>
                    </a:lnTo>
                    <a:lnTo>
                      <a:pt x="410" y="496"/>
                    </a:lnTo>
                    <a:lnTo>
                      <a:pt x="410" y="497"/>
                    </a:lnTo>
                    <a:lnTo>
                      <a:pt x="411" y="497"/>
                    </a:lnTo>
                    <a:lnTo>
                      <a:pt x="412" y="497"/>
                    </a:lnTo>
                    <a:lnTo>
                      <a:pt x="412" y="498"/>
                    </a:lnTo>
                    <a:lnTo>
                      <a:pt x="414" y="498"/>
                    </a:lnTo>
                    <a:lnTo>
                      <a:pt x="415" y="498"/>
                    </a:lnTo>
                    <a:lnTo>
                      <a:pt x="416" y="498"/>
                    </a:lnTo>
                    <a:lnTo>
                      <a:pt x="418" y="500"/>
                    </a:lnTo>
                    <a:lnTo>
                      <a:pt x="421" y="500"/>
                    </a:lnTo>
                    <a:lnTo>
                      <a:pt x="422" y="501"/>
                    </a:lnTo>
                    <a:lnTo>
                      <a:pt x="423" y="501"/>
                    </a:lnTo>
                    <a:lnTo>
                      <a:pt x="425" y="501"/>
                    </a:lnTo>
                    <a:lnTo>
                      <a:pt x="429" y="502"/>
                    </a:lnTo>
                    <a:lnTo>
                      <a:pt x="430" y="504"/>
                    </a:lnTo>
                    <a:lnTo>
                      <a:pt x="431" y="504"/>
                    </a:lnTo>
                    <a:lnTo>
                      <a:pt x="433" y="504"/>
                    </a:lnTo>
                    <a:lnTo>
                      <a:pt x="434" y="504"/>
                    </a:lnTo>
                    <a:lnTo>
                      <a:pt x="436" y="505"/>
                    </a:lnTo>
                    <a:lnTo>
                      <a:pt x="438" y="505"/>
                    </a:lnTo>
                    <a:lnTo>
                      <a:pt x="440" y="505"/>
                    </a:lnTo>
                    <a:lnTo>
                      <a:pt x="444" y="507"/>
                    </a:lnTo>
                    <a:lnTo>
                      <a:pt x="448" y="507"/>
                    </a:lnTo>
                    <a:lnTo>
                      <a:pt x="451" y="507"/>
                    </a:lnTo>
                    <a:lnTo>
                      <a:pt x="453" y="507"/>
                    </a:lnTo>
                    <a:lnTo>
                      <a:pt x="456" y="508"/>
                    </a:lnTo>
                    <a:lnTo>
                      <a:pt x="458" y="508"/>
                    </a:lnTo>
                    <a:lnTo>
                      <a:pt x="459" y="508"/>
                    </a:lnTo>
                    <a:lnTo>
                      <a:pt x="460" y="508"/>
                    </a:lnTo>
                    <a:lnTo>
                      <a:pt x="463" y="508"/>
                    </a:lnTo>
                    <a:lnTo>
                      <a:pt x="464" y="508"/>
                    </a:lnTo>
                    <a:lnTo>
                      <a:pt x="468" y="509"/>
                    </a:lnTo>
                    <a:lnTo>
                      <a:pt x="470" y="509"/>
                    </a:lnTo>
                    <a:lnTo>
                      <a:pt x="473" y="511"/>
                    </a:lnTo>
                    <a:lnTo>
                      <a:pt x="474" y="511"/>
                    </a:lnTo>
                    <a:lnTo>
                      <a:pt x="475" y="511"/>
                    </a:lnTo>
                    <a:lnTo>
                      <a:pt x="477" y="512"/>
                    </a:lnTo>
                    <a:lnTo>
                      <a:pt x="478" y="512"/>
                    </a:lnTo>
                    <a:lnTo>
                      <a:pt x="479" y="512"/>
                    </a:lnTo>
                    <a:lnTo>
                      <a:pt x="481" y="512"/>
                    </a:lnTo>
                    <a:lnTo>
                      <a:pt x="481" y="511"/>
                    </a:lnTo>
                    <a:lnTo>
                      <a:pt x="482" y="511"/>
                    </a:lnTo>
                    <a:lnTo>
                      <a:pt x="482" y="509"/>
                    </a:lnTo>
                    <a:lnTo>
                      <a:pt x="482" y="508"/>
                    </a:lnTo>
                    <a:lnTo>
                      <a:pt x="484" y="508"/>
                    </a:lnTo>
                    <a:lnTo>
                      <a:pt x="485" y="508"/>
                    </a:lnTo>
                    <a:lnTo>
                      <a:pt x="486" y="508"/>
                    </a:lnTo>
                    <a:lnTo>
                      <a:pt x="486" y="507"/>
                    </a:lnTo>
                    <a:lnTo>
                      <a:pt x="485" y="505"/>
                    </a:lnTo>
                    <a:lnTo>
                      <a:pt x="485" y="504"/>
                    </a:lnTo>
                    <a:lnTo>
                      <a:pt x="485" y="502"/>
                    </a:lnTo>
                    <a:lnTo>
                      <a:pt x="485" y="501"/>
                    </a:lnTo>
                    <a:lnTo>
                      <a:pt x="485" y="500"/>
                    </a:lnTo>
                    <a:lnTo>
                      <a:pt x="486" y="500"/>
                    </a:lnTo>
                    <a:lnTo>
                      <a:pt x="486" y="498"/>
                    </a:lnTo>
                    <a:lnTo>
                      <a:pt x="488" y="498"/>
                    </a:lnTo>
                    <a:lnTo>
                      <a:pt x="488" y="497"/>
                    </a:lnTo>
                    <a:lnTo>
                      <a:pt x="488" y="496"/>
                    </a:lnTo>
                    <a:lnTo>
                      <a:pt x="488" y="494"/>
                    </a:lnTo>
                    <a:lnTo>
                      <a:pt x="489" y="494"/>
                    </a:lnTo>
                    <a:lnTo>
                      <a:pt x="490" y="494"/>
                    </a:lnTo>
                    <a:lnTo>
                      <a:pt x="492" y="494"/>
                    </a:lnTo>
                    <a:lnTo>
                      <a:pt x="492" y="496"/>
                    </a:lnTo>
                    <a:lnTo>
                      <a:pt x="493" y="496"/>
                    </a:lnTo>
                    <a:lnTo>
                      <a:pt x="493" y="494"/>
                    </a:lnTo>
                    <a:lnTo>
                      <a:pt x="495" y="494"/>
                    </a:lnTo>
                    <a:lnTo>
                      <a:pt x="496" y="494"/>
                    </a:lnTo>
                    <a:lnTo>
                      <a:pt x="496" y="493"/>
                    </a:lnTo>
                    <a:lnTo>
                      <a:pt x="497" y="493"/>
                    </a:lnTo>
                    <a:lnTo>
                      <a:pt x="497" y="494"/>
                    </a:lnTo>
                    <a:lnTo>
                      <a:pt x="499" y="494"/>
                    </a:lnTo>
                    <a:lnTo>
                      <a:pt x="500" y="493"/>
                    </a:lnTo>
                    <a:lnTo>
                      <a:pt x="501" y="491"/>
                    </a:lnTo>
                    <a:lnTo>
                      <a:pt x="503" y="491"/>
                    </a:lnTo>
                    <a:lnTo>
                      <a:pt x="503" y="490"/>
                    </a:lnTo>
                    <a:lnTo>
                      <a:pt x="504" y="490"/>
                    </a:lnTo>
                    <a:lnTo>
                      <a:pt x="505" y="490"/>
                    </a:lnTo>
                    <a:lnTo>
                      <a:pt x="507" y="490"/>
                    </a:lnTo>
                    <a:lnTo>
                      <a:pt x="508" y="490"/>
                    </a:lnTo>
                    <a:lnTo>
                      <a:pt x="510" y="490"/>
                    </a:lnTo>
                    <a:lnTo>
                      <a:pt x="511" y="489"/>
                    </a:lnTo>
                    <a:lnTo>
                      <a:pt x="511" y="487"/>
                    </a:lnTo>
                    <a:lnTo>
                      <a:pt x="511" y="486"/>
                    </a:lnTo>
                    <a:lnTo>
                      <a:pt x="512" y="485"/>
                    </a:lnTo>
                    <a:lnTo>
                      <a:pt x="514" y="483"/>
                    </a:lnTo>
                    <a:lnTo>
                      <a:pt x="515" y="482"/>
                    </a:lnTo>
                    <a:lnTo>
                      <a:pt x="516" y="482"/>
                    </a:lnTo>
                    <a:lnTo>
                      <a:pt x="516" y="480"/>
                    </a:lnTo>
                    <a:lnTo>
                      <a:pt x="516" y="479"/>
                    </a:lnTo>
                    <a:lnTo>
                      <a:pt x="518" y="479"/>
                    </a:lnTo>
                    <a:lnTo>
                      <a:pt x="519" y="478"/>
                    </a:lnTo>
                    <a:lnTo>
                      <a:pt x="521" y="476"/>
                    </a:lnTo>
                    <a:lnTo>
                      <a:pt x="522" y="475"/>
                    </a:lnTo>
                    <a:lnTo>
                      <a:pt x="522" y="474"/>
                    </a:lnTo>
                    <a:lnTo>
                      <a:pt x="521" y="475"/>
                    </a:lnTo>
                    <a:lnTo>
                      <a:pt x="521" y="474"/>
                    </a:lnTo>
                    <a:lnTo>
                      <a:pt x="521" y="472"/>
                    </a:lnTo>
                    <a:lnTo>
                      <a:pt x="521" y="471"/>
                    </a:lnTo>
                    <a:lnTo>
                      <a:pt x="521" y="469"/>
                    </a:lnTo>
                    <a:lnTo>
                      <a:pt x="519" y="469"/>
                    </a:lnTo>
                    <a:lnTo>
                      <a:pt x="518" y="468"/>
                    </a:lnTo>
                    <a:lnTo>
                      <a:pt x="516" y="468"/>
                    </a:lnTo>
                    <a:lnTo>
                      <a:pt x="515" y="467"/>
                    </a:lnTo>
                    <a:lnTo>
                      <a:pt x="514" y="465"/>
                    </a:lnTo>
                    <a:lnTo>
                      <a:pt x="512" y="464"/>
                    </a:lnTo>
                    <a:lnTo>
                      <a:pt x="512" y="462"/>
                    </a:lnTo>
                    <a:lnTo>
                      <a:pt x="511" y="461"/>
                    </a:lnTo>
                    <a:lnTo>
                      <a:pt x="511" y="460"/>
                    </a:lnTo>
                    <a:lnTo>
                      <a:pt x="511" y="458"/>
                    </a:lnTo>
                    <a:lnTo>
                      <a:pt x="512" y="458"/>
                    </a:lnTo>
                    <a:lnTo>
                      <a:pt x="511" y="458"/>
                    </a:lnTo>
                    <a:lnTo>
                      <a:pt x="512" y="458"/>
                    </a:lnTo>
                    <a:lnTo>
                      <a:pt x="511" y="457"/>
                    </a:lnTo>
                    <a:lnTo>
                      <a:pt x="512" y="457"/>
                    </a:lnTo>
                    <a:lnTo>
                      <a:pt x="512" y="456"/>
                    </a:lnTo>
                    <a:lnTo>
                      <a:pt x="511" y="456"/>
                    </a:lnTo>
                    <a:lnTo>
                      <a:pt x="512" y="454"/>
                    </a:lnTo>
                    <a:lnTo>
                      <a:pt x="512" y="453"/>
                    </a:lnTo>
                    <a:lnTo>
                      <a:pt x="514" y="453"/>
                    </a:lnTo>
                    <a:lnTo>
                      <a:pt x="514" y="451"/>
                    </a:lnTo>
                    <a:lnTo>
                      <a:pt x="515" y="451"/>
                    </a:lnTo>
                    <a:lnTo>
                      <a:pt x="516" y="450"/>
                    </a:lnTo>
                    <a:lnTo>
                      <a:pt x="519" y="447"/>
                    </a:lnTo>
                    <a:lnTo>
                      <a:pt x="519" y="446"/>
                    </a:lnTo>
                    <a:lnTo>
                      <a:pt x="521" y="445"/>
                    </a:lnTo>
                    <a:lnTo>
                      <a:pt x="522" y="443"/>
                    </a:lnTo>
                    <a:lnTo>
                      <a:pt x="522" y="442"/>
                    </a:lnTo>
                    <a:lnTo>
                      <a:pt x="523" y="440"/>
                    </a:lnTo>
                    <a:lnTo>
                      <a:pt x="523" y="439"/>
                    </a:lnTo>
                    <a:lnTo>
                      <a:pt x="523" y="438"/>
                    </a:lnTo>
                    <a:lnTo>
                      <a:pt x="523" y="435"/>
                    </a:lnTo>
                    <a:lnTo>
                      <a:pt x="523" y="434"/>
                    </a:lnTo>
                    <a:lnTo>
                      <a:pt x="523" y="432"/>
                    </a:lnTo>
                    <a:lnTo>
                      <a:pt x="525" y="431"/>
                    </a:lnTo>
                    <a:lnTo>
                      <a:pt x="525" y="429"/>
                    </a:lnTo>
                    <a:lnTo>
                      <a:pt x="526" y="429"/>
                    </a:lnTo>
                    <a:lnTo>
                      <a:pt x="527" y="428"/>
                    </a:lnTo>
                    <a:lnTo>
                      <a:pt x="529" y="428"/>
                    </a:lnTo>
                    <a:lnTo>
                      <a:pt x="530" y="427"/>
                    </a:lnTo>
                    <a:lnTo>
                      <a:pt x="536" y="425"/>
                    </a:lnTo>
                    <a:lnTo>
                      <a:pt x="537" y="424"/>
                    </a:lnTo>
                    <a:lnTo>
                      <a:pt x="538" y="424"/>
                    </a:lnTo>
                    <a:lnTo>
                      <a:pt x="540" y="424"/>
                    </a:lnTo>
                    <a:lnTo>
                      <a:pt x="541" y="424"/>
                    </a:lnTo>
                    <a:lnTo>
                      <a:pt x="541" y="423"/>
                    </a:lnTo>
                    <a:lnTo>
                      <a:pt x="542" y="423"/>
                    </a:lnTo>
                    <a:lnTo>
                      <a:pt x="545" y="423"/>
                    </a:lnTo>
                    <a:lnTo>
                      <a:pt x="547" y="423"/>
                    </a:lnTo>
                    <a:lnTo>
                      <a:pt x="545" y="421"/>
                    </a:lnTo>
                    <a:lnTo>
                      <a:pt x="547" y="421"/>
                    </a:lnTo>
                    <a:lnTo>
                      <a:pt x="547" y="420"/>
                    </a:lnTo>
                    <a:lnTo>
                      <a:pt x="545" y="418"/>
                    </a:lnTo>
                    <a:lnTo>
                      <a:pt x="544" y="418"/>
                    </a:lnTo>
                    <a:lnTo>
                      <a:pt x="544" y="417"/>
                    </a:lnTo>
                    <a:lnTo>
                      <a:pt x="542" y="417"/>
                    </a:lnTo>
                    <a:lnTo>
                      <a:pt x="542" y="416"/>
                    </a:lnTo>
                    <a:lnTo>
                      <a:pt x="542" y="414"/>
                    </a:lnTo>
                    <a:lnTo>
                      <a:pt x="541" y="413"/>
                    </a:lnTo>
                    <a:lnTo>
                      <a:pt x="541" y="412"/>
                    </a:lnTo>
                    <a:lnTo>
                      <a:pt x="540" y="412"/>
                    </a:lnTo>
                    <a:lnTo>
                      <a:pt x="540" y="410"/>
                    </a:lnTo>
                    <a:lnTo>
                      <a:pt x="538" y="409"/>
                    </a:lnTo>
                    <a:lnTo>
                      <a:pt x="538" y="407"/>
                    </a:lnTo>
                    <a:lnTo>
                      <a:pt x="538" y="406"/>
                    </a:lnTo>
                    <a:lnTo>
                      <a:pt x="540" y="406"/>
                    </a:lnTo>
                    <a:lnTo>
                      <a:pt x="540" y="405"/>
                    </a:lnTo>
                    <a:lnTo>
                      <a:pt x="540" y="403"/>
                    </a:lnTo>
                    <a:lnTo>
                      <a:pt x="540" y="402"/>
                    </a:lnTo>
                    <a:lnTo>
                      <a:pt x="540" y="401"/>
                    </a:lnTo>
                    <a:lnTo>
                      <a:pt x="538" y="401"/>
                    </a:lnTo>
                    <a:lnTo>
                      <a:pt x="540" y="401"/>
                    </a:lnTo>
                    <a:lnTo>
                      <a:pt x="541" y="401"/>
                    </a:lnTo>
                    <a:lnTo>
                      <a:pt x="541" y="399"/>
                    </a:lnTo>
                    <a:lnTo>
                      <a:pt x="540" y="399"/>
                    </a:lnTo>
                    <a:lnTo>
                      <a:pt x="538" y="399"/>
                    </a:lnTo>
                    <a:lnTo>
                      <a:pt x="537" y="399"/>
                    </a:lnTo>
                    <a:lnTo>
                      <a:pt x="538" y="399"/>
                    </a:lnTo>
                    <a:lnTo>
                      <a:pt x="538" y="398"/>
                    </a:lnTo>
                    <a:lnTo>
                      <a:pt x="537" y="398"/>
                    </a:lnTo>
                    <a:lnTo>
                      <a:pt x="536" y="398"/>
                    </a:lnTo>
                    <a:lnTo>
                      <a:pt x="534" y="396"/>
                    </a:lnTo>
                    <a:lnTo>
                      <a:pt x="534" y="398"/>
                    </a:lnTo>
                    <a:lnTo>
                      <a:pt x="533" y="398"/>
                    </a:lnTo>
                    <a:lnTo>
                      <a:pt x="533" y="396"/>
                    </a:lnTo>
                    <a:lnTo>
                      <a:pt x="532" y="396"/>
                    </a:lnTo>
                    <a:lnTo>
                      <a:pt x="532" y="395"/>
                    </a:lnTo>
                    <a:lnTo>
                      <a:pt x="532" y="394"/>
                    </a:lnTo>
                    <a:lnTo>
                      <a:pt x="532" y="392"/>
                    </a:lnTo>
                    <a:lnTo>
                      <a:pt x="530" y="391"/>
                    </a:lnTo>
                    <a:lnTo>
                      <a:pt x="530" y="390"/>
                    </a:lnTo>
                    <a:lnTo>
                      <a:pt x="529" y="388"/>
                    </a:lnTo>
                    <a:lnTo>
                      <a:pt x="529" y="387"/>
                    </a:lnTo>
                    <a:lnTo>
                      <a:pt x="527" y="387"/>
                    </a:lnTo>
                    <a:lnTo>
                      <a:pt x="527" y="385"/>
                    </a:lnTo>
                    <a:lnTo>
                      <a:pt x="527" y="384"/>
                    </a:lnTo>
                    <a:lnTo>
                      <a:pt x="526" y="384"/>
                    </a:lnTo>
                    <a:lnTo>
                      <a:pt x="526" y="383"/>
                    </a:lnTo>
                    <a:lnTo>
                      <a:pt x="525" y="381"/>
                    </a:lnTo>
                    <a:lnTo>
                      <a:pt x="525" y="380"/>
                    </a:lnTo>
                    <a:lnTo>
                      <a:pt x="526" y="380"/>
                    </a:lnTo>
                    <a:lnTo>
                      <a:pt x="526" y="379"/>
                    </a:lnTo>
                    <a:lnTo>
                      <a:pt x="526" y="377"/>
                    </a:lnTo>
                    <a:lnTo>
                      <a:pt x="525" y="377"/>
                    </a:lnTo>
                    <a:lnTo>
                      <a:pt x="523" y="377"/>
                    </a:lnTo>
                    <a:lnTo>
                      <a:pt x="523" y="376"/>
                    </a:lnTo>
                    <a:lnTo>
                      <a:pt x="522" y="376"/>
                    </a:lnTo>
                    <a:lnTo>
                      <a:pt x="522" y="374"/>
                    </a:lnTo>
                    <a:lnTo>
                      <a:pt x="521" y="374"/>
                    </a:lnTo>
                    <a:lnTo>
                      <a:pt x="522" y="373"/>
                    </a:lnTo>
                    <a:lnTo>
                      <a:pt x="523" y="373"/>
                    </a:lnTo>
                  </a:path>
                </a:pathLst>
              </a:custGeom>
              <a:noFill/>
              <a:ln w="4763" cap="flat">
                <a:solidFill>
                  <a:srgbClr val="4065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4" name="Freeform 108">
                <a:extLst>
                  <a:ext uri="{FF2B5EF4-FFF2-40B4-BE49-F238E27FC236}">
                    <a16:creationId xmlns:a16="http://schemas.microsoft.com/office/drawing/2014/main" id="{2FC0B34C-D567-41FE-BD9A-93F5F35E02C6}"/>
                  </a:ext>
                </a:extLst>
              </p:cNvPr>
              <p:cNvSpPr>
                <a:spLocks/>
              </p:cNvSpPr>
              <p:nvPr/>
            </p:nvSpPr>
            <p:spPr bwMode="auto">
              <a:xfrm>
                <a:off x="4434" y="25040"/>
                <a:ext cx="407" cy="227"/>
              </a:xfrm>
              <a:custGeom>
                <a:avLst/>
                <a:gdLst>
                  <a:gd name="T0" fmla="*/ 30 w 407"/>
                  <a:gd name="T1" fmla="*/ 210 h 227"/>
                  <a:gd name="T2" fmla="*/ 23 w 407"/>
                  <a:gd name="T3" fmla="*/ 197 h 227"/>
                  <a:gd name="T4" fmla="*/ 22 w 407"/>
                  <a:gd name="T5" fmla="*/ 190 h 227"/>
                  <a:gd name="T6" fmla="*/ 8 w 407"/>
                  <a:gd name="T7" fmla="*/ 179 h 227"/>
                  <a:gd name="T8" fmla="*/ 8 w 407"/>
                  <a:gd name="T9" fmla="*/ 158 h 227"/>
                  <a:gd name="T10" fmla="*/ 22 w 407"/>
                  <a:gd name="T11" fmla="*/ 150 h 227"/>
                  <a:gd name="T12" fmla="*/ 26 w 407"/>
                  <a:gd name="T13" fmla="*/ 131 h 227"/>
                  <a:gd name="T14" fmla="*/ 31 w 407"/>
                  <a:gd name="T15" fmla="*/ 113 h 227"/>
                  <a:gd name="T16" fmla="*/ 17 w 407"/>
                  <a:gd name="T17" fmla="*/ 102 h 227"/>
                  <a:gd name="T18" fmla="*/ 7 w 407"/>
                  <a:gd name="T19" fmla="*/ 88 h 227"/>
                  <a:gd name="T20" fmla="*/ 0 w 407"/>
                  <a:gd name="T21" fmla="*/ 67 h 227"/>
                  <a:gd name="T22" fmla="*/ 7 w 407"/>
                  <a:gd name="T23" fmla="*/ 45 h 227"/>
                  <a:gd name="T24" fmla="*/ 15 w 407"/>
                  <a:gd name="T25" fmla="*/ 40 h 227"/>
                  <a:gd name="T26" fmla="*/ 38 w 407"/>
                  <a:gd name="T27" fmla="*/ 26 h 227"/>
                  <a:gd name="T28" fmla="*/ 56 w 407"/>
                  <a:gd name="T29" fmla="*/ 16 h 227"/>
                  <a:gd name="T30" fmla="*/ 67 w 407"/>
                  <a:gd name="T31" fmla="*/ 19 h 227"/>
                  <a:gd name="T32" fmla="*/ 94 w 407"/>
                  <a:gd name="T33" fmla="*/ 5 h 227"/>
                  <a:gd name="T34" fmla="*/ 104 w 407"/>
                  <a:gd name="T35" fmla="*/ 5 h 227"/>
                  <a:gd name="T36" fmla="*/ 104 w 407"/>
                  <a:gd name="T37" fmla="*/ 15 h 227"/>
                  <a:gd name="T38" fmla="*/ 82 w 407"/>
                  <a:gd name="T39" fmla="*/ 18 h 227"/>
                  <a:gd name="T40" fmla="*/ 63 w 407"/>
                  <a:gd name="T41" fmla="*/ 27 h 227"/>
                  <a:gd name="T42" fmla="*/ 57 w 407"/>
                  <a:gd name="T43" fmla="*/ 31 h 227"/>
                  <a:gd name="T44" fmla="*/ 59 w 407"/>
                  <a:gd name="T45" fmla="*/ 34 h 227"/>
                  <a:gd name="T46" fmla="*/ 50 w 407"/>
                  <a:gd name="T47" fmla="*/ 40 h 227"/>
                  <a:gd name="T48" fmla="*/ 50 w 407"/>
                  <a:gd name="T49" fmla="*/ 44 h 227"/>
                  <a:gd name="T50" fmla="*/ 48 w 407"/>
                  <a:gd name="T51" fmla="*/ 49 h 227"/>
                  <a:gd name="T52" fmla="*/ 52 w 407"/>
                  <a:gd name="T53" fmla="*/ 54 h 227"/>
                  <a:gd name="T54" fmla="*/ 56 w 407"/>
                  <a:gd name="T55" fmla="*/ 56 h 227"/>
                  <a:gd name="T56" fmla="*/ 64 w 407"/>
                  <a:gd name="T57" fmla="*/ 59 h 227"/>
                  <a:gd name="T58" fmla="*/ 59 w 407"/>
                  <a:gd name="T59" fmla="*/ 66 h 227"/>
                  <a:gd name="T60" fmla="*/ 75 w 407"/>
                  <a:gd name="T61" fmla="*/ 71 h 227"/>
                  <a:gd name="T62" fmla="*/ 87 w 407"/>
                  <a:gd name="T63" fmla="*/ 76 h 227"/>
                  <a:gd name="T64" fmla="*/ 94 w 407"/>
                  <a:gd name="T65" fmla="*/ 88 h 227"/>
                  <a:gd name="T66" fmla="*/ 98 w 407"/>
                  <a:gd name="T67" fmla="*/ 91 h 227"/>
                  <a:gd name="T68" fmla="*/ 113 w 407"/>
                  <a:gd name="T69" fmla="*/ 92 h 227"/>
                  <a:gd name="T70" fmla="*/ 115 w 407"/>
                  <a:gd name="T71" fmla="*/ 103 h 227"/>
                  <a:gd name="T72" fmla="*/ 119 w 407"/>
                  <a:gd name="T73" fmla="*/ 111 h 227"/>
                  <a:gd name="T74" fmla="*/ 129 w 407"/>
                  <a:gd name="T75" fmla="*/ 117 h 227"/>
                  <a:gd name="T76" fmla="*/ 137 w 407"/>
                  <a:gd name="T77" fmla="*/ 120 h 227"/>
                  <a:gd name="T78" fmla="*/ 139 w 407"/>
                  <a:gd name="T79" fmla="*/ 135 h 227"/>
                  <a:gd name="T80" fmla="*/ 148 w 407"/>
                  <a:gd name="T81" fmla="*/ 153 h 227"/>
                  <a:gd name="T82" fmla="*/ 163 w 407"/>
                  <a:gd name="T83" fmla="*/ 164 h 227"/>
                  <a:gd name="T84" fmla="*/ 183 w 407"/>
                  <a:gd name="T85" fmla="*/ 154 h 227"/>
                  <a:gd name="T86" fmla="*/ 196 w 407"/>
                  <a:gd name="T87" fmla="*/ 140 h 227"/>
                  <a:gd name="T88" fmla="*/ 207 w 407"/>
                  <a:gd name="T89" fmla="*/ 128 h 227"/>
                  <a:gd name="T90" fmla="*/ 222 w 407"/>
                  <a:gd name="T91" fmla="*/ 124 h 227"/>
                  <a:gd name="T92" fmla="*/ 235 w 407"/>
                  <a:gd name="T93" fmla="*/ 122 h 227"/>
                  <a:gd name="T94" fmla="*/ 245 w 407"/>
                  <a:gd name="T95" fmla="*/ 121 h 227"/>
                  <a:gd name="T96" fmla="*/ 259 w 407"/>
                  <a:gd name="T97" fmla="*/ 124 h 227"/>
                  <a:gd name="T98" fmla="*/ 279 w 407"/>
                  <a:gd name="T99" fmla="*/ 121 h 227"/>
                  <a:gd name="T100" fmla="*/ 293 w 407"/>
                  <a:gd name="T101" fmla="*/ 117 h 227"/>
                  <a:gd name="T102" fmla="*/ 298 w 407"/>
                  <a:gd name="T103" fmla="*/ 107 h 227"/>
                  <a:gd name="T104" fmla="*/ 314 w 407"/>
                  <a:gd name="T105" fmla="*/ 110 h 227"/>
                  <a:gd name="T106" fmla="*/ 323 w 407"/>
                  <a:gd name="T107" fmla="*/ 109 h 227"/>
                  <a:gd name="T108" fmla="*/ 318 w 407"/>
                  <a:gd name="T109" fmla="*/ 102 h 227"/>
                  <a:gd name="T110" fmla="*/ 330 w 407"/>
                  <a:gd name="T111" fmla="*/ 92 h 227"/>
                  <a:gd name="T112" fmla="*/ 348 w 407"/>
                  <a:gd name="T113" fmla="*/ 88 h 227"/>
                  <a:gd name="T114" fmla="*/ 366 w 407"/>
                  <a:gd name="T115" fmla="*/ 91 h 227"/>
                  <a:gd name="T116" fmla="*/ 378 w 407"/>
                  <a:gd name="T117" fmla="*/ 82 h 227"/>
                  <a:gd name="T118" fmla="*/ 401 w 407"/>
                  <a:gd name="T119" fmla="*/ 82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07" h="227">
                    <a:moveTo>
                      <a:pt x="35" y="227"/>
                    </a:moveTo>
                    <a:lnTo>
                      <a:pt x="35" y="226"/>
                    </a:lnTo>
                    <a:lnTo>
                      <a:pt x="34" y="226"/>
                    </a:lnTo>
                    <a:lnTo>
                      <a:pt x="34" y="224"/>
                    </a:lnTo>
                    <a:lnTo>
                      <a:pt x="33" y="224"/>
                    </a:lnTo>
                    <a:lnTo>
                      <a:pt x="31" y="223"/>
                    </a:lnTo>
                    <a:lnTo>
                      <a:pt x="31" y="221"/>
                    </a:lnTo>
                    <a:lnTo>
                      <a:pt x="30" y="221"/>
                    </a:lnTo>
                    <a:lnTo>
                      <a:pt x="30" y="220"/>
                    </a:lnTo>
                    <a:lnTo>
                      <a:pt x="30" y="219"/>
                    </a:lnTo>
                    <a:lnTo>
                      <a:pt x="28" y="219"/>
                    </a:lnTo>
                    <a:lnTo>
                      <a:pt x="28" y="217"/>
                    </a:lnTo>
                    <a:lnTo>
                      <a:pt x="28" y="216"/>
                    </a:lnTo>
                    <a:lnTo>
                      <a:pt x="28" y="215"/>
                    </a:lnTo>
                    <a:lnTo>
                      <a:pt x="30" y="213"/>
                    </a:lnTo>
                    <a:lnTo>
                      <a:pt x="30" y="212"/>
                    </a:lnTo>
                    <a:lnTo>
                      <a:pt x="30" y="210"/>
                    </a:lnTo>
                    <a:lnTo>
                      <a:pt x="30" y="209"/>
                    </a:lnTo>
                    <a:lnTo>
                      <a:pt x="28" y="208"/>
                    </a:lnTo>
                    <a:lnTo>
                      <a:pt x="30" y="206"/>
                    </a:lnTo>
                    <a:lnTo>
                      <a:pt x="28" y="206"/>
                    </a:lnTo>
                    <a:lnTo>
                      <a:pt x="28" y="205"/>
                    </a:lnTo>
                    <a:lnTo>
                      <a:pt x="27" y="205"/>
                    </a:lnTo>
                    <a:lnTo>
                      <a:pt x="27" y="204"/>
                    </a:lnTo>
                    <a:lnTo>
                      <a:pt x="28" y="204"/>
                    </a:lnTo>
                    <a:lnTo>
                      <a:pt x="28" y="202"/>
                    </a:lnTo>
                    <a:lnTo>
                      <a:pt x="28" y="201"/>
                    </a:lnTo>
                    <a:lnTo>
                      <a:pt x="27" y="201"/>
                    </a:lnTo>
                    <a:lnTo>
                      <a:pt x="27" y="199"/>
                    </a:lnTo>
                    <a:lnTo>
                      <a:pt x="26" y="199"/>
                    </a:lnTo>
                    <a:lnTo>
                      <a:pt x="26" y="198"/>
                    </a:lnTo>
                    <a:lnTo>
                      <a:pt x="24" y="198"/>
                    </a:lnTo>
                    <a:lnTo>
                      <a:pt x="24" y="197"/>
                    </a:lnTo>
                    <a:lnTo>
                      <a:pt x="23" y="197"/>
                    </a:lnTo>
                    <a:lnTo>
                      <a:pt x="24" y="197"/>
                    </a:lnTo>
                    <a:lnTo>
                      <a:pt x="23" y="195"/>
                    </a:lnTo>
                    <a:lnTo>
                      <a:pt x="24" y="195"/>
                    </a:lnTo>
                    <a:lnTo>
                      <a:pt x="26" y="195"/>
                    </a:lnTo>
                    <a:lnTo>
                      <a:pt x="27" y="195"/>
                    </a:lnTo>
                    <a:lnTo>
                      <a:pt x="28" y="195"/>
                    </a:lnTo>
                    <a:lnTo>
                      <a:pt x="28" y="194"/>
                    </a:lnTo>
                    <a:lnTo>
                      <a:pt x="27" y="194"/>
                    </a:lnTo>
                    <a:lnTo>
                      <a:pt x="27" y="193"/>
                    </a:lnTo>
                    <a:lnTo>
                      <a:pt x="27" y="191"/>
                    </a:lnTo>
                    <a:lnTo>
                      <a:pt x="26" y="193"/>
                    </a:lnTo>
                    <a:lnTo>
                      <a:pt x="24" y="191"/>
                    </a:lnTo>
                    <a:lnTo>
                      <a:pt x="23" y="193"/>
                    </a:lnTo>
                    <a:lnTo>
                      <a:pt x="23" y="191"/>
                    </a:lnTo>
                    <a:lnTo>
                      <a:pt x="22" y="191"/>
                    </a:lnTo>
                    <a:lnTo>
                      <a:pt x="20" y="191"/>
                    </a:lnTo>
                    <a:lnTo>
                      <a:pt x="22" y="190"/>
                    </a:lnTo>
                    <a:lnTo>
                      <a:pt x="20" y="190"/>
                    </a:lnTo>
                    <a:lnTo>
                      <a:pt x="20" y="188"/>
                    </a:lnTo>
                    <a:lnTo>
                      <a:pt x="19" y="188"/>
                    </a:lnTo>
                    <a:lnTo>
                      <a:pt x="19" y="187"/>
                    </a:lnTo>
                    <a:lnTo>
                      <a:pt x="17" y="187"/>
                    </a:lnTo>
                    <a:lnTo>
                      <a:pt x="17" y="186"/>
                    </a:lnTo>
                    <a:lnTo>
                      <a:pt x="16" y="186"/>
                    </a:lnTo>
                    <a:lnTo>
                      <a:pt x="16" y="184"/>
                    </a:lnTo>
                    <a:lnTo>
                      <a:pt x="17" y="184"/>
                    </a:lnTo>
                    <a:lnTo>
                      <a:pt x="17" y="183"/>
                    </a:lnTo>
                    <a:lnTo>
                      <a:pt x="16" y="183"/>
                    </a:lnTo>
                    <a:lnTo>
                      <a:pt x="15" y="183"/>
                    </a:lnTo>
                    <a:lnTo>
                      <a:pt x="13" y="183"/>
                    </a:lnTo>
                    <a:lnTo>
                      <a:pt x="12" y="183"/>
                    </a:lnTo>
                    <a:lnTo>
                      <a:pt x="11" y="182"/>
                    </a:lnTo>
                    <a:lnTo>
                      <a:pt x="9" y="180"/>
                    </a:lnTo>
                    <a:lnTo>
                      <a:pt x="8" y="179"/>
                    </a:lnTo>
                    <a:lnTo>
                      <a:pt x="7" y="177"/>
                    </a:lnTo>
                    <a:lnTo>
                      <a:pt x="7" y="176"/>
                    </a:lnTo>
                    <a:lnTo>
                      <a:pt x="7" y="175"/>
                    </a:lnTo>
                    <a:lnTo>
                      <a:pt x="5" y="173"/>
                    </a:lnTo>
                    <a:lnTo>
                      <a:pt x="5" y="172"/>
                    </a:lnTo>
                    <a:lnTo>
                      <a:pt x="4" y="171"/>
                    </a:lnTo>
                    <a:lnTo>
                      <a:pt x="4" y="169"/>
                    </a:lnTo>
                    <a:lnTo>
                      <a:pt x="4" y="168"/>
                    </a:lnTo>
                    <a:lnTo>
                      <a:pt x="4" y="166"/>
                    </a:lnTo>
                    <a:lnTo>
                      <a:pt x="2" y="165"/>
                    </a:lnTo>
                    <a:lnTo>
                      <a:pt x="2" y="164"/>
                    </a:lnTo>
                    <a:lnTo>
                      <a:pt x="4" y="162"/>
                    </a:lnTo>
                    <a:lnTo>
                      <a:pt x="4" y="161"/>
                    </a:lnTo>
                    <a:lnTo>
                      <a:pt x="4" y="160"/>
                    </a:lnTo>
                    <a:lnTo>
                      <a:pt x="5" y="160"/>
                    </a:lnTo>
                    <a:lnTo>
                      <a:pt x="7" y="160"/>
                    </a:lnTo>
                    <a:lnTo>
                      <a:pt x="8" y="158"/>
                    </a:lnTo>
                    <a:lnTo>
                      <a:pt x="8" y="157"/>
                    </a:lnTo>
                    <a:lnTo>
                      <a:pt x="9" y="157"/>
                    </a:lnTo>
                    <a:lnTo>
                      <a:pt x="9" y="155"/>
                    </a:lnTo>
                    <a:lnTo>
                      <a:pt x="11" y="155"/>
                    </a:lnTo>
                    <a:lnTo>
                      <a:pt x="12" y="155"/>
                    </a:lnTo>
                    <a:lnTo>
                      <a:pt x="12" y="154"/>
                    </a:lnTo>
                    <a:lnTo>
                      <a:pt x="13" y="154"/>
                    </a:lnTo>
                    <a:lnTo>
                      <a:pt x="15" y="154"/>
                    </a:lnTo>
                    <a:lnTo>
                      <a:pt x="16" y="154"/>
                    </a:lnTo>
                    <a:lnTo>
                      <a:pt x="16" y="155"/>
                    </a:lnTo>
                    <a:lnTo>
                      <a:pt x="17" y="155"/>
                    </a:lnTo>
                    <a:lnTo>
                      <a:pt x="19" y="155"/>
                    </a:lnTo>
                    <a:lnTo>
                      <a:pt x="19" y="154"/>
                    </a:lnTo>
                    <a:lnTo>
                      <a:pt x="20" y="154"/>
                    </a:lnTo>
                    <a:lnTo>
                      <a:pt x="20" y="153"/>
                    </a:lnTo>
                    <a:lnTo>
                      <a:pt x="22" y="151"/>
                    </a:lnTo>
                    <a:lnTo>
                      <a:pt x="22" y="150"/>
                    </a:lnTo>
                    <a:lnTo>
                      <a:pt x="22" y="149"/>
                    </a:lnTo>
                    <a:lnTo>
                      <a:pt x="23" y="147"/>
                    </a:lnTo>
                    <a:lnTo>
                      <a:pt x="23" y="146"/>
                    </a:lnTo>
                    <a:lnTo>
                      <a:pt x="23" y="144"/>
                    </a:lnTo>
                    <a:lnTo>
                      <a:pt x="23" y="143"/>
                    </a:lnTo>
                    <a:lnTo>
                      <a:pt x="23" y="142"/>
                    </a:lnTo>
                    <a:lnTo>
                      <a:pt x="23" y="140"/>
                    </a:lnTo>
                    <a:lnTo>
                      <a:pt x="23" y="139"/>
                    </a:lnTo>
                    <a:lnTo>
                      <a:pt x="24" y="138"/>
                    </a:lnTo>
                    <a:lnTo>
                      <a:pt x="24" y="136"/>
                    </a:lnTo>
                    <a:lnTo>
                      <a:pt x="23" y="136"/>
                    </a:lnTo>
                    <a:lnTo>
                      <a:pt x="24" y="136"/>
                    </a:lnTo>
                    <a:lnTo>
                      <a:pt x="24" y="135"/>
                    </a:lnTo>
                    <a:lnTo>
                      <a:pt x="24" y="133"/>
                    </a:lnTo>
                    <a:lnTo>
                      <a:pt x="24" y="132"/>
                    </a:lnTo>
                    <a:lnTo>
                      <a:pt x="26" y="132"/>
                    </a:lnTo>
                    <a:lnTo>
                      <a:pt x="26" y="131"/>
                    </a:lnTo>
                    <a:lnTo>
                      <a:pt x="26" y="129"/>
                    </a:lnTo>
                    <a:lnTo>
                      <a:pt x="26" y="128"/>
                    </a:lnTo>
                    <a:lnTo>
                      <a:pt x="26" y="126"/>
                    </a:lnTo>
                    <a:lnTo>
                      <a:pt x="27" y="126"/>
                    </a:lnTo>
                    <a:lnTo>
                      <a:pt x="27" y="125"/>
                    </a:lnTo>
                    <a:lnTo>
                      <a:pt x="28" y="124"/>
                    </a:lnTo>
                    <a:lnTo>
                      <a:pt x="30" y="124"/>
                    </a:lnTo>
                    <a:lnTo>
                      <a:pt x="30" y="122"/>
                    </a:lnTo>
                    <a:lnTo>
                      <a:pt x="31" y="122"/>
                    </a:lnTo>
                    <a:lnTo>
                      <a:pt x="33" y="122"/>
                    </a:lnTo>
                    <a:lnTo>
                      <a:pt x="33" y="121"/>
                    </a:lnTo>
                    <a:lnTo>
                      <a:pt x="33" y="120"/>
                    </a:lnTo>
                    <a:lnTo>
                      <a:pt x="33" y="118"/>
                    </a:lnTo>
                    <a:lnTo>
                      <a:pt x="31" y="117"/>
                    </a:lnTo>
                    <a:lnTo>
                      <a:pt x="31" y="115"/>
                    </a:lnTo>
                    <a:lnTo>
                      <a:pt x="31" y="114"/>
                    </a:lnTo>
                    <a:lnTo>
                      <a:pt x="31" y="113"/>
                    </a:lnTo>
                    <a:lnTo>
                      <a:pt x="30" y="113"/>
                    </a:lnTo>
                    <a:lnTo>
                      <a:pt x="28" y="111"/>
                    </a:lnTo>
                    <a:lnTo>
                      <a:pt x="27" y="111"/>
                    </a:lnTo>
                    <a:lnTo>
                      <a:pt x="26" y="111"/>
                    </a:lnTo>
                    <a:lnTo>
                      <a:pt x="26" y="110"/>
                    </a:lnTo>
                    <a:lnTo>
                      <a:pt x="27" y="109"/>
                    </a:lnTo>
                    <a:lnTo>
                      <a:pt x="26" y="107"/>
                    </a:lnTo>
                    <a:lnTo>
                      <a:pt x="24" y="107"/>
                    </a:lnTo>
                    <a:lnTo>
                      <a:pt x="23" y="107"/>
                    </a:lnTo>
                    <a:lnTo>
                      <a:pt x="22" y="107"/>
                    </a:lnTo>
                    <a:lnTo>
                      <a:pt x="22" y="106"/>
                    </a:lnTo>
                    <a:lnTo>
                      <a:pt x="20" y="106"/>
                    </a:lnTo>
                    <a:lnTo>
                      <a:pt x="20" y="104"/>
                    </a:lnTo>
                    <a:lnTo>
                      <a:pt x="19" y="104"/>
                    </a:lnTo>
                    <a:lnTo>
                      <a:pt x="19" y="103"/>
                    </a:lnTo>
                    <a:lnTo>
                      <a:pt x="17" y="103"/>
                    </a:lnTo>
                    <a:lnTo>
                      <a:pt x="17" y="102"/>
                    </a:lnTo>
                    <a:lnTo>
                      <a:pt x="16" y="102"/>
                    </a:lnTo>
                    <a:lnTo>
                      <a:pt x="15" y="102"/>
                    </a:lnTo>
                    <a:lnTo>
                      <a:pt x="13" y="102"/>
                    </a:lnTo>
                    <a:lnTo>
                      <a:pt x="12" y="102"/>
                    </a:lnTo>
                    <a:lnTo>
                      <a:pt x="11" y="102"/>
                    </a:lnTo>
                    <a:lnTo>
                      <a:pt x="11" y="100"/>
                    </a:lnTo>
                    <a:lnTo>
                      <a:pt x="11" y="99"/>
                    </a:lnTo>
                    <a:lnTo>
                      <a:pt x="9" y="99"/>
                    </a:lnTo>
                    <a:lnTo>
                      <a:pt x="9" y="98"/>
                    </a:lnTo>
                    <a:lnTo>
                      <a:pt x="9" y="96"/>
                    </a:lnTo>
                    <a:lnTo>
                      <a:pt x="8" y="95"/>
                    </a:lnTo>
                    <a:lnTo>
                      <a:pt x="8" y="93"/>
                    </a:lnTo>
                    <a:lnTo>
                      <a:pt x="8" y="92"/>
                    </a:lnTo>
                    <a:lnTo>
                      <a:pt x="7" y="92"/>
                    </a:lnTo>
                    <a:lnTo>
                      <a:pt x="7" y="91"/>
                    </a:lnTo>
                    <a:lnTo>
                      <a:pt x="7" y="89"/>
                    </a:lnTo>
                    <a:lnTo>
                      <a:pt x="7" y="88"/>
                    </a:lnTo>
                    <a:lnTo>
                      <a:pt x="5" y="88"/>
                    </a:lnTo>
                    <a:lnTo>
                      <a:pt x="5" y="87"/>
                    </a:lnTo>
                    <a:lnTo>
                      <a:pt x="5" y="85"/>
                    </a:lnTo>
                    <a:lnTo>
                      <a:pt x="5" y="84"/>
                    </a:lnTo>
                    <a:lnTo>
                      <a:pt x="4" y="84"/>
                    </a:lnTo>
                    <a:lnTo>
                      <a:pt x="2" y="82"/>
                    </a:lnTo>
                    <a:lnTo>
                      <a:pt x="1" y="81"/>
                    </a:lnTo>
                    <a:lnTo>
                      <a:pt x="1" y="80"/>
                    </a:lnTo>
                    <a:lnTo>
                      <a:pt x="1" y="78"/>
                    </a:lnTo>
                    <a:lnTo>
                      <a:pt x="1" y="77"/>
                    </a:lnTo>
                    <a:lnTo>
                      <a:pt x="0" y="76"/>
                    </a:lnTo>
                    <a:lnTo>
                      <a:pt x="0" y="74"/>
                    </a:lnTo>
                    <a:lnTo>
                      <a:pt x="0" y="73"/>
                    </a:lnTo>
                    <a:lnTo>
                      <a:pt x="0" y="71"/>
                    </a:lnTo>
                    <a:lnTo>
                      <a:pt x="0" y="70"/>
                    </a:lnTo>
                    <a:lnTo>
                      <a:pt x="0" y="69"/>
                    </a:lnTo>
                    <a:lnTo>
                      <a:pt x="0" y="67"/>
                    </a:lnTo>
                    <a:lnTo>
                      <a:pt x="1" y="67"/>
                    </a:lnTo>
                    <a:lnTo>
                      <a:pt x="1" y="66"/>
                    </a:lnTo>
                    <a:lnTo>
                      <a:pt x="1" y="65"/>
                    </a:lnTo>
                    <a:lnTo>
                      <a:pt x="1" y="63"/>
                    </a:lnTo>
                    <a:lnTo>
                      <a:pt x="1" y="62"/>
                    </a:lnTo>
                    <a:lnTo>
                      <a:pt x="1" y="60"/>
                    </a:lnTo>
                    <a:lnTo>
                      <a:pt x="1" y="59"/>
                    </a:lnTo>
                    <a:lnTo>
                      <a:pt x="1" y="58"/>
                    </a:lnTo>
                    <a:lnTo>
                      <a:pt x="1" y="56"/>
                    </a:lnTo>
                    <a:lnTo>
                      <a:pt x="2" y="55"/>
                    </a:lnTo>
                    <a:lnTo>
                      <a:pt x="2" y="52"/>
                    </a:lnTo>
                    <a:lnTo>
                      <a:pt x="4" y="51"/>
                    </a:lnTo>
                    <a:lnTo>
                      <a:pt x="4" y="49"/>
                    </a:lnTo>
                    <a:lnTo>
                      <a:pt x="5" y="48"/>
                    </a:lnTo>
                    <a:lnTo>
                      <a:pt x="5" y="47"/>
                    </a:lnTo>
                    <a:lnTo>
                      <a:pt x="7" y="47"/>
                    </a:lnTo>
                    <a:lnTo>
                      <a:pt x="7" y="45"/>
                    </a:lnTo>
                    <a:lnTo>
                      <a:pt x="8" y="45"/>
                    </a:lnTo>
                    <a:lnTo>
                      <a:pt x="11" y="45"/>
                    </a:lnTo>
                    <a:lnTo>
                      <a:pt x="13" y="47"/>
                    </a:lnTo>
                    <a:lnTo>
                      <a:pt x="16" y="48"/>
                    </a:lnTo>
                    <a:lnTo>
                      <a:pt x="17" y="48"/>
                    </a:lnTo>
                    <a:lnTo>
                      <a:pt x="19" y="48"/>
                    </a:lnTo>
                    <a:lnTo>
                      <a:pt x="17" y="48"/>
                    </a:lnTo>
                    <a:lnTo>
                      <a:pt x="15" y="47"/>
                    </a:lnTo>
                    <a:lnTo>
                      <a:pt x="11" y="45"/>
                    </a:lnTo>
                    <a:lnTo>
                      <a:pt x="9" y="44"/>
                    </a:lnTo>
                    <a:lnTo>
                      <a:pt x="8" y="44"/>
                    </a:lnTo>
                    <a:lnTo>
                      <a:pt x="9" y="44"/>
                    </a:lnTo>
                    <a:lnTo>
                      <a:pt x="9" y="43"/>
                    </a:lnTo>
                    <a:lnTo>
                      <a:pt x="11" y="43"/>
                    </a:lnTo>
                    <a:lnTo>
                      <a:pt x="12" y="41"/>
                    </a:lnTo>
                    <a:lnTo>
                      <a:pt x="13" y="41"/>
                    </a:lnTo>
                    <a:lnTo>
                      <a:pt x="15" y="40"/>
                    </a:lnTo>
                    <a:lnTo>
                      <a:pt x="16" y="38"/>
                    </a:lnTo>
                    <a:lnTo>
                      <a:pt x="17" y="38"/>
                    </a:lnTo>
                    <a:lnTo>
                      <a:pt x="17" y="37"/>
                    </a:lnTo>
                    <a:lnTo>
                      <a:pt x="19" y="37"/>
                    </a:lnTo>
                    <a:lnTo>
                      <a:pt x="20" y="36"/>
                    </a:lnTo>
                    <a:lnTo>
                      <a:pt x="22" y="36"/>
                    </a:lnTo>
                    <a:lnTo>
                      <a:pt x="22" y="34"/>
                    </a:lnTo>
                    <a:lnTo>
                      <a:pt x="23" y="34"/>
                    </a:lnTo>
                    <a:lnTo>
                      <a:pt x="27" y="31"/>
                    </a:lnTo>
                    <a:lnTo>
                      <a:pt x="28" y="31"/>
                    </a:lnTo>
                    <a:lnTo>
                      <a:pt x="30" y="30"/>
                    </a:lnTo>
                    <a:lnTo>
                      <a:pt x="31" y="30"/>
                    </a:lnTo>
                    <a:lnTo>
                      <a:pt x="33" y="30"/>
                    </a:lnTo>
                    <a:lnTo>
                      <a:pt x="34" y="30"/>
                    </a:lnTo>
                    <a:lnTo>
                      <a:pt x="35" y="29"/>
                    </a:lnTo>
                    <a:lnTo>
                      <a:pt x="37" y="27"/>
                    </a:lnTo>
                    <a:lnTo>
                      <a:pt x="38" y="26"/>
                    </a:lnTo>
                    <a:lnTo>
                      <a:pt x="39" y="25"/>
                    </a:lnTo>
                    <a:lnTo>
                      <a:pt x="41" y="23"/>
                    </a:lnTo>
                    <a:lnTo>
                      <a:pt x="42" y="22"/>
                    </a:lnTo>
                    <a:lnTo>
                      <a:pt x="44" y="22"/>
                    </a:lnTo>
                    <a:lnTo>
                      <a:pt x="45" y="20"/>
                    </a:lnTo>
                    <a:lnTo>
                      <a:pt x="46" y="20"/>
                    </a:lnTo>
                    <a:lnTo>
                      <a:pt x="48" y="19"/>
                    </a:lnTo>
                    <a:lnTo>
                      <a:pt x="49" y="19"/>
                    </a:lnTo>
                    <a:lnTo>
                      <a:pt x="49" y="18"/>
                    </a:lnTo>
                    <a:lnTo>
                      <a:pt x="49" y="16"/>
                    </a:lnTo>
                    <a:lnTo>
                      <a:pt x="50" y="16"/>
                    </a:lnTo>
                    <a:lnTo>
                      <a:pt x="50" y="18"/>
                    </a:lnTo>
                    <a:lnTo>
                      <a:pt x="52" y="18"/>
                    </a:lnTo>
                    <a:lnTo>
                      <a:pt x="52" y="16"/>
                    </a:lnTo>
                    <a:lnTo>
                      <a:pt x="53" y="16"/>
                    </a:lnTo>
                    <a:lnTo>
                      <a:pt x="54" y="16"/>
                    </a:lnTo>
                    <a:lnTo>
                      <a:pt x="56" y="16"/>
                    </a:lnTo>
                    <a:lnTo>
                      <a:pt x="57" y="15"/>
                    </a:lnTo>
                    <a:lnTo>
                      <a:pt x="59" y="15"/>
                    </a:lnTo>
                    <a:lnTo>
                      <a:pt x="60" y="14"/>
                    </a:lnTo>
                    <a:lnTo>
                      <a:pt x="63" y="12"/>
                    </a:lnTo>
                    <a:lnTo>
                      <a:pt x="64" y="12"/>
                    </a:lnTo>
                    <a:lnTo>
                      <a:pt x="65" y="12"/>
                    </a:lnTo>
                    <a:lnTo>
                      <a:pt x="65" y="14"/>
                    </a:lnTo>
                    <a:lnTo>
                      <a:pt x="65" y="15"/>
                    </a:lnTo>
                    <a:lnTo>
                      <a:pt x="64" y="15"/>
                    </a:lnTo>
                    <a:lnTo>
                      <a:pt x="64" y="16"/>
                    </a:lnTo>
                    <a:lnTo>
                      <a:pt x="63" y="16"/>
                    </a:lnTo>
                    <a:lnTo>
                      <a:pt x="63" y="18"/>
                    </a:lnTo>
                    <a:lnTo>
                      <a:pt x="61" y="18"/>
                    </a:lnTo>
                    <a:lnTo>
                      <a:pt x="61" y="19"/>
                    </a:lnTo>
                    <a:lnTo>
                      <a:pt x="63" y="19"/>
                    </a:lnTo>
                    <a:lnTo>
                      <a:pt x="64" y="19"/>
                    </a:lnTo>
                    <a:lnTo>
                      <a:pt x="67" y="19"/>
                    </a:lnTo>
                    <a:lnTo>
                      <a:pt x="68" y="19"/>
                    </a:lnTo>
                    <a:lnTo>
                      <a:pt x="72" y="16"/>
                    </a:lnTo>
                    <a:lnTo>
                      <a:pt x="74" y="15"/>
                    </a:lnTo>
                    <a:lnTo>
                      <a:pt x="75" y="14"/>
                    </a:lnTo>
                    <a:lnTo>
                      <a:pt x="78" y="12"/>
                    </a:lnTo>
                    <a:lnTo>
                      <a:pt x="81" y="11"/>
                    </a:lnTo>
                    <a:lnTo>
                      <a:pt x="82" y="11"/>
                    </a:lnTo>
                    <a:lnTo>
                      <a:pt x="83" y="9"/>
                    </a:lnTo>
                    <a:lnTo>
                      <a:pt x="83" y="11"/>
                    </a:lnTo>
                    <a:lnTo>
                      <a:pt x="87" y="8"/>
                    </a:lnTo>
                    <a:lnTo>
                      <a:pt x="89" y="8"/>
                    </a:lnTo>
                    <a:lnTo>
                      <a:pt x="89" y="7"/>
                    </a:lnTo>
                    <a:lnTo>
                      <a:pt x="90" y="7"/>
                    </a:lnTo>
                    <a:lnTo>
                      <a:pt x="91" y="7"/>
                    </a:lnTo>
                    <a:lnTo>
                      <a:pt x="91" y="5"/>
                    </a:lnTo>
                    <a:lnTo>
                      <a:pt x="93" y="5"/>
                    </a:lnTo>
                    <a:lnTo>
                      <a:pt x="94" y="5"/>
                    </a:lnTo>
                    <a:lnTo>
                      <a:pt x="94" y="4"/>
                    </a:lnTo>
                    <a:lnTo>
                      <a:pt x="96" y="4"/>
                    </a:lnTo>
                    <a:lnTo>
                      <a:pt x="96" y="3"/>
                    </a:lnTo>
                    <a:lnTo>
                      <a:pt x="96" y="4"/>
                    </a:lnTo>
                    <a:lnTo>
                      <a:pt x="97" y="4"/>
                    </a:lnTo>
                    <a:lnTo>
                      <a:pt x="98" y="4"/>
                    </a:lnTo>
                    <a:lnTo>
                      <a:pt x="98" y="3"/>
                    </a:lnTo>
                    <a:lnTo>
                      <a:pt x="98" y="1"/>
                    </a:lnTo>
                    <a:lnTo>
                      <a:pt x="100" y="1"/>
                    </a:lnTo>
                    <a:lnTo>
                      <a:pt x="101" y="1"/>
                    </a:lnTo>
                    <a:lnTo>
                      <a:pt x="102" y="0"/>
                    </a:lnTo>
                    <a:lnTo>
                      <a:pt x="104" y="0"/>
                    </a:lnTo>
                    <a:lnTo>
                      <a:pt x="104" y="1"/>
                    </a:lnTo>
                    <a:lnTo>
                      <a:pt x="104" y="3"/>
                    </a:lnTo>
                    <a:lnTo>
                      <a:pt x="105" y="4"/>
                    </a:lnTo>
                    <a:lnTo>
                      <a:pt x="105" y="5"/>
                    </a:lnTo>
                    <a:lnTo>
                      <a:pt x="104" y="5"/>
                    </a:lnTo>
                    <a:lnTo>
                      <a:pt x="104" y="7"/>
                    </a:lnTo>
                    <a:lnTo>
                      <a:pt x="105" y="7"/>
                    </a:lnTo>
                    <a:lnTo>
                      <a:pt x="105" y="8"/>
                    </a:lnTo>
                    <a:lnTo>
                      <a:pt x="105" y="9"/>
                    </a:lnTo>
                    <a:lnTo>
                      <a:pt x="105" y="11"/>
                    </a:lnTo>
                    <a:lnTo>
                      <a:pt x="104" y="11"/>
                    </a:lnTo>
                    <a:lnTo>
                      <a:pt x="105" y="11"/>
                    </a:lnTo>
                    <a:lnTo>
                      <a:pt x="104" y="11"/>
                    </a:lnTo>
                    <a:lnTo>
                      <a:pt x="104" y="12"/>
                    </a:lnTo>
                    <a:lnTo>
                      <a:pt x="105" y="12"/>
                    </a:lnTo>
                    <a:lnTo>
                      <a:pt x="107" y="12"/>
                    </a:lnTo>
                    <a:lnTo>
                      <a:pt x="107" y="14"/>
                    </a:lnTo>
                    <a:lnTo>
                      <a:pt x="105" y="14"/>
                    </a:lnTo>
                    <a:lnTo>
                      <a:pt x="104" y="14"/>
                    </a:lnTo>
                    <a:lnTo>
                      <a:pt x="102" y="14"/>
                    </a:lnTo>
                    <a:lnTo>
                      <a:pt x="102" y="15"/>
                    </a:lnTo>
                    <a:lnTo>
                      <a:pt x="104" y="15"/>
                    </a:lnTo>
                    <a:lnTo>
                      <a:pt x="102" y="15"/>
                    </a:lnTo>
                    <a:lnTo>
                      <a:pt x="101" y="15"/>
                    </a:lnTo>
                    <a:lnTo>
                      <a:pt x="100" y="15"/>
                    </a:lnTo>
                    <a:lnTo>
                      <a:pt x="98" y="15"/>
                    </a:lnTo>
                    <a:lnTo>
                      <a:pt x="97" y="15"/>
                    </a:lnTo>
                    <a:lnTo>
                      <a:pt x="96" y="15"/>
                    </a:lnTo>
                    <a:lnTo>
                      <a:pt x="96" y="16"/>
                    </a:lnTo>
                    <a:lnTo>
                      <a:pt x="94" y="16"/>
                    </a:lnTo>
                    <a:lnTo>
                      <a:pt x="93" y="16"/>
                    </a:lnTo>
                    <a:lnTo>
                      <a:pt x="91" y="16"/>
                    </a:lnTo>
                    <a:lnTo>
                      <a:pt x="90" y="16"/>
                    </a:lnTo>
                    <a:lnTo>
                      <a:pt x="89" y="16"/>
                    </a:lnTo>
                    <a:lnTo>
                      <a:pt x="87" y="16"/>
                    </a:lnTo>
                    <a:lnTo>
                      <a:pt x="86" y="18"/>
                    </a:lnTo>
                    <a:lnTo>
                      <a:pt x="85" y="18"/>
                    </a:lnTo>
                    <a:lnTo>
                      <a:pt x="83" y="18"/>
                    </a:lnTo>
                    <a:lnTo>
                      <a:pt x="82" y="18"/>
                    </a:lnTo>
                    <a:lnTo>
                      <a:pt x="81" y="16"/>
                    </a:lnTo>
                    <a:lnTo>
                      <a:pt x="79" y="16"/>
                    </a:lnTo>
                    <a:lnTo>
                      <a:pt x="78" y="16"/>
                    </a:lnTo>
                    <a:lnTo>
                      <a:pt x="76" y="16"/>
                    </a:lnTo>
                    <a:lnTo>
                      <a:pt x="75" y="18"/>
                    </a:lnTo>
                    <a:lnTo>
                      <a:pt x="74" y="18"/>
                    </a:lnTo>
                    <a:lnTo>
                      <a:pt x="72" y="19"/>
                    </a:lnTo>
                    <a:lnTo>
                      <a:pt x="71" y="20"/>
                    </a:lnTo>
                    <a:lnTo>
                      <a:pt x="70" y="20"/>
                    </a:lnTo>
                    <a:lnTo>
                      <a:pt x="70" y="22"/>
                    </a:lnTo>
                    <a:lnTo>
                      <a:pt x="68" y="23"/>
                    </a:lnTo>
                    <a:lnTo>
                      <a:pt x="67" y="25"/>
                    </a:lnTo>
                    <a:lnTo>
                      <a:pt x="65" y="25"/>
                    </a:lnTo>
                    <a:lnTo>
                      <a:pt x="65" y="26"/>
                    </a:lnTo>
                    <a:lnTo>
                      <a:pt x="64" y="26"/>
                    </a:lnTo>
                    <a:lnTo>
                      <a:pt x="64" y="27"/>
                    </a:lnTo>
                    <a:lnTo>
                      <a:pt x="63" y="27"/>
                    </a:lnTo>
                    <a:lnTo>
                      <a:pt x="64" y="27"/>
                    </a:lnTo>
                    <a:lnTo>
                      <a:pt x="65" y="27"/>
                    </a:lnTo>
                    <a:lnTo>
                      <a:pt x="67" y="27"/>
                    </a:lnTo>
                    <a:lnTo>
                      <a:pt x="68" y="27"/>
                    </a:lnTo>
                    <a:lnTo>
                      <a:pt x="67" y="27"/>
                    </a:lnTo>
                    <a:lnTo>
                      <a:pt x="67" y="29"/>
                    </a:lnTo>
                    <a:lnTo>
                      <a:pt x="65" y="29"/>
                    </a:lnTo>
                    <a:lnTo>
                      <a:pt x="64" y="29"/>
                    </a:lnTo>
                    <a:lnTo>
                      <a:pt x="64" y="30"/>
                    </a:lnTo>
                    <a:lnTo>
                      <a:pt x="63" y="30"/>
                    </a:lnTo>
                    <a:lnTo>
                      <a:pt x="61" y="30"/>
                    </a:lnTo>
                    <a:lnTo>
                      <a:pt x="61" y="31"/>
                    </a:lnTo>
                    <a:lnTo>
                      <a:pt x="61" y="30"/>
                    </a:lnTo>
                    <a:lnTo>
                      <a:pt x="60" y="30"/>
                    </a:lnTo>
                    <a:lnTo>
                      <a:pt x="60" y="31"/>
                    </a:lnTo>
                    <a:lnTo>
                      <a:pt x="59" y="31"/>
                    </a:lnTo>
                    <a:lnTo>
                      <a:pt x="57" y="31"/>
                    </a:lnTo>
                    <a:lnTo>
                      <a:pt x="56" y="31"/>
                    </a:lnTo>
                    <a:lnTo>
                      <a:pt x="56" y="33"/>
                    </a:lnTo>
                    <a:lnTo>
                      <a:pt x="54" y="33"/>
                    </a:lnTo>
                    <a:lnTo>
                      <a:pt x="53" y="33"/>
                    </a:lnTo>
                    <a:lnTo>
                      <a:pt x="53" y="34"/>
                    </a:lnTo>
                    <a:lnTo>
                      <a:pt x="54" y="34"/>
                    </a:lnTo>
                    <a:lnTo>
                      <a:pt x="54" y="33"/>
                    </a:lnTo>
                    <a:lnTo>
                      <a:pt x="56" y="33"/>
                    </a:lnTo>
                    <a:lnTo>
                      <a:pt x="56" y="31"/>
                    </a:lnTo>
                    <a:lnTo>
                      <a:pt x="56" y="33"/>
                    </a:lnTo>
                    <a:lnTo>
                      <a:pt x="56" y="34"/>
                    </a:lnTo>
                    <a:lnTo>
                      <a:pt x="56" y="36"/>
                    </a:lnTo>
                    <a:lnTo>
                      <a:pt x="54" y="36"/>
                    </a:lnTo>
                    <a:lnTo>
                      <a:pt x="56" y="36"/>
                    </a:lnTo>
                    <a:lnTo>
                      <a:pt x="56" y="34"/>
                    </a:lnTo>
                    <a:lnTo>
                      <a:pt x="57" y="34"/>
                    </a:lnTo>
                    <a:lnTo>
                      <a:pt x="59" y="34"/>
                    </a:lnTo>
                    <a:lnTo>
                      <a:pt x="59" y="36"/>
                    </a:lnTo>
                    <a:lnTo>
                      <a:pt x="57" y="36"/>
                    </a:lnTo>
                    <a:lnTo>
                      <a:pt x="56" y="36"/>
                    </a:lnTo>
                    <a:lnTo>
                      <a:pt x="57" y="36"/>
                    </a:lnTo>
                    <a:lnTo>
                      <a:pt x="59" y="36"/>
                    </a:lnTo>
                    <a:lnTo>
                      <a:pt x="57" y="37"/>
                    </a:lnTo>
                    <a:lnTo>
                      <a:pt x="59" y="37"/>
                    </a:lnTo>
                    <a:lnTo>
                      <a:pt x="57" y="37"/>
                    </a:lnTo>
                    <a:lnTo>
                      <a:pt x="56" y="38"/>
                    </a:lnTo>
                    <a:lnTo>
                      <a:pt x="54" y="38"/>
                    </a:lnTo>
                    <a:lnTo>
                      <a:pt x="53" y="38"/>
                    </a:lnTo>
                    <a:lnTo>
                      <a:pt x="53" y="40"/>
                    </a:lnTo>
                    <a:lnTo>
                      <a:pt x="52" y="38"/>
                    </a:lnTo>
                    <a:lnTo>
                      <a:pt x="52" y="40"/>
                    </a:lnTo>
                    <a:lnTo>
                      <a:pt x="52" y="41"/>
                    </a:lnTo>
                    <a:lnTo>
                      <a:pt x="50" y="41"/>
                    </a:lnTo>
                    <a:lnTo>
                      <a:pt x="50" y="40"/>
                    </a:lnTo>
                    <a:lnTo>
                      <a:pt x="50" y="38"/>
                    </a:lnTo>
                    <a:lnTo>
                      <a:pt x="49" y="38"/>
                    </a:lnTo>
                    <a:lnTo>
                      <a:pt x="48" y="38"/>
                    </a:lnTo>
                    <a:lnTo>
                      <a:pt x="48" y="40"/>
                    </a:lnTo>
                    <a:lnTo>
                      <a:pt x="46" y="40"/>
                    </a:lnTo>
                    <a:lnTo>
                      <a:pt x="45" y="40"/>
                    </a:lnTo>
                    <a:lnTo>
                      <a:pt x="45" y="41"/>
                    </a:lnTo>
                    <a:lnTo>
                      <a:pt x="46" y="41"/>
                    </a:lnTo>
                    <a:lnTo>
                      <a:pt x="46" y="43"/>
                    </a:lnTo>
                    <a:lnTo>
                      <a:pt x="46" y="44"/>
                    </a:lnTo>
                    <a:lnTo>
                      <a:pt x="46" y="45"/>
                    </a:lnTo>
                    <a:lnTo>
                      <a:pt x="48" y="45"/>
                    </a:lnTo>
                    <a:lnTo>
                      <a:pt x="48" y="44"/>
                    </a:lnTo>
                    <a:lnTo>
                      <a:pt x="48" y="45"/>
                    </a:lnTo>
                    <a:lnTo>
                      <a:pt x="49" y="45"/>
                    </a:lnTo>
                    <a:lnTo>
                      <a:pt x="50" y="45"/>
                    </a:lnTo>
                    <a:lnTo>
                      <a:pt x="50" y="44"/>
                    </a:lnTo>
                    <a:lnTo>
                      <a:pt x="50" y="45"/>
                    </a:lnTo>
                    <a:lnTo>
                      <a:pt x="49" y="45"/>
                    </a:lnTo>
                    <a:lnTo>
                      <a:pt x="48" y="45"/>
                    </a:lnTo>
                    <a:lnTo>
                      <a:pt x="48" y="47"/>
                    </a:lnTo>
                    <a:lnTo>
                      <a:pt x="46" y="47"/>
                    </a:lnTo>
                    <a:lnTo>
                      <a:pt x="48" y="47"/>
                    </a:lnTo>
                    <a:lnTo>
                      <a:pt x="49" y="47"/>
                    </a:lnTo>
                    <a:lnTo>
                      <a:pt x="50" y="47"/>
                    </a:lnTo>
                    <a:lnTo>
                      <a:pt x="49" y="47"/>
                    </a:lnTo>
                    <a:lnTo>
                      <a:pt x="48" y="47"/>
                    </a:lnTo>
                    <a:lnTo>
                      <a:pt x="48" y="48"/>
                    </a:lnTo>
                    <a:lnTo>
                      <a:pt x="46" y="48"/>
                    </a:lnTo>
                    <a:lnTo>
                      <a:pt x="45" y="49"/>
                    </a:lnTo>
                    <a:lnTo>
                      <a:pt x="45" y="51"/>
                    </a:lnTo>
                    <a:lnTo>
                      <a:pt x="46" y="51"/>
                    </a:lnTo>
                    <a:lnTo>
                      <a:pt x="48" y="51"/>
                    </a:lnTo>
                    <a:lnTo>
                      <a:pt x="48" y="49"/>
                    </a:lnTo>
                    <a:lnTo>
                      <a:pt x="49" y="49"/>
                    </a:lnTo>
                    <a:lnTo>
                      <a:pt x="50" y="49"/>
                    </a:lnTo>
                    <a:lnTo>
                      <a:pt x="52" y="48"/>
                    </a:lnTo>
                    <a:lnTo>
                      <a:pt x="53" y="48"/>
                    </a:lnTo>
                    <a:lnTo>
                      <a:pt x="54" y="48"/>
                    </a:lnTo>
                    <a:lnTo>
                      <a:pt x="54" y="49"/>
                    </a:lnTo>
                    <a:lnTo>
                      <a:pt x="56" y="49"/>
                    </a:lnTo>
                    <a:lnTo>
                      <a:pt x="54" y="49"/>
                    </a:lnTo>
                    <a:lnTo>
                      <a:pt x="53" y="49"/>
                    </a:lnTo>
                    <a:lnTo>
                      <a:pt x="52" y="49"/>
                    </a:lnTo>
                    <a:lnTo>
                      <a:pt x="50" y="51"/>
                    </a:lnTo>
                    <a:lnTo>
                      <a:pt x="49" y="51"/>
                    </a:lnTo>
                    <a:lnTo>
                      <a:pt x="49" y="52"/>
                    </a:lnTo>
                    <a:lnTo>
                      <a:pt x="49" y="54"/>
                    </a:lnTo>
                    <a:lnTo>
                      <a:pt x="50" y="54"/>
                    </a:lnTo>
                    <a:lnTo>
                      <a:pt x="50" y="55"/>
                    </a:lnTo>
                    <a:lnTo>
                      <a:pt x="52" y="54"/>
                    </a:lnTo>
                    <a:lnTo>
                      <a:pt x="53" y="54"/>
                    </a:lnTo>
                    <a:lnTo>
                      <a:pt x="54" y="55"/>
                    </a:lnTo>
                    <a:lnTo>
                      <a:pt x="54" y="54"/>
                    </a:lnTo>
                    <a:lnTo>
                      <a:pt x="56" y="54"/>
                    </a:lnTo>
                    <a:lnTo>
                      <a:pt x="56" y="52"/>
                    </a:lnTo>
                    <a:lnTo>
                      <a:pt x="57" y="52"/>
                    </a:lnTo>
                    <a:lnTo>
                      <a:pt x="57" y="51"/>
                    </a:lnTo>
                    <a:lnTo>
                      <a:pt x="57" y="49"/>
                    </a:lnTo>
                    <a:lnTo>
                      <a:pt x="57" y="48"/>
                    </a:lnTo>
                    <a:lnTo>
                      <a:pt x="59" y="48"/>
                    </a:lnTo>
                    <a:lnTo>
                      <a:pt x="59" y="49"/>
                    </a:lnTo>
                    <a:lnTo>
                      <a:pt x="59" y="51"/>
                    </a:lnTo>
                    <a:lnTo>
                      <a:pt x="59" y="52"/>
                    </a:lnTo>
                    <a:lnTo>
                      <a:pt x="57" y="52"/>
                    </a:lnTo>
                    <a:lnTo>
                      <a:pt x="57" y="54"/>
                    </a:lnTo>
                    <a:lnTo>
                      <a:pt x="56" y="55"/>
                    </a:lnTo>
                    <a:lnTo>
                      <a:pt x="56" y="56"/>
                    </a:lnTo>
                    <a:lnTo>
                      <a:pt x="56" y="55"/>
                    </a:lnTo>
                    <a:lnTo>
                      <a:pt x="57" y="55"/>
                    </a:lnTo>
                    <a:lnTo>
                      <a:pt x="57" y="54"/>
                    </a:lnTo>
                    <a:lnTo>
                      <a:pt x="59" y="54"/>
                    </a:lnTo>
                    <a:lnTo>
                      <a:pt x="59" y="55"/>
                    </a:lnTo>
                    <a:lnTo>
                      <a:pt x="60" y="55"/>
                    </a:lnTo>
                    <a:lnTo>
                      <a:pt x="59" y="55"/>
                    </a:lnTo>
                    <a:lnTo>
                      <a:pt x="59" y="56"/>
                    </a:lnTo>
                    <a:lnTo>
                      <a:pt x="60" y="56"/>
                    </a:lnTo>
                    <a:lnTo>
                      <a:pt x="60" y="58"/>
                    </a:lnTo>
                    <a:lnTo>
                      <a:pt x="59" y="58"/>
                    </a:lnTo>
                    <a:lnTo>
                      <a:pt x="60" y="58"/>
                    </a:lnTo>
                    <a:lnTo>
                      <a:pt x="60" y="59"/>
                    </a:lnTo>
                    <a:lnTo>
                      <a:pt x="60" y="60"/>
                    </a:lnTo>
                    <a:lnTo>
                      <a:pt x="61" y="60"/>
                    </a:lnTo>
                    <a:lnTo>
                      <a:pt x="63" y="59"/>
                    </a:lnTo>
                    <a:lnTo>
                      <a:pt x="64" y="59"/>
                    </a:lnTo>
                    <a:lnTo>
                      <a:pt x="65" y="59"/>
                    </a:lnTo>
                    <a:lnTo>
                      <a:pt x="67" y="59"/>
                    </a:lnTo>
                    <a:lnTo>
                      <a:pt x="67" y="58"/>
                    </a:lnTo>
                    <a:lnTo>
                      <a:pt x="68" y="58"/>
                    </a:lnTo>
                    <a:lnTo>
                      <a:pt x="67" y="58"/>
                    </a:lnTo>
                    <a:lnTo>
                      <a:pt x="67" y="59"/>
                    </a:lnTo>
                    <a:lnTo>
                      <a:pt x="67" y="60"/>
                    </a:lnTo>
                    <a:lnTo>
                      <a:pt x="65" y="60"/>
                    </a:lnTo>
                    <a:lnTo>
                      <a:pt x="64" y="60"/>
                    </a:lnTo>
                    <a:lnTo>
                      <a:pt x="63" y="60"/>
                    </a:lnTo>
                    <a:lnTo>
                      <a:pt x="61" y="60"/>
                    </a:lnTo>
                    <a:lnTo>
                      <a:pt x="60" y="62"/>
                    </a:lnTo>
                    <a:lnTo>
                      <a:pt x="59" y="62"/>
                    </a:lnTo>
                    <a:lnTo>
                      <a:pt x="59" y="63"/>
                    </a:lnTo>
                    <a:lnTo>
                      <a:pt x="57" y="65"/>
                    </a:lnTo>
                    <a:lnTo>
                      <a:pt x="57" y="66"/>
                    </a:lnTo>
                    <a:lnTo>
                      <a:pt x="59" y="66"/>
                    </a:lnTo>
                    <a:lnTo>
                      <a:pt x="60" y="66"/>
                    </a:lnTo>
                    <a:lnTo>
                      <a:pt x="61" y="66"/>
                    </a:lnTo>
                    <a:lnTo>
                      <a:pt x="63" y="66"/>
                    </a:lnTo>
                    <a:lnTo>
                      <a:pt x="64" y="66"/>
                    </a:lnTo>
                    <a:lnTo>
                      <a:pt x="65" y="66"/>
                    </a:lnTo>
                    <a:lnTo>
                      <a:pt x="67" y="66"/>
                    </a:lnTo>
                    <a:lnTo>
                      <a:pt x="67" y="67"/>
                    </a:lnTo>
                    <a:lnTo>
                      <a:pt x="68" y="67"/>
                    </a:lnTo>
                    <a:lnTo>
                      <a:pt x="68" y="69"/>
                    </a:lnTo>
                    <a:lnTo>
                      <a:pt x="68" y="70"/>
                    </a:lnTo>
                    <a:lnTo>
                      <a:pt x="70" y="71"/>
                    </a:lnTo>
                    <a:lnTo>
                      <a:pt x="71" y="71"/>
                    </a:lnTo>
                    <a:lnTo>
                      <a:pt x="71" y="70"/>
                    </a:lnTo>
                    <a:lnTo>
                      <a:pt x="72" y="70"/>
                    </a:lnTo>
                    <a:lnTo>
                      <a:pt x="74" y="70"/>
                    </a:lnTo>
                    <a:lnTo>
                      <a:pt x="74" y="71"/>
                    </a:lnTo>
                    <a:lnTo>
                      <a:pt x="75" y="71"/>
                    </a:lnTo>
                    <a:lnTo>
                      <a:pt x="75" y="70"/>
                    </a:lnTo>
                    <a:lnTo>
                      <a:pt x="76" y="70"/>
                    </a:lnTo>
                    <a:lnTo>
                      <a:pt x="78" y="70"/>
                    </a:lnTo>
                    <a:lnTo>
                      <a:pt x="78" y="69"/>
                    </a:lnTo>
                    <a:lnTo>
                      <a:pt x="79" y="69"/>
                    </a:lnTo>
                    <a:lnTo>
                      <a:pt x="81" y="69"/>
                    </a:lnTo>
                    <a:lnTo>
                      <a:pt x="82" y="69"/>
                    </a:lnTo>
                    <a:lnTo>
                      <a:pt x="82" y="70"/>
                    </a:lnTo>
                    <a:lnTo>
                      <a:pt x="82" y="71"/>
                    </a:lnTo>
                    <a:lnTo>
                      <a:pt x="82" y="73"/>
                    </a:lnTo>
                    <a:lnTo>
                      <a:pt x="83" y="73"/>
                    </a:lnTo>
                    <a:lnTo>
                      <a:pt x="83" y="74"/>
                    </a:lnTo>
                    <a:lnTo>
                      <a:pt x="85" y="74"/>
                    </a:lnTo>
                    <a:lnTo>
                      <a:pt x="85" y="76"/>
                    </a:lnTo>
                    <a:lnTo>
                      <a:pt x="86" y="77"/>
                    </a:lnTo>
                    <a:lnTo>
                      <a:pt x="86" y="76"/>
                    </a:lnTo>
                    <a:lnTo>
                      <a:pt x="87" y="76"/>
                    </a:lnTo>
                    <a:lnTo>
                      <a:pt x="87" y="77"/>
                    </a:lnTo>
                    <a:lnTo>
                      <a:pt x="87" y="78"/>
                    </a:lnTo>
                    <a:lnTo>
                      <a:pt x="87" y="80"/>
                    </a:lnTo>
                    <a:lnTo>
                      <a:pt x="87" y="81"/>
                    </a:lnTo>
                    <a:lnTo>
                      <a:pt x="87" y="82"/>
                    </a:lnTo>
                    <a:lnTo>
                      <a:pt x="86" y="84"/>
                    </a:lnTo>
                    <a:lnTo>
                      <a:pt x="86" y="85"/>
                    </a:lnTo>
                    <a:lnTo>
                      <a:pt x="86" y="87"/>
                    </a:lnTo>
                    <a:lnTo>
                      <a:pt x="87" y="88"/>
                    </a:lnTo>
                    <a:lnTo>
                      <a:pt x="87" y="89"/>
                    </a:lnTo>
                    <a:lnTo>
                      <a:pt x="89" y="89"/>
                    </a:lnTo>
                    <a:lnTo>
                      <a:pt x="90" y="88"/>
                    </a:lnTo>
                    <a:lnTo>
                      <a:pt x="91" y="88"/>
                    </a:lnTo>
                    <a:lnTo>
                      <a:pt x="93" y="88"/>
                    </a:lnTo>
                    <a:lnTo>
                      <a:pt x="93" y="87"/>
                    </a:lnTo>
                    <a:lnTo>
                      <a:pt x="93" y="88"/>
                    </a:lnTo>
                    <a:lnTo>
                      <a:pt x="94" y="88"/>
                    </a:lnTo>
                    <a:lnTo>
                      <a:pt x="94" y="87"/>
                    </a:lnTo>
                    <a:lnTo>
                      <a:pt x="96" y="85"/>
                    </a:lnTo>
                    <a:lnTo>
                      <a:pt x="96" y="84"/>
                    </a:lnTo>
                    <a:lnTo>
                      <a:pt x="96" y="82"/>
                    </a:lnTo>
                    <a:lnTo>
                      <a:pt x="97" y="81"/>
                    </a:lnTo>
                    <a:lnTo>
                      <a:pt x="98" y="81"/>
                    </a:lnTo>
                    <a:lnTo>
                      <a:pt x="98" y="82"/>
                    </a:lnTo>
                    <a:lnTo>
                      <a:pt x="98" y="84"/>
                    </a:lnTo>
                    <a:lnTo>
                      <a:pt x="98" y="85"/>
                    </a:lnTo>
                    <a:lnTo>
                      <a:pt x="98" y="87"/>
                    </a:lnTo>
                    <a:lnTo>
                      <a:pt x="100" y="87"/>
                    </a:lnTo>
                    <a:lnTo>
                      <a:pt x="100" y="88"/>
                    </a:lnTo>
                    <a:lnTo>
                      <a:pt x="100" y="89"/>
                    </a:lnTo>
                    <a:lnTo>
                      <a:pt x="98" y="89"/>
                    </a:lnTo>
                    <a:lnTo>
                      <a:pt x="98" y="91"/>
                    </a:lnTo>
                    <a:lnTo>
                      <a:pt x="98" y="92"/>
                    </a:lnTo>
                    <a:lnTo>
                      <a:pt x="98" y="91"/>
                    </a:lnTo>
                    <a:lnTo>
                      <a:pt x="100" y="91"/>
                    </a:lnTo>
                    <a:lnTo>
                      <a:pt x="101" y="91"/>
                    </a:lnTo>
                    <a:lnTo>
                      <a:pt x="101" y="89"/>
                    </a:lnTo>
                    <a:lnTo>
                      <a:pt x="102" y="89"/>
                    </a:lnTo>
                    <a:lnTo>
                      <a:pt x="102" y="88"/>
                    </a:lnTo>
                    <a:lnTo>
                      <a:pt x="104" y="88"/>
                    </a:lnTo>
                    <a:lnTo>
                      <a:pt x="105" y="88"/>
                    </a:lnTo>
                    <a:lnTo>
                      <a:pt x="107" y="88"/>
                    </a:lnTo>
                    <a:lnTo>
                      <a:pt x="108" y="88"/>
                    </a:lnTo>
                    <a:lnTo>
                      <a:pt x="109" y="88"/>
                    </a:lnTo>
                    <a:lnTo>
                      <a:pt x="111" y="88"/>
                    </a:lnTo>
                    <a:lnTo>
                      <a:pt x="111" y="89"/>
                    </a:lnTo>
                    <a:lnTo>
                      <a:pt x="112" y="89"/>
                    </a:lnTo>
                    <a:lnTo>
                      <a:pt x="113" y="91"/>
                    </a:lnTo>
                    <a:lnTo>
                      <a:pt x="115" y="91"/>
                    </a:lnTo>
                    <a:lnTo>
                      <a:pt x="113" y="91"/>
                    </a:lnTo>
                    <a:lnTo>
                      <a:pt x="113" y="92"/>
                    </a:lnTo>
                    <a:lnTo>
                      <a:pt x="112" y="92"/>
                    </a:lnTo>
                    <a:lnTo>
                      <a:pt x="112" y="93"/>
                    </a:lnTo>
                    <a:lnTo>
                      <a:pt x="113" y="93"/>
                    </a:lnTo>
                    <a:lnTo>
                      <a:pt x="112" y="93"/>
                    </a:lnTo>
                    <a:lnTo>
                      <a:pt x="112" y="95"/>
                    </a:lnTo>
                    <a:lnTo>
                      <a:pt x="113" y="95"/>
                    </a:lnTo>
                    <a:lnTo>
                      <a:pt x="115" y="95"/>
                    </a:lnTo>
                    <a:lnTo>
                      <a:pt x="116" y="95"/>
                    </a:lnTo>
                    <a:lnTo>
                      <a:pt x="118" y="95"/>
                    </a:lnTo>
                    <a:lnTo>
                      <a:pt x="118" y="96"/>
                    </a:lnTo>
                    <a:lnTo>
                      <a:pt x="118" y="98"/>
                    </a:lnTo>
                    <a:lnTo>
                      <a:pt x="116" y="99"/>
                    </a:lnTo>
                    <a:lnTo>
                      <a:pt x="115" y="100"/>
                    </a:lnTo>
                    <a:lnTo>
                      <a:pt x="116" y="100"/>
                    </a:lnTo>
                    <a:lnTo>
                      <a:pt x="116" y="102"/>
                    </a:lnTo>
                    <a:lnTo>
                      <a:pt x="115" y="102"/>
                    </a:lnTo>
                    <a:lnTo>
                      <a:pt x="115" y="103"/>
                    </a:lnTo>
                    <a:lnTo>
                      <a:pt x="115" y="104"/>
                    </a:lnTo>
                    <a:lnTo>
                      <a:pt x="113" y="104"/>
                    </a:lnTo>
                    <a:lnTo>
                      <a:pt x="112" y="104"/>
                    </a:lnTo>
                    <a:lnTo>
                      <a:pt x="112" y="106"/>
                    </a:lnTo>
                    <a:lnTo>
                      <a:pt x="112" y="104"/>
                    </a:lnTo>
                    <a:lnTo>
                      <a:pt x="113" y="104"/>
                    </a:lnTo>
                    <a:lnTo>
                      <a:pt x="115" y="104"/>
                    </a:lnTo>
                    <a:lnTo>
                      <a:pt x="116" y="104"/>
                    </a:lnTo>
                    <a:lnTo>
                      <a:pt x="116" y="106"/>
                    </a:lnTo>
                    <a:lnTo>
                      <a:pt x="116" y="107"/>
                    </a:lnTo>
                    <a:lnTo>
                      <a:pt x="116" y="109"/>
                    </a:lnTo>
                    <a:lnTo>
                      <a:pt x="115" y="109"/>
                    </a:lnTo>
                    <a:lnTo>
                      <a:pt x="115" y="110"/>
                    </a:lnTo>
                    <a:lnTo>
                      <a:pt x="115" y="111"/>
                    </a:lnTo>
                    <a:lnTo>
                      <a:pt x="116" y="111"/>
                    </a:lnTo>
                    <a:lnTo>
                      <a:pt x="118" y="111"/>
                    </a:lnTo>
                    <a:lnTo>
                      <a:pt x="119" y="111"/>
                    </a:lnTo>
                    <a:lnTo>
                      <a:pt x="119" y="113"/>
                    </a:lnTo>
                    <a:lnTo>
                      <a:pt x="120" y="111"/>
                    </a:lnTo>
                    <a:lnTo>
                      <a:pt x="122" y="111"/>
                    </a:lnTo>
                    <a:lnTo>
                      <a:pt x="122" y="110"/>
                    </a:lnTo>
                    <a:lnTo>
                      <a:pt x="123" y="110"/>
                    </a:lnTo>
                    <a:lnTo>
                      <a:pt x="124" y="110"/>
                    </a:lnTo>
                    <a:lnTo>
                      <a:pt x="126" y="110"/>
                    </a:lnTo>
                    <a:lnTo>
                      <a:pt x="127" y="110"/>
                    </a:lnTo>
                    <a:lnTo>
                      <a:pt x="129" y="110"/>
                    </a:lnTo>
                    <a:lnTo>
                      <a:pt x="130" y="110"/>
                    </a:lnTo>
                    <a:lnTo>
                      <a:pt x="131" y="110"/>
                    </a:lnTo>
                    <a:lnTo>
                      <a:pt x="130" y="111"/>
                    </a:lnTo>
                    <a:lnTo>
                      <a:pt x="129" y="111"/>
                    </a:lnTo>
                    <a:lnTo>
                      <a:pt x="129" y="113"/>
                    </a:lnTo>
                    <a:lnTo>
                      <a:pt x="129" y="114"/>
                    </a:lnTo>
                    <a:lnTo>
                      <a:pt x="129" y="115"/>
                    </a:lnTo>
                    <a:lnTo>
                      <a:pt x="129" y="117"/>
                    </a:lnTo>
                    <a:lnTo>
                      <a:pt x="127" y="117"/>
                    </a:lnTo>
                    <a:lnTo>
                      <a:pt x="127" y="118"/>
                    </a:lnTo>
                    <a:lnTo>
                      <a:pt x="129" y="118"/>
                    </a:lnTo>
                    <a:lnTo>
                      <a:pt x="129" y="117"/>
                    </a:lnTo>
                    <a:lnTo>
                      <a:pt x="130" y="117"/>
                    </a:lnTo>
                    <a:lnTo>
                      <a:pt x="131" y="117"/>
                    </a:lnTo>
                    <a:lnTo>
                      <a:pt x="131" y="115"/>
                    </a:lnTo>
                    <a:lnTo>
                      <a:pt x="133" y="115"/>
                    </a:lnTo>
                    <a:lnTo>
                      <a:pt x="133" y="114"/>
                    </a:lnTo>
                    <a:lnTo>
                      <a:pt x="133" y="115"/>
                    </a:lnTo>
                    <a:lnTo>
                      <a:pt x="134" y="115"/>
                    </a:lnTo>
                    <a:lnTo>
                      <a:pt x="134" y="117"/>
                    </a:lnTo>
                    <a:lnTo>
                      <a:pt x="133" y="117"/>
                    </a:lnTo>
                    <a:lnTo>
                      <a:pt x="134" y="118"/>
                    </a:lnTo>
                    <a:lnTo>
                      <a:pt x="134" y="120"/>
                    </a:lnTo>
                    <a:lnTo>
                      <a:pt x="135" y="120"/>
                    </a:lnTo>
                    <a:lnTo>
                      <a:pt x="137" y="120"/>
                    </a:lnTo>
                    <a:lnTo>
                      <a:pt x="137" y="121"/>
                    </a:lnTo>
                    <a:lnTo>
                      <a:pt x="138" y="121"/>
                    </a:lnTo>
                    <a:lnTo>
                      <a:pt x="138" y="122"/>
                    </a:lnTo>
                    <a:lnTo>
                      <a:pt x="137" y="122"/>
                    </a:lnTo>
                    <a:lnTo>
                      <a:pt x="137" y="124"/>
                    </a:lnTo>
                    <a:lnTo>
                      <a:pt x="137" y="125"/>
                    </a:lnTo>
                    <a:lnTo>
                      <a:pt x="137" y="126"/>
                    </a:lnTo>
                    <a:lnTo>
                      <a:pt x="138" y="126"/>
                    </a:lnTo>
                    <a:lnTo>
                      <a:pt x="138" y="128"/>
                    </a:lnTo>
                    <a:lnTo>
                      <a:pt x="139" y="128"/>
                    </a:lnTo>
                    <a:lnTo>
                      <a:pt x="139" y="129"/>
                    </a:lnTo>
                    <a:lnTo>
                      <a:pt x="139" y="131"/>
                    </a:lnTo>
                    <a:lnTo>
                      <a:pt x="138" y="131"/>
                    </a:lnTo>
                    <a:lnTo>
                      <a:pt x="138" y="132"/>
                    </a:lnTo>
                    <a:lnTo>
                      <a:pt x="138" y="133"/>
                    </a:lnTo>
                    <a:lnTo>
                      <a:pt x="139" y="133"/>
                    </a:lnTo>
                    <a:lnTo>
                      <a:pt x="139" y="135"/>
                    </a:lnTo>
                    <a:lnTo>
                      <a:pt x="139" y="136"/>
                    </a:lnTo>
                    <a:lnTo>
                      <a:pt x="141" y="138"/>
                    </a:lnTo>
                    <a:lnTo>
                      <a:pt x="141" y="139"/>
                    </a:lnTo>
                    <a:lnTo>
                      <a:pt x="141" y="140"/>
                    </a:lnTo>
                    <a:lnTo>
                      <a:pt x="142" y="140"/>
                    </a:lnTo>
                    <a:lnTo>
                      <a:pt x="142" y="142"/>
                    </a:lnTo>
                    <a:lnTo>
                      <a:pt x="144" y="143"/>
                    </a:lnTo>
                    <a:lnTo>
                      <a:pt x="144" y="144"/>
                    </a:lnTo>
                    <a:lnTo>
                      <a:pt x="144" y="146"/>
                    </a:lnTo>
                    <a:lnTo>
                      <a:pt x="142" y="146"/>
                    </a:lnTo>
                    <a:lnTo>
                      <a:pt x="144" y="147"/>
                    </a:lnTo>
                    <a:lnTo>
                      <a:pt x="144" y="149"/>
                    </a:lnTo>
                    <a:lnTo>
                      <a:pt x="144" y="150"/>
                    </a:lnTo>
                    <a:lnTo>
                      <a:pt x="145" y="150"/>
                    </a:lnTo>
                    <a:lnTo>
                      <a:pt x="146" y="151"/>
                    </a:lnTo>
                    <a:lnTo>
                      <a:pt x="148" y="151"/>
                    </a:lnTo>
                    <a:lnTo>
                      <a:pt x="148" y="153"/>
                    </a:lnTo>
                    <a:lnTo>
                      <a:pt x="149" y="153"/>
                    </a:lnTo>
                    <a:lnTo>
                      <a:pt x="149" y="154"/>
                    </a:lnTo>
                    <a:lnTo>
                      <a:pt x="150" y="154"/>
                    </a:lnTo>
                    <a:lnTo>
                      <a:pt x="150" y="155"/>
                    </a:lnTo>
                    <a:lnTo>
                      <a:pt x="150" y="157"/>
                    </a:lnTo>
                    <a:lnTo>
                      <a:pt x="152" y="157"/>
                    </a:lnTo>
                    <a:lnTo>
                      <a:pt x="152" y="158"/>
                    </a:lnTo>
                    <a:lnTo>
                      <a:pt x="153" y="158"/>
                    </a:lnTo>
                    <a:lnTo>
                      <a:pt x="153" y="160"/>
                    </a:lnTo>
                    <a:lnTo>
                      <a:pt x="155" y="161"/>
                    </a:lnTo>
                    <a:lnTo>
                      <a:pt x="156" y="161"/>
                    </a:lnTo>
                    <a:lnTo>
                      <a:pt x="156" y="162"/>
                    </a:lnTo>
                    <a:lnTo>
                      <a:pt x="157" y="162"/>
                    </a:lnTo>
                    <a:lnTo>
                      <a:pt x="159" y="162"/>
                    </a:lnTo>
                    <a:lnTo>
                      <a:pt x="160" y="164"/>
                    </a:lnTo>
                    <a:lnTo>
                      <a:pt x="161" y="164"/>
                    </a:lnTo>
                    <a:lnTo>
                      <a:pt x="163" y="164"/>
                    </a:lnTo>
                    <a:lnTo>
                      <a:pt x="164" y="164"/>
                    </a:lnTo>
                    <a:lnTo>
                      <a:pt x="166" y="165"/>
                    </a:lnTo>
                    <a:lnTo>
                      <a:pt x="167" y="165"/>
                    </a:lnTo>
                    <a:lnTo>
                      <a:pt x="168" y="164"/>
                    </a:lnTo>
                    <a:lnTo>
                      <a:pt x="170" y="164"/>
                    </a:lnTo>
                    <a:lnTo>
                      <a:pt x="171" y="164"/>
                    </a:lnTo>
                    <a:lnTo>
                      <a:pt x="172" y="164"/>
                    </a:lnTo>
                    <a:lnTo>
                      <a:pt x="174" y="162"/>
                    </a:lnTo>
                    <a:lnTo>
                      <a:pt x="175" y="162"/>
                    </a:lnTo>
                    <a:lnTo>
                      <a:pt x="176" y="161"/>
                    </a:lnTo>
                    <a:lnTo>
                      <a:pt x="178" y="160"/>
                    </a:lnTo>
                    <a:lnTo>
                      <a:pt x="178" y="158"/>
                    </a:lnTo>
                    <a:lnTo>
                      <a:pt x="179" y="158"/>
                    </a:lnTo>
                    <a:lnTo>
                      <a:pt x="181" y="157"/>
                    </a:lnTo>
                    <a:lnTo>
                      <a:pt x="182" y="155"/>
                    </a:lnTo>
                    <a:lnTo>
                      <a:pt x="182" y="154"/>
                    </a:lnTo>
                    <a:lnTo>
                      <a:pt x="183" y="154"/>
                    </a:lnTo>
                    <a:lnTo>
                      <a:pt x="185" y="154"/>
                    </a:lnTo>
                    <a:lnTo>
                      <a:pt x="185" y="153"/>
                    </a:lnTo>
                    <a:lnTo>
                      <a:pt x="186" y="153"/>
                    </a:lnTo>
                    <a:lnTo>
                      <a:pt x="186" y="151"/>
                    </a:lnTo>
                    <a:lnTo>
                      <a:pt x="187" y="151"/>
                    </a:lnTo>
                    <a:lnTo>
                      <a:pt x="187" y="150"/>
                    </a:lnTo>
                    <a:lnTo>
                      <a:pt x="189" y="150"/>
                    </a:lnTo>
                    <a:lnTo>
                      <a:pt x="189" y="149"/>
                    </a:lnTo>
                    <a:lnTo>
                      <a:pt x="189" y="147"/>
                    </a:lnTo>
                    <a:lnTo>
                      <a:pt x="190" y="147"/>
                    </a:lnTo>
                    <a:lnTo>
                      <a:pt x="192" y="146"/>
                    </a:lnTo>
                    <a:lnTo>
                      <a:pt x="192" y="144"/>
                    </a:lnTo>
                    <a:lnTo>
                      <a:pt x="193" y="144"/>
                    </a:lnTo>
                    <a:lnTo>
                      <a:pt x="193" y="143"/>
                    </a:lnTo>
                    <a:lnTo>
                      <a:pt x="194" y="142"/>
                    </a:lnTo>
                    <a:lnTo>
                      <a:pt x="194" y="140"/>
                    </a:lnTo>
                    <a:lnTo>
                      <a:pt x="196" y="140"/>
                    </a:lnTo>
                    <a:lnTo>
                      <a:pt x="196" y="139"/>
                    </a:lnTo>
                    <a:lnTo>
                      <a:pt x="197" y="139"/>
                    </a:lnTo>
                    <a:lnTo>
                      <a:pt x="197" y="138"/>
                    </a:lnTo>
                    <a:lnTo>
                      <a:pt x="198" y="138"/>
                    </a:lnTo>
                    <a:lnTo>
                      <a:pt x="198" y="136"/>
                    </a:lnTo>
                    <a:lnTo>
                      <a:pt x="200" y="136"/>
                    </a:lnTo>
                    <a:lnTo>
                      <a:pt x="200" y="135"/>
                    </a:lnTo>
                    <a:lnTo>
                      <a:pt x="200" y="133"/>
                    </a:lnTo>
                    <a:lnTo>
                      <a:pt x="201" y="133"/>
                    </a:lnTo>
                    <a:lnTo>
                      <a:pt x="201" y="132"/>
                    </a:lnTo>
                    <a:lnTo>
                      <a:pt x="203" y="132"/>
                    </a:lnTo>
                    <a:lnTo>
                      <a:pt x="203" y="131"/>
                    </a:lnTo>
                    <a:lnTo>
                      <a:pt x="204" y="131"/>
                    </a:lnTo>
                    <a:lnTo>
                      <a:pt x="204" y="129"/>
                    </a:lnTo>
                    <a:lnTo>
                      <a:pt x="205" y="129"/>
                    </a:lnTo>
                    <a:lnTo>
                      <a:pt x="207" y="129"/>
                    </a:lnTo>
                    <a:lnTo>
                      <a:pt x="207" y="128"/>
                    </a:lnTo>
                    <a:lnTo>
                      <a:pt x="208" y="128"/>
                    </a:lnTo>
                    <a:lnTo>
                      <a:pt x="209" y="128"/>
                    </a:lnTo>
                    <a:lnTo>
                      <a:pt x="209" y="126"/>
                    </a:lnTo>
                    <a:lnTo>
                      <a:pt x="211" y="125"/>
                    </a:lnTo>
                    <a:lnTo>
                      <a:pt x="211" y="126"/>
                    </a:lnTo>
                    <a:lnTo>
                      <a:pt x="212" y="126"/>
                    </a:lnTo>
                    <a:lnTo>
                      <a:pt x="213" y="126"/>
                    </a:lnTo>
                    <a:lnTo>
                      <a:pt x="213" y="125"/>
                    </a:lnTo>
                    <a:lnTo>
                      <a:pt x="215" y="125"/>
                    </a:lnTo>
                    <a:lnTo>
                      <a:pt x="215" y="124"/>
                    </a:lnTo>
                    <a:lnTo>
                      <a:pt x="215" y="122"/>
                    </a:lnTo>
                    <a:lnTo>
                      <a:pt x="216" y="122"/>
                    </a:lnTo>
                    <a:lnTo>
                      <a:pt x="218" y="122"/>
                    </a:lnTo>
                    <a:lnTo>
                      <a:pt x="219" y="122"/>
                    </a:lnTo>
                    <a:lnTo>
                      <a:pt x="220" y="122"/>
                    </a:lnTo>
                    <a:lnTo>
                      <a:pt x="222" y="122"/>
                    </a:lnTo>
                    <a:lnTo>
                      <a:pt x="222" y="124"/>
                    </a:lnTo>
                    <a:lnTo>
                      <a:pt x="223" y="124"/>
                    </a:lnTo>
                    <a:lnTo>
                      <a:pt x="223" y="122"/>
                    </a:lnTo>
                    <a:lnTo>
                      <a:pt x="223" y="124"/>
                    </a:lnTo>
                    <a:lnTo>
                      <a:pt x="224" y="124"/>
                    </a:lnTo>
                    <a:lnTo>
                      <a:pt x="224" y="122"/>
                    </a:lnTo>
                    <a:lnTo>
                      <a:pt x="226" y="122"/>
                    </a:lnTo>
                    <a:lnTo>
                      <a:pt x="227" y="122"/>
                    </a:lnTo>
                    <a:lnTo>
                      <a:pt x="229" y="122"/>
                    </a:lnTo>
                    <a:lnTo>
                      <a:pt x="229" y="121"/>
                    </a:lnTo>
                    <a:lnTo>
                      <a:pt x="229" y="122"/>
                    </a:lnTo>
                    <a:lnTo>
                      <a:pt x="230" y="122"/>
                    </a:lnTo>
                    <a:lnTo>
                      <a:pt x="231" y="121"/>
                    </a:lnTo>
                    <a:lnTo>
                      <a:pt x="233" y="122"/>
                    </a:lnTo>
                    <a:lnTo>
                      <a:pt x="233" y="121"/>
                    </a:lnTo>
                    <a:lnTo>
                      <a:pt x="234" y="121"/>
                    </a:lnTo>
                    <a:lnTo>
                      <a:pt x="234" y="122"/>
                    </a:lnTo>
                    <a:lnTo>
                      <a:pt x="235" y="122"/>
                    </a:lnTo>
                    <a:lnTo>
                      <a:pt x="235" y="121"/>
                    </a:lnTo>
                    <a:lnTo>
                      <a:pt x="237" y="121"/>
                    </a:lnTo>
                    <a:lnTo>
                      <a:pt x="238" y="121"/>
                    </a:lnTo>
                    <a:lnTo>
                      <a:pt x="240" y="121"/>
                    </a:lnTo>
                    <a:lnTo>
                      <a:pt x="240" y="120"/>
                    </a:lnTo>
                    <a:lnTo>
                      <a:pt x="241" y="120"/>
                    </a:lnTo>
                    <a:lnTo>
                      <a:pt x="241" y="121"/>
                    </a:lnTo>
                    <a:lnTo>
                      <a:pt x="242" y="120"/>
                    </a:lnTo>
                    <a:lnTo>
                      <a:pt x="242" y="121"/>
                    </a:lnTo>
                    <a:lnTo>
                      <a:pt x="241" y="121"/>
                    </a:lnTo>
                    <a:lnTo>
                      <a:pt x="241" y="122"/>
                    </a:lnTo>
                    <a:lnTo>
                      <a:pt x="242" y="122"/>
                    </a:lnTo>
                    <a:lnTo>
                      <a:pt x="242" y="121"/>
                    </a:lnTo>
                    <a:lnTo>
                      <a:pt x="242" y="122"/>
                    </a:lnTo>
                    <a:lnTo>
                      <a:pt x="244" y="122"/>
                    </a:lnTo>
                    <a:lnTo>
                      <a:pt x="244" y="121"/>
                    </a:lnTo>
                    <a:lnTo>
                      <a:pt x="245" y="121"/>
                    </a:lnTo>
                    <a:lnTo>
                      <a:pt x="244" y="121"/>
                    </a:lnTo>
                    <a:lnTo>
                      <a:pt x="245" y="120"/>
                    </a:lnTo>
                    <a:lnTo>
                      <a:pt x="245" y="121"/>
                    </a:lnTo>
                    <a:lnTo>
                      <a:pt x="246" y="121"/>
                    </a:lnTo>
                    <a:lnTo>
                      <a:pt x="246" y="122"/>
                    </a:lnTo>
                    <a:lnTo>
                      <a:pt x="248" y="122"/>
                    </a:lnTo>
                    <a:lnTo>
                      <a:pt x="249" y="122"/>
                    </a:lnTo>
                    <a:lnTo>
                      <a:pt x="249" y="124"/>
                    </a:lnTo>
                    <a:lnTo>
                      <a:pt x="250" y="124"/>
                    </a:lnTo>
                    <a:lnTo>
                      <a:pt x="252" y="124"/>
                    </a:lnTo>
                    <a:lnTo>
                      <a:pt x="253" y="124"/>
                    </a:lnTo>
                    <a:lnTo>
                      <a:pt x="255" y="124"/>
                    </a:lnTo>
                    <a:lnTo>
                      <a:pt x="256" y="124"/>
                    </a:lnTo>
                    <a:lnTo>
                      <a:pt x="256" y="125"/>
                    </a:lnTo>
                    <a:lnTo>
                      <a:pt x="257" y="125"/>
                    </a:lnTo>
                    <a:lnTo>
                      <a:pt x="257" y="124"/>
                    </a:lnTo>
                    <a:lnTo>
                      <a:pt x="259" y="124"/>
                    </a:lnTo>
                    <a:lnTo>
                      <a:pt x="260" y="124"/>
                    </a:lnTo>
                    <a:lnTo>
                      <a:pt x="261" y="124"/>
                    </a:lnTo>
                    <a:lnTo>
                      <a:pt x="263" y="124"/>
                    </a:lnTo>
                    <a:lnTo>
                      <a:pt x="264" y="124"/>
                    </a:lnTo>
                    <a:lnTo>
                      <a:pt x="266" y="125"/>
                    </a:lnTo>
                    <a:lnTo>
                      <a:pt x="267" y="124"/>
                    </a:lnTo>
                    <a:lnTo>
                      <a:pt x="268" y="124"/>
                    </a:lnTo>
                    <a:lnTo>
                      <a:pt x="270" y="124"/>
                    </a:lnTo>
                    <a:lnTo>
                      <a:pt x="271" y="124"/>
                    </a:lnTo>
                    <a:lnTo>
                      <a:pt x="272" y="124"/>
                    </a:lnTo>
                    <a:lnTo>
                      <a:pt x="272" y="122"/>
                    </a:lnTo>
                    <a:lnTo>
                      <a:pt x="274" y="122"/>
                    </a:lnTo>
                    <a:lnTo>
                      <a:pt x="275" y="122"/>
                    </a:lnTo>
                    <a:lnTo>
                      <a:pt x="277" y="122"/>
                    </a:lnTo>
                    <a:lnTo>
                      <a:pt x="278" y="122"/>
                    </a:lnTo>
                    <a:lnTo>
                      <a:pt x="279" y="122"/>
                    </a:lnTo>
                    <a:lnTo>
                      <a:pt x="279" y="121"/>
                    </a:lnTo>
                    <a:lnTo>
                      <a:pt x="281" y="121"/>
                    </a:lnTo>
                    <a:lnTo>
                      <a:pt x="282" y="121"/>
                    </a:lnTo>
                    <a:lnTo>
                      <a:pt x="281" y="121"/>
                    </a:lnTo>
                    <a:lnTo>
                      <a:pt x="281" y="122"/>
                    </a:lnTo>
                    <a:lnTo>
                      <a:pt x="282" y="122"/>
                    </a:lnTo>
                    <a:lnTo>
                      <a:pt x="283" y="122"/>
                    </a:lnTo>
                    <a:lnTo>
                      <a:pt x="283" y="121"/>
                    </a:lnTo>
                    <a:lnTo>
                      <a:pt x="285" y="121"/>
                    </a:lnTo>
                    <a:lnTo>
                      <a:pt x="285" y="120"/>
                    </a:lnTo>
                    <a:lnTo>
                      <a:pt x="286" y="120"/>
                    </a:lnTo>
                    <a:lnTo>
                      <a:pt x="286" y="118"/>
                    </a:lnTo>
                    <a:lnTo>
                      <a:pt x="287" y="118"/>
                    </a:lnTo>
                    <a:lnTo>
                      <a:pt x="289" y="118"/>
                    </a:lnTo>
                    <a:lnTo>
                      <a:pt x="289" y="117"/>
                    </a:lnTo>
                    <a:lnTo>
                      <a:pt x="290" y="117"/>
                    </a:lnTo>
                    <a:lnTo>
                      <a:pt x="292" y="117"/>
                    </a:lnTo>
                    <a:lnTo>
                      <a:pt x="293" y="117"/>
                    </a:lnTo>
                    <a:lnTo>
                      <a:pt x="293" y="115"/>
                    </a:lnTo>
                    <a:lnTo>
                      <a:pt x="292" y="115"/>
                    </a:lnTo>
                    <a:lnTo>
                      <a:pt x="292" y="114"/>
                    </a:lnTo>
                    <a:lnTo>
                      <a:pt x="293" y="114"/>
                    </a:lnTo>
                    <a:lnTo>
                      <a:pt x="292" y="113"/>
                    </a:lnTo>
                    <a:lnTo>
                      <a:pt x="293" y="113"/>
                    </a:lnTo>
                    <a:lnTo>
                      <a:pt x="294" y="113"/>
                    </a:lnTo>
                    <a:lnTo>
                      <a:pt x="296" y="113"/>
                    </a:lnTo>
                    <a:lnTo>
                      <a:pt x="294" y="111"/>
                    </a:lnTo>
                    <a:lnTo>
                      <a:pt x="293" y="111"/>
                    </a:lnTo>
                    <a:lnTo>
                      <a:pt x="294" y="111"/>
                    </a:lnTo>
                    <a:lnTo>
                      <a:pt x="296" y="111"/>
                    </a:lnTo>
                    <a:lnTo>
                      <a:pt x="296" y="110"/>
                    </a:lnTo>
                    <a:lnTo>
                      <a:pt x="297" y="110"/>
                    </a:lnTo>
                    <a:lnTo>
                      <a:pt x="297" y="109"/>
                    </a:lnTo>
                    <a:lnTo>
                      <a:pt x="298" y="109"/>
                    </a:lnTo>
                    <a:lnTo>
                      <a:pt x="298" y="107"/>
                    </a:lnTo>
                    <a:lnTo>
                      <a:pt x="298" y="109"/>
                    </a:lnTo>
                    <a:lnTo>
                      <a:pt x="300" y="109"/>
                    </a:lnTo>
                    <a:lnTo>
                      <a:pt x="300" y="107"/>
                    </a:lnTo>
                    <a:lnTo>
                      <a:pt x="300" y="109"/>
                    </a:lnTo>
                    <a:lnTo>
                      <a:pt x="301" y="109"/>
                    </a:lnTo>
                    <a:lnTo>
                      <a:pt x="303" y="109"/>
                    </a:lnTo>
                    <a:lnTo>
                      <a:pt x="304" y="109"/>
                    </a:lnTo>
                    <a:lnTo>
                      <a:pt x="305" y="109"/>
                    </a:lnTo>
                    <a:lnTo>
                      <a:pt x="307" y="109"/>
                    </a:lnTo>
                    <a:lnTo>
                      <a:pt x="308" y="109"/>
                    </a:lnTo>
                    <a:lnTo>
                      <a:pt x="308" y="110"/>
                    </a:lnTo>
                    <a:lnTo>
                      <a:pt x="309" y="110"/>
                    </a:lnTo>
                    <a:lnTo>
                      <a:pt x="311" y="110"/>
                    </a:lnTo>
                    <a:lnTo>
                      <a:pt x="312" y="110"/>
                    </a:lnTo>
                    <a:lnTo>
                      <a:pt x="312" y="111"/>
                    </a:lnTo>
                    <a:lnTo>
                      <a:pt x="314" y="111"/>
                    </a:lnTo>
                    <a:lnTo>
                      <a:pt x="314" y="110"/>
                    </a:lnTo>
                    <a:lnTo>
                      <a:pt x="312" y="110"/>
                    </a:lnTo>
                    <a:lnTo>
                      <a:pt x="312" y="109"/>
                    </a:lnTo>
                    <a:lnTo>
                      <a:pt x="312" y="110"/>
                    </a:lnTo>
                    <a:lnTo>
                      <a:pt x="314" y="110"/>
                    </a:lnTo>
                    <a:lnTo>
                      <a:pt x="315" y="110"/>
                    </a:lnTo>
                    <a:lnTo>
                      <a:pt x="315" y="111"/>
                    </a:lnTo>
                    <a:lnTo>
                      <a:pt x="316" y="111"/>
                    </a:lnTo>
                    <a:lnTo>
                      <a:pt x="318" y="111"/>
                    </a:lnTo>
                    <a:lnTo>
                      <a:pt x="318" y="110"/>
                    </a:lnTo>
                    <a:lnTo>
                      <a:pt x="319" y="111"/>
                    </a:lnTo>
                    <a:lnTo>
                      <a:pt x="320" y="111"/>
                    </a:lnTo>
                    <a:lnTo>
                      <a:pt x="319" y="110"/>
                    </a:lnTo>
                    <a:lnTo>
                      <a:pt x="320" y="110"/>
                    </a:lnTo>
                    <a:lnTo>
                      <a:pt x="322" y="111"/>
                    </a:lnTo>
                    <a:lnTo>
                      <a:pt x="322" y="110"/>
                    </a:lnTo>
                    <a:lnTo>
                      <a:pt x="323" y="110"/>
                    </a:lnTo>
                    <a:lnTo>
                      <a:pt x="323" y="109"/>
                    </a:lnTo>
                    <a:lnTo>
                      <a:pt x="323" y="107"/>
                    </a:lnTo>
                    <a:lnTo>
                      <a:pt x="323" y="109"/>
                    </a:lnTo>
                    <a:lnTo>
                      <a:pt x="324" y="109"/>
                    </a:lnTo>
                    <a:lnTo>
                      <a:pt x="324" y="107"/>
                    </a:lnTo>
                    <a:lnTo>
                      <a:pt x="324" y="106"/>
                    </a:lnTo>
                    <a:lnTo>
                      <a:pt x="323" y="106"/>
                    </a:lnTo>
                    <a:lnTo>
                      <a:pt x="322" y="106"/>
                    </a:lnTo>
                    <a:lnTo>
                      <a:pt x="323" y="106"/>
                    </a:lnTo>
                    <a:lnTo>
                      <a:pt x="323" y="104"/>
                    </a:lnTo>
                    <a:lnTo>
                      <a:pt x="322" y="104"/>
                    </a:lnTo>
                    <a:lnTo>
                      <a:pt x="320" y="104"/>
                    </a:lnTo>
                    <a:lnTo>
                      <a:pt x="319" y="104"/>
                    </a:lnTo>
                    <a:lnTo>
                      <a:pt x="318" y="104"/>
                    </a:lnTo>
                    <a:lnTo>
                      <a:pt x="318" y="103"/>
                    </a:lnTo>
                    <a:lnTo>
                      <a:pt x="316" y="103"/>
                    </a:lnTo>
                    <a:lnTo>
                      <a:pt x="318" y="103"/>
                    </a:lnTo>
                    <a:lnTo>
                      <a:pt x="318" y="102"/>
                    </a:lnTo>
                    <a:lnTo>
                      <a:pt x="319" y="102"/>
                    </a:lnTo>
                    <a:lnTo>
                      <a:pt x="319" y="100"/>
                    </a:lnTo>
                    <a:lnTo>
                      <a:pt x="320" y="100"/>
                    </a:lnTo>
                    <a:lnTo>
                      <a:pt x="319" y="100"/>
                    </a:lnTo>
                    <a:lnTo>
                      <a:pt x="318" y="100"/>
                    </a:lnTo>
                    <a:lnTo>
                      <a:pt x="319" y="100"/>
                    </a:lnTo>
                    <a:lnTo>
                      <a:pt x="320" y="100"/>
                    </a:lnTo>
                    <a:lnTo>
                      <a:pt x="320" y="99"/>
                    </a:lnTo>
                    <a:lnTo>
                      <a:pt x="320" y="98"/>
                    </a:lnTo>
                    <a:lnTo>
                      <a:pt x="322" y="98"/>
                    </a:lnTo>
                    <a:lnTo>
                      <a:pt x="323" y="96"/>
                    </a:lnTo>
                    <a:lnTo>
                      <a:pt x="324" y="95"/>
                    </a:lnTo>
                    <a:lnTo>
                      <a:pt x="326" y="93"/>
                    </a:lnTo>
                    <a:lnTo>
                      <a:pt x="327" y="93"/>
                    </a:lnTo>
                    <a:lnTo>
                      <a:pt x="329" y="93"/>
                    </a:lnTo>
                    <a:lnTo>
                      <a:pt x="330" y="93"/>
                    </a:lnTo>
                    <a:lnTo>
                      <a:pt x="330" y="92"/>
                    </a:lnTo>
                    <a:lnTo>
                      <a:pt x="331" y="92"/>
                    </a:lnTo>
                    <a:lnTo>
                      <a:pt x="333" y="91"/>
                    </a:lnTo>
                    <a:lnTo>
                      <a:pt x="334" y="91"/>
                    </a:lnTo>
                    <a:lnTo>
                      <a:pt x="334" y="89"/>
                    </a:lnTo>
                    <a:lnTo>
                      <a:pt x="335" y="89"/>
                    </a:lnTo>
                    <a:lnTo>
                      <a:pt x="335" y="88"/>
                    </a:lnTo>
                    <a:lnTo>
                      <a:pt x="337" y="88"/>
                    </a:lnTo>
                    <a:lnTo>
                      <a:pt x="338" y="88"/>
                    </a:lnTo>
                    <a:lnTo>
                      <a:pt x="340" y="88"/>
                    </a:lnTo>
                    <a:lnTo>
                      <a:pt x="341" y="88"/>
                    </a:lnTo>
                    <a:lnTo>
                      <a:pt x="341" y="87"/>
                    </a:lnTo>
                    <a:lnTo>
                      <a:pt x="342" y="87"/>
                    </a:lnTo>
                    <a:lnTo>
                      <a:pt x="344" y="87"/>
                    </a:lnTo>
                    <a:lnTo>
                      <a:pt x="344" y="88"/>
                    </a:lnTo>
                    <a:lnTo>
                      <a:pt x="345" y="88"/>
                    </a:lnTo>
                    <a:lnTo>
                      <a:pt x="346" y="88"/>
                    </a:lnTo>
                    <a:lnTo>
                      <a:pt x="348" y="88"/>
                    </a:lnTo>
                    <a:lnTo>
                      <a:pt x="349" y="88"/>
                    </a:lnTo>
                    <a:lnTo>
                      <a:pt x="351" y="88"/>
                    </a:lnTo>
                    <a:lnTo>
                      <a:pt x="351" y="89"/>
                    </a:lnTo>
                    <a:lnTo>
                      <a:pt x="352" y="89"/>
                    </a:lnTo>
                    <a:lnTo>
                      <a:pt x="353" y="89"/>
                    </a:lnTo>
                    <a:lnTo>
                      <a:pt x="355" y="89"/>
                    </a:lnTo>
                    <a:lnTo>
                      <a:pt x="355" y="91"/>
                    </a:lnTo>
                    <a:lnTo>
                      <a:pt x="356" y="91"/>
                    </a:lnTo>
                    <a:lnTo>
                      <a:pt x="357" y="91"/>
                    </a:lnTo>
                    <a:lnTo>
                      <a:pt x="357" y="92"/>
                    </a:lnTo>
                    <a:lnTo>
                      <a:pt x="359" y="92"/>
                    </a:lnTo>
                    <a:lnTo>
                      <a:pt x="360" y="92"/>
                    </a:lnTo>
                    <a:lnTo>
                      <a:pt x="361" y="92"/>
                    </a:lnTo>
                    <a:lnTo>
                      <a:pt x="363" y="92"/>
                    </a:lnTo>
                    <a:lnTo>
                      <a:pt x="364" y="92"/>
                    </a:lnTo>
                    <a:lnTo>
                      <a:pt x="364" y="91"/>
                    </a:lnTo>
                    <a:lnTo>
                      <a:pt x="366" y="91"/>
                    </a:lnTo>
                    <a:lnTo>
                      <a:pt x="366" y="89"/>
                    </a:lnTo>
                    <a:lnTo>
                      <a:pt x="367" y="88"/>
                    </a:lnTo>
                    <a:lnTo>
                      <a:pt x="368" y="87"/>
                    </a:lnTo>
                    <a:lnTo>
                      <a:pt x="368" y="85"/>
                    </a:lnTo>
                    <a:lnTo>
                      <a:pt x="370" y="85"/>
                    </a:lnTo>
                    <a:lnTo>
                      <a:pt x="370" y="84"/>
                    </a:lnTo>
                    <a:lnTo>
                      <a:pt x="371" y="84"/>
                    </a:lnTo>
                    <a:lnTo>
                      <a:pt x="371" y="82"/>
                    </a:lnTo>
                    <a:lnTo>
                      <a:pt x="372" y="82"/>
                    </a:lnTo>
                    <a:lnTo>
                      <a:pt x="374" y="82"/>
                    </a:lnTo>
                    <a:lnTo>
                      <a:pt x="375" y="82"/>
                    </a:lnTo>
                    <a:lnTo>
                      <a:pt x="375" y="84"/>
                    </a:lnTo>
                    <a:lnTo>
                      <a:pt x="375" y="82"/>
                    </a:lnTo>
                    <a:lnTo>
                      <a:pt x="377" y="84"/>
                    </a:lnTo>
                    <a:lnTo>
                      <a:pt x="377" y="82"/>
                    </a:lnTo>
                    <a:lnTo>
                      <a:pt x="378" y="84"/>
                    </a:lnTo>
                    <a:lnTo>
                      <a:pt x="378" y="82"/>
                    </a:lnTo>
                    <a:lnTo>
                      <a:pt x="379" y="82"/>
                    </a:lnTo>
                    <a:lnTo>
                      <a:pt x="381" y="82"/>
                    </a:lnTo>
                    <a:lnTo>
                      <a:pt x="382" y="82"/>
                    </a:lnTo>
                    <a:lnTo>
                      <a:pt x="383" y="82"/>
                    </a:lnTo>
                    <a:lnTo>
                      <a:pt x="385" y="82"/>
                    </a:lnTo>
                    <a:lnTo>
                      <a:pt x="386" y="82"/>
                    </a:lnTo>
                    <a:lnTo>
                      <a:pt x="388" y="82"/>
                    </a:lnTo>
                    <a:lnTo>
                      <a:pt x="389" y="82"/>
                    </a:lnTo>
                    <a:lnTo>
                      <a:pt x="390" y="82"/>
                    </a:lnTo>
                    <a:lnTo>
                      <a:pt x="392" y="82"/>
                    </a:lnTo>
                    <a:lnTo>
                      <a:pt x="393" y="82"/>
                    </a:lnTo>
                    <a:lnTo>
                      <a:pt x="394" y="82"/>
                    </a:lnTo>
                    <a:lnTo>
                      <a:pt x="396" y="82"/>
                    </a:lnTo>
                    <a:lnTo>
                      <a:pt x="397" y="82"/>
                    </a:lnTo>
                    <a:lnTo>
                      <a:pt x="398" y="82"/>
                    </a:lnTo>
                    <a:lnTo>
                      <a:pt x="400" y="82"/>
                    </a:lnTo>
                    <a:lnTo>
                      <a:pt x="401" y="82"/>
                    </a:lnTo>
                    <a:lnTo>
                      <a:pt x="403" y="82"/>
                    </a:lnTo>
                    <a:lnTo>
                      <a:pt x="404" y="82"/>
                    </a:lnTo>
                    <a:lnTo>
                      <a:pt x="405" y="82"/>
                    </a:lnTo>
                    <a:lnTo>
                      <a:pt x="407" y="82"/>
                    </a:lnTo>
                  </a:path>
                </a:pathLst>
              </a:custGeom>
              <a:noFill/>
              <a:ln w="4763" cap="flat">
                <a:solidFill>
                  <a:srgbClr val="4065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5" name="Freeform 109">
                <a:extLst>
                  <a:ext uri="{FF2B5EF4-FFF2-40B4-BE49-F238E27FC236}">
                    <a16:creationId xmlns:a16="http://schemas.microsoft.com/office/drawing/2014/main" id="{81F8C7E1-AAE5-4256-9D61-37F45D3CE3A7}"/>
                  </a:ext>
                </a:extLst>
              </p:cNvPr>
              <p:cNvSpPr>
                <a:spLocks/>
              </p:cNvSpPr>
              <p:nvPr/>
            </p:nvSpPr>
            <p:spPr bwMode="auto">
              <a:xfrm>
                <a:off x="4604" y="25117"/>
                <a:ext cx="286" cy="523"/>
              </a:xfrm>
              <a:custGeom>
                <a:avLst/>
                <a:gdLst>
                  <a:gd name="T0" fmla="*/ 266 w 286"/>
                  <a:gd name="T1" fmla="*/ 4 h 523"/>
                  <a:gd name="T2" fmla="*/ 278 w 286"/>
                  <a:gd name="T3" fmla="*/ 3 h 523"/>
                  <a:gd name="T4" fmla="*/ 285 w 286"/>
                  <a:gd name="T5" fmla="*/ 11 h 523"/>
                  <a:gd name="T6" fmla="*/ 228 w 286"/>
                  <a:gd name="T7" fmla="*/ 47 h 523"/>
                  <a:gd name="T8" fmla="*/ 207 w 286"/>
                  <a:gd name="T9" fmla="*/ 62 h 523"/>
                  <a:gd name="T10" fmla="*/ 202 w 286"/>
                  <a:gd name="T11" fmla="*/ 74 h 523"/>
                  <a:gd name="T12" fmla="*/ 190 w 286"/>
                  <a:gd name="T13" fmla="*/ 76 h 523"/>
                  <a:gd name="T14" fmla="*/ 176 w 286"/>
                  <a:gd name="T15" fmla="*/ 80 h 523"/>
                  <a:gd name="T16" fmla="*/ 164 w 286"/>
                  <a:gd name="T17" fmla="*/ 78 h 523"/>
                  <a:gd name="T18" fmla="*/ 157 w 286"/>
                  <a:gd name="T19" fmla="*/ 84 h 523"/>
                  <a:gd name="T20" fmla="*/ 142 w 286"/>
                  <a:gd name="T21" fmla="*/ 88 h 523"/>
                  <a:gd name="T22" fmla="*/ 128 w 286"/>
                  <a:gd name="T23" fmla="*/ 87 h 523"/>
                  <a:gd name="T24" fmla="*/ 112 w 286"/>
                  <a:gd name="T25" fmla="*/ 87 h 523"/>
                  <a:gd name="T26" fmla="*/ 96 w 286"/>
                  <a:gd name="T27" fmla="*/ 88 h 523"/>
                  <a:gd name="T28" fmla="*/ 83 w 286"/>
                  <a:gd name="T29" fmla="*/ 89 h 523"/>
                  <a:gd name="T30" fmla="*/ 70 w 286"/>
                  <a:gd name="T31" fmla="*/ 89 h 523"/>
                  <a:gd name="T32" fmla="*/ 64 w 286"/>
                  <a:gd name="T33" fmla="*/ 84 h 523"/>
                  <a:gd name="T34" fmla="*/ 57 w 286"/>
                  <a:gd name="T35" fmla="*/ 80 h 523"/>
                  <a:gd name="T36" fmla="*/ 45 w 286"/>
                  <a:gd name="T37" fmla="*/ 81 h 523"/>
                  <a:gd name="T38" fmla="*/ 42 w 286"/>
                  <a:gd name="T39" fmla="*/ 88 h 523"/>
                  <a:gd name="T40" fmla="*/ 41 w 286"/>
                  <a:gd name="T41" fmla="*/ 92 h 523"/>
                  <a:gd name="T42" fmla="*/ 38 w 286"/>
                  <a:gd name="T43" fmla="*/ 103 h 523"/>
                  <a:gd name="T44" fmla="*/ 30 w 286"/>
                  <a:gd name="T45" fmla="*/ 113 h 523"/>
                  <a:gd name="T46" fmla="*/ 22 w 286"/>
                  <a:gd name="T47" fmla="*/ 122 h 523"/>
                  <a:gd name="T48" fmla="*/ 9 w 286"/>
                  <a:gd name="T49" fmla="*/ 138 h 523"/>
                  <a:gd name="T50" fmla="*/ 8 w 286"/>
                  <a:gd name="T51" fmla="*/ 212 h 523"/>
                  <a:gd name="T52" fmla="*/ 23 w 286"/>
                  <a:gd name="T53" fmla="*/ 228 h 523"/>
                  <a:gd name="T54" fmla="*/ 24 w 286"/>
                  <a:gd name="T55" fmla="*/ 239 h 523"/>
                  <a:gd name="T56" fmla="*/ 28 w 286"/>
                  <a:gd name="T57" fmla="*/ 251 h 523"/>
                  <a:gd name="T58" fmla="*/ 37 w 286"/>
                  <a:gd name="T59" fmla="*/ 259 h 523"/>
                  <a:gd name="T60" fmla="*/ 53 w 286"/>
                  <a:gd name="T61" fmla="*/ 266 h 523"/>
                  <a:gd name="T62" fmla="*/ 53 w 286"/>
                  <a:gd name="T63" fmla="*/ 277 h 523"/>
                  <a:gd name="T64" fmla="*/ 65 w 286"/>
                  <a:gd name="T65" fmla="*/ 278 h 523"/>
                  <a:gd name="T66" fmla="*/ 72 w 286"/>
                  <a:gd name="T67" fmla="*/ 289 h 523"/>
                  <a:gd name="T68" fmla="*/ 79 w 286"/>
                  <a:gd name="T69" fmla="*/ 299 h 523"/>
                  <a:gd name="T70" fmla="*/ 87 w 286"/>
                  <a:gd name="T71" fmla="*/ 304 h 523"/>
                  <a:gd name="T72" fmla="*/ 94 w 286"/>
                  <a:gd name="T73" fmla="*/ 312 h 523"/>
                  <a:gd name="T74" fmla="*/ 100 w 286"/>
                  <a:gd name="T75" fmla="*/ 322 h 523"/>
                  <a:gd name="T76" fmla="*/ 109 w 286"/>
                  <a:gd name="T77" fmla="*/ 325 h 523"/>
                  <a:gd name="T78" fmla="*/ 109 w 286"/>
                  <a:gd name="T79" fmla="*/ 328 h 523"/>
                  <a:gd name="T80" fmla="*/ 116 w 286"/>
                  <a:gd name="T81" fmla="*/ 332 h 523"/>
                  <a:gd name="T82" fmla="*/ 119 w 286"/>
                  <a:gd name="T83" fmla="*/ 337 h 523"/>
                  <a:gd name="T84" fmla="*/ 112 w 286"/>
                  <a:gd name="T85" fmla="*/ 346 h 523"/>
                  <a:gd name="T86" fmla="*/ 116 w 286"/>
                  <a:gd name="T87" fmla="*/ 352 h 523"/>
                  <a:gd name="T88" fmla="*/ 130 w 286"/>
                  <a:gd name="T89" fmla="*/ 352 h 523"/>
                  <a:gd name="T90" fmla="*/ 135 w 286"/>
                  <a:gd name="T91" fmla="*/ 366 h 523"/>
                  <a:gd name="T92" fmla="*/ 141 w 286"/>
                  <a:gd name="T93" fmla="*/ 379 h 523"/>
                  <a:gd name="T94" fmla="*/ 152 w 286"/>
                  <a:gd name="T95" fmla="*/ 388 h 523"/>
                  <a:gd name="T96" fmla="*/ 165 w 286"/>
                  <a:gd name="T97" fmla="*/ 396 h 523"/>
                  <a:gd name="T98" fmla="*/ 174 w 286"/>
                  <a:gd name="T99" fmla="*/ 402 h 523"/>
                  <a:gd name="T100" fmla="*/ 182 w 286"/>
                  <a:gd name="T101" fmla="*/ 406 h 523"/>
                  <a:gd name="T102" fmla="*/ 190 w 286"/>
                  <a:gd name="T103" fmla="*/ 407 h 523"/>
                  <a:gd name="T104" fmla="*/ 200 w 286"/>
                  <a:gd name="T105" fmla="*/ 417 h 523"/>
                  <a:gd name="T106" fmla="*/ 205 w 286"/>
                  <a:gd name="T107" fmla="*/ 431 h 523"/>
                  <a:gd name="T108" fmla="*/ 215 w 286"/>
                  <a:gd name="T109" fmla="*/ 441 h 523"/>
                  <a:gd name="T110" fmla="*/ 216 w 286"/>
                  <a:gd name="T111" fmla="*/ 453 h 523"/>
                  <a:gd name="T112" fmla="*/ 220 w 286"/>
                  <a:gd name="T113" fmla="*/ 465 h 523"/>
                  <a:gd name="T114" fmla="*/ 230 w 286"/>
                  <a:gd name="T115" fmla="*/ 479 h 523"/>
                  <a:gd name="T116" fmla="*/ 239 w 286"/>
                  <a:gd name="T117" fmla="*/ 489 h 523"/>
                  <a:gd name="T118" fmla="*/ 248 w 286"/>
                  <a:gd name="T119" fmla="*/ 501 h 523"/>
                  <a:gd name="T120" fmla="*/ 255 w 286"/>
                  <a:gd name="T121" fmla="*/ 512 h 523"/>
                  <a:gd name="T122" fmla="*/ 270 w 286"/>
                  <a:gd name="T123" fmla="*/ 516 h 523"/>
                  <a:gd name="T124" fmla="*/ 281 w 286"/>
                  <a:gd name="T125" fmla="*/ 523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6" h="523">
                    <a:moveTo>
                      <a:pt x="237" y="5"/>
                    </a:moveTo>
                    <a:lnTo>
                      <a:pt x="238" y="5"/>
                    </a:lnTo>
                    <a:lnTo>
                      <a:pt x="237" y="5"/>
                    </a:lnTo>
                    <a:lnTo>
                      <a:pt x="237" y="4"/>
                    </a:lnTo>
                    <a:lnTo>
                      <a:pt x="239" y="4"/>
                    </a:lnTo>
                    <a:lnTo>
                      <a:pt x="246" y="4"/>
                    </a:lnTo>
                    <a:lnTo>
                      <a:pt x="250" y="4"/>
                    </a:lnTo>
                    <a:lnTo>
                      <a:pt x="255" y="4"/>
                    </a:lnTo>
                    <a:lnTo>
                      <a:pt x="259" y="4"/>
                    </a:lnTo>
                    <a:lnTo>
                      <a:pt x="261" y="4"/>
                    </a:lnTo>
                    <a:lnTo>
                      <a:pt x="264" y="4"/>
                    </a:lnTo>
                    <a:lnTo>
                      <a:pt x="266" y="4"/>
                    </a:lnTo>
                    <a:lnTo>
                      <a:pt x="267" y="3"/>
                    </a:lnTo>
                    <a:lnTo>
                      <a:pt x="267" y="1"/>
                    </a:lnTo>
                    <a:lnTo>
                      <a:pt x="268" y="1"/>
                    </a:lnTo>
                    <a:lnTo>
                      <a:pt x="268" y="0"/>
                    </a:lnTo>
                    <a:lnTo>
                      <a:pt x="270" y="0"/>
                    </a:lnTo>
                    <a:lnTo>
                      <a:pt x="271" y="0"/>
                    </a:lnTo>
                    <a:lnTo>
                      <a:pt x="272" y="0"/>
                    </a:lnTo>
                    <a:lnTo>
                      <a:pt x="274" y="0"/>
                    </a:lnTo>
                    <a:lnTo>
                      <a:pt x="274" y="1"/>
                    </a:lnTo>
                    <a:lnTo>
                      <a:pt x="275" y="1"/>
                    </a:lnTo>
                    <a:lnTo>
                      <a:pt x="276" y="1"/>
                    </a:lnTo>
                    <a:lnTo>
                      <a:pt x="278" y="3"/>
                    </a:lnTo>
                    <a:lnTo>
                      <a:pt x="279" y="3"/>
                    </a:lnTo>
                    <a:lnTo>
                      <a:pt x="281" y="4"/>
                    </a:lnTo>
                    <a:lnTo>
                      <a:pt x="282" y="5"/>
                    </a:lnTo>
                    <a:lnTo>
                      <a:pt x="283" y="5"/>
                    </a:lnTo>
                    <a:lnTo>
                      <a:pt x="285" y="7"/>
                    </a:lnTo>
                    <a:lnTo>
                      <a:pt x="286" y="7"/>
                    </a:lnTo>
                    <a:lnTo>
                      <a:pt x="286" y="8"/>
                    </a:lnTo>
                    <a:lnTo>
                      <a:pt x="285" y="8"/>
                    </a:lnTo>
                    <a:lnTo>
                      <a:pt x="285" y="10"/>
                    </a:lnTo>
                    <a:lnTo>
                      <a:pt x="283" y="10"/>
                    </a:lnTo>
                    <a:lnTo>
                      <a:pt x="285" y="10"/>
                    </a:lnTo>
                    <a:lnTo>
                      <a:pt x="285" y="11"/>
                    </a:lnTo>
                    <a:lnTo>
                      <a:pt x="285" y="12"/>
                    </a:lnTo>
                    <a:lnTo>
                      <a:pt x="282" y="14"/>
                    </a:lnTo>
                    <a:lnTo>
                      <a:pt x="278" y="15"/>
                    </a:lnTo>
                    <a:lnTo>
                      <a:pt x="264" y="25"/>
                    </a:lnTo>
                    <a:lnTo>
                      <a:pt x="255" y="30"/>
                    </a:lnTo>
                    <a:lnTo>
                      <a:pt x="253" y="32"/>
                    </a:lnTo>
                    <a:lnTo>
                      <a:pt x="242" y="38"/>
                    </a:lnTo>
                    <a:lnTo>
                      <a:pt x="239" y="40"/>
                    </a:lnTo>
                    <a:lnTo>
                      <a:pt x="237" y="43"/>
                    </a:lnTo>
                    <a:lnTo>
                      <a:pt x="235" y="43"/>
                    </a:lnTo>
                    <a:lnTo>
                      <a:pt x="234" y="44"/>
                    </a:lnTo>
                    <a:lnTo>
                      <a:pt x="228" y="47"/>
                    </a:lnTo>
                    <a:lnTo>
                      <a:pt x="226" y="49"/>
                    </a:lnTo>
                    <a:lnTo>
                      <a:pt x="224" y="49"/>
                    </a:lnTo>
                    <a:lnTo>
                      <a:pt x="223" y="51"/>
                    </a:lnTo>
                    <a:lnTo>
                      <a:pt x="219" y="54"/>
                    </a:lnTo>
                    <a:lnTo>
                      <a:pt x="218" y="55"/>
                    </a:lnTo>
                    <a:lnTo>
                      <a:pt x="215" y="56"/>
                    </a:lnTo>
                    <a:lnTo>
                      <a:pt x="213" y="56"/>
                    </a:lnTo>
                    <a:lnTo>
                      <a:pt x="212" y="58"/>
                    </a:lnTo>
                    <a:lnTo>
                      <a:pt x="209" y="59"/>
                    </a:lnTo>
                    <a:lnTo>
                      <a:pt x="208" y="61"/>
                    </a:lnTo>
                    <a:lnTo>
                      <a:pt x="207" y="61"/>
                    </a:lnTo>
                    <a:lnTo>
                      <a:pt x="207" y="62"/>
                    </a:lnTo>
                    <a:lnTo>
                      <a:pt x="207" y="63"/>
                    </a:lnTo>
                    <a:lnTo>
                      <a:pt x="205" y="63"/>
                    </a:lnTo>
                    <a:lnTo>
                      <a:pt x="205" y="65"/>
                    </a:lnTo>
                    <a:lnTo>
                      <a:pt x="205" y="66"/>
                    </a:lnTo>
                    <a:lnTo>
                      <a:pt x="205" y="69"/>
                    </a:lnTo>
                    <a:lnTo>
                      <a:pt x="205" y="70"/>
                    </a:lnTo>
                    <a:lnTo>
                      <a:pt x="205" y="72"/>
                    </a:lnTo>
                    <a:lnTo>
                      <a:pt x="205" y="74"/>
                    </a:lnTo>
                    <a:lnTo>
                      <a:pt x="204" y="74"/>
                    </a:lnTo>
                    <a:lnTo>
                      <a:pt x="202" y="74"/>
                    </a:lnTo>
                    <a:lnTo>
                      <a:pt x="202" y="76"/>
                    </a:lnTo>
                    <a:lnTo>
                      <a:pt x="202" y="74"/>
                    </a:lnTo>
                    <a:lnTo>
                      <a:pt x="201" y="74"/>
                    </a:lnTo>
                    <a:lnTo>
                      <a:pt x="200" y="74"/>
                    </a:lnTo>
                    <a:lnTo>
                      <a:pt x="200" y="76"/>
                    </a:lnTo>
                    <a:lnTo>
                      <a:pt x="198" y="76"/>
                    </a:lnTo>
                    <a:lnTo>
                      <a:pt x="198" y="74"/>
                    </a:lnTo>
                    <a:lnTo>
                      <a:pt x="197" y="74"/>
                    </a:lnTo>
                    <a:lnTo>
                      <a:pt x="196" y="74"/>
                    </a:lnTo>
                    <a:lnTo>
                      <a:pt x="196" y="76"/>
                    </a:lnTo>
                    <a:lnTo>
                      <a:pt x="194" y="76"/>
                    </a:lnTo>
                    <a:lnTo>
                      <a:pt x="193" y="76"/>
                    </a:lnTo>
                    <a:lnTo>
                      <a:pt x="191" y="76"/>
                    </a:lnTo>
                    <a:lnTo>
                      <a:pt x="190" y="76"/>
                    </a:lnTo>
                    <a:lnTo>
                      <a:pt x="189" y="77"/>
                    </a:lnTo>
                    <a:lnTo>
                      <a:pt x="187" y="77"/>
                    </a:lnTo>
                    <a:lnTo>
                      <a:pt x="186" y="77"/>
                    </a:lnTo>
                    <a:lnTo>
                      <a:pt x="185" y="77"/>
                    </a:lnTo>
                    <a:lnTo>
                      <a:pt x="185" y="78"/>
                    </a:lnTo>
                    <a:lnTo>
                      <a:pt x="183" y="78"/>
                    </a:lnTo>
                    <a:lnTo>
                      <a:pt x="183" y="77"/>
                    </a:lnTo>
                    <a:lnTo>
                      <a:pt x="182" y="78"/>
                    </a:lnTo>
                    <a:lnTo>
                      <a:pt x="181" y="78"/>
                    </a:lnTo>
                    <a:lnTo>
                      <a:pt x="179" y="80"/>
                    </a:lnTo>
                    <a:lnTo>
                      <a:pt x="178" y="80"/>
                    </a:lnTo>
                    <a:lnTo>
                      <a:pt x="176" y="80"/>
                    </a:lnTo>
                    <a:lnTo>
                      <a:pt x="175" y="80"/>
                    </a:lnTo>
                    <a:lnTo>
                      <a:pt x="174" y="80"/>
                    </a:lnTo>
                    <a:lnTo>
                      <a:pt x="172" y="80"/>
                    </a:lnTo>
                    <a:lnTo>
                      <a:pt x="171" y="80"/>
                    </a:lnTo>
                    <a:lnTo>
                      <a:pt x="171" y="81"/>
                    </a:lnTo>
                    <a:lnTo>
                      <a:pt x="170" y="81"/>
                    </a:lnTo>
                    <a:lnTo>
                      <a:pt x="168" y="81"/>
                    </a:lnTo>
                    <a:lnTo>
                      <a:pt x="167" y="81"/>
                    </a:lnTo>
                    <a:lnTo>
                      <a:pt x="165" y="81"/>
                    </a:lnTo>
                    <a:lnTo>
                      <a:pt x="165" y="80"/>
                    </a:lnTo>
                    <a:lnTo>
                      <a:pt x="164" y="80"/>
                    </a:lnTo>
                    <a:lnTo>
                      <a:pt x="164" y="78"/>
                    </a:lnTo>
                    <a:lnTo>
                      <a:pt x="163" y="78"/>
                    </a:lnTo>
                    <a:lnTo>
                      <a:pt x="163" y="80"/>
                    </a:lnTo>
                    <a:lnTo>
                      <a:pt x="164" y="80"/>
                    </a:lnTo>
                    <a:lnTo>
                      <a:pt x="164" y="81"/>
                    </a:lnTo>
                    <a:lnTo>
                      <a:pt x="164" y="83"/>
                    </a:lnTo>
                    <a:lnTo>
                      <a:pt x="164" y="81"/>
                    </a:lnTo>
                    <a:lnTo>
                      <a:pt x="163" y="81"/>
                    </a:lnTo>
                    <a:lnTo>
                      <a:pt x="163" y="83"/>
                    </a:lnTo>
                    <a:lnTo>
                      <a:pt x="161" y="83"/>
                    </a:lnTo>
                    <a:lnTo>
                      <a:pt x="160" y="84"/>
                    </a:lnTo>
                    <a:lnTo>
                      <a:pt x="159" y="84"/>
                    </a:lnTo>
                    <a:lnTo>
                      <a:pt x="157" y="84"/>
                    </a:lnTo>
                    <a:lnTo>
                      <a:pt x="156" y="84"/>
                    </a:lnTo>
                    <a:lnTo>
                      <a:pt x="156" y="85"/>
                    </a:lnTo>
                    <a:lnTo>
                      <a:pt x="154" y="85"/>
                    </a:lnTo>
                    <a:lnTo>
                      <a:pt x="153" y="87"/>
                    </a:lnTo>
                    <a:lnTo>
                      <a:pt x="152" y="87"/>
                    </a:lnTo>
                    <a:lnTo>
                      <a:pt x="150" y="88"/>
                    </a:lnTo>
                    <a:lnTo>
                      <a:pt x="149" y="88"/>
                    </a:lnTo>
                    <a:lnTo>
                      <a:pt x="148" y="88"/>
                    </a:lnTo>
                    <a:lnTo>
                      <a:pt x="146" y="88"/>
                    </a:lnTo>
                    <a:lnTo>
                      <a:pt x="145" y="88"/>
                    </a:lnTo>
                    <a:lnTo>
                      <a:pt x="144" y="88"/>
                    </a:lnTo>
                    <a:lnTo>
                      <a:pt x="142" y="88"/>
                    </a:lnTo>
                    <a:lnTo>
                      <a:pt x="141" y="87"/>
                    </a:lnTo>
                    <a:lnTo>
                      <a:pt x="141" y="88"/>
                    </a:lnTo>
                    <a:lnTo>
                      <a:pt x="139" y="88"/>
                    </a:lnTo>
                    <a:lnTo>
                      <a:pt x="138" y="88"/>
                    </a:lnTo>
                    <a:lnTo>
                      <a:pt x="137" y="88"/>
                    </a:lnTo>
                    <a:lnTo>
                      <a:pt x="135" y="88"/>
                    </a:lnTo>
                    <a:lnTo>
                      <a:pt x="134" y="88"/>
                    </a:lnTo>
                    <a:lnTo>
                      <a:pt x="133" y="88"/>
                    </a:lnTo>
                    <a:lnTo>
                      <a:pt x="131" y="88"/>
                    </a:lnTo>
                    <a:lnTo>
                      <a:pt x="130" y="88"/>
                    </a:lnTo>
                    <a:lnTo>
                      <a:pt x="128" y="88"/>
                    </a:lnTo>
                    <a:lnTo>
                      <a:pt x="128" y="87"/>
                    </a:lnTo>
                    <a:lnTo>
                      <a:pt x="127" y="87"/>
                    </a:lnTo>
                    <a:lnTo>
                      <a:pt x="126" y="87"/>
                    </a:lnTo>
                    <a:lnTo>
                      <a:pt x="124" y="87"/>
                    </a:lnTo>
                    <a:lnTo>
                      <a:pt x="123" y="87"/>
                    </a:lnTo>
                    <a:lnTo>
                      <a:pt x="122" y="87"/>
                    </a:lnTo>
                    <a:lnTo>
                      <a:pt x="120" y="87"/>
                    </a:lnTo>
                    <a:lnTo>
                      <a:pt x="119" y="87"/>
                    </a:lnTo>
                    <a:lnTo>
                      <a:pt x="117" y="87"/>
                    </a:lnTo>
                    <a:lnTo>
                      <a:pt x="116" y="87"/>
                    </a:lnTo>
                    <a:lnTo>
                      <a:pt x="115" y="87"/>
                    </a:lnTo>
                    <a:lnTo>
                      <a:pt x="113" y="87"/>
                    </a:lnTo>
                    <a:lnTo>
                      <a:pt x="112" y="87"/>
                    </a:lnTo>
                    <a:lnTo>
                      <a:pt x="111" y="88"/>
                    </a:lnTo>
                    <a:lnTo>
                      <a:pt x="109" y="88"/>
                    </a:lnTo>
                    <a:lnTo>
                      <a:pt x="108" y="88"/>
                    </a:lnTo>
                    <a:lnTo>
                      <a:pt x="107" y="88"/>
                    </a:lnTo>
                    <a:lnTo>
                      <a:pt x="105" y="88"/>
                    </a:lnTo>
                    <a:lnTo>
                      <a:pt x="104" y="88"/>
                    </a:lnTo>
                    <a:lnTo>
                      <a:pt x="102" y="88"/>
                    </a:lnTo>
                    <a:lnTo>
                      <a:pt x="101" y="88"/>
                    </a:lnTo>
                    <a:lnTo>
                      <a:pt x="100" y="88"/>
                    </a:lnTo>
                    <a:lnTo>
                      <a:pt x="98" y="88"/>
                    </a:lnTo>
                    <a:lnTo>
                      <a:pt x="97" y="88"/>
                    </a:lnTo>
                    <a:lnTo>
                      <a:pt x="96" y="88"/>
                    </a:lnTo>
                    <a:lnTo>
                      <a:pt x="94" y="88"/>
                    </a:lnTo>
                    <a:lnTo>
                      <a:pt x="93" y="88"/>
                    </a:lnTo>
                    <a:lnTo>
                      <a:pt x="94" y="88"/>
                    </a:lnTo>
                    <a:lnTo>
                      <a:pt x="94" y="89"/>
                    </a:lnTo>
                    <a:lnTo>
                      <a:pt x="93" y="89"/>
                    </a:lnTo>
                    <a:lnTo>
                      <a:pt x="91" y="89"/>
                    </a:lnTo>
                    <a:lnTo>
                      <a:pt x="90" y="89"/>
                    </a:lnTo>
                    <a:lnTo>
                      <a:pt x="89" y="89"/>
                    </a:lnTo>
                    <a:lnTo>
                      <a:pt x="87" y="89"/>
                    </a:lnTo>
                    <a:lnTo>
                      <a:pt x="86" y="89"/>
                    </a:lnTo>
                    <a:lnTo>
                      <a:pt x="85" y="89"/>
                    </a:lnTo>
                    <a:lnTo>
                      <a:pt x="83" y="89"/>
                    </a:lnTo>
                    <a:lnTo>
                      <a:pt x="82" y="89"/>
                    </a:lnTo>
                    <a:lnTo>
                      <a:pt x="80" y="89"/>
                    </a:lnTo>
                    <a:lnTo>
                      <a:pt x="79" y="89"/>
                    </a:lnTo>
                    <a:lnTo>
                      <a:pt x="78" y="89"/>
                    </a:lnTo>
                    <a:lnTo>
                      <a:pt x="76" y="89"/>
                    </a:lnTo>
                    <a:lnTo>
                      <a:pt x="75" y="89"/>
                    </a:lnTo>
                    <a:lnTo>
                      <a:pt x="74" y="89"/>
                    </a:lnTo>
                    <a:lnTo>
                      <a:pt x="72" y="89"/>
                    </a:lnTo>
                    <a:lnTo>
                      <a:pt x="72" y="91"/>
                    </a:lnTo>
                    <a:lnTo>
                      <a:pt x="71" y="91"/>
                    </a:lnTo>
                    <a:lnTo>
                      <a:pt x="71" y="89"/>
                    </a:lnTo>
                    <a:lnTo>
                      <a:pt x="70" y="89"/>
                    </a:lnTo>
                    <a:lnTo>
                      <a:pt x="70" y="88"/>
                    </a:lnTo>
                    <a:lnTo>
                      <a:pt x="70" y="87"/>
                    </a:lnTo>
                    <a:lnTo>
                      <a:pt x="70" y="85"/>
                    </a:lnTo>
                    <a:lnTo>
                      <a:pt x="68" y="85"/>
                    </a:lnTo>
                    <a:lnTo>
                      <a:pt x="68" y="84"/>
                    </a:lnTo>
                    <a:lnTo>
                      <a:pt x="67" y="84"/>
                    </a:lnTo>
                    <a:lnTo>
                      <a:pt x="67" y="85"/>
                    </a:lnTo>
                    <a:lnTo>
                      <a:pt x="65" y="85"/>
                    </a:lnTo>
                    <a:lnTo>
                      <a:pt x="65" y="84"/>
                    </a:lnTo>
                    <a:lnTo>
                      <a:pt x="64" y="84"/>
                    </a:lnTo>
                    <a:lnTo>
                      <a:pt x="63" y="84"/>
                    </a:lnTo>
                    <a:lnTo>
                      <a:pt x="64" y="84"/>
                    </a:lnTo>
                    <a:lnTo>
                      <a:pt x="65" y="84"/>
                    </a:lnTo>
                    <a:lnTo>
                      <a:pt x="64" y="84"/>
                    </a:lnTo>
                    <a:lnTo>
                      <a:pt x="64" y="83"/>
                    </a:lnTo>
                    <a:lnTo>
                      <a:pt x="63" y="83"/>
                    </a:lnTo>
                    <a:lnTo>
                      <a:pt x="61" y="81"/>
                    </a:lnTo>
                    <a:lnTo>
                      <a:pt x="61" y="83"/>
                    </a:lnTo>
                    <a:lnTo>
                      <a:pt x="60" y="81"/>
                    </a:lnTo>
                    <a:lnTo>
                      <a:pt x="59" y="81"/>
                    </a:lnTo>
                    <a:lnTo>
                      <a:pt x="60" y="81"/>
                    </a:lnTo>
                    <a:lnTo>
                      <a:pt x="59" y="81"/>
                    </a:lnTo>
                    <a:lnTo>
                      <a:pt x="59" y="80"/>
                    </a:lnTo>
                    <a:lnTo>
                      <a:pt x="57" y="80"/>
                    </a:lnTo>
                    <a:lnTo>
                      <a:pt x="56" y="80"/>
                    </a:lnTo>
                    <a:lnTo>
                      <a:pt x="54" y="80"/>
                    </a:lnTo>
                    <a:lnTo>
                      <a:pt x="53" y="80"/>
                    </a:lnTo>
                    <a:lnTo>
                      <a:pt x="52" y="80"/>
                    </a:lnTo>
                    <a:lnTo>
                      <a:pt x="50" y="80"/>
                    </a:lnTo>
                    <a:lnTo>
                      <a:pt x="50" y="81"/>
                    </a:lnTo>
                    <a:lnTo>
                      <a:pt x="49" y="81"/>
                    </a:lnTo>
                    <a:lnTo>
                      <a:pt x="48" y="81"/>
                    </a:lnTo>
                    <a:lnTo>
                      <a:pt x="49" y="81"/>
                    </a:lnTo>
                    <a:lnTo>
                      <a:pt x="48" y="81"/>
                    </a:lnTo>
                    <a:lnTo>
                      <a:pt x="46" y="81"/>
                    </a:lnTo>
                    <a:lnTo>
                      <a:pt x="45" y="81"/>
                    </a:lnTo>
                    <a:lnTo>
                      <a:pt x="45" y="83"/>
                    </a:lnTo>
                    <a:lnTo>
                      <a:pt x="43" y="83"/>
                    </a:lnTo>
                    <a:lnTo>
                      <a:pt x="42" y="84"/>
                    </a:lnTo>
                    <a:lnTo>
                      <a:pt x="43" y="84"/>
                    </a:lnTo>
                    <a:lnTo>
                      <a:pt x="42" y="84"/>
                    </a:lnTo>
                    <a:lnTo>
                      <a:pt x="42" y="85"/>
                    </a:lnTo>
                    <a:lnTo>
                      <a:pt x="41" y="85"/>
                    </a:lnTo>
                    <a:lnTo>
                      <a:pt x="41" y="87"/>
                    </a:lnTo>
                    <a:lnTo>
                      <a:pt x="42" y="87"/>
                    </a:lnTo>
                    <a:lnTo>
                      <a:pt x="41" y="87"/>
                    </a:lnTo>
                    <a:lnTo>
                      <a:pt x="41" y="88"/>
                    </a:lnTo>
                    <a:lnTo>
                      <a:pt x="42" y="88"/>
                    </a:lnTo>
                    <a:lnTo>
                      <a:pt x="42" y="87"/>
                    </a:lnTo>
                    <a:lnTo>
                      <a:pt x="42" y="88"/>
                    </a:lnTo>
                    <a:lnTo>
                      <a:pt x="41" y="88"/>
                    </a:lnTo>
                    <a:lnTo>
                      <a:pt x="41" y="89"/>
                    </a:lnTo>
                    <a:lnTo>
                      <a:pt x="42" y="89"/>
                    </a:lnTo>
                    <a:lnTo>
                      <a:pt x="42" y="88"/>
                    </a:lnTo>
                    <a:lnTo>
                      <a:pt x="42" y="89"/>
                    </a:lnTo>
                    <a:lnTo>
                      <a:pt x="41" y="89"/>
                    </a:lnTo>
                    <a:lnTo>
                      <a:pt x="42" y="89"/>
                    </a:lnTo>
                    <a:lnTo>
                      <a:pt x="41" y="89"/>
                    </a:lnTo>
                    <a:lnTo>
                      <a:pt x="41" y="91"/>
                    </a:lnTo>
                    <a:lnTo>
                      <a:pt x="41" y="92"/>
                    </a:lnTo>
                    <a:lnTo>
                      <a:pt x="41" y="94"/>
                    </a:lnTo>
                    <a:lnTo>
                      <a:pt x="39" y="94"/>
                    </a:lnTo>
                    <a:lnTo>
                      <a:pt x="39" y="95"/>
                    </a:lnTo>
                    <a:lnTo>
                      <a:pt x="38" y="96"/>
                    </a:lnTo>
                    <a:lnTo>
                      <a:pt x="38" y="98"/>
                    </a:lnTo>
                    <a:lnTo>
                      <a:pt x="38" y="99"/>
                    </a:lnTo>
                    <a:lnTo>
                      <a:pt x="39" y="99"/>
                    </a:lnTo>
                    <a:lnTo>
                      <a:pt x="39" y="100"/>
                    </a:lnTo>
                    <a:lnTo>
                      <a:pt x="38" y="100"/>
                    </a:lnTo>
                    <a:lnTo>
                      <a:pt x="39" y="100"/>
                    </a:lnTo>
                    <a:lnTo>
                      <a:pt x="38" y="102"/>
                    </a:lnTo>
                    <a:lnTo>
                      <a:pt x="38" y="103"/>
                    </a:lnTo>
                    <a:lnTo>
                      <a:pt x="38" y="105"/>
                    </a:lnTo>
                    <a:lnTo>
                      <a:pt x="37" y="105"/>
                    </a:lnTo>
                    <a:lnTo>
                      <a:pt x="37" y="106"/>
                    </a:lnTo>
                    <a:lnTo>
                      <a:pt x="35" y="106"/>
                    </a:lnTo>
                    <a:lnTo>
                      <a:pt x="35" y="107"/>
                    </a:lnTo>
                    <a:lnTo>
                      <a:pt x="34" y="107"/>
                    </a:lnTo>
                    <a:lnTo>
                      <a:pt x="33" y="109"/>
                    </a:lnTo>
                    <a:lnTo>
                      <a:pt x="33" y="110"/>
                    </a:lnTo>
                    <a:lnTo>
                      <a:pt x="31" y="110"/>
                    </a:lnTo>
                    <a:lnTo>
                      <a:pt x="31" y="111"/>
                    </a:lnTo>
                    <a:lnTo>
                      <a:pt x="30" y="111"/>
                    </a:lnTo>
                    <a:lnTo>
                      <a:pt x="30" y="113"/>
                    </a:lnTo>
                    <a:lnTo>
                      <a:pt x="28" y="113"/>
                    </a:lnTo>
                    <a:lnTo>
                      <a:pt x="27" y="114"/>
                    </a:lnTo>
                    <a:lnTo>
                      <a:pt x="27" y="116"/>
                    </a:lnTo>
                    <a:lnTo>
                      <a:pt x="26" y="116"/>
                    </a:lnTo>
                    <a:lnTo>
                      <a:pt x="24" y="116"/>
                    </a:lnTo>
                    <a:lnTo>
                      <a:pt x="24" y="117"/>
                    </a:lnTo>
                    <a:lnTo>
                      <a:pt x="24" y="118"/>
                    </a:lnTo>
                    <a:lnTo>
                      <a:pt x="23" y="118"/>
                    </a:lnTo>
                    <a:lnTo>
                      <a:pt x="23" y="120"/>
                    </a:lnTo>
                    <a:lnTo>
                      <a:pt x="23" y="121"/>
                    </a:lnTo>
                    <a:lnTo>
                      <a:pt x="22" y="121"/>
                    </a:lnTo>
                    <a:lnTo>
                      <a:pt x="22" y="122"/>
                    </a:lnTo>
                    <a:lnTo>
                      <a:pt x="20" y="124"/>
                    </a:lnTo>
                    <a:lnTo>
                      <a:pt x="20" y="125"/>
                    </a:lnTo>
                    <a:lnTo>
                      <a:pt x="20" y="127"/>
                    </a:lnTo>
                    <a:lnTo>
                      <a:pt x="19" y="128"/>
                    </a:lnTo>
                    <a:lnTo>
                      <a:pt x="17" y="129"/>
                    </a:lnTo>
                    <a:lnTo>
                      <a:pt x="16" y="131"/>
                    </a:lnTo>
                    <a:lnTo>
                      <a:pt x="15" y="132"/>
                    </a:lnTo>
                    <a:lnTo>
                      <a:pt x="13" y="132"/>
                    </a:lnTo>
                    <a:lnTo>
                      <a:pt x="13" y="133"/>
                    </a:lnTo>
                    <a:lnTo>
                      <a:pt x="12" y="133"/>
                    </a:lnTo>
                    <a:lnTo>
                      <a:pt x="11" y="135"/>
                    </a:lnTo>
                    <a:lnTo>
                      <a:pt x="9" y="138"/>
                    </a:lnTo>
                    <a:lnTo>
                      <a:pt x="8" y="140"/>
                    </a:lnTo>
                    <a:lnTo>
                      <a:pt x="6" y="144"/>
                    </a:lnTo>
                    <a:lnTo>
                      <a:pt x="4" y="150"/>
                    </a:lnTo>
                    <a:lnTo>
                      <a:pt x="1" y="161"/>
                    </a:lnTo>
                    <a:lnTo>
                      <a:pt x="0" y="175"/>
                    </a:lnTo>
                    <a:lnTo>
                      <a:pt x="0" y="183"/>
                    </a:lnTo>
                    <a:lnTo>
                      <a:pt x="0" y="189"/>
                    </a:lnTo>
                    <a:lnTo>
                      <a:pt x="1" y="197"/>
                    </a:lnTo>
                    <a:lnTo>
                      <a:pt x="4" y="204"/>
                    </a:lnTo>
                    <a:lnTo>
                      <a:pt x="5" y="208"/>
                    </a:lnTo>
                    <a:lnTo>
                      <a:pt x="6" y="211"/>
                    </a:lnTo>
                    <a:lnTo>
                      <a:pt x="8" y="212"/>
                    </a:lnTo>
                    <a:lnTo>
                      <a:pt x="11" y="213"/>
                    </a:lnTo>
                    <a:lnTo>
                      <a:pt x="12" y="216"/>
                    </a:lnTo>
                    <a:lnTo>
                      <a:pt x="15" y="217"/>
                    </a:lnTo>
                    <a:lnTo>
                      <a:pt x="16" y="219"/>
                    </a:lnTo>
                    <a:lnTo>
                      <a:pt x="17" y="220"/>
                    </a:lnTo>
                    <a:lnTo>
                      <a:pt x="19" y="220"/>
                    </a:lnTo>
                    <a:lnTo>
                      <a:pt x="20" y="222"/>
                    </a:lnTo>
                    <a:lnTo>
                      <a:pt x="20" y="223"/>
                    </a:lnTo>
                    <a:lnTo>
                      <a:pt x="20" y="224"/>
                    </a:lnTo>
                    <a:lnTo>
                      <a:pt x="22" y="226"/>
                    </a:lnTo>
                    <a:lnTo>
                      <a:pt x="22" y="227"/>
                    </a:lnTo>
                    <a:lnTo>
                      <a:pt x="23" y="228"/>
                    </a:lnTo>
                    <a:lnTo>
                      <a:pt x="23" y="230"/>
                    </a:lnTo>
                    <a:lnTo>
                      <a:pt x="22" y="231"/>
                    </a:lnTo>
                    <a:lnTo>
                      <a:pt x="22" y="233"/>
                    </a:lnTo>
                    <a:lnTo>
                      <a:pt x="22" y="234"/>
                    </a:lnTo>
                    <a:lnTo>
                      <a:pt x="22" y="235"/>
                    </a:lnTo>
                    <a:lnTo>
                      <a:pt x="23" y="235"/>
                    </a:lnTo>
                    <a:lnTo>
                      <a:pt x="23" y="237"/>
                    </a:lnTo>
                    <a:lnTo>
                      <a:pt x="24" y="237"/>
                    </a:lnTo>
                    <a:lnTo>
                      <a:pt x="23" y="237"/>
                    </a:lnTo>
                    <a:lnTo>
                      <a:pt x="23" y="238"/>
                    </a:lnTo>
                    <a:lnTo>
                      <a:pt x="24" y="238"/>
                    </a:lnTo>
                    <a:lnTo>
                      <a:pt x="24" y="239"/>
                    </a:lnTo>
                    <a:lnTo>
                      <a:pt x="26" y="239"/>
                    </a:lnTo>
                    <a:lnTo>
                      <a:pt x="26" y="241"/>
                    </a:lnTo>
                    <a:lnTo>
                      <a:pt x="26" y="242"/>
                    </a:lnTo>
                    <a:lnTo>
                      <a:pt x="27" y="244"/>
                    </a:lnTo>
                    <a:lnTo>
                      <a:pt x="27" y="245"/>
                    </a:lnTo>
                    <a:lnTo>
                      <a:pt x="28" y="245"/>
                    </a:lnTo>
                    <a:lnTo>
                      <a:pt x="28" y="246"/>
                    </a:lnTo>
                    <a:lnTo>
                      <a:pt x="28" y="248"/>
                    </a:lnTo>
                    <a:lnTo>
                      <a:pt x="30" y="248"/>
                    </a:lnTo>
                    <a:lnTo>
                      <a:pt x="30" y="249"/>
                    </a:lnTo>
                    <a:lnTo>
                      <a:pt x="28" y="249"/>
                    </a:lnTo>
                    <a:lnTo>
                      <a:pt x="28" y="251"/>
                    </a:lnTo>
                    <a:lnTo>
                      <a:pt x="27" y="251"/>
                    </a:lnTo>
                    <a:lnTo>
                      <a:pt x="27" y="252"/>
                    </a:lnTo>
                    <a:lnTo>
                      <a:pt x="27" y="253"/>
                    </a:lnTo>
                    <a:lnTo>
                      <a:pt x="28" y="253"/>
                    </a:lnTo>
                    <a:lnTo>
                      <a:pt x="30" y="253"/>
                    </a:lnTo>
                    <a:lnTo>
                      <a:pt x="30" y="255"/>
                    </a:lnTo>
                    <a:lnTo>
                      <a:pt x="31" y="255"/>
                    </a:lnTo>
                    <a:lnTo>
                      <a:pt x="33" y="256"/>
                    </a:lnTo>
                    <a:lnTo>
                      <a:pt x="34" y="256"/>
                    </a:lnTo>
                    <a:lnTo>
                      <a:pt x="35" y="257"/>
                    </a:lnTo>
                    <a:lnTo>
                      <a:pt x="37" y="257"/>
                    </a:lnTo>
                    <a:lnTo>
                      <a:pt x="37" y="259"/>
                    </a:lnTo>
                    <a:lnTo>
                      <a:pt x="38" y="259"/>
                    </a:lnTo>
                    <a:lnTo>
                      <a:pt x="39" y="260"/>
                    </a:lnTo>
                    <a:lnTo>
                      <a:pt x="41" y="262"/>
                    </a:lnTo>
                    <a:lnTo>
                      <a:pt x="42" y="263"/>
                    </a:lnTo>
                    <a:lnTo>
                      <a:pt x="43" y="264"/>
                    </a:lnTo>
                    <a:lnTo>
                      <a:pt x="45" y="264"/>
                    </a:lnTo>
                    <a:lnTo>
                      <a:pt x="46" y="264"/>
                    </a:lnTo>
                    <a:lnTo>
                      <a:pt x="48" y="264"/>
                    </a:lnTo>
                    <a:lnTo>
                      <a:pt x="49" y="266"/>
                    </a:lnTo>
                    <a:lnTo>
                      <a:pt x="50" y="266"/>
                    </a:lnTo>
                    <a:lnTo>
                      <a:pt x="52" y="266"/>
                    </a:lnTo>
                    <a:lnTo>
                      <a:pt x="53" y="266"/>
                    </a:lnTo>
                    <a:lnTo>
                      <a:pt x="53" y="267"/>
                    </a:lnTo>
                    <a:lnTo>
                      <a:pt x="54" y="267"/>
                    </a:lnTo>
                    <a:lnTo>
                      <a:pt x="54" y="268"/>
                    </a:lnTo>
                    <a:lnTo>
                      <a:pt x="54" y="270"/>
                    </a:lnTo>
                    <a:lnTo>
                      <a:pt x="56" y="270"/>
                    </a:lnTo>
                    <a:lnTo>
                      <a:pt x="56" y="271"/>
                    </a:lnTo>
                    <a:lnTo>
                      <a:pt x="54" y="271"/>
                    </a:lnTo>
                    <a:lnTo>
                      <a:pt x="54" y="273"/>
                    </a:lnTo>
                    <a:lnTo>
                      <a:pt x="54" y="274"/>
                    </a:lnTo>
                    <a:lnTo>
                      <a:pt x="53" y="274"/>
                    </a:lnTo>
                    <a:lnTo>
                      <a:pt x="53" y="275"/>
                    </a:lnTo>
                    <a:lnTo>
                      <a:pt x="53" y="277"/>
                    </a:lnTo>
                    <a:lnTo>
                      <a:pt x="54" y="277"/>
                    </a:lnTo>
                    <a:lnTo>
                      <a:pt x="56" y="277"/>
                    </a:lnTo>
                    <a:lnTo>
                      <a:pt x="56" y="278"/>
                    </a:lnTo>
                    <a:lnTo>
                      <a:pt x="57" y="278"/>
                    </a:lnTo>
                    <a:lnTo>
                      <a:pt x="57" y="279"/>
                    </a:lnTo>
                    <a:lnTo>
                      <a:pt x="59" y="279"/>
                    </a:lnTo>
                    <a:lnTo>
                      <a:pt x="59" y="278"/>
                    </a:lnTo>
                    <a:lnTo>
                      <a:pt x="60" y="278"/>
                    </a:lnTo>
                    <a:lnTo>
                      <a:pt x="61" y="278"/>
                    </a:lnTo>
                    <a:lnTo>
                      <a:pt x="63" y="278"/>
                    </a:lnTo>
                    <a:lnTo>
                      <a:pt x="64" y="278"/>
                    </a:lnTo>
                    <a:lnTo>
                      <a:pt x="65" y="278"/>
                    </a:lnTo>
                    <a:lnTo>
                      <a:pt x="65" y="279"/>
                    </a:lnTo>
                    <a:lnTo>
                      <a:pt x="67" y="279"/>
                    </a:lnTo>
                    <a:lnTo>
                      <a:pt x="67" y="281"/>
                    </a:lnTo>
                    <a:lnTo>
                      <a:pt x="67" y="282"/>
                    </a:lnTo>
                    <a:lnTo>
                      <a:pt x="68" y="282"/>
                    </a:lnTo>
                    <a:lnTo>
                      <a:pt x="68" y="284"/>
                    </a:lnTo>
                    <a:lnTo>
                      <a:pt x="70" y="284"/>
                    </a:lnTo>
                    <a:lnTo>
                      <a:pt x="70" y="285"/>
                    </a:lnTo>
                    <a:lnTo>
                      <a:pt x="71" y="286"/>
                    </a:lnTo>
                    <a:lnTo>
                      <a:pt x="71" y="288"/>
                    </a:lnTo>
                    <a:lnTo>
                      <a:pt x="72" y="288"/>
                    </a:lnTo>
                    <a:lnTo>
                      <a:pt x="72" y="289"/>
                    </a:lnTo>
                    <a:lnTo>
                      <a:pt x="74" y="289"/>
                    </a:lnTo>
                    <a:lnTo>
                      <a:pt x="74" y="290"/>
                    </a:lnTo>
                    <a:lnTo>
                      <a:pt x="75" y="290"/>
                    </a:lnTo>
                    <a:lnTo>
                      <a:pt x="75" y="292"/>
                    </a:lnTo>
                    <a:lnTo>
                      <a:pt x="76" y="292"/>
                    </a:lnTo>
                    <a:lnTo>
                      <a:pt x="76" y="293"/>
                    </a:lnTo>
                    <a:lnTo>
                      <a:pt x="76" y="295"/>
                    </a:lnTo>
                    <a:lnTo>
                      <a:pt x="78" y="295"/>
                    </a:lnTo>
                    <a:lnTo>
                      <a:pt x="78" y="296"/>
                    </a:lnTo>
                    <a:lnTo>
                      <a:pt x="79" y="296"/>
                    </a:lnTo>
                    <a:lnTo>
                      <a:pt x="79" y="297"/>
                    </a:lnTo>
                    <a:lnTo>
                      <a:pt x="79" y="299"/>
                    </a:lnTo>
                    <a:lnTo>
                      <a:pt x="80" y="299"/>
                    </a:lnTo>
                    <a:lnTo>
                      <a:pt x="80" y="300"/>
                    </a:lnTo>
                    <a:lnTo>
                      <a:pt x="82" y="300"/>
                    </a:lnTo>
                    <a:lnTo>
                      <a:pt x="83" y="300"/>
                    </a:lnTo>
                    <a:lnTo>
                      <a:pt x="83" y="301"/>
                    </a:lnTo>
                    <a:lnTo>
                      <a:pt x="85" y="301"/>
                    </a:lnTo>
                    <a:lnTo>
                      <a:pt x="86" y="301"/>
                    </a:lnTo>
                    <a:lnTo>
                      <a:pt x="86" y="303"/>
                    </a:lnTo>
                    <a:lnTo>
                      <a:pt x="85" y="303"/>
                    </a:lnTo>
                    <a:lnTo>
                      <a:pt x="85" y="304"/>
                    </a:lnTo>
                    <a:lnTo>
                      <a:pt x="86" y="303"/>
                    </a:lnTo>
                    <a:lnTo>
                      <a:pt x="87" y="304"/>
                    </a:lnTo>
                    <a:lnTo>
                      <a:pt x="89" y="306"/>
                    </a:lnTo>
                    <a:lnTo>
                      <a:pt x="89" y="307"/>
                    </a:lnTo>
                    <a:lnTo>
                      <a:pt x="90" y="307"/>
                    </a:lnTo>
                    <a:lnTo>
                      <a:pt x="90" y="308"/>
                    </a:lnTo>
                    <a:lnTo>
                      <a:pt x="91" y="308"/>
                    </a:lnTo>
                    <a:lnTo>
                      <a:pt x="91" y="310"/>
                    </a:lnTo>
                    <a:lnTo>
                      <a:pt x="93" y="310"/>
                    </a:lnTo>
                    <a:lnTo>
                      <a:pt x="94" y="310"/>
                    </a:lnTo>
                    <a:lnTo>
                      <a:pt x="94" y="311"/>
                    </a:lnTo>
                    <a:lnTo>
                      <a:pt x="96" y="311"/>
                    </a:lnTo>
                    <a:lnTo>
                      <a:pt x="94" y="311"/>
                    </a:lnTo>
                    <a:lnTo>
                      <a:pt x="94" y="312"/>
                    </a:lnTo>
                    <a:lnTo>
                      <a:pt x="94" y="314"/>
                    </a:lnTo>
                    <a:lnTo>
                      <a:pt x="96" y="315"/>
                    </a:lnTo>
                    <a:lnTo>
                      <a:pt x="96" y="317"/>
                    </a:lnTo>
                    <a:lnTo>
                      <a:pt x="94" y="317"/>
                    </a:lnTo>
                    <a:lnTo>
                      <a:pt x="94" y="318"/>
                    </a:lnTo>
                    <a:lnTo>
                      <a:pt x="96" y="318"/>
                    </a:lnTo>
                    <a:lnTo>
                      <a:pt x="97" y="318"/>
                    </a:lnTo>
                    <a:lnTo>
                      <a:pt x="97" y="319"/>
                    </a:lnTo>
                    <a:lnTo>
                      <a:pt x="98" y="319"/>
                    </a:lnTo>
                    <a:lnTo>
                      <a:pt x="98" y="321"/>
                    </a:lnTo>
                    <a:lnTo>
                      <a:pt x="100" y="321"/>
                    </a:lnTo>
                    <a:lnTo>
                      <a:pt x="100" y="322"/>
                    </a:lnTo>
                    <a:lnTo>
                      <a:pt x="101" y="321"/>
                    </a:lnTo>
                    <a:lnTo>
                      <a:pt x="102" y="321"/>
                    </a:lnTo>
                    <a:lnTo>
                      <a:pt x="104" y="321"/>
                    </a:lnTo>
                    <a:lnTo>
                      <a:pt x="105" y="321"/>
                    </a:lnTo>
                    <a:lnTo>
                      <a:pt x="105" y="319"/>
                    </a:lnTo>
                    <a:lnTo>
                      <a:pt x="105" y="321"/>
                    </a:lnTo>
                    <a:lnTo>
                      <a:pt x="107" y="321"/>
                    </a:lnTo>
                    <a:lnTo>
                      <a:pt x="107" y="322"/>
                    </a:lnTo>
                    <a:lnTo>
                      <a:pt x="108" y="322"/>
                    </a:lnTo>
                    <a:lnTo>
                      <a:pt x="108" y="323"/>
                    </a:lnTo>
                    <a:lnTo>
                      <a:pt x="109" y="323"/>
                    </a:lnTo>
                    <a:lnTo>
                      <a:pt x="109" y="325"/>
                    </a:lnTo>
                    <a:lnTo>
                      <a:pt x="109" y="323"/>
                    </a:lnTo>
                    <a:lnTo>
                      <a:pt x="109" y="325"/>
                    </a:lnTo>
                    <a:lnTo>
                      <a:pt x="108" y="325"/>
                    </a:lnTo>
                    <a:lnTo>
                      <a:pt x="109" y="325"/>
                    </a:lnTo>
                    <a:lnTo>
                      <a:pt x="111" y="325"/>
                    </a:lnTo>
                    <a:lnTo>
                      <a:pt x="111" y="326"/>
                    </a:lnTo>
                    <a:lnTo>
                      <a:pt x="112" y="326"/>
                    </a:lnTo>
                    <a:lnTo>
                      <a:pt x="113" y="326"/>
                    </a:lnTo>
                    <a:lnTo>
                      <a:pt x="112" y="326"/>
                    </a:lnTo>
                    <a:lnTo>
                      <a:pt x="111" y="326"/>
                    </a:lnTo>
                    <a:lnTo>
                      <a:pt x="109" y="326"/>
                    </a:lnTo>
                    <a:lnTo>
                      <a:pt x="109" y="328"/>
                    </a:lnTo>
                    <a:lnTo>
                      <a:pt x="108" y="328"/>
                    </a:lnTo>
                    <a:lnTo>
                      <a:pt x="109" y="328"/>
                    </a:lnTo>
                    <a:lnTo>
                      <a:pt x="111" y="328"/>
                    </a:lnTo>
                    <a:lnTo>
                      <a:pt x="112" y="328"/>
                    </a:lnTo>
                    <a:lnTo>
                      <a:pt x="112" y="329"/>
                    </a:lnTo>
                    <a:lnTo>
                      <a:pt x="113" y="329"/>
                    </a:lnTo>
                    <a:lnTo>
                      <a:pt x="113" y="330"/>
                    </a:lnTo>
                    <a:lnTo>
                      <a:pt x="112" y="330"/>
                    </a:lnTo>
                    <a:lnTo>
                      <a:pt x="113" y="330"/>
                    </a:lnTo>
                    <a:lnTo>
                      <a:pt x="115" y="330"/>
                    </a:lnTo>
                    <a:lnTo>
                      <a:pt x="115" y="332"/>
                    </a:lnTo>
                    <a:lnTo>
                      <a:pt x="116" y="332"/>
                    </a:lnTo>
                    <a:lnTo>
                      <a:pt x="116" y="333"/>
                    </a:lnTo>
                    <a:lnTo>
                      <a:pt x="116" y="334"/>
                    </a:lnTo>
                    <a:lnTo>
                      <a:pt x="116" y="333"/>
                    </a:lnTo>
                    <a:lnTo>
                      <a:pt x="117" y="333"/>
                    </a:lnTo>
                    <a:lnTo>
                      <a:pt x="117" y="334"/>
                    </a:lnTo>
                    <a:lnTo>
                      <a:pt x="117" y="336"/>
                    </a:lnTo>
                    <a:lnTo>
                      <a:pt x="117" y="334"/>
                    </a:lnTo>
                    <a:lnTo>
                      <a:pt x="119" y="336"/>
                    </a:lnTo>
                    <a:lnTo>
                      <a:pt x="119" y="337"/>
                    </a:lnTo>
                    <a:lnTo>
                      <a:pt x="120" y="336"/>
                    </a:lnTo>
                    <a:lnTo>
                      <a:pt x="120" y="337"/>
                    </a:lnTo>
                    <a:lnTo>
                      <a:pt x="119" y="337"/>
                    </a:lnTo>
                    <a:lnTo>
                      <a:pt x="120" y="337"/>
                    </a:lnTo>
                    <a:lnTo>
                      <a:pt x="120" y="339"/>
                    </a:lnTo>
                    <a:lnTo>
                      <a:pt x="120" y="337"/>
                    </a:lnTo>
                    <a:lnTo>
                      <a:pt x="120" y="339"/>
                    </a:lnTo>
                    <a:lnTo>
                      <a:pt x="120" y="340"/>
                    </a:lnTo>
                    <a:lnTo>
                      <a:pt x="119" y="340"/>
                    </a:lnTo>
                    <a:lnTo>
                      <a:pt x="117" y="341"/>
                    </a:lnTo>
                    <a:lnTo>
                      <a:pt x="115" y="343"/>
                    </a:lnTo>
                    <a:lnTo>
                      <a:pt x="113" y="343"/>
                    </a:lnTo>
                    <a:lnTo>
                      <a:pt x="112" y="343"/>
                    </a:lnTo>
                    <a:lnTo>
                      <a:pt x="112" y="344"/>
                    </a:lnTo>
                    <a:lnTo>
                      <a:pt x="112" y="346"/>
                    </a:lnTo>
                    <a:lnTo>
                      <a:pt x="111" y="346"/>
                    </a:lnTo>
                    <a:lnTo>
                      <a:pt x="111" y="347"/>
                    </a:lnTo>
                    <a:lnTo>
                      <a:pt x="109" y="347"/>
                    </a:lnTo>
                    <a:lnTo>
                      <a:pt x="109" y="348"/>
                    </a:lnTo>
                    <a:lnTo>
                      <a:pt x="109" y="350"/>
                    </a:lnTo>
                    <a:lnTo>
                      <a:pt x="111" y="350"/>
                    </a:lnTo>
                    <a:lnTo>
                      <a:pt x="111" y="351"/>
                    </a:lnTo>
                    <a:lnTo>
                      <a:pt x="112" y="351"/>
                    </a:lnTo>
                    <a:lnTo>
                      <a:pt x="113" y="351"/>
                    </a:lnTo>
                    <a:lnTo>
                      <a:pt x="113" y="352"/>
                    </a:lnTo>
                    <a:lnTo>
                      <a:pt x="115" y="352"/>
                    </a:lnTo>
                    <a:lnTo>
                      <a:pt x="116" y="352"/>
                    </a:lnTo>
                    <a:lnTo>
                      <a:pt x="116" y="354"/>
                    </a:lnTo>
                    <a:lnTo>
                      <a:pt x="117" y="354"/>
                    </a:lnTo>
                    <a:lnTo>
                      <a:pt x="119" y="352"/>
                    </a:lnTo>
                    <a:lnTo>
                      <a:pt x="120" y="352"/>
                    </a:lnTo>
                    <a:lnTo>
                      <a:pt x="120" y="354"/>
                    </a:lnTo>
                    <a:lnTo>
                      <a:pt x="122" y="352"/>
                    </a:lnTo>
                    <a:lnTo>
                      <a:pt x="123" y="352"/>
                    </a:lnTo>
                    <a:lnTo>
                      <a:pt x="124" y="352"/>
                    </a:lnTo>
                    <a:lnTo>
                      <a:pt x="126" y="352"/>
                    </a:lnTo>
                    <a:lnTo>
                      <a:pt x="127" y="352"/>
                    </a:lnTo>
                    <a:lnTo>
                      <a:pt x="128" y="352"/>
                    </a:lnTo>
                    <a:lnTo>
                      <a:pt x="130" y="352"/>
                    </a:lnTo>
                    <a:lnTo>
                      <a:pt x="130" y="354"/>
                    </a:lnTo>
                    <a:lnTo>
                      <a:pt x="130" y="355"/>
                    </a:lnTo>
                    <a:lnTo>
                      <a:pt x="131" y="355"/>
                    </a:lnTo>
                    <a:lnTo>
                      <a:pt x="131" y="357"/>
                    </a:lnTo>
                    <a:lnTo>
                      <a:pt x="131" y="358"/>
                    </a:lnTo>
                    <a:lnTo>
                      <a:pt x="133" y="358"/>
                    </a:lnTo>
                    <a:lnTo>
                      <a:pt x="133" y="359"/>
                    </a:lnTo>
                    <a:lnTo>
                      <a:pt x="134" y="361"/>
                    </a:lnTo>
                    <a:lnTo>
                      <a:pt x="135" y="362"/>
                    </a:lnTo>
                    <a:lnTo>
                      <a:pt x="135" y="363"/>
                    </a:lnTo>
                    <a:lnTo>
                      <a:pt x="135" y="365"/>
                    </a:lnTo>
                    <a:lnTo>
                      <a:pt x="135" y="366"/>
                    </a:lnTo>
                    <a:lnTo>
                      <a:pt x="137" y="366"/>
                    </a:lnTo>
                    <a:lnTo>
                      <a:pt x="137" y="368"/>
                    </a:lnTo>
                    <a:lnTo>
                      <a:pt x="137" y="369"/>
                    </a:lnTo>
                    <a:lnTo>
                      <a:pt x="137" y="370"/>
                    </a:lnTo>
                    <a:lnTo>
                      <a:pt x="137" y="372"/>
                    </a:lnTo>
                    <a:lnTo>
                      <a:pt x="138" y="372"/>
                    </a:lnTo>
                    <a:lnTo>
                      <a:pt x="138" y="373"/>
                    </a:lnTo>
                    <a:lnTo>
                      <a:pt x="138" y="374"/>
                    </a:lnTo>
                    <a:lnTo>
                      <a:pt x="138" y="376"/>
                    </a:lnTo>
                    <a:lnTo>
                      <a:pt x="139" y="376"/>
                    </a:lnTo>
                    <a:lnTo>
                      <a:pt x="139" y="377"/>
                    </a:lnTo>
                    <a:lnTo>
                      <a:pt x="141" y="379"/>
                    </a:lnTo>
                    <a:lnTo>
                      <a:pt x="142" y="380"/>
                    </a:lnTo>
                    <a:lnTo>
                      <a:pt x="142" y="381"/>
                    </a:lnTo>
                    <a:lnTo>
                      <a:pt x="144" y="381"/>
                    </a:lnTo>
                    <a:lnTo>
                      <a:pt x="145" y="383"/>
                    </a:lnTo>
                    <a:lnTo>
                      <a:pt x="146" y="384"/>
                    </a:lnTo>
                    <a:lnTo>
                      <a:pt x="148" y="384"/>
                    </a:lnTo>
                    <a:lnTo>
                      <a:pt x="149" y="384"/>
                    </a:lnTo>
                    <a:lnTo>
                      <a:pt x="149" y="385"/>
                    </a:lnTo>
                    <a:lnTo>
                      <a:pt x="150" y="385"/>
                    </a:lnTo>
                    <a:lnTo>
                      <a:pt x="150" y="387"/>
                    </a:lnTo>
                    <a:lnTo>
                      <a:pt x="152" y="387"/>
                    </a:lnTo>
                    <a:lnTo>
                      <a:pt x="152" y="388"/>
                    </a:lnTo>
                    <a:lnTo>
                      <a:pt x="153" y="390"/>
                    </a:lnTo>
                    <a:lnTo>
                      <a:pt x="154" y="391"/>
                    </a:lnTo>
                    <a:lnTo>
                      <a:pt x="156" y="391"/>
                    </a:lnTo>
                    <a:lnTo>
                      <a:pt x="156" y="392"/>
                    </a:lnTo>
                    <a:lnTo>
                      <a:pt x="157" y="392"/>
                    </a:lnTo>
                    <a:lnTo>
                      <a:pt x="157" y="394"/>
                    </a:lnTo>
                    <a:lnTo>
                      <a:pt x="159" y="394"/>
                    </a:lnTo>
                    <a:lnTo>
                      <a:pt x="160" y="395"/>
                    </a:lnTo>
                    <a:lnTo>
                      <a:pt x="161" y="395"/>
                    </a:lnTo>
                    <a:lnTo>
                      <a:pt x="163" y="396"/>
                    </a:lnTo>
                    <a:lnTo>
                      <a:pt x="164" y="396"/>
                    </a:lnTo>
                    <a:lnTo>
                      <a:pt x="165" y="396"/>
                    </a:lnTo>
                    <a:lnTo>
                      <a:pt x="167" y="396"/>
                    </a:lnTo>
                    <a:lnTo>
                      <a:pt x="168" y="396"/>
                    </a:lnTo>
                    <a:lnTo>
                      <a:pt x="168" y="398"/>
                    </a:lnTo>
                    <a:lnTo>
                      <a:pt x="170" y="398"/>
                    </a:lnTo>
                    <a:lnTo>
                      <a:pt x="168" y="399"/>
                    </a:lnTo>
                    <a:lnTo>
                      <a:pt x="170" y="399"/>
                    </a:lnTo>
                    <a:lnTo>
                      <a:pt x="171" y="401"/>
                    </a:lnTo>
                    <a:lnTo>
                      <a:pt x="171" y="399"/>
                    </a:lnTo>
                    <a:lnTo>
                      <a:pt x="172" y="399"/>
                    </a:lnTo>
                    <a:lnTo>
                      <a:pt x="172" y="401"/>
                    </a:lnTo>
                    <a:lnTo>
                      <a:pt x="174" y="401"/>
                    </a:lnTo>
                    <a:lnTo>
                      <a:pt x="174" y="402"/>
                    </a:lnTo>
                    <a:lnTo>
                      <a:pt x="175" y="402"/>
                    </a:lnTo>
                    <a:lnTo>
                      <a:pt x="176" y="402"/>
                    </a:lnTo>
                    <a:lnTo>
                      <a:pt x="176" y="401"/>
                    </a:lnTo>
                    <a:lnTo>
                      <a:pt x="178" y="401"/>
                    </a:lnTo>
                    <a:lnTo>
                      <a:pt x="179" y="402"/>
                    </a:lnTo>
                    <a:lnTo>
                      <a:pt x="178" y="402"/>
                    </a:lnTo>
                    <a:lnTo>
                      <a:pt x="176" y="402"/>
                    </a:lnTo>
                    <a:lnTo>
                      <a:pt x="178" y="403"/>
                    </a:lnTo>
                    <a:lnTo>
                      <a:pt x="179" y="405"/>
                    </a:lnTo>
                    <a:lnTo>
                      <a:pt x="181" y="405"/>
                    </a:lnTo>
                    <a:lnTo>
                      <a:pt x="181" y="406"/>
                    </a:lnTo>
                    <a:lnTo>
                      <a:pt x="182" y="406"/>
                    </a:lnTo>
                    <a:lnTo>
                      <a:pt x="183" y="406"/>
                    </a:lnTo>
                    <a:lnTo>
                      <a:pt x="183" y="405"/>
                    </a:lnTo>
                    <a:lnTo>
                      <a:pt x="185" y="405"/>
                    </a:lnTo>
                    <a:lnTo>
                      <a:pt x="185" y="403"/>
                    </a:lnTo>
                    <a:lnTo>
                      <a:pt x="185" y="405"/>
                    </a:lnTo>
                    <a:lnTo>
                      <a:pt x="183" y="406"/>
                    </a:lnTo>
                    <a:lnTo>
                      <a:pt x="185" y="406"/>
                    </a:lnTo>
                    <a:lnTo>
                      <a:pt x="185" y="407"/>
                    </a:lnTo>
                    <a:lnTo>
                      <a:pt x="186" y="407"/>
                    </a:lnTo>
                    <a:lnTo>
                      <a:pt x="187" y="407"/>
                    </a:lnTo>
                    <a:lnTo>
                      <a:pt x="189" y="407"/>
                    </a:lnTo>
                    <a:lnTo>
                      <a:pt x="190" y="407"/>
                    </a:lnTo>
                    <a:lnTo>
                      <a:pt x="191" y="407"/>
                    </a:lnTo>
                    <a:lnTo>
                      <a:pt x="191" y="409"/>
                    </a:lnTo>
                    <a:lnTo>
                      <a:pt x="193" y="409"/>
                    </a:lnTo>
                    <a:lnTo>
                      <a:pt x="194" y="410"/>
                    </a:lnTo>
                    <a:lnTo>
                      <a:pt x="196" y="410"/>
                    </a:lnTo>
                    <a:lnTo>
                      <a:pt x="196" y="412"/>
                    </a:lnTo>
                    <a:lnTo>
                      <a:pt x="197" y="413"/>
                    </a:lnTo>
                    <a:lnTo>
                      <a:pt x="197" y="414"/>
                    </a:lnTo>
                    <a:lnTo>
                      <a:pt x="197" y="416"/>
                    </a:lnTo>
                    <a:lnTo>
                      <a:pt x="197" y="417"/>
                    </a:lnTo>
                    <a:lnTo>
                      <a:pt x="198" y="417"/>
                    </a:lnTo>
                    <a:lnTo>
                      <a:pt x="200" y="417"/>
                    </a:lnTo>
                    <a:lnTo>
                      <a:pt x="200" y="418"/>
                    </a:lnTo>
                    <a:lnTo>
                      <a:pt x="201" y="418"/>
                    </a:lnTo>
                    <a:lnTo>
                      <a:pt x="201" y="420"/>
                    </a:lnTo>
                    <a:lnTo>
                      <a:pt x="202" y="421"/>
                    </a:lnTo>
                    <a:lnTo>
                      <a:pt x="202" y="423"/>
                    </a:lnTo>
                    <a:lnTo>
                      <a:pt x="202" y="424"/>
                    </a:lnTo>
                    <a:lnTo>
                      <a:pt x="204" y="425"/>
                    </a:lnTo>
                    <a:lnTo>
                      <a:pt x="204" y="427"/>
                    </a:lnTo>
                    <a:lnTo>
                      <a:pt x="204" y="428"/>
                    </a:lnTo>
                    <a:lnTo>
                      <a:pt x="204" y="429"/>
                    </a:lnTo>
                    <a:lnTo>
                      <a:pt x="204" y="431"/>
                    </a:lnTo>
                    <a:lnTo>
                      <a:pt x="205" y="431"/>
                    </a:lnTo>
                    <a:lnTo>
                      <a:pt x="205" y="432"/>
                    </a:lnTo>
                    <a:lnTo>
                      <a:pt x="207" y="434"/>
                    </a:lnTo>
                    <a:lnTo>
                      <a:pt x="207" y="435"/>
                    </a:lnTo>
                    <a:lnTo>
                      <a:pt x="208" y="435"/>
                    </a:lnTo>
                    <a:lnTo>
                      <a:pt x="208" y="436"/>
                    </a:lnTo>
                    <a:lnTo>
                      <a:pt x="209" y="436"/>
                    </a:lnTo>
                    <a:lnTo>
                      <a:pt x="211" y="436"/>
                    </a:lnTo>
                    <a:lnTo>
                      <a:pt x="212" y="438"/>
                    </a:lnTo>
                    <a:lnTo>
                      <a:pt x="213" y="438"/>
                    </a:lnTo>
                    <a:lnTo>
                      <a:pt x="213" y="439"/>
                    </a:lnTo>
                    <a:lnTo>
                      <a:pt x="213" y="441"/>
                    </a:lnTo>
                    <a:lnTo>
                      <a:pt x="215" y="441"/>
                    </a:lnTo>
                    <a:lnTo>
                      <a:pt x="215" y="442"/>
                    </a:lnTo>
                    <a:lnTo>
                      <a:pt x="215" y="443"/>
                    </a:lnTo>
                    <a:lnTo>
                      <a:pt x="216" y="443"/>
                    </a:lnTo>
                    <a:lnTo>
                      <a:pt x="216" y="445"/>
                    </a:lnTo>
                    <a:lnTo>
                      <a:pt x="216" y="446"/>
                    </a:lnTo>
                    <a:lnTo>
                      <a:pt x="215" y="446"/>
                    </a:lnTo>
                    <a:lnTo>
                      <a:pt x="215" y="447"/>
                    </a:lnTo>
                    <a:lnTo>
                      <a:pt x="216" y="447"/>
                    </a:lnTo>
                    <a:lnTo>
                      <a:pt x="216" y="449"/>
                    </a:lnTo>
                    <a:lnTo>
                      <a:pt x="216" y="450"/>
                    </a:lnTo>
                    <a:lnTo>
                      <a:pt x="216" y="452"/>
                    </a:lnTo>
                    <a:lnTo>
                      <a:pt x="216" y="453"/>
                    </a:lnTo>
                    <a:lnTo>
                      <a:pt x="216" y="454"/>
                    </a:lnTo>
                    <a:lnTo>
                      <a:pt x="218" y="454"/>
                    </a:lnTo>
                    <a:lnTo>
                      <a:pt x="218" y="456"/>
                    </a:lnTo>
                    <a:lnTo>
                      <a:pt x="218" y="457"/>
                    </a:lnTo>
                    <a:lnTo>
                      <a:pt x="218" y="458"/>
                    </a:lnTo>
                    <a:lnTo>
                      <a:pt x="218" y="460"/>
                    </a:lnTo>
                    <a:lnTo>
                      <a:pt x="219" y="460"/>
                    </a:lnTo>
                    <a:lnTo>
                      <a:pt x="219" y="461"/>
                    </a:lnTo>
                    <a:lnTo>
                      <a:pt x="219" y="463"/>
                    </a:lnTo>
                    <a:lnTo>
                      <a:pt x="219" y="464"/>
                    </a:lnTo>
                    <a:lnTo>
                      <a:pt x="220" y="464"/>
                    </a:lnTo>
                    <a:lnTo>
                      <a:pt x="220" y="465"/>
                    </a:lnTo>
                    <a:lnTo>
                      <a:pt x="220" y="467"/>
                    </a:lnTo>
                    <a:lnTo>
                      <a:pt x="222" y="467"/>
                    </a:lnTo>
                    <a:lnTo>
                      <a:pt x="222" y="468"/>
                    </a:lnTo>
                    <a:lnTo>
                      <a:pt x="222" y="469"/>
                    </a:lnTo>
                    <a:lnTo>
                      <a:pt x="223" y="471"/>
                    </a:lnTo>
                    <a:lnTo>
                      <a:pt x="223" y="472"/>
                    </a:lnTo>
                    <a:lnTo>
                      <a:pt x="224" y="474"/>
                    </a:lnTo>
                    <a:lnTo>
                      <a:pt x="226" y="475"/>
                    </a:lnTo>
                    <a:lnTo>
                      <a:pt x="227" y="476"/>
                    </a:lnTo>
                    <a:lnTo>
                      <a:pt x="227" y="478"/>
                    </a:lnTo>
                    <a:lnTo>
                      <a:pt x="228" y="478"/>
                    </a:lnTo>
                    <a:lnTo>
                      <a:pt x="230" y="479"/>
                    </a:lnTo>
                    <a:lnTo>
                      <a:pt x="231" y="480"/>
                    </a:lnTo>
                    <a:lnTo>
                      <a:pt x="231" y="482"/>
                    </a:lnTo>
                    <a:lnTo>
                      <a:pt x="233" y="482"/>
                    </a:lnTo>
                    <a:lnTo>
                      <a:pt x="234" y="482"/>
                    </a:lnTo>
                    <a:lnTo>
                      <a:pt x="234" y="483"/>
                    </a:lnTo>
                    <a:lnTo>
                      <a:pt x="235" y="483"/>
                    </a:lnTo>
                    <a:lnTo>
                      <a:pt x="235" y="485"/>
                    </a:lnTo>
                    <a:lnTo>
                      <a:pt x="237" y="485"/>
                    </a:lnTo>
                    <a:lnTo>
                      <a:pt x="238" y="486"/>
                    </a:lnTo>
                    <a:lnTo>
                      <a:pt x="238" y="487"/>
                    </a:lnTo>
                    <a:lnTo>
                      <a:pt x="239" y="487"/>
                    </a:lnTo>
                    <a:lnTo>
                      <a:pt x="239" y="489"/>
                    </a:lnTo>
                    <a:lnTo>
                      <a:pt x="241" y="489"/>
                    </a:lnTo>
                    <a:lnTo>
                      <a:pt x="242" y="490"/>
                    </a:lnTo>
                    <a:lnTo>
                      <a:pt x="244" y="491"/>
                    </a:lnTo>
                    <a:lnTo>
                      <a:pt x="244" y="493"/>
                    </a:lnTo>
                    <a:lnTo>
                      <a:pt x="244" y="494"/>
                    </a:lnTo>
                    <a:lnTo>
                      <a:pt x="245" y="494"/>
                    </a:lnTo>
                    <a:lnTo>
                      <a:pt x="245" y="496"/>
                    </a:lnTo>
                    <a:lnTo>
                      <a:pt x="246" y="497"/>
                    </a:lnTo>
                    <a:lnTo>
                      <a:pt x="248" y="497"/>
                    </a:lnTo>
                    <a:lnTo>
                      <a:pt x="248" y="498"/>
                    </a:lnTo>
                    <a:lnTo>
                      <a:pt x="248" y="500"/>
                    </a:lnTo>
                    <a:lnTo>
                      <a:pt x="248" y="501"/>
                    </a:lnTo>
                    <a:lnTo>
                      <a:pt x="248" y="502"/>
                    </a:lnTo>
                    <a:lnTo>
                      <a:pt x="249" y="502"/>
                    </a:lnTo>
                    <a:lnTo>
                      <a:pt x="249" y="504"/>
                    </a:lnTo>
                    <a:lnTo>
                      <a:pt x="249" y="505"/>
                    </a:lnTo>
                    <a:lnTo>
                      <a:pt x="249" y="507"/>
                    </a:lnTo>
                    <a:lnTo>
                      <a:pt x="250" y="507"/>
                    </a:lnTo>
                    <a:lnTo>
                      <a:pt x="250" y="508"/>
                    </a:lnTo>
                    <a:lnTo>
                      <a:pt x="252" y="508"/>
                    </a:lnTo>
                    <a:lnTo>
                      <a:pt x="252" y="509"/>
                    </a:lnTo>
                    <a:lnTo>
                      <a:pt x="253" y="511"/>
                    </a:lnTo>
                    <a:lnTo>
                      <a:pt x="255" y="511"/>
                    </a:lnTo>
                    <a:lnTo>
                      <a:pt x="255" y="512"/>
                    </a:lnTo>
                    <a:lnTo>
                      <a:pt x="256" y="512"/>
                    </a:lnTo>
                    <a:lnTo>
                      <a:pt x="257" y="512"/>
                    </a:lnTo>
                    <a:lnTo>
                      <a:pt x="259" y="513"/>
                    </a:lnTo>
                    <a:lnTo>
                      <a:pt x="260" y="513"/>
                    </a:lnTo>
                    <a:lnTo>
                      <a:pt x="261" y="513"/>
                    </a:lnTo>
                    <a:lnTo>
                      <a:pt x="263" y="513"/>
                    </a:lnTo>
                    <a:lnTo>
                      <a:pt x="264" y="512"/>
                    </a:lnTo>
                    <a:lnTo>
                      <a:pt x="266" y="512"/>
                    </a:lnTo>
                    <a:lnTo>
                      <a:pt x="266" y="513"/>
                    </a:lnTo>
                    <a:lnTo>
                      <a:pt x="267" y="513"/>
                    </a:lnTo>
                    <a:lnTo>
                      <a:pt x="268" y="515"/>
                    </a:lnTo>
                    <a:lnTo>
                      <a:pt x="270" y="516"/>
                    </a:lnTo>
                    <a:lnTo>
                      <a:pt x="271" y="516"/>
                    </a:lnTo>
                    <a:lnTo>
                      <a:pt x="271" y="518"/>
                    </a:lnTo>
                    <a:lnTo>
                      <a:pt x="272" y="518"/>
                    </a:lnTo>
                    <a:lnTo>
                      <a:pt x="274" y="518"/>
                    </a:lnTo>
                    <a:lnTo>
                      <a:pt x="274" y="519"/>
                    </a:lnTo>
                    <a:lnTo>
                      <a:pt x="275" y="519"/>
                    </a:lnTo>
                    <a:lnTo>
                      <a:pt x="275" y="520"/>
                    </a:lnTo>
                    <a:lnTo>
                      <a:pt x="276" y="520"/>
                    </a:lnTo>
                    <a:lnTo>
                      <a:pt x="278" y="522"/>
                    </a:lnTo>
                    <a:lnTo>
                      <a:pt x="279" y="522"/>
                    </a:lnTo>
                    <a:lnTo>
                      <a:pt x="279" y="523"/>
                    </a:lnTo>
                    <a:lnTo>
                      <a:pt x="281" y="523"/>
                    </a:lnTo>
                    <a:lnTo>
                      <a:pt x="282" y="523"/>
                    </a:lnTo>
                    <a:lnTo>
                      <a:pt x="283" y="523"/>
                    </a:lnTo>
                  </a:path>
                </a:pathLst>
              </a:custGeom>
              <a:noFill/>
              <a:ln w="4763" cap="flat">
                <a:solidFill>
                  <a:srgbClr val="4065EB"/>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6" name="Freeform 110">
                <a:extLst>
                  <a:ext uri="{FF2B5EF4-FFF2-40B4-BE49-F238E27FC236}">
                    <a16:creationId xmlns:a16="http://schemas.microsoft.com/office/drawing/2014/main" id="{112EB2FC-EA67-4243-A1EB-63A5A81CA456}"/>
                  </a:ext>
                </a:extLst>
              </p:cNvPr>
              <p:cNvSpPr>
                <a:spLocks/>
              </p:cNvSpPr>
              <p:nvPr/>
            </p:nvSpPr>
            <p:spPr bwMode="auto">
              <a:xfrm>
                <a:off x="4621" y="25593"/>
                <a:ext cx="172" cy="283"/>
              </a:xfrm>
              <a:custGeom>
                <a:avLst/>
                <a:gdLst>
                  <a:gd name="T0" fmla="*/ 150 w 172"/>
                  <a:gd name="T1" fmla="*/ 283 h 283"/>
                  <a:gd name="T2" fmla="*/ 143 w 172"/>
                  <a:gd name="T3" fmla="*/ 274 h 283"/>
                  <a:gd name="T4" fmla="*/ 129 w 172"/>
                  <a:gd name="T5" fmla="*/ 277 h 283"/>
                  <a:gd name="T6" fmla="*/ 116 w 172"/>
                  <a:gd name="T7" fmla="*/ 266 h 283"/>
                  <a:gd name="T8" fmla="*/ 106 w 172"/>
                  <a:gd name="T9" fmla="*/ 255 h 283"/>
                  <a:gd name="T10" fmla="*/ 92 w 172"/>
                  <a:gd name="T11" fmla="*/ 248 h 283"/>
                  <a:gd name="T12" fmla="*/ 84 w 172"/>
                  <a:gd name="T13" fmla="*/ 237 h 283"/>
                  <a:gd name="T14" fmla="*/ 79 w 172"/>
                  <a:gd name="T15" fmla="*/ 226 h 283"/>
                  <a:gd name="T16" fmla="*/ 73 w 172"/>
                  <a:gd name="T17" fmla="*/ 212 h 283"/>
                  <a:gd name="T18" fmla="*/ 69 w 172"/>
                  <a:gd name="T19" fmla="*/ 199 h 283"/>
                  <a:gd name="T20" fmla="*/ 66 w 172"/>
                  <a:gd name="T21" fmla="*/ 185 h 283"/>
                  <a:gd name="T22" fmla="*/ 58 w 172"/>
                  <a:gd name="T23" fmla="*/ 174 h 283"/>
                  <a:gd name="T24" fmla="*/ 48 w 172"/>
                  <a:gd name="T25" fmla="*/ 166 h 283"/>
                  <a:gd name="T26" fmla="*/ 39 w 172"/>
                  <a:gd name="T27" fmla="*/ 156 h 283"/>
                  <a:gd name="T28" fmla="*/ 32 w 172"/>
                  <a:gd name="T29" fmla="*/ 145 h 283"/>
                  <a:gd name="T30" fmla="*/ 33 w 172"/>
                  <a:gd name="T31" fmla="*/ 131 h 283"/>
                  <a:gd name="T32" fmla="*/ 36 w 172"/>
                  <a:gd name="T33" fmla="*/ 117 h 283"/>
                  <a:gd name="T34" fmla="*/ 37 w 172"/>
                  <a:gd name="T35" fmla="*/ 108 h 283"/>
                  <a:gd name="T36" fmla="*/ 32 w 172"/>
                  <a:gd name="T37" fmla="*/ 99 h 283"/>
                  <a:gd name="T38" fmla="*/ 36 w 172"/>
                  <a:gd name="T39" fmla="*/ 86 h 283"/>
                  <a:gd name="T40" fmla="*/ 47 w 172"/>
                  <a:gd name="T41" fmla="*/ 80 h 283"/>
                  <a:gd name="T42" fmla="*/ 50 w 172"/>
                  <a:gd name="T43" fmla="*/ 64 h 283"/>
                  <a:gd name="T44" fmla="*/ 47 w 172"/>
                  <a:gd name="T45" fmla="*/ 53 h 283"/>
                  <a:gd name="T46" fmla="*/ 37 w 172"/>
                  <a:gd name="T47" fmla="*/ 47 h 283"/>
                  <a:gd name="T48" fmla="*/ 24 w 172"/>
                  <a:gd name="T49" fmla="*/ 44 h 283"/>
                  <a:gd name="T50" fmla="*/ 9 w 172"/>
                  <a:gd name="T51" fmla="*/ 40 h 283"/>
                  <a:gd name="T52" fmla="*/ 0 w 172"/>
                  <a:gd name="T53" fmla="*/ 28 h 283"/>
                  <a:gd name="T54" fmla="*/ 14 w 172"/>
                  <a:gd name="T55" fmla="*/ 25 h 283"/>
                  <a:gd name="T56" fmla="*/ 29 w 172"/>
                  <a:gd name="T57" fmla="*/ 21 h 283"/>
                  <a:gd name="T58" fmla="*/ 39 w 172"/>
                  <a:gd name="T59" fmla="*/ 10 h 283"/>
                  <a:gd name="T60" fmla="*/ 31 w 172"/>
                  <a:gd name="T61" fmla="*/ 0 h 283"/>
                  <a:gd name="T62" fmla="*/ 47 w 172"/>
                  <a:gd name="T63" fmla="*/ 0 h 283"/>
                  <a:gd name="T64" fmla="*/ 57 w 172"/>
                  <a:gd name="T65" fmla="*/ 10 h 283"/>
                  <a:gd name="T66" fmla="*/ 69 w 172"/>
                  <a:gd name="T67" fmla="*/ 20 h 283"/>
                  <a:gd name="T68" fmla="*/ 87 w 172"/>
                  <a:gd name="T69" fmla="*/ 24 h 283"/>
                  <a:gd name="T70" fmla="*/ 100 w 172"/>
                  <a:gd name="T71" fmla="*/ 29 h 283"/>
                  <a:gd name="T72" fmla="*/ 111 w 172"/>
                  <a:gd name="T73" fmla="*/ 40 h 283"/>
                  <a:gd name="T74" fmla="*/ 118 w 172"/>
                  <a:gd name="T75" fmla="*/ 48 h 283"/>
                  <a:gd name="T76" fmla="*/ 111 w 172"/>
                  <a:gd name="T77" fmla="*/ 60 h 283"/>
                  <a:gd name="T78" fmla="*/ 107 w 172"/>
                  <a:gd name="T79" fmla="*/ 72 h 283"/>
                  <a:gd name="T80" fmla="*/ 109 w 172"/>
                  <a:gd name="T81" fmla="*/ 87 h 283"/>
                  <a:gd name="T82" fmla="*/ 118 w 172"/>
                  <a:gd name="T83" fmla="*/ 101 h 283"/>
                  <a:gd name="T84" fmla="*/ 127 w 172"/>
                  <a:gd name="T85" fmla="*/ 112 h 283"/>
                  <a:gd name="T86" fmla="*/ 133 w 172"/>
                  <a:gd name="T87" fmla="*/ 126 h 283"/>
                  <a:gd name="T88" fmla="*/ 143 w 172"/>
                  <a:gd name="T89" fmla="*/ 135 h 283"/>
                  <a:gd name="T90" fmla="*/ 157 w 172"/>
                  <a:gd name="T91" fmla="*/ 143 h 283"/>
                  <a:gd name="T92" fmla="*/ 165 w 172"/>
                  <a:gd name="T93" fmla="*/ 156 h 283"/>
                  <a:gd name="T94" fmla="*/ 166 w 172"/>
                  <a:gd name="T95" fmla="*/ 156 h 283"/>
                  <a:gd name="T96" fmla="*/ 165 w 172"/>
                  <a:gd name="T97" fmla="*/ 161 h 283"/>
                  <a:gd name="T98" fmla="*/ 154 w 172"/>
                  <a:gd name="T99" fmla="*/ 161 h 283"/>
                  <a:gd name="T100" fmla="*/ 148 w 172"/>
                  <a:gd name="T101" fmla="*/ 178 h 283"/>
                  <a:gd name="T102" fmla="*/ 144 w 172"/>
                  <a:gd name="T103" fmla="*/ 193 h 283"/>
                  <a:gd name="T104" fmla="*/ 143 w 172"/>
                  <a:gd name="T105" fmla="*/ 210 h 283"/>
                  <a:gd name="T106" fmla="*/ 146 w 172"/>
                  <a:gd name="T107" fmla="*/ 223 h 283"/>
                  <a:gd name="T108" fmla="*/ 147 w 172"/>
                  <a:gd name="T109" fmla="*/ 230 h 283"/>
                  <a:gd name="T110" fmla="*/ 137 w 172"/>
                  <a:gd name="T111" fmla="*/ 247 h 283"/>
                  <a:gd name="T112" fmla="*/ 137 w 172"/>
                  <a:gd name="T113" fmla="*/ 258 h 283"/>
                  <a:gd name="T114" fmla="*/ 148 w 172"/>
                  <a:gd name="T115" fmla="*/ 255 h 283"/>
                  <a:gd name="T116" fmla="*/ 146 w 172"/>
                  <a:gd name="T117" fmla="*/ 266 h 283"/>
                  <a:gd name="T118" fmla="*/ 146 w 172"/>
                  <a:gd name="T119" fmla="*/ 272 h 283"/>
                  <a:gd name="T120" fmla="*/ 148 w 172"/>
                  <a:gd name="T121" fmla="*/ 277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2" h="283">
                    <a:moveTo>
                      <a:pt x="148" y="273"/>
                    </a:moveTo>
                    <a:lnTo>
                      <a:pt x="150" y="273"/>
                    </a:lnTo>
                    <a:lnTo>
                      <a:pt x="150" y="274"/>
                    </a:lnTo>
                    <a:lnTo>
                      <a:pt x="151" y="274"/>
                    </a:lnTo>
                    <a:lnTo>
                      <a:pt x="151" y="276"/>
                    </a:lnTo>
                    <a:lnTo>
                      <a:pt x="153" y="276"/>
                    </a:lnTo>
                    <a:lnTo>
                      <a:pt x="151" y="276"/>
                    </a:lnTo>
                    <a:lnTo>
                      <a:pt x="151" y="277"/>
                    </a:lnTo>
                    <a:lnTo>
                      <a:pt x="151" y="278"/>
                    </a:lnTo>
                    <a:lnTo>
                      <a:pt x="151" y="280"/>
                    </a:lnTo>
                    <a:lnTo>
                      <a:pt x="151" y="281"/>
                    </a:lnTo>
                    <a:lnTo>
                      <a:pt x="151" y="283"/>
                    </a:lnTo>
                    <a:lnTo>
                      <a:pt x="150" y="283"/>
                    </a:lnTo>
                    <a:lnTo>
                      <a:pt x="148" y="283"/>
                    </a:lnTo>
                    <a:lnTo>
                      <a:pt x="147" y="283"/>
                    </a:lnTo>
                    <a:lnTo>
                      <a:pt x="146" y="283"/>
                    </a:lnTo>
                    <a:lnTo>
                      <a:pt x="144" y="283"/>
                    </a:lnTo>
                    <a:lnTo>
                      <a:pt x="144" y="281"/>
                    </a:lnTo>
                    <a:lnTo>
                      <a:pt x="143" y="280"/>
                    </a:lnTo>
                    <a:lnTo>
                      <a:pt x="143" y="278"/>
                    </a:lnTo>
                    <a:lnTo>
                      <a:pt x="143" y="277"/>
                    </a:lnTo>
                    <a:lnTo>
                      <a:pt x="143" y="276"/>
                    </a:lnTo>
                    <a:lnTo>
                      <a:pt x="144" y="276"/>
                    </a:lnTo>
                    <a:lnTo>
                      <a:pt x="143" y="276"/>
                    </a:lnTo>
                    <a:lnTo>
                      <a:pt x="144" y="274"/>
                    </a:lnTo>
                    <a:lnTo>
                      <a:pt x="143" y="274"/>
                    </a:lnTo>
                    <a:lnTo>
                      <a:pt x="143" y="276"/>
                    </a:lnTo>
                    <a:lnTo>
                      <a:pt x="142" y="276"/>
                    </a:lnTo>
                    <a:lnTo>
                      <a:pt x="140" y="276"/>
                    </a:lnTo>
                    <a:lnTo>
                      <a:pt x="139" y="277"/>
                    </a:lnTo>
                    <a:lnTo>
                      <a:pt x="137" y="277"/>
                    </a:lnTo>
                    <a:lnTo>
                      <a:pt x="136" y="277"/>
                    </a:lnTo>
                    <a:lnTo>
                      <a:pt x="135" y="277"/>
                    </a:lnTo>
                    <a:lnTo>
                      <a:pt x="135" y="278"/>
                    </a:lnTo>
                    <a:lnTo>
                      <a:pt x="133" y="278"/>
                    </a:lnTo>
                    <a:lnTo>
                      <a:pt x="133" y="277"/>
                    </a:lnTo>
                    <a:lnTo>
                      <a:pt x="132" y="277"/>
                    </a:lnTo>
                    <a:lnTo>
                      <a:pt x="131" y="277"/>
                    </a:lnTo>
                    <a:lnTo>
                      <a:pt x="129" y="277"/>
                    </a:lnTo>
                    <a:lnTo>
                      <a:pt x="128" y="276"/>
                    </a:lnTo>
                    <a:lnTo>
                      <a:pt x="127" y="276"/>
                    </a:lnTo>
                    <a:lnTo>
                      <a:pt x="125" y="276"/>
                    </a:lnTo>
                    <a:lnTo>
                      <a:pt x="124" y="276"/>
                    </a:lnTo>
                    <a:lnTo>
                      <a:pt x="122" y="276"/>
                    </a:lnTo>
                    <a:lnTo>
                      <a:pt x="121" y="274"/>
                    </a:lnTo>
                    <a:lnTo>
                      <a:pt x="120" y="273"/>
                    </a:lnTo>
                    <a:lnTo>
                      <a:pt x="120" y="272"/>
                    </a:lnTo>
                    <a:lnTo>
                      <a:pt x="120" y="270"/>
                    </a:lnTo>
                    <a:lnTo>
                      <a:pt x="118" y="270"/>
                    </a:lnTo>
                    <a:lnTo>
                      <a:pt x="118" y="269"/>
                    </a:lnTo>
                    <a:lnTo>
                      <a:pt x="117" y="267"/>
                    </a:lnTo>
                    <a:lnTo>
                      <a:pt x="116" y="266"/>
                    </a:lnTo>
                    <a:lnTo>
                      <a:pt x="116" y="265"/>
                    </a:lnTo>
                    <a:lnTo>
                      <a:pt x="114" y="265"/>
                    </a:lnTo>
                    <a:lnTo>
                      <a:pt x="114" y="263"/>
                    </a:lnTo>
                    <a:lnTo>
                      <a:pt x="114" y="262"/>
                    </a:lnTo>
                    <a:lnTo>
                      <a:pt x="113" y="262"/>
                    </a:lnTo>
                    <a:lnTo>
                      <a:pt x="113" y="261"/>
                    </a:lnTo>
                    <a:lnTo>
                      <a:pt x="111" y="261"/>
                    </a:lnTo>
                    <a:lnTo>
                      <a:pt x="111" y="259"/>
                    </a:lnTo>
                    <a:lnTo>
                      <a:pt x="110" y="258"/>
                    </a:lnTo>
                    <a:lnTo>
                      <a:pt x="109" y="258"/>
                    </a:lnTo>
                    <a:lnTo>
                      <a:pt x="109" y="256"/>
                    </a:lnTo>
                    <a:lnTo>
                      <a:pt x="107" y="256"/>
                    </a:lnTo>
                    <a:lnTo>
                      <a:pt x="106" y="255"/>
                    </a:lnTo>
                    <a:lnTo>
                      <a:pt x="105" y="255"/>
                    </a:lnTo>
                    <a:lnTo>
                      <a:pt x="103" y="254"/>
                    </a:lnTo>
                    <a:lnTo>
                      <a:pt x="102" y="254"/>
                    </a:lnTo>
                    <a:lnTo>
                      <a:pt x="100" y="254"/>
                    </a:lnTo>
                    <a:lnTo>
                      <a:pt x="100" y="252"/>
                    </a:lnTo>
                    <a:lnTo>
                      <a:pt x="99" y="252"/>
                    </a:lnTo>
                    <a:lnTo>
                      <a:pt x="99" y="251"/>
                    </a:lnTo>
                    <a:lnTo>
                      <a:pt x="98" y="251"/>
                    </a:lnTo>
                    <a:lnTo>
                      <a:pt x="96" y="251"/>
                    </a:lnTo>
                    <a:lnTo>
                      <a:pt x="96" y="250"/>
                    </a:lnTo>
                    <a:lnTo>
                      <a:pt x="95" y="250"/>
                    </a:lnTo>
                    <a:lnTo>
                      <a:pt x="94" y="250"/>
                    </a:lnTo>
                    <a:lnTo>
                      <a:pt x="92" y="248"/>
                    </a:lnTo>
                    <a:lnTo>
                      <a:pt x="91" y="248"/>
                    </a:lnTo>
                    <a:lnTo>
                      <a:pt x="91" y="247"/>
                    </a:lnTo>
                    <a:lnTo>
                      <a:pt x="91" y="245"/>
                    </a:lnTo>
                    <a:lnTo>
                      <a:pt x="91" y="244"/>
                    </a:lnTo>
                    <a:lnTo>
                      <a:pt x="91" y="243"/>
                    </a:lnTo>
                    <a:lnTo>
                      <a:pt x="91" y="241"/>
                    </a:lnTo>
                    <a:lnTo>
                      <a:pt x="90" y="241"/>
                    </a:lnTo>
                    <a:lnTo>
                      <a:pt x="90" y="240"/>
                    </a:lnTo>
                    <a:lnTo>
                      <a:pt x="88" y="240"/>
                    </a:lnTo>
                    <a:lnTo>
                      <a:pt x="88" y="238"/>
                    </a:lnTo>
                    <a:lnTo>
                      <a:pt x="87" y="237"/>
                    </a:lnTo>
                    <a:lnTo>
                      <a:pt x="85" y="237"/>
                    </a:lnTo>
                    <a:lnTo>
                      <a:pt x="84" y="237"/>
                    </a:lnTo>
                    <a:lnTo>
                      <a:pt x="84" y="236"/>
                    </a:lnTo>
                    <a:lnTo>
                      <a:pt x="84" y="234"/>
                    </a:lnTo>
                    <a:lnTo>
                      <a:pt x="85" y="234"/>
                    </a:lnTo>
                    <a:lnTo>
                      <a:pt x="85" y="233"/>
                    </a:lnTo>
                    <a:lnTo>
                      <a:pt x="84" y="232"/>
                    </a:lnTo>
                    <a:lnTo>
                      <a:pt x="84" y="230"/>
                    </a:lnTo>
                    <a:lnTo>
                      <a:pt x="83" y="230"/>
                    </a:lnTo>
                    <a:lnTo>
                      <a:pt x="83" y="229"/>
                    </a:lnTo>
                    <a:lnTo>
                      <a:pt x="81" y="229"/>
                    </a:lnTo>
                    <a:lnTo>
                      <a:pt x="80" y="229"/>
                    </a:lnTo>
                    <a:lnTo>
                      <a:pt x="79" y="229"/>
                    </a:lnTo>
                    <a:lnTo>
                      <a:pt x="79" y="227"/>
                    </a:lnTo>
                    <a:lnTo>
                      <a:pt x="79" y="226"/>
                    </a:lnTo>
                    <a:lnTo>
                      <a:pt x="79" y="225"/>
                    </a:lnTo>
                    <a:lnTo>
                      <a:pt x="79" y="223"/>
                    </a:lnTo>
                    <a:lnTo>
                      <a:pt x="79" y="222"/>
                    </a:lnTo>
                    <a:lnTo>
                      <a:pt x="79" y="221"/>
                    </a:lnTo>
                    <a:lnTo>
                      <a:pt x="77" y="219"/>
                    </a:lnTo>
                    <a:lnTo>
                      <a:pt x="77" y="218"/>
                    </a:lnTo>
                    <a:lnTo>
                      <a:pt x="77" y="216"/>
                    </a:lnTo>
                    <a:lnTo>
                      <a:pt x="76" y="216"/>
                    </a:lnTo>
                    <a:lnTo>
                      <a:pt x="76" y="215"/>
                    </a:lnTo>
                    <a:lnTo>
                      <a:pt x="76" y="214"/>
                    </a:lnTo>
                    <a:lnTo>
                      <a:pt x="74" y="214"/>
                    </a:lnTo>
                    <a:lnTo>
                      <a:pt x="74" y="212"/>
                    </a:lnTo>
                    <a:lnTo>
                      <a:pt x="73" y="212"/>
                    </a:lnTo>
                    <a:lnTo>
                      <a:pt x="73" y="211"/>
                    </a:lnTo>
                    <a:lnTo>
                      <a:pt x="72" y="211"/>
                    </a:lnTo>
                    <a:lnTo>
                      <a:pt x="70" y="211"/>
                    </a:lnTo>
                    <a:lnTo>
                      <a:pt x="70" y="210"/>
                    </a:lnTo>
                    <a:lnTo>
                      <a:pt x="70" y="208"/>
                    </a:lnTo>
                    <a:lnTo>
                      <a:pt x="69" y="208"/>
                    </a:lnTo>
                    <a:lnTo>
                      <a:pt x="69" y="207"/>
                    </a:lnTo>
                    <a:lnTo>
                      <a:pt x="69" y="205"/>
                    </a:lnTo>
                    <a:lnTo>
                      <a:pt x="69" y="204"/>
                    </a:lnTo>
                    <a:lnTo>
                      <a:pt x="69" y="203"/>
                    </a:lnTo>
                    <a:lnTo>
                      <a:pt x="69" y="201"/>
                    </a:lnTo>
                    <a:lnTo>
                      <a:pt x="69" y="200"/>
                    </a:lnTo>
                    <a:lnTo>
                      <a:pt x="69" y="199"/>
                    </a:lnTo>
                    <a:lnTo>
                      <a:pt x="69" y="197"/>
                    </a:lnTo>
                    <a:lnTo>
                      <a:pt x="69" y="196"/>
                    </a:lnTo>
                    <a:lnTo>
                      <a:pt x="69" y="194"/>
                    </a:lnTo>
                    <a:lnTo>
                      <a:pt x="68" y="194"/>
                    </a:lnTo>
                    <a:lnTo>
                      <a:pt x="68" y="193"/>
                    </a:lnTo>
                    <a:lnTo>
                      <a:pt x="68" y="192"/>
                    </a:lnTo>
                    <a:lnTo>
                      <a:pt x="66" y="192"/>
                    </a:lnTo>
                    <a:lnTo>
                      <a:pt x="66" y="190"/>
                    </a:lnTo>
                    <a:lnTo>
                      <a:pt x="65" y="189"/>
                    </a:lnTo>
                    <a:lnTo>
                      <a:pt x="66" y="189"/>
                    </a:lnTo>
                    <a:lnTo>
                      <a:pt x="66" y="188"/>
                    </a:lnTo>
                    <a:lnTo>
                      <a:pt x="66" y="186"/>
                    </a:lnTo>
                    <a:lnTo>
                      <a:pt x="66" y="185"/>
                    </a:lnTo>
                    <a:lnTo>
                      <a:pt x="65" y="185"/>
                    </a:lnTo>
                    <a:lnTo>
                      <a:pt x="65" y="183"/>
                    </a:lnTo>
                    <a:lnTo>
                      <a:pt x="63" y="183"/>
                    </a:lnTo>
                    <a:lnTo>
                      <a:pt x="62" y="182"/>
                    </a:lnTo>
                    <a:lnTo>
                      <a:pt x="61" y="182"/>
                    </a:lnTo>
                    <a:lnTo>
                      <a:pt x="61" y="181"/>
                    </a:lnTo>
                    <a:lnTo>
                      <a:pt x="61" y="179"/>
                    </a:lnTo>
                    <a:lnTo>
                      <a:pt x="61" y="178"/>
                    </a:lnTo>
                    <a:lnTo>
                      <a:pt x="59" y="178"/>
                    </a:lnTo>
                    <a:lnTo>
                      <a:pt x="59" y="177"/>
                    </a:lnTo>
                    <a:lnTo>
                      <a:pt x="58" y="177"/>
                    </a:lnTo>
                    <a:lnTo>
                      <a:pt x="58" y="175"/>
                    </a:lnTo>
                    <a:lnTo>
                      <a:pt x="58" y="174"/>
                    </a:lnTo>
                    <a:lnTo>
                      <a:pt x="57" y="174"/>
                    </a:lnTo>
                    <a:lnTo>
                      <a:pt x="57" y="172"/>
                    </a:lnTo>
                    <a:lnTo>
                      <a:pt x="55" y="172"/>
                    </a:lnTo>
                    <a:lnTo>
                      <a:pt x="55" y="171"/>
                    </a:lnTo>
                    <a:lnTo>
                      <a:pt x="54" y="171"/>
                    </a:lnTo>
                    <a:lnTo>
                      <a:pt x="53" y="171"/>
                    </a:lnTo>
                    <a:lnTo>
                      <a:pt x="53" y="170"/>
                    </a:lnTo>
                    <a:lnTo>
                      <a:pt x="53" y="168"/>
                    </a:lnTo>
                    <a:lnTo>
                      <a:pt x="51" y="168"/>
                    </a:lnTo>
                    <a:lnTo>
                      <a:pt x="51" y="167"/>
                    </a:lnTo>
                    <a:lnTo>
                      <a:pt x="50" y="167"/>
                    </a:lnTo>
                    <a:lnTo>
                      <a:pt x="50" y="166"/>
                    </a:lnTo>
                    <a:lnTo>
                      <a:pt x="48" y="166"/>
                    </a:lnTo>
                    <a:lnTo>
                      <a:pt x="47" y="166"/>
                    </a:lnTo>
                    <a:lnTo>
                      <a:pt x="46" y="166"/>
                    </a:lnTo>
                    <a:lnTo>
                      <a:pt x="46" y="164"/>
                    </a:lnTo>
                    <a:lnTo>
                      <a:pt x="44" y="164"/>
                    </a:lnTo>
                    <a:lnTo>
                      <a:pt x="43" y="163"/>
                    </a:lnTo>
                    <a:lnTo>
                      <a:pt x="43" y="161"/>
                    </a:lnTo>
                    <a:lnTo>
                      <a:pt x="43" y="160"/>
                    </a:lnTo>
                    <a:lnTo>
                      <a:pt x="42" y="160"/>
                    </a:lnTo>
                    <a:lnTo>
                      <a:pt x="42" y="159"/>
                    </a:lnTo>
                    <a:lnTo>
                      <a:pt x="42" y="157"/>
                    </a:lnTo>
                    <a:lnTo>
                      <a:pt x="40" y="157"/>
                    </a:lnTo>
                    <a:lnTo>
                      <a:pt x="40" y="156"/>
                    </a:lnTo>
                    <a:lnTo>
                      <a:pt x="39" y="156"/>
                    </a:lnTo>
                    <a:lnTo>
                      <a:pt x="39" y="155"/>
                    </a:lnTo>
                    <a:lnTo>
                      <a:pt x="37" y="155"/>
                    </a:lnTo>
                    <a:lnTo>
                      <a:pt x="37" y="153"/>
                    </a:lnTo>
                    <a:lnTo>
                      <a:pt x="36" y="152"/>
                    </a:lnTo>
                    <a:lnTo>
                      <a:pt x="35" y="150"/>
                    </a:lnTo>
                    <a:lnTo>
                      <a:pt x="35" y="149"/>
                    </a:lnTo>
                    <a:lnTo>
                      <a:pt x="33" y="149"/>
                    </a:lnTo>
                    <a:lnTo>
                      <a:pt x="33" y="148"/>
                    </a:lnTo>
                    <a:lnTo>
                      <a:pt x="32" y="148"/>
                    </a:lnTo>
                    <a:lnTo>
                      <a:pt x="32" y="146"/>
                    </a:lnTo>
                    <a:lnTo>
                      <a:pt x="31" y="146"/>
                    </a:lnTo>
                    <a:lnTo>
                      <a:pt x="32" y="146"/>
                    </a:lnTo>
                    <a:lnTo>
                      <a:pt x="32" y="145"/>
                    </a:lnTo>
                    <a:lnTo>
                      <a:pt x="33" y="143"/>
                    </a:lnTo>
                    <a:lnTo>
                      <a:pt x="35" y="142"/>
                    </a:lnTo>
                    <a:lnTo>
                      <a:pt x="35" y="141"/>
                    </a:lnTo>
                    <a:lnTo>
                      <a:pt x="35" y="139"/>
                    </a:lnTo>
                    <a:lnTo>
                      <a:pt x="35" y="138"/>
                    </a:lnTo>
                    <a:lnTo>
                      <a:pt x="33" y="138"/>
                    </a:lnTo>
                    <a:lnTo>
                      <a:pt x="33" y="137"/>
                    </a:lnTo>
                    <a:lnTo>
                      <a:pt x="32" y="137"/>
                    </a:lnTo>
                    <a:lnTo>
                      <a:pt x="32" y="135"/>
                    </a:lnTo>
                    <a:lnTo>
                      <a:pt x="32" y="134"/>
                    </a:lnTo>
                    <a:lnTo>
                      <a:pt x="32" y="132"/>
                    </a:lnTo>
                    <a:lnTo>
                      <a:pt x="33" y="132"/>
                    </a:lnTo>
                    <a:lnTo>
                      <a:pt x="33" y="131"/>
                    </a:lnTo>
                    <a:lnTo>
                      <a:pt x="33" y="130"/>
                    </a:lnTo>
                    <a:lnTo>
                      <a:pt x="33" y="128"/>
                    </a:lnTo>
                    <a:lnTo>
                      <a:pt x="33" y="127"/>
                    </a:lnTo>
                    <a:lnTo>
                      <a:pt x="33" y="126"/>
                    </a:lnTo>
                    <a:lnTo>
                      <a:pt x="35" y="126"/>
                    </a:lnTo>
                    <a:lnTo>
                      <a:pt x="35" y="124"/>
                    </a:lnTo>
                    <a:lnTo>
                      <a:pt x="35" y="123"/>
                    </a:lnTo>
                    <a:lnTo>
                      <a:pt x="36" y="123"/>
                    </a:lnTo>
                    <a:lnTo>
                      <a:pt x="36" y="121"/>
                    </a:lnTo>
                    <a:lnTo>
                      <a:pt x="37" y="120"/>
                    </a:lnTo>
                    <a:lnTo>
                      <a:pt x="37" y="119"/>
                    </a:lnTo>
                    <a:lnTo>
                      <a:pt x="36" y="119"/>
                    </a:lnTo>
                    <a:lnTo>
                      <a:pt x="36" y="117"/>
                    </a:lnTo>
                    <a:lnTo>
                      <a:pt x="36" y="119"/>
                    </a:lnTo>
                    <a:lnTo>
                      <a:pt x="36" y="117"/>
                    </a:lnTo>
                    <a:lnTo>
                      <a:pt x="37" y="117"/>
                    </a:lnTo>
                    <a:lnTo>
                      <a:pt x="37" y="116"/>
                    </a:lnTo>
                    <a:lnTo>
                      <a:pt x="39" y="116"/>
                    </a:lnTo>
                    <a:lnTo>
                      <a:pt x="39" y="115"/>
                    </a:lnTo>
                    <a:lnTo>
                      <a:pt x="39" y="113"/>
                    </a:lnTo>
                    <a:lnTo>
                      <a:pt x="39" y="112"/>
                    </a:lnTo>
                    <a:lnTo>
                      <a:pt x="37" y="112"/>
                    </a:lnTo>
                    <a:lnTo>
                      <a:pt x="37" y="110"/>
                    </a:lnTo>
                    <a:lnTo>
                      <a:pt x="36" y="109"/>
                    </a:lnTo>
                    <a:lnTo>
                      <a:pt x="36" y="108"/>
                    </a:lnTo>
                    <a:lnTo>
                      <a:pt x="37" y="108"/>
                    </a:lnTo>
                    <a:lnTo>
                      <a:pt x="39" y="108"/>
                    </a:lnTo>
                    <a:lnTo>
                      <a:pt x="40" y="108"/>
                    </a:lnTo>
                    <a:lnTo>
                      <a:pt x="40" y="106"/>
                    </a:lnTo>
                    <a:lnTo>
                      <a:pt x="40" y="105"/>
                    </a:lnTo>
                    <a:lnTo>
                      <a:pt x="40" y="104"/>
                    </a:lnTo>
                    <a:lnTo>
                      <a:pt x="40" y="102"/>
                    </a:lnTo>
                    <a:lnTo>
                      <a:pt x="39" y="101"/>
                    </a:lnTo>
                    <a:lnTo>
                      <a:pt x="39" y="99"/>
                    </a:lnTo>
                    <a:lnTo>
                      <a:pt x="37" y="99"/>
                    </a:lnTo>
                    <a:lnTo>
                      <a:pt x="36" y="99"/>
                    </a:lnTo>
                    <a:lnTo>
                      <a:pt x="35" y="99"/>
                    </a:lnTo>
                    <a:lnTo>
                      <a:pt x="33" y="99"/>
                    </a:lnTo>
                    <a:lnTo>
                      <a:pt x="32" y="99"/>
                    </a:lnTo>
                    <a:lnTo>
                      <a:pt x="33" y="98"/>
                    </a:lnTo>
                    <a:lnTo>
                      <a:pt x="33" y="97"/>
                    </a:lnTo>
                    <a:lnTo>
                      <a:pt x="35" y="97"/>
                    </a:lnTo>
                    <a:lnTo>
                      <a:pt x="35" y="95"/>
                    </a:lnTo>
                    <a:lnTo>
                      <a:pt x="36" y="94"/>
                    </a:lnTo>
                    <a:lnTo>
                      <a:pt x="36" y="93"/>
                    </a:lnTo>
                    <a:lnTo>
                      <a:pt x="36" y="91"/>
                    </a:lnTo>
                    <a:lnTo>
                      <a:pt x="36" y="90"/>
                    </a:lnTo>
                    <a:lnTo>
                      <a:pt x="35" y="90"/>
                    </a:lnTo>
                    <a:lnTo>
                      <a:pt x="35" y="88"/>
                    </a:lnTo>
                    <a:lnTo>
                      <a:pt x="35" y="87"/>
                    </a:lnTo>
                    <a:lnTo>
                      <a:pt x="36" y="87"/>
                    </a:lnTo>
                    <a:lnTo>
                      <a:pt x="36" y="86"/>
                    </a:lnTo>
                    <a:lnTo>
                      <a:pt x="37" y="86"/>
                    </a:lnTo>
                    <a:lnTo>
                      <a:pt x="39" y="86"/>
                    </a:lnTo>
                    <a:lnTo>
                      <a:pt x="40" y="86"/>
                    </a:lnTo>
                    <a:lnTo>
                      <a:pt x="40" y="84"/>
                    </a:lnTo>
                    <a:lnTo>
                      <a:pt x="42" y="84"/>
                    </a:lnTo>
                    <a:lnTo>
                      <a:pt x="43" y="83"/>
                    </a:lnTo>
                    <a:lnTo>
                      <a:pt x="42" y="83"/>
                    </a:lnTo>
                    <a:lnTo>
                      <a:pt x="43" y="83"/>
                    </a:lnTo>
                    <a:lnTo>
                      <a:pt x="44" y="83"/>
                    </a:lnTo>
                    <a:lnTo>
                      <a:pt x="44" y="82"/>
                    </a:lnTo>
                    <a:lnTo>
                      <a:pt x="46" y="82"/>
                    </a:lnTo>
                    <a:lnTo>
                      <a:pt x="47" y="82"/>
                    </a:lnTo>
                    <a:lnTo>
                      <a:pt x="47" y="80"/>
                    </a:lnTo>
                    <a:lnTo>
                      <a:pt x="47" y="79"/>
                    </a:lnTo>
                    <a:lnTo>
                      <a:pt x="47" y="77"/>
                    </a:lnTo>
                    <a:lnTo>
                      <a:pt x="48" y="77"/>
                    </a:lnTo>
                    <a:lnTo>
                      <a:pt x="48" y="76"/>
                    </a:lnTo>
                    <a:lnTo>
                      <a:pt x="50" y="75"/>
                    </a:lnTo>
                    <a:lnTo>
                      <a:pt x="50" y="73"/>
                    </a:lnTo>
                    <a:lnTo>
                      <a:pt x="50" y="72"/>
                    </a:lnTo>
                    <a:lnTo>
                      <a:pt x="51" y="71"/>
                    </a:lnTo>
                    <a:lnTo>
                      <a:pt x="51" y="69"/>
                    </a:lnTo>
                    <a:lnTo>
                      <a:pt x="51" y="68"/>
                    </a:lnTo>
                    <a:lnTo>
                      <a:pt x="51" y="66"/>
                    </a:lnTo>
                    <a:lnTo>
                      <a:pt x="51" y="65"/>
                    </a:lnTo>
                    <a:lnTo>
                      <a:pt x="50" y="64"/>
                    </a:lnTo>
                    <a:lnTo>
                      <a:pt x="50" y="62"/>
                    </a:lnTo>
                    <a:lnTo>
                      <a:pt x="51" y="62"/>
                    </a:lnTo>
                    <a:lnTo>
                      <a:pt x="51" y="61"/>
                    </a:lnTo>
                    <a:lnTo>
                      <a:pt x="50" y="61"/>
                    </a:lnTo>
                    <a:lnTo>
                      <a:pt x="50" y="60"/>
                    </a:lnTo>
                    <a:lnTo>
                      <a:pt x="50" y="58"/>
                    </a:lnTo>
                    <a:lnTo>
                      <a:pt x="50" y="57"/>
                    </a:lnTo>
                    <a:lnTo>
                      <a:pt x="48" y="55"/>
                    </a:lnTo>
                    <a:lnTo>
                      <a:pt x="50" y="55"/>
                    </a:lnTo>
                    <a:lnTo>
                      <a:pt x="48" y="55"/>
                    </a:lnTo>
                    <a:lnTo>
                      <a:pt x="48" y="54"/>
                    </a:lnTo>
                    <a:lnTo>
                      <a:pt x="48" y="53"/>
                    </a:lnTo>
                    <a:lnTo>
                      <a:pt x="47" y="53"/>
                    </a:lnTo>
                    <a:lnTo>
                      <a:pt x="47" y="51"/>
                    </a:lnTo>
                    <a:lnTo>
                      <a:pt x="46" y="51"/>
                    </a:lnTo>
                    <a:lnTo>
                      <a:pt x="46" y="50"/>
                    </a:lnTo>
                    <a:lnTo>
                      <a:pt x="44" y="50"/>
                    </a:lnTo>
                    <a:lnTo>
                      <a:pt x="44" y="48"/>
                    </a:lnTo>
                    <a:lnTo>
                      <a:pt x="43" y="48"/>
                    </a:lnTo>
                    <a:lnTo>
                      <a:pt x="43" y="47"/>
                    </a:lnTo>
                    <a:lnTo>
                      <a:pt x="42" y="47"/>
                    </a:lnTo>
                    <a:lnTo>
                      <a:pt x="40" y="47"/>
                    </a:lnTo>
                    <a:lnTo>
                      <a:pt x="40" y="48"/>
                    </a:lnTo>
                    <a:lnTo>
                      <a:pt x="39" y="48"/>
                    </a:lnTo>
                    <a:lnTo>
                      <a:pt x="39" y="47"/>
                    </a:lnTo>
                    <a:lnTo>
                      <a:pt x="37" y="47"/>
                    </a:lnTo>
                    <a:lnTo>
                      <a:pt x="37" y="46"/>
                    </a:lnTo>
                    <a:lnTo>
                      <a:pt x="36" y="46"/>
                    </a:lnTo>
                    <a:lnTo>
                      <a:pt x="35" y="46"/>
                    </a:lnTo>
                    <a:lnTo>
                      <a:pt x="35" y="44"/>
                    </a:lnTo>
                    <a:lnTo>
                      <a:pt x="33" y="44"/>
                    </a:lnTo>
                    <a:lnTo>
                      <a:pt x="32" y="44"/>
                    </a:lnTo>
                    <a:lnTo>
                      <a:pt x="32" y="46"/>
                    </a:lnTo>
                    <a:lnTo>
                      <a:pt x="31" y="46"/>
                    </a:lnTo>
                    <a:lnTo>
                      <a:pt x="29" y="44"/>
                    </a:lnTo>
                    <a:lnTo>
                      <a:pt x="28" y="44"/>
                    </a:lnTo>
                    <a:lnTo>
                      <a:pt x="26" y="44"/>
                    </a:lnTo>
                    <a:lnTo>
                      <a:pt x="25" y="44"/>
                    </a:lnTo>
                    <a:lnTo>
                      <a:pt x="24" y="44"/>
                    </a:lnTo>
                    <a:lnTo>
                      <a:pt x="22" y="44"/>
                    </a:lnTo>
                    <a:lnTo>
                      <a:pt x="21" y="44"/>
                    </a:lnTo>
                    <a:lnTo>
                      <a:pt x="20" y="44"/>
                    </a:lnTo>
                    <a:lnTo>
                      <a:pt x="18" y="44"/>
                    </a:lnTo>
                    <a:lnTo>
                      <a:pt x="17" y="44"/>
                    </a:lnTo>
                    <a:lnTo>
                      <a:pt x="16" y="44"/>
                    </a:lnTo>
                    <a:lnTo>
                      <a:pt x="14" y="44"/>
                    </a:lnTo>
                    <a:lnTo>
                      <a:pt x="13" y="44"/>
                    </a:lnTo>
                    <a:lnTo>
                      <a:pt x="11" y="43"/>
                    </a:lnTo>
                    <a:lnTo>
                      <a:pt x="10" y="43"/>
                    </a:lnTo>
                    <a:lnTo>
                      <a:pt x="10" y="42"/>
                    </a:lnTo>
                    <a:lnTo>
                      <a:pt x="9" y="42"/>
                    </a:lnTo>
                    <a:lnTo>
                      <a:pt x="9" y="40"/>
                    </a:lnTo>
                    <a:lnTo>
                      <a:pt x="9" y="39"/>
                    </a:lnTo>
                    <a:lnTo>
                      <a:pt x="9" y="37"/>
                    </a:lnTo>
                    <a:lnTo>
                      <a:pt x="9" y="36"/>
                    </a:lnTo>
                    <a:lnTo>
                      <a:pt x="7" y="36"/>
                    </a:lnTo>
                    <a:lnTo>
                      <a:pt x="7" y="35"/>
                    </a:lnTo>
                    <a:lnTo>
                      <a:pt x="6" y="35"/>
                    </a:lnTo>
                    <a:lnTo>
                      <a:pt x="6" y="33"/>
                    </a:lnTo>
                    <a:lnTo>
                      <a:pt x="5" y="33"/>
                    </a:lnTo>
                    <a:lnTo>
                      <a:pt x="3" y="32"/>
                    </a:lnTo>
                    <a:lnTo>
                      <a:pt x="2" y="32"/>
                    </a:lnTo>
                    <a:lnTo>
                      <a:pt x="2" y="31"/>
                    </a:lnTo>
                    <a:lnTo>
                      <a:pt x="0" y="29"/>
                    </a:lnTo>
                    <a:lnTo>
                      <a:pt x="0" y="28"/>
                    </a:lnTo>
                    <a:lnTo>
                      <a:pt x="0" y="26"/>
                    </a:lnTo>
                    <a:lnTo>
                      <a:pt x="2" y="26"/>
                    </a:lnTo>
                    <a:lnTo>
                      <a:pt x="2" y="25"/>
                    </a:lnTo>
                    <a:lnTo>
                      <a:pt x="3" y="25"/>
                    </a:lnTo>
                    <a:lnTo>
                      <a:pt x="3" y="24"/>
                    </a:lnTo>
                    <a:lnTo>
                      <a:pt x="5" y="24"/>
                    </a:lnTo>
                    <a:lnTo>
                      <a:pt x="6" y="24"/>
                    </a:lnTo>
                    <a:lnTo>
                      <a:pt x="7" y="24"/>
                    </a:lnTo>
                    <a:lnTo>
                      <a:pt x="9" y="24"/>
                    </a:lnTo>
                    <a:lnTo>
                      <a:pt x="10" y="25"/>
                    </a:lnTo>
                    <a:lnTo>
                      <a:pt x="11" y="25"/>
                    </a:lnTo>
                    <a:lnTo>
                      <a:pt x="13" y="25"/>
                    </a:lnTo>
                    <a:lnTo>
                      <a:pt x="14" y="25"/>
                    </a:lnTo>
                    <a:lnTo>
                      <a:pt x="16" y="25"/>
                    </a:lnTo>
                    <a:lnTo>
                      <a:pt x="17" y="25"/>
                    </a:lnTo>
                    <a:lnTo>
                      <a:pt x="18" y="26"/>
                    </a:lnTo>
                    <a:lnTo>
                      <a:pt x="20" y="26"/>
                    </a:lnTo>
                    <a:lnTo>
                      <a:pt x="21" y="26"/>
                    </a:lnTo>
                    <a:lnTo>
                      <a:pt x="21" y="25"/>
                    </a:lnTo>
                    <a:lnTo>
                      <a:pt x="22" y="25"/>
                    </a:lnTo>
                    <a:lnTo>
                      <a:pt x="24" y="25"/>
                    </a:lnTo>
                    <a:lnTo>
                      <a:pt x="25" y="24"/>
                    </a:lnTo>
                    <a:lnTo>
                      <a:pt x="26" y="22"/>
                    </a:lnTo>
                    <a:lnTo>
                      <a:pt x="28" y="22"/>
                    </a:lnTo>
                    <a:lnTo>
                      <a:pt x="28" y="21"/>
                    </a:lnTo>
                    <a:lnTo>
                      <a:pt x="29" y="21"/>
                    </a:lnTo>
                    <a:lnTo>
                      <a:pt x="31" y="21"/>
                    </a:lnTo>
                    <a:lnTo>
                      <a:pt x="31" y="20"/>
                    </a:lnTo>
                    <a:lnTo>
                      <a:pt x="32" y="20"/>
                    </a:lnTo>
                    <a:lnTo>
                      <a:pt x="32" y="18"/>
                    </a:lnTo>
                    <a:lnTo>
                      <a:pt x="33" y="18"/>
                    </a:lnTo>
                    <a:lnTo>
                      <a:pt x="35" y="17"/>
                    </a:lnTo>
                    <a:lnTo>
                      <a:pt x="36" y="15"/>
                    </a:lnTo>
                    <a:lnTo>
                      <a:pt x="36" y="14"/>
                    </a:lnTo>
                    <a:lnTo>
                      <a:pt x="37" y="14"/>
                    </a:lnTo>
                    <a:lnTo>
                      <a:pt x="37" y="13"/>
                    </a:lnTo>
                    <a:lnTo>
                      <a:pt x="39" y="13"/>
                    </a:lnTo>
                    <a:lnTo>
                      <a:pt x="39" y="11"/>
                    </a:lnTo>
                    <a:lnTo>
                      <a:pt x="39" y="10"/>
                    </a:lnTo>
                    <a:lnTo>
                      <a:pt x="39" y="9"/>
                    </a:lnTo>
                    <a:lnTo>
                      <a:pt x="39" y="7"/>
                    </a:lnTo>
                    <a:lnTo>
                      <a:pt x="37" y="7"/>
                    </a:lnTo>
                    <a:lnTo>
                      <a:pt x="37" y="6"/>
                    </a:lnTo>
                    <a:lnTo>
                      <a:pt x="36" y="6"/>
                    </a:lnTo>
                    <a:lnTo>
                      <a:pt x="36" y="4"/>
                    </a:lnTo>
                    <a:lnTo>
                      <a:pt x="35" y="4"/>
                    </a:lnTo>
                    <a:lnTo>
                      <a:pt x="35" y="3"/>
                    </a:lnTo>
                    <a:lnTo>
                      <a:pt x="33" y="3"/>
                    </a:lnTo>
                    <a:lnTo>
                      <a:pt x="33" y="2"/>
                    </a:lnTo>
                    <a:lnTo>
                      <a:pt x="32" y="2"/>
                    </a:lnTo>
                    <a:lnTo>
                      <a:pt x="31" y="2"/>
                    </a:lnTo>
                    <a:lnTo>
                      <a:pt x="31" y="0"/>
                    </a:lnTo>
                    <a:lnTo>
                      <a:pt x="32" y="0"/>
                    </a:lnTo>
                    <a:lnTo>
                      <a:pt x="33" y="0"/>
                    </a:lnTo>
                    <a:lnTo>
                      <a:pt x="35" y="0"/>
                    </a:lnTo>
                    <a:lnTo>
                      <a:pt x="35" y="2"/>
                    </a:lnTo>
                    <a:lnTo>
                      <a:pt x="36" y="2"/>
                    </a:lnTo>
                    <a:lnTo>
                      <a:pt x="37" y="2"/>
                    </a:lnTo>
                    <a:lnTo>
                      <a:pt x="39" y="2"/>
                    </a:lnTo>
                    <a:lnTo>
                      <a:pt x="40" y="2"/>
                    </a:lnTo>
                    <a:lnTo>
                      <a:pt x="42" y="0"/>
                    </a:lnTo>
                    <a:lnTo>
                      <a:pt x="43" y="0"/>
                    </a:lnTo>
                    <a:lnTo>
                      <a:pt x="44" y="0"/>
                    </a:lnTo>
                    <a:lnTo>
                      <a:pt x="46" y="0"/>
                    </a:lnTo>
                    <a:lnTo>
                      <a:pt x="47" y="0"/>
                    </a:lnTo>
                    <a:lnTo>
                      <a:pt x="48" y="0"/>
                    </a:lnTo>
                    <a:lnTo>
                      <a:pt x="50" y="0"/>
                    </a:lnTo>
                    <a:lnTo>
                      <a:pt x="51" y="0"/>
                    </a:lnTo>
                    <a:lnTo>
                      <a:pt x="51" y="2"/>
                    </a:lnTo>
                    <a:lnTo>
                      <a:pt x="53" y="2"/>
                    </a:lnTo>
                    <a:lnTo>
                      <a:pt x="54" y="2"/>
                    </a:lnTo>
                    <a:lnTo>
                      <a:pt x="54" y="3"/>
                    </a:lnTo>
                    <a:lnTo>
                      <a:pt x="55" y="3"/>
                    </a:lnTo>
                    <a:lnTo>
                      <a:pt x="55" y="4"/>
                    </a:lnTo>
                    <a:lnTo>
                      <a:pt x="55" y="6"/>
                    </a:lnTo>
                    <a:lnTo>
                      <a:pt x="57" y="7"/>
                    </a:lnTo>
                    <a:lnTo>
                      <a:pt x="57" y="9"/>
                    </a:lnTo>
                    <a:lnTo>
                      <a:pt x="57" y="10"/>
                    </a:lnTo>
                    <a:lnTo>
                      <a:pt x="57" y="11"/>
                    </a:lnTo>
                    <a:lnTo>
                      <a:pt x="58" y="11"/>
                    </a:lnTo>
                    <a:lnTo>
                      <a:pt x="58" y="13"/>
                    </a:lnTo>
                    <a:lnTo>
                      <a:pt x="58" y="14"/>
                    </a:lnTo>
                    <a:lnTo>
                      <a:pt x="59" y="14"/>
                    </a:lnTo>
                    <a:lnTo>
                      <a:pt x="59" y="15"/>
                    </a:lnTo>
                    <a:lnTo>
                      <a:pt x="61" y="17"/>
                    </a:lnTo>
                    <a:lnTo>
                      <a:pt x="62" y="18"/>
                    </a:lnTo>
                    <a:lnTo>
                      <a:pt x="63" y="18"/>
                    </a:lnTo>
                    <a:lnTo>
                      <a:pt x="65" y="20"/>
                    </a:lnTo>
                    <a:lnTo>
                      <a:pt x="66" y="20"/>
                    </a:lnTo>
                    <a:lnTo>
                      <a:pt x="68" y="20"/>
                    </a:lnTo>
                    <a:lnTo>
                      <a:pt x="69" y="20"/>
                    </a:lnTo>
                    <a:lnTo>
                      <a:pt x="70" y="20"/>
                    </a:lnTo>
                    <a:lnTo>
                      <a:pt x="72" y="20"/>
                    </a:lnTo>
                    <a:lnTo>
                      <a:pt x="73" y="20"/>
                    </a:lnTo>
                    <a:lnTo>
                      <a:pt x="74" y="21"/>
                    </a:lnTo>
                    <a:lnTo>
                      <a:pt x="76" y="21"/>
                    </a:lnTo>
                    <a:lnTo>
                      <a:pt x="77" y="22"/>
                    </a:lnTo>
                    <a:lnTo>
                      <a:pt x="79" y="22"/>
                    </a:lnTo>
                    <a:lnTo>
                      <a:pt x="80" y="22"/>
                    </a:lnTo>
                    <a:lnTo>
                      <a:pt x="81" y="22"/>
                    </a:lnTo>
                    <a:lnTo>
                      <a:pt x="83" y="24"/>
                    </a:lnTo>
                    <a:lnTo>
                      <a:pt x="84" y="24"/>
                    </a:lnTo>
                    <a:lnTo>
                      <a:pt x="85" y="24"/>
                    </a:lnTo>
                    <a:lnTo>
                      <a:pt x="87" y="24"/>
                    </a:lnTo>
                    <a:lnTo>
                      <a:pt x="90" y="24"/>
                    </a:lnTo>
                    <a:lnTo>
                      <a:pt x="91" y="24"/>
                    </a:lnTo>
                    <a:lnTo>
                      <a:pt x="92" y="24"/>
                    </a:lnTo>
                    <a:lnTo>
                      <a:pt x="94" y="24"/>
                    </a:lnTo>
                    <a:lnTo>
                      <a:pt x="95" y="24"/>
                    </a:lnTo>
                    <a:lnTo>
                      <a:pt x="95" y="25"/>
                    </a:lnTo>
                    <a:lnTo>
                      <a:pt x="96" y="25"/>
                    </a:lnTo>
                    <a:lnTo>
                      <a:pt x="98" y="25"/>
                    </a:lnTo>
                    <a:lnTo>
                      <a:pt x="99" y="25"/>
                    </a:lnTo>
                    <a:lnTo>
                      <a:pt x="99" y="26"/>
                    </a:lnTo>
                    <a:lnTo>
                      <a:pt x="100" y="26"/>
                    </a:lnTo>
                    <a:lnTo>
                      <a:pt x="100" y="28"/>
                    </a:lnTo>
                    <a:lnTo>
                      <a:pt x="100" y="29"/>
                    </a:lnTo>
                    <a:lnTo>
                      <a:pt x="102" y="29"/>
                    </a:lnTo>
                    <a:lnTo>
                      <a:pt x="103" y="31"/>
                    </a:lnTo>
                    <a:lnTo>
                      <a:pt x="105" y="32"/>
                    </a:lnTo>
                    <a:lnTo>
                      <a:pt x="105" y="33"/>
                    </a:lnTo>
                    <a:lnTo>
                      <a:pt x="105" y="35"/>
                    </a:lnTo>
                    <a:lnTo>
                      <a:pt x="106" y="35"/>
                    </a:lnTo>
                    <a:lnTo>
                      <a:pt x="107" y="35"/>
                    </a:lnTo>
                    <a:lnTo>
                      <a:pt x="109" y="36"/>
                    </a:lnTo>
                    <a:lnTo>
                      <a:pt x="109" y="37"/>
                    </a:lnTo>
                    <a:lnTo>
                      <a:pt x="110" y="37"/>
                    </a:lnTo>
                    <a:lnTo>
                      <a:pt x="110" y="39"/>
                    </a:lnTo>
                    <a:lnTo>
                      <a:pt x="111" y="39"/>
                    </a:lnTo>
                    <a:lnTo>
                      <a:pt x="111" y="40"/>
                    </a:lnTo>
                    <a:lnTo>
                      <a:pt x="111" y="42"/>
                    </a:lnTo>
                    <a:lnTo>
                      <a:pt x="110" y="42"/>
                    </a:lnTo>
                    <a:lnTo>
                      <a:pt x="110" y="43"/>
                    </a:lnTo>
                    <a:lnTo>
                      <a:pt x="109" y="44"/>
                    </a:lnTo>
                    <a:lnTo>
                      <a:pt x="110" y="46"/>
                    </a:lnTo>
                    <a:lnTo>
                      <a:pt x="111" y="46"/>
                    </a:lnTo>
                    <a:lnTo>
                      <a:pt x="111" y="47"/>
                    </a:lnTo>
                    <a:lnTo>
                      <a:pt x="113" y="47"/>
                    </a:lnTo>
                    <a:lnTo>
                      <a:pt x="114" y="47"/>
                    </a:lnTo>
                    <a:lnTo>
                      <a:pt x="116" y="47"/>
                    </a:lnTo>
                    <a:lnTo>
                      <a:pt x="117" y="47"/>
                    </a:lnTo>
                    <a:lnTo>
                      <a:pt x="117" y="48"/>
                    </a:lnTo>
                    <a:lnTo>
                      <a:pt x="118" y="48"/>
                    </a:lnTo>
                    <a:lnTo>
                      <a:pt x="118" y="50"/>
                    </a:lnTo>
                    <a:lnTo>
                      <a:pt x="120" y="50"/>
                    </a:lnTo>
                    <a:lnTo>
                      <a:pt x="120" y="51"/>
                    </a:lnTo>
                    <a:lnTo>
                      <a:pt x="120" y="53"/>
                    </a:lnTo>
                    <a:lnTo>
                      <a:pt x="120" y="54"/>
                    </a:lnTo>
                    <a:lnTo>
                      <a:pt x="118" y="54"/>
                    </a:lnTo>
                    <a:lnTo>
                      <a:pt x="117" y="54"/>
                    </a:lnTo>
                    <a:lnTo>
                      <a:pt x="116" y="54"/>
                    </a:lnTo>
                    <a:lnTo>
                      <a:pt x="114" y="55"/>
                    </a:lnTo>
                    <a:lnTo>
                      <a:pt x="113" y="57"/>
                    </a:lnTo>
                    <a:lnTo>
                      <a:pt x="113" y="58"/>
                    </a:lnTo>
                    <a:lnTo>
                      <a:pt x="111" y="58"/>
                    </a:lnTo>
                    <a:lnTo>
                      <a:pt x="111" y="60"/>
                    </a:lnTo>
                    <a:lnTo>
                      <a:pt x="111" y="61"/>
                    </a:lnTo>
                    <a:lnTo>
                      <a:pt x="113" y="61"/>
                    </a:lnTo>
                    <a:lnTo>
                      <a:pt x="114" y="61"/>
                    </a:lnTo>
                    <a:lnTo>
                      <a:pt x="114" y="62"/>
                    </a:lnTo>
                    <a:lnTo>
                      <a:pt x="114" y="64"/>
                    </a:lnTo>
                    <a:lnTo>
                      <a:pt x="114" y="65"/>
                    </a:lnTo>
                    <a:lnTo>
                      <a:pt x="113" y="65"/>
                    </a:lnTo>
                    <a:lnTo>
                      <a:pt x="113" y="66"/>
                    </a:lnTo>
                    <a:lnTo>
                      <a:pt x="111" y="66"/>
                    </a:lnTo>
                    <a:lnTo>
                      <a:pt x="110" y="68"/>
                    </a:lnTo>
                    <a:lnTo>
                      <a:pt x="109" y="69"/>
                    </a:lnTo>
                    <a:lnTo>
                      <a:pt x="107" y="71"/>
                    </a:lnTo>
                    <a:lnTo>
                      <a:pt x="107" y="72"/>
                    </a:lnTo>
                    <a:lnTo>
                      <a:pt x="106" y="72"/>
                    </a:lnTo>
                    <a:lnTo>
                      <a:pt x="106" y="73"/>
                    </a:lnTo>
                    <a:lnTo>
                      <a:pt x="106" y="75"/>
                    </a:lnTo>
                    <a:lnTo>
                      <a:pt x="106" y="76"/>
                    </a:lnTo>
                    <a:lnTo>
                      <a:pt x="106" y="77"/>
                    </a:lnTo>
                    <a:lnTo>
                      <a:pt x="106" y="79"/>
                    </a:lnTo>
                    <a:lnTo>
                      <a:pt x="106" y="80"/>
                    </a:lnTo>
                    <a:lnTo>
                      <a:pt x="107" y="80"/>
                    </a:lnTo>
                    <a:lnTo>
                      <a:pt x="107" y="82"/>
                    </a:lnTo>
                    <a:lnTo>
                      <a:pt x="106" y="83"/>
                    </a:lnTo>
                    <a:lnTo>
                      <a:pt x="106" y="84"/>
                    </a:lnTo>
                    <a:lnTo>
                      <a:pt x="107" y="86"/>
                    </a:lnTo>
                    <a:lnTo>
                      <a:pt x="109" y="87"/>
                    </a:lnTo>
                    <a:lnTo>
                      <a:pt x="110" y="88"/>
                    </a:lnTo>
                    <a:lnTo>
                      <a:pt x="110" y="90"/>
                    </a:lnTo>
                    <a:lnTo>
                      <a:pt x="111" y="91"/>
                    </a:lnTo>
                    <a:lnTo>
                      <a:pt x="111" y="93"/>
                    </a:lnTo>
                    <a:lnTo>
                      <a:pt x="113" y="93"/>
                    </a:lnTo>
                    <a:lnTo>
                      <a:pt x="113" y="94"/>
                    </a:lnTo>
                    <a:lnTo>
                      <a:pt x="114" y="95"/>
                    </a:lnTo>
                    <a:lnTo>
                      <a:pt x="116" y="95"/>
                    </a:lnTo>
                    <a:lnTo>
                      <a:pt x="116" y="97"/>
                    </a:lnTo>
                    <a:lnTo>
                      <a:pt x="117" y="97"/>
                    </a:lnTo>
                    <a:lnTo>
                      <a:pt x="117" y="98"/>
                    </a:lnTo>
                    <a:lnTo>
                      <a:pt x="117" y="99"/>
                    </a:lnTo>
                    <a:lnTo>
                      <a:pt x="118" y="101"/>
                    </a:lnTo>
                    <a:lnTo>
                      <a:pt x="118" y="102"/>
                    </a:lnTo>
                    <a:lnTo>
                      <a:pt x="120" y="102"/>
                    </a:lnTo>
                    <a:lnTo>
                      <a:pt x="121" y="102"/>
                    </a:lnTo>
                    <a:lnTo>
                      <a:pt x="121" y="104"/>
                    </a:lnTo>
                    <a:lnTo>
                      <a:pt x="122" y="104"/>
                    </a:lnTo>
                    <a:lnTo>
                      <a:pt x="122" y="105"/>
                    </a:lnTo>
                    <a:lnTo>
                      <a:pt x="124" y="105"/>
                    </a:lnTo>
                    <a:lnTo>
                      <a:pt x="124" y="106"/>
                    </a:lnTo>
                    <a:lnTo>
                      <a:pt x="125" y="106"/>
                    </a:lnTo>
                    <a:lnTo>
                      <a:pt x="125" y="108"/>
                    </a:lnTo>
                    <a:lnTo>
                      <a:pt x="127" y="109"/>
                    </a:lnTo>
                    <a:lnTo>
                      <a:pt x="127" y="110"/>
                    </a:lnTo>
                    <a:lnTo>
                      <a:pt x="127" y="112"/>
                    </a:lnTo>
                    <a:lnTo>
                      <a:pt x="128" y="113"/>
                    </a:lnTo>
                    <a:lnTo>
                      <a:pt x="128" y="115"/>
                    </a:lnTo>
                    <a:lnTo>
                      <a:pt x="129" y="115"/>
                    </a:lnTo>
                    <a:lnTo>
                      <a:pt x="129" y="116"/>
                    </a:lnTo>
                    <a:lnTo>
                      <a:pt x="131" y="117"/>
                    </a:lnTo>
                    <a:lnTo>
                      <a:pt x="132" y="119"/>
                    </a:lnTo>
                    <a:lnTo>
                      <a:pt x="132" y="120"/>
                    </a:lnTo>
                    <a:lnTo>
                      <a:pt x="133" y="121"/>
                    </a:lnTo>
                    <a:lnTo>
                      <a:pt x="133" y="123"/>
                    </a:lnTo>
                    <a:lnTo>
                      <a:pt x="133" y="124"/>
                    </a:lnTo>
                    <a:lnTo>
                      <a:pt x="135" y="124"/>
                    </a:lnTo>
                    <a:lnTo>
                      <a:pt x="133" y="124"/>
                    </a:lnTo>
                    <a:lnTo>
                      <a:pt x="133" y="126"/>
                    </a:lnTo>
                    <a:lnTo>
                      <a:pt x="133" y="127"/>
                    </a:lnTo>
                    <a:lnTo>
                      <a:pt x="135" y="127"/>
                    </a:lnTo>
                    <a:lnTo>
                      <a:pt x="136" y="128"/>
                    </a:lnTo>
                    <a:lnTo>
                      <a:pt x="136" y="130"/>
                    </a:lnTo>
                    <a:lnTo>
                      <a:pt x="137" y="130"/>
                    </a:lnTo>
                    <a:lnTo>
                      <a:pt x="137" y="131"/>
                    </a:lnTo>
                    <a:lnTo>
                      <a:pt x="139" y="131"/>
                    </a:lnTo>
                    <a:lnTo>
                      <a:pt x="140" y="131"/>
                    </a:lnTo>
                    <a:lnTo>
                      <a:pt x="140" y="132"/>
                    </a:lnTo>
                    <a:lnTo>
                      <a:pt x="142" y="132"/>
                    </a:lnTo>
                    <a:lnTo>
                      <a:pt x="142" y="134"/>
                    </a:lnTo>
                    <a:lnTo>
                      <a:pt x="143" y="134"/>
                    </a:lnTo>
                    <a:lnTo>
                      <a:pt x="143" y="135"/>
                    </a:lnTo>
                    <a:lnTo>
                      <a:pt x="144" y="135"/>
                    </a:lnTo>
                    <a:lnTo>
                      <a:pt x="146" y="135"/>
                    </a:lnTo>
                    <a:lnTo>
                      <a:pt x="146" y="137"/>
                    </a:lnTo>
                    <a:lnTo>
                      <a:pt x="147" y="137"/>
                    </a:lnTo>
                    <a:lnTo>
                      <a:pt x="148" y="138"/>
                    </a:lnTo>
                    <a:lnTo>
                      <a:pt x="150" y="138"/>
                    </a:lnTo>
                    <a:lnTo>
                      <a:pt x="151" y="139"/>
                    </a:lnTo>
                    <a:lnTo>
                      <a:pt x="153" y="139"/>
                    </a:lnTo>
                    <a:lnTo>
                      <a:pt x="154" y="139"/>
                    </a:lnTo>
                    <a:lnTo>
                      <a:pt x="155" y="141"/>
                    </a:lnTo>
                    <a:lnTo>
                      <a:pt x="155" y="142"/>
                    </a:lnTo>
                    <a:lnTo>
                      <a:pt x="155" y="143"/>
                    </a:lnTo>
                    <a:lnTo>
                      <a:pt x="157" y="143"/>
                    </a:lnTo>
                    <a:lnTo>
                      <a:pt x="158" y="143"/>
                    </a:lnTo>
                    <a:lnTo>
                      <a:pt x="158" y="145"/>
                    </a:lnTo>
                    <a:lnTo>
                      <a:pt x="158" y="146"/>
                    </a:lnTo>
                    <a:lnTo>
                      <a:pt x="159" y="148"/>
                    </a:lnTo>
                    <a:lnTo>
                      <a:pt x="159" y="149"/>
                    </a:lnTo>
                    <a:lnTo>
                      <a:pt x="161" y="149"/>
                    </a:lnTo>
                    <a:lnTo>
                      <a:pt x="161" y="150"/>
                    </a:lnTo>
                    <a:lnTo>
                      <a:pt x="162" y="152"/>
                    </a:lnTo>
                    <a:lnTo>
                      <a:pt x="162" y="153"/>
                    </a:lnTo>
                    <a:lnTo>
                      <a:pt x="164" y="153"/>
                    </a:lnTo>
                    <a:lnTo>
                      <a:pt x="164" y="155"/>
                    </a:lnTo>
                    <a:lnTo>
                      <a:pt x="165" y="155"/>
                    </a:lnTo>
                    <a:lnTo>
                      <a:pt x="165" y="156"/>
                    </a:lnTo>
                    <a:lnTo>
                      <a:pt x="166" y="156"/>
                    </a:lnTo>
                    <a:lnTo>
                      <a:pt x="166" y="157"/>
                    </a:lnTo>
                    <a:lnTo>
                      <a:pt x="166" y="159"/>
                    </a:lnTo>
                    <a:lnTo>
                      <a:pt x="165" y="159"/>
                    </a:lnTo>
                    <a:lnTo>
                      <a:pt x="164" y="160"/>
                    </a:lnTo>
                    <a:lnTo>
                      <a:pt x="165" y="160"/>
                    </a:lnTo>
                    <a:lnTo>
                      <a:pt x="165" y="159"/>
                    </a:lnTo>
                    <a:lnTo>
                      <a:pt x="166" y="159"/>
                    </a:lnTo>
                    <a:lnTo>
                      <a:pt x="168" y="159"/>
                    </a:lnTo>
                    <a:lnTo>
                      <a:pt x="168" y="157"/>
                    </a:lnTo>
                    <a:lnTo>
                      <a:pt x="166" y="159"/>
                    </a:lnTo>
                    <a:lnTo>
                      <a:pt x="166" y="157"/>
                    </a:lnTo>
                    <a:lnTo>
                      <a:pt x="166" y="156"/>
                    </a:lnTo>
                    <a:lnTo>
                      <a:pt x="168" y="156"/>
                    </a:lnTo>
                    <a:lnTo>
                      <a:pt x="169" y="156"/>
                    </a:lnTo>
                    <a:lnTo>
                      <a:pt x="169" y="157"/>
                    </a:lnTo>
                    <a:lnTo>
                      <a:pt x="170" y="157"/>
                    </a:lnTo>
                    <a:lnTo>
                      <a:pt x="170" y="159"/>
                    </a:lnTo>
                    <a:lnTo>
                      <a:pt x="172" y="159"/>
                    </a:lnTo>
                    <a:lnTo>
                      <a:pt x="172" y="160"/>
                    </a:lnTo>
                    <a:lnTo>
                      <a:pt x="170" y="160"/>
                    </a:lnTo>
                    <a:lnTo>
                      <a:pt x="170" y="161"/>
                    </a:lnTo>
                    <a:lnTo>
                      <a:pt x="169" y="161"/>
                    </a:lnTo>
                    <a:lnTo>
                      <a:pt x="168" y="160"/>
                    </a:lnTo>
                    <a:lnTo>
                      <a:pt x="166" y="160"/>
                    </a:lnTo>
                    <a:lnTo>
                      <a:pt x="165" y="161"/>
                    </a:lnTo>
                    <a:lnTo>
                      <a:pt x="164" y="161"/>
                    </a:lnTo>
                    <a:lnTo>
                      <a:pt x="162" y="161"/>
                    </a:lnTo>
                    <a:lnTo>
                      <a:pt x="161" y="160"/>
                    </a:lnTo>
                    <a:lnTo>
                      <a:pt x="161" y="159"/>
                    </a:lnTo>
                    <a:lnTo>
                      <a:pt x="159" y="159"/>
                    </a:lnTo>
                    <a:lnTo>
                      <a:pt x="159" y="157"/>
                    </a:lnTo>
                    <a:lnTo>
                      <a:pt x="158" y="157"/>
                    </a:lnTo>
                    <a:lnTo>
                      <a:pt x="158" y="159"/>
                    </a:lnTo>
                    <a:lnTo>
                      <a:pt x="157" y="159"/>
                    </a:lnTo>
                    <a:lnTo>
                      <a:pt x="155" y="159"/>
                    </a:lnTo>
                    <a:lnTo>
                      <a:pt x="155" y="160"/>
                    </a:lnTo>
                    <a:lnTo>
                      <a:pt x="154" y="160"/>
                    </a:lnTo>
                    <a:lnTo>
                      <a:pt x="154" y="161"/>
                    </a:lnTo>
                    <a:lnTo>
                      <a:pt x="154" y="163"/>
                    </a:lnTo>
                    <a:lnTo>
                      <a:pt x="153" y="163"/>
                    </a:lnTo>
                    <a:lnTo>
                      <a:pt x="153" y="164"/>
                    </a:lnTo>
                    <a:lnTo>
                      <a:pt x="153" y="166"/>
                    </a:lnTo>
                    <a:lnTo>
                      <a:pt x="153" y="167"/>
                    </a:lnTo>
                    <a:lnTo>
                      <a:pt x="153" y="168"/>
                    </a:lnTo>
                    <a:lnTo>
                      <a:pt x="151" y="170"/>
                    </a:lnTo>
                    <a:lnTo>
                      <a:pt x="151" y="171"/>
                    </a:lnTo>
                    <a:lnTo>
                      <a:pt x="151" y="172"/>
                    </a:lnTo>
                    <a:lnTo>
                      <a:pt x="150" y="174"/>
                    </a:lnTo>
                    <a:lnTo>
                      <a:pt x="150" y="175"/>
                    </a:lnTo>
                    <a:lnTo>
                      <a:pt x="150" y="177"/>
                    </a:lnTo>
                    <a:lnTo>
                      <a:pt x="148" y="178"/>
                    </a:lnTo>
                    <a:lnTo>
                      <a:pt x="148" y="179"/>
                    </a:lnTo>
                    <a:lnTo>
                      <a:pt x="147" y="179"/>
                    </a:lnTo>
                    <a:lnTo>
                      <a:pt x="147" y="181"/>
                    </a:lnTo>
                    <a:lnTo>
                      <a:pt x="147" y="182"/>
                    </a:lnTo>
                    <a:lnTo>
                      <a:pt x="147" y="183"/>
                    </a:lnTo>
                    <a:lnTo>
                      <a:pt x="146" y="183"/>
                    </a:lnTo>
                    <a:lnTo>
                      <a:pt x="146" y="185"/>
                    </a:lnTo>
                    <a:lnTo>
                      <a:pt x="144" y="186"/>
                    </a:lnTo>
                    <a:lnTo>
                      <a:pt x="146" y="188"/>
                    </a:lnTo>
                    <a:lnTo>
                      <a:pt x="146" y="189"/>
                    </a:lnTo>
                    <a:lnTo>
                      <a:pt x="146" y="190"/>
                    </a:lnTo>
                    <a:lnTo>
                      <a:pt x="144" y="192"/>
                    </a:lnTo>
                    <a:lnTo>
                      <a:pt x="144" y="193"/>
                    </a:lnTo>
                    <a:lnTo>
                      <a:pt x="143" y="194"/>
                    </a:lnTo>
                    <a:lnTo>
                      <a:pt x="143" y="196"/>
                    </a:lnTo>
                    <a:lnTo>
                      <a:pt x="144" y="196"/>
                    </a:lnTo>
                    <a:lnTo>
                      <a:pt x="144" y="197"/>
                    </a:lnTo>
                    <a:lnTo>
                      <a:pt x="144" y="199"/>
                    </a:lnTo>
                    <a:lnTo>
                      <a:pt x="144" y="200"/>
                    </a:lnTo>
                    <a:lnTo>
                      <a:pt x="144" y="201"/>
                    </a:lnTo>
                    <a:lnTo>
                      <a:pt x="144" y="203"/>
                    </a:lnTo>
                    <a:lnTo>
                      <a:pt x="144" y="204"/>
                    </a:lnTo>
                    <a:lnTo>
                      <a:pt x="144" y="205"/>
                    </a:lnTo>
                    <a:lnTo>
                      <a:pt x="143" y="207"/>
                    </a:lnTo>
                    <a:lnTo>
                      <a:pt x="143" y="208"/>
                    </a:lnTo>
                    <a:lnTo>
                      <a:pt x="143" y="210"/>
                    </a:lnTo>
                    <a:lnTo>
                      <a:pt x="142" y="211"/>
                    </a:lnTo>
                    <a:lnTo>
                      <a:pt x="142" y="212"/>
                    </a:lnTo>
                    <a:lnTo>
                      <a:pt x="143" y="212"/>
                    </a:lnTo>
                    <a:lnTo>
                      <a:pt x="144" y="212"/>
                    </a:lnTo>
                    <a:lnTo>
                      <a:pt x="144" y="214"/>
                    </a:lnTo>
                    <a:lnTo>
                      <a:pt x="146" y="215"/>
                    </a:lnTo>
                    <a:lnTo>
                      <a:pt x="146" y="216"/>
                    </a:lnTo>
                    <a:lnTo>
                      <a:pt x="147" y="218"/>
                    </a:lnTo>
                    <a:lnTo>
                      <a:pt x="146" y="218"/>
                    </a:lnTo>
                    <a:lnTo>
                      <a:pt x="146" y="219"/>
                    </a:lnTo>
                    <a:lnTo>
                      <a:pt x="146" y="221"/>
                    </a:lnTo>
                    <a:lnTo>
                      <a:pt x="146" y="222"/>
                    </a:lnTo>
                    <a:lnTo>
                      <a:pt x="146" y="223"/>
                    </a:lnTo>
                    <a:lnTo>
                      <a:pt x="146" y="225"/>
                    </a:lnTo>
                    <a:lnTo>
                      <a:pt x="146" y="226"/>
                    </a:lnTo>
                    <a:lnTo>
                      <a:pt x="146" y="227"/>
                    </a:lnTo>
                    <a:lnTo>
                      <a:pt x="144" y="229"/>
                    </a:lnTo>
                    <a:lnTo>
                      <a:pt x="144" y="230"/>
                    </a:lnTo>
                    <a:lnTo>
                      <a:pt x="144" y="232"/>
                    </a:lnTo>
                    <a:lnTo>
                      <a:pt x="146" y="232"/>
                    </a:lnTo>
                    <a:lnTo>
                      <a:pt x="146" y="230"/>
                    </a:lnTo>
                    <a:lnTo>
                      <a:pt x="147" y="230"/>
                    </a:lnTo>
                    <a:lnTo>
                      <a:pt x="147" y="229"/>
                    </a:lnTo>
                    <a:lnTo>
                      <a:pt x="148" y="229"/>
                    </a:lnTo>
                    <a:lnTo>
                      <a:pt x="148" y="230"/>
                    </a:lnTo>
                    <a:lnTo>
                      <a:pt x="147" y="230"/>
                    </a:lnTo>
                    <a:lnTo>
                      <a:pt x="147" y="232"/>
                    </a:lnTo>
                    <a:lnTo>
                      <a:pt x="146" y="233"/>
                    </a:lnTo>
                    <a:lnTo>
                      <a:pt x="146" y="234"/>
                    </a:lnTo>
                    <a:lnTo>
                      <a:pt x="144" y="234"/>
                    </a:lnTo>
                    <a:lnTo>
                      <a:pt x="144" y="236"/>
                    </a:lnTo>
                    <a:lnTo>
                      <a:pt x="144" y="237"/>
                    </a:lnTo>
                    <a:lnTo>
                      <a:pt x="143" y="238"/>
                    </a:lnTo>
                    <a:lnTo>
                      <a:pt x="143" y="240"/>
                    </a:lnTo>
                    <a:lnTo>
                      <a:pt x="142" y="241"/>
                    </a:lnTo>
                    <a:lnTo>
                      <a:pt x="140" y="243"/>
                    </a:lnTo>
                    <a:lnTo>
                      <a:pt x="140" y="244"/>
                    </a:lnTo>
                    <a:lnTo>
                      <a:pt x="139" y="245"/>
                    </a:lnTo>
                    <a:lnTo>
                      <a:pt x="137" y="247"/>
                    </a:lnTo>
                    <a:lnTo>
                      <a:pt x="137" y="248"/>
                    </a:lnTo>
                    <a:lnTo>
                      <a:pt x="137" y="250"/>
                    </a:lnTo>
                    <a:lnTo>
                      <a:pt x="137" y="251"/>
                    </a:lnTo>
                    <a:lnTo>
                      <a:pt x="137" y="252"/>
                    </a:lnTo>
                    <a:lnTo>
                      <a:pt x="139" y="252"/>
                    </a:lnTo>
                    <a:lnTo>
                      <a:pt x="140" y="252"/>
                    </a:lnTo>
                    <a:lnTo>
                      <a:pt x="140" y="254"/>
                    </a:lnTo>
                    <a:lnTo>
                      <a:pt x="140" y="255"/>
                    </a:lnTo>
                    <a:lnTo>
                      <a:pt x="139" y="255"/>
                    </a:lnTo>
                    <a:lnTo>
                      <a:pt x="139" y="256"/>
                    </a:lnTo>
                    <a:lnTo>
                      <a:pt x="137" y="256"/>
                    </a:lnTo>
                    <a:lnTo>
                      <a:pt x="136" y="258"/>
                    </a:lnTo>
                    <a:lnTo>
                      <a:pt x="137" y="258"/>
                    </a:lnTo>
                    <a:lnTo>
                      <a:pt x="137" y="259"/>
                    </a:lnTo>
                    <a:lnTo>
                      <a:pt x="139" y="259"/>
                    </a:lnTo>
                    <a:lnTo>
                      <a:pt x="139" y="258"/>
                    </a:lnTo>
                    <a:lnTo>
                      <a:pt x="140" y="258"/>
                    </a:lnTo>
                    <a:lnTo>
                      <a:pt x="140" y="259"/>
                    </a:lnTo>
                    <a:lnTo>
                      <a:pt x="142" y="259"/>
                    </a:lnTo>
                    <a:lnTo>
                      <a:pt x="143" y="261"/>
                    </a:lnTo>
                    <a:lnTo>
                      <a:pt x="144" y="259"/>
                    </a:lnTo>
                    <a:lnTo>
                      <a:pt x="146" y="259"/>
                    </a:lnTo>
                    <a:lnTo>
                      <a:pt x="147" y="258"/>
                    </a:lnTo>
                    <a:lnTo>
                      <a:pt x="147" y="256"/>
                    </a:lnTo>
                    <a:lnTo>
                      <a:pt x="148" y="256"/>
                    </a:lnTo>
                    <a:lnTo>
                      <a:pt x="148" y="255"/>
                    </a:lnTo>
                    <a:lnTo>
                      <a:pt x="150" y="255"/>
                    </a:lnTo>
                    <a:lnTo>
                      <a:pt x="151" y="254"/>
                    </a:lnTo>
                    <a:lnTo>
                      <a:pt x="151" y="255"/>
                    </a:lnTo>
                    <a:lnTo>
                      <a:pt x="151" y="256"/>
                    </a:lnTo>
                    <a:lnTo>
                      <a:pt x="151" y="258"/>
                    </a:lnTo>
                    <a:lnTo>
                      <a:pt x="151" y="259"/>
                    </a:lnTo>
                    <a:lnTo>
                      <a:pt x="150" y="259"/>
                    </a:lnTo>
                    <a:lnTo>
                      <a:pt x="150" y="261"/>
                    </a:lnTo>
                    <a:lnTo>
                      <a:pt x="148" y="262"/>
                    </a:lnTo>
                    <a:lnTo>
                      <a:pt x="148" y="263"/>
                    </a:lnTo>
                    <a:lnTo>
                      <a:pt x="147" y="263"/>
                    </a:lnTo>
                    <a:lnTo>
                      <a:pt x="146" y="265"/>
                    </a:lnTo>
                    <a:lnTo>
                      <a:pt x="146" y="266"/>
                    </a:lnTo>
                    <a:lnTo>
                      <a:pt x="146" y="267"/>
                    </a:lnTo>
                    <a:lnTo>
                      <a:pt x="146" y="269"/>
                    </a:lnTo>
                    <a:lnTo>
                      <a:pt x="146" y="270"/>
                    </a:lnTo>
                    <a:lnTo>
                      <a:pt x="146" y="272"/>
                    </a:lnTo>
                    <a:lnTo>
                      <a:pt x="144" y="272"/>
                    </a:lnTo>
                    <a:lnTo>
                      <a:pt x="143" y="272"/>
                    </a:lnTo>
                    <a:lnTo>
                      <a:pt x="142" y="270"/>
                    </a:lnTo>
                    <a:lnTo>
                      <a:pt x="140" y="270"/>
                    </a:lnTo>
                    <a:lnTo>
                      <a:pt x="142" y="270"/>
                    </a:lnTo>
                    <a:lnTo>
                      <a:pt x="142" y="272"/>
                    </a:lnTo>
                    <a:lnTo>
                      <a:pt x="143" y="272"/>
                    </a:lnTo>
                    <a:lnTo>
                      <a:pt x="144" y="272"/>
                    </a:lnTo>
                    <a:lnTo>
                      <a:pt x="146" y="272"/>
                    </a:lnTo>
                    <a:lnTo>
                      <a:pt x="146" y="273"/>
                    </a:lnTo>
                    <a:lnTo>
                      <a:pt x="146" y="274"/>
                    </a:lnTo>
                    <a:lnTo>
                      <a:pt x="147" y="274"/>
                    </a:lnTo>
                    <a:lnTo>
                      <a:pt x="147" y="276"/>
                    </a:lnTo>
                    <a:lnTo>
                      <a:pt x="147" y="277"/>
                    </a:lnTo>
                    <a:lnTo>
                      <a:pt x="147" y="278"/>
                    </a:lnTo>
                    <a:lnTo>
                      <a:pt x="146" y="278"/>
                    </a:lnTo>
                    <a:lnTo>
                      <a:pt x="146" y="280"/>
                    </a:lnTo>
                    <a:lnTo>
                      <a:pt x="146" y="281"/>
                    </a:lnTo>
                    <a:lnTo>
                      <a:pt x="146" y="280"/>
                    </a:lnTo>
                    <a:lnTo>
                      <a:pt x="147" y="280"/>
                    </a:lnTo>
                    <a:lnTo>
                      <a:pt x="147" y="278"/>
                    </a:lnTo>
                    <a:lnTo>
                      <a:pt x="148" y="277"/>
                    </a:lnTo>
                    <a:lnTo>
                      <a:pt x="148" y="276"/>
                    </a:lnTo>
                    <a:lnTo>
                      <a:pt x="148" y="274"/>
                    </a:lnTo>
                    <a:lnTo>
                      <a:pt x="150" y="274"/>
                    </a:lnTo>
                    <a:lnTo>
                      <a:pt x="148" y="274"/>
                    </a:lnTo>
                    <a:lnTo>
                      <a:pt x="148" y="273"/>
                    </a:lnTo>
                    <a:close/>
                  </a:path>
                </a:pathLst>
              </a:custGeom>
              <a:solidFill>
                <a:srgbClr val="FFEA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07" name="Freeform 111">
                <a:extLst>
                  <a:ext uri="{FF2B5EF4-FFF2-40B4-BE49-F238E27FC236}">
                    <a16:creationId xmlns:a16="http://schemas.microsoft.com/office/drawing/2014/main" id="{DCAA8A01-9936-4697-95AC-DBA891FB8F18}"/>
                  </a:ext>
                </a:extLst>
              </p:cNvPr>
              <p:cNvSpPr>
                <a:spLocks/>
              </p:cNvSpPr>
              <p:nvPr/>
            </p:nvSpPr>
            <p:spPr bwMode="auto">
              <a:xfrm>
                <a:off x="4621" y="25593"/>
                <a:ext cx="172" cy="283"/>
              </a:xfrm>
              <a:custGeom>
                <a:avLst/>
                <a:gdLst>
                  <a:gd name="T0" fmla="*/ 148 w 172"/>
                  <a:gd name="T1" fmla="*/ 283 h 283"/>
                  <a:gd name="T2" fmla="*/ 143 w 172"/>
                  <a:gd name="T3" fmla="*/ 276 h 283"/>
                  <a:gd name="T4" fmla="*/ 128 w 172"/>
                  <a:gd name="T5" fmla="*/ 276 h 283"/>
                  <a:gd name="T6" fmla="*/ 116 w 172"/>
                  <a:gd name="T7" fmla="*/ 265 h 283"/>
                  <a:gd name="T8" fmla="*/ 105 w 172"/>
                  <a:gd name="T9" fmla="*/ 255 h 283"/>
                  <a:gd name="T10" fmla="*/ 91 w 172"/>
                  <a:gd name="T11" fmla="*/ 248 h 283"/>
                  <a:gd name="T12" fmla="*/ 84 w 172"/>
                  <a:gd name="T13" fmla="*/ 236 h 283"/>
                  <a:gd name="T14" fmla="*/ 79 w 172"/>
                  <a:gd name="T15" fmla="*/ 225 h 283"/>
                  <a:gd name="T16" fmla="*/ 73 w 172"/>
                  <a:gd name="T17" fmla="*/ 211 h 283"/>
                  <a:gd name="T18" fmla="*/ 69 w 172"/>
                  <a:gd name="T19" fmla="*/ 197 h 283"/>
                  <a:gd name="T20" fmla="*/ 65 w 172"/>
                  <a:gd name="T21" fmla="*/ 185 h 283"/>
                  <a:gd name="T22" fmla="*/ 57 w 172"/>
                  <a:gd name="T23" fmla="*/ 174 h 283"/>
                  <a:gd name="T24" fmla="*/ 47 w 172"/>
                  <a:gd name="T25" fmla="*/ 166 h 283"/>
                  <a:gd name="T26" fmla="*/ 39 w 172"/>
                  <a:gd name="T27" fmla="*/ 155 h 283"/>
                  <a:gd name="T28" fmla="*/ 33 w 172"/>
                  <a:gd name="T29" fmla="*/ 143 h 283"/>
                  <a:gd name="T30" fmla="*/ 33 w 172"/>
                  <a:gd name="T31" fmla="*/ 130 h 283"/>
                  <a:gd name="T32" fmla="*/ 36 w 172"/>
                  <a:gd name="T33" fmla="*/ 119 h 283"/>
                  <a:gd name="T34" fmla="*/ 39 w 172"/>
                  <a:gd name="T35" fmla="*/ 108 h 283"/>
                  <a:gd name="T36" fmla="*/ 33 w 172"/>
                  <a:gd name="T37" fmla="*/ 98 h 283"/>
                  <a:gd name="T38" fmla="*/ 37 w 172"/>
                  <a:gd name="T39" fmla="*/ 86 h 283"/>
                  <a:gd name="T40" fmla="*/ 47 w 172"/>
                  <a:gd name="T41" fmla="*/ 79 h 283"/>
                  <a:gd name="T42" fmla="*/ 50 w 172"/>
                  <a:gd name="T43" fmla="*/ 62 h 283"/>
                  <a:gd name="T44" fmla="*/ 47 w 172"/>
                  <a:gd name="T45" fmla="*/ 51 h 283"/>
                  <a:gd name="T46" fmla="*/ 37 w 172"/>
                  <a:gd name="T47" fmla="*/ 46 h 283"/>
                  <a:gd name="T48" fmla="*/ 22 w 172"/>
                  <a:gd name="T49" fmla="*/ 44 h 283"/>
                  <a:gd name="T50" fmla="*/ 9 w 172"/>
                  <a:gd name="T51" fmla="*/ 39 h 283"/>
                  <a:gd name="T52" fmla="*/ 0 w 172"/>
                  <a:gd name="T53" fmla="*/ 26 h 283"/>
                  <a:gd name="T54" fmla="*/ 16 w 172"/>
                  <a:gd name="T55" fmla="*/ 25 h 283"/>
                  <a:gd name="T56" fmla="*/ 31 w 172"/>
                  <a:gd name="T57" fmla="*/ 21 h 283"/>
                  <a:gd name="T58" fmla="*/ 39 w 172"/>
                  <a:gd name="T59" fmla="*/ 9 h 283"/>
                  <a:gd name="T60" fmla="*/ 32 w 172"/>
                  <a:gd name="T61" fmla="*/ 0 h 283"/>
                  <a:gd name="T62" fmla="*/ 48 w 172"/>
                  <a:gd name="T63" fmla="*/ 0 h 283"/>
                  <a:gd name="T64" fmla="*/ 57 w 172"/>
                  <a:gd name="T65" fmla="*/ 11 h 283"/>
                  <a:gd name="T66" fmla="*/ 70 w 172"/>
                  <a:gd name="T67" fmla="*/ 20 h 283"/>
                  <a:gd name="T68" fmla="*/ 90 w 172"/>
                  <a:gd name="T69" fmla="*/ 24 h 283"/>
                  <a:gd name="T70" fmla="*/ 102 w 172"/>
                  <a:gd name="T71" fmla="*/ 29 h 283"/>
                  <a:gd name="T72" fmla="*/ 111 w 172"/>
                  <a:gd name="T73" fmla="*/ 42 h 283"/>
                  <a:gd name="T74" fmla="*/ 118 w 172"/>
                  <a:gd name="T75" fmla="*/ 50 h 283"/>
                  <a:gd name="T76" fmla="*/ 111 w 172"/>
                  <a:gd name="T77" fmla="*/ 61 h 283"/>
                  <a:gd name="T78" fmla="*/ 106 w 172"/>
                  <a:gd name="T79" fmla="*/ 72 h 283"/>
                  <a:gd name="T80" fmla="*/ 110 w 172"/>
                  <a:gd name="T81" fmla="*/ 88 h 283"/>
                  <a:gd name="T82" fmla="*/ 118 w 172"/>
                  <a:gd name="T83" fmla="*/ 102 h 283"/>
                  <a:gd name="T84" fmla="*/ 128 w 172"/>
                  <a:gd name="T85" fmla="*/ 113 h 283"/>
                  <a:gd name="T86" fmla="*/ 133 w 172"/>
                  <a:gd name="T87" fmla="*/ 127 h 283"/>
                  <a:gd name="T88" fmla="*/ 144 w 172"/>
                  <a:gd name="T89" fmla="*/ 135 h 283"/>
                  <a:gd name="T90" fmla="*/ 158 w 172"/>
                  <a:gd name="T91" fmla="*/ 143 h 283"/>
                  <a:gd name="T92" fmla="*/ 166 w 172"/>
                  <a:gd name="T93" fmla="*/ 156 h 283"/>
                  <a:gd name="T94" fmla="*/ 168 w 172"/>
                  <a:gd name="T95" fmla="*/ 156 h 283"/>
                  <a:gd name="T96" fmla="*/ 164 w 172"/>
                  <a:gd name="T97" fmla="*/ 161 h 283"/>
                  <a:gd name="T98" fmla="*/ 154 w 172"/>
                  <a:gd name="T99" fmla="*/ 163 h 283"/>
                  <a:gd name="T100" fmla="*/ 148 w 172"/>
                  <a:gd name="T101" fmla="*/ 179 h 283"/>
                  <a:gd name="T102" fmla="*/ 143 w 172"/>
                  <a:gd name="T103" fmla="*/ 194 h 283"/>
                  <a:gd name="T104" fmla="*/ 142 w 172"/>
                  <a:gd name="T105" fmla="*/ 211 h 283"/>
                  <a:gd name="T106" fmla="*/ 146 w 172"/>
                  <a:gd name="T107" fmla="*/ 225 h 283"/>
                  <a:gd name="T108" fmla="*/ 147 w 172"/>
                  <a:gd name="T109" fmla="*/ 232 h 283"/>
                  <a:gd name="T110" fmla="*/ 137 w 172"/>
                  <a:gd name="T111" fmla="*/ 248 h 283"/>
                  <a:gd name="T112" fmla="*/ 137 w 172"/>
                  <a:gd name="T113" fmla="*/ 259 h 283"/>
                  <a:gd name="T114" fmla="*/ 150 w 172"/>
                  <a:gd name="T115" fmla="*/ 255 h 283"/>
                  <a:gd name="T116" fmla="*/ 146 w 172"/>
                  <a:gd name="T117" fmla="*/ 267 h 283"/>
                  <a:gd name="T118" fmla="*/ 146 w 172"/>
                  <a:gd name="T119" fmla="*/ 273 h 283"/>
                  <a:gd name="T120" fmla="*/ 148 w 172"/>
                  <a:gd name="T121" fmla="*/ 27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2" h="283">
                    <a:moveTo>
                      <a:pt x="150" y="273"/>
                    </a:moveTo>
                    <a:lnTo>
                      <a:pt x="150" y="274"/>
                    </a:lnTo>
                    <a:lnTo>
                      <a:pt x="151" y="274"/>
                    </a:lnTo>
                    <a:lnTo>
                      <a:pt x="151" y="276"/>
                    </a:lnTo>
                    <a:lnTo>
                      <a:pt x="153" y="276"/>
                    </a:lnTo>
                    <a:lnTo>
                      <a:pt x="151" y="276"/>
                    </a:lnTo>
                    <a:lnTo>
                      <a:pt x="151" y="277"/>
                    </a:lnTo>
                    <a:lnTo>
                      <a:pt x="151" y="278"/>
                    </a:lnTo>
                    <a:lnTo>
                      <a:pt x="151" y="280"/>
                    </a:lnTo>
                    <a:lnTo>
                      <a:pt x="151" y="281"/>
                    </a:lnTo>
                    <a:lnTo>
                      <a:pt x="151" y="283"/>
                    </a:lnTo>
                    <a:lnTo>
                      <a:pt x="150" y="283"/>
                    </a:lnTo>
                    <a:lnTo>
                      <a:pt x="148" y="283"/>
                    </a:lnTo>
                    <a:lnTo>
                      <a:pt x="147" y="283"/>
                    </a:lnTo>
                    <a:lnTo>
                      <a:pt x="146" y="283"/>
                    </a:lnTo>
                    <a:lnTo>
                      <a:pt x="144" y="283"/>
                    </a:lnTo>
                    <a:lnTo>
                      <a:pt x="144" y="281"/>
                    </a:lnTo>
                    <a:lnTo>
                      <a:pt x="143" y="280"/>
                    </a:lnTo>
                    <a:lnTo>
                      <a:pt x="143" y="278"/>
                    </a:lnTo>
                    <a:lnTo>
                      <a:pt x="143" y="277"/>
                    </a:lnTo>
                    <a:lnTo>
                      <a:pt x="143" y="276"/>
                    </a:lnTo>
                    <a:lnTo>
                      <a:pt x="144" y="276"/>
                    </a:lnTo>
                    <a:lnTo>
                      <a:pt x="143" y="276"/>
                    </a:lnTo>
                    <a:lnTo>
                      <a:pt x="144" y="274"/>
                    </a:lnTo>
                    <a:lnTo>
                      <a:pt x="143" y="274"/>
                    </a:lnTo>
                    <a:lnTo>
                      <a:pt x="143" y="276"/>
                    </a:lnTo>
                    <a:lnTo>
                      <a:pt x="142" y="276"/>
                    </a:lnTo>
                    <a:lnTo>
                      <a:pt x="140" y="276"/>
                    </a:lnTo>
                    <a:lnTo>
                      <a:pt x="139" y="277"/>
                    </a:lnTo>
                    <a:lnTo>
                      <a:pt x="137" y="277"/>
                    </a:lnTo>
                    <a:lnTo>
                      <a:pt x="136" y="277"/>
                    </a:lnTo>
                    <a:lnTo>
                      <a:pt x="135" y="277"/>
                    </a:lnTo>
                    <a:lnTo>
                      <a:pt x="135" y="278"/>
                    </a:lnTo>
                    <a:lnTo>
                      <a:pt x="133" y="278"/>
                    </a:lnTo>
                    <a:lnTo>
                      <a:pt x="133" y="277"/>
                    </a:lnTo>
                    <a:lnTo>
                      <a:pt x="132" y="277"/>
                    </a:lnTo>
                    <a:lnTo>
                      <a:pt x="131" y="277"/>
                    </a:lnTo>
                    <a:lnTo>
                      <a:pt x="129" y="277"/>
                    </a:lnTo>
                    <a:lnTo>
                      <a:pt x="128" y="276"/>
                    </a:lnTo>
                    <a:lnTo>
                      <a:pt x="127" y="276"/>
                    </a:lnTo>
                    <a:lnTo>
                      <a:pt x="125" y="276"/>
                    </a:lnTo>
                    <a:lnTo>
                      <a:pt x="124" y="276"/>
                    </a:lnTo>
                    <a:lnTo>
                      <a:pt x="122" y="276"/>
                    </a:lnTo>
                    <a:lnTo>
                      <a:pt x="121" y="274"/>
                    </a:lnTo>
                    <a:lnTo>
                      <a:pt x="120" y="273"/>
                    </a:lnTo>
                    <a:lnTo>
                      <a:pt x="120" y="272"/>
                    </a:lnTo>
                    <a:lnTo>
                      <a:pt x="120" y="270"/>
                    </a:lnTo>
                    <a:lnTo>
                      <a:pt x="118" y="270"/>
                    </a:lnTo>
                    <a:lnTo>
                      <a:pt x="118" y="269"/>
                    </a:lnTo>
                    <a:lnTo>
                      <a:pt x="117" y="267"/>
                    </a:lnTo>
                    <a:lnTo>
                      <a:pt x="116" y="266"/>
                    </a:lnTo>
                    <a:lnTo>
                      <a:pt x="116" y="265"/>
                    </a:lnTo>
                    <a:lnTo>
                      <a:pt x="114" y="265"/>
                    </a:lnTo>
                    <a:lnTo>
                      <a:pt x="114" y="263"/>
                    </a:lnTo>
                    <a:lnTo>
                      <a:pt x="114" y="262"/>
                    </a:lnTo>
                    <a:lnTo>
                      <a:pt x="113" y="262"/>
                    </a:lnTo>
                    <a:lnTo>
                      <a:pt x="113" y="261"/>
                    </a:lnTo>
                    <a:lnTo>
                      <a:pt x="111" y="261"/>
                    </a:lnTo>
                    <a:lnTo>
                      <a:pt x="111" y="259"/>
                    </a:lnTo>
                    <a:lnTo>
                      <a:pt x="110" y="258"/>
                    </a:lnTo>
                    <a:lnTo>
                      <a:pt x="109" y="258"/>
                    </a:lnTo>
                    <a:lnTo>
                      <a:pt x="109" y="256"/>
                    </a:lnTo>
                    <a:lnTo>
                      <a:pt x="107" y="256"/>
                    </a:lnTo>
                    <a:lnTo>
                      <a:pt x="106" y="255"/>
                    </a:lnTo>
                    <a:lnTo>
                      <a:pt x="105" y="255"/>
                    </a:lnTo>
                    <a:lnTo>
                      <a:pt x="103" y="254"/>
                    </a:lnTo>
                    <a:lnTo>
                      <a:pt x="102" y="254"/>
                    </a:lnTo>
                    <a:lnTo>
                      <a:pt x="100" y="254"/>
                    </a:lnTo>
                    <a:lnTo>
                      <a:pt x="100" y="252"/>
                    </a:lnTo>
                    <a:lnTo>
                      <a:pt x="99" y="252"/>
                    </a:lnTo>
                    <a:lnTo>
                      <a:pt x="99" y="251"/>
                    </a:lnTo>
                    <a:lnTo>
                      <a:pt x="98" y="251"/>
                    </a:lnTo>
                    <a:lnTo>
                      <a:pt x="96" y="251"/>
                    </a:lnTo>
                    <a:lnTo>
                      <a:pt x="96" y="250"/>
                    </a:lnTo>
                    <a:lnTo>
                      <a:pt x="95" y="250"/>
                    </a:lnTo>
                    <a:lnTo>
                      <a:pt x="94" y="250"/>
                    </a:lnTo>
                    <a:lnTo>
                      <a:pt x="92" y="248"/>
                    </a:lnTo>
                    <a:lnTo>
                      <a:pt x="91" y="248"/>
                    </a:lnTo>
                    <a:lnTo>
                      <a:pt x="91" y="247"/>
                    </a:lnTo>
                    <a:lnTo>
                      <a:pt x="91" y="245"/>
                    </a:lnTo>
                    <a:lnTo>
                      <a:pt x="91" y="244"/>
                    </a:lnTo>
                    <a:lnTo>
                      <a:pt x="91" y="243"/>
                    </a:lnTo>
                    <a:lnTo>
                      <a:pt x="91" y="241"/>
                    </a:lnTo>
                    <a:lnTo>
                      <a:pt x="90" y="241"/>
                    </a:lnTo>
                    <a:lnTo>
                      <a:pt x="90" y="240"/>
                    </a:lnTo>
                    <a:lnTo>
                      <a:pt x="88" y="240"/>
                    </a:lnTo>
                    <a:lnTo>
                      <a:pt x="88" y="238"/>
                    </a:lnTo>
                    <a:lnTo>
                      <a:pt x="87" y="237"/>
                    </a:lnTo>
                    <a:lnTo>
                      <a:pt x="85" y="237"/>
                    </a:lnTo>
                    <a:lnTo>
                      <a:pt x="84" y="237"/>
                    </a:lnTo>
                    <a:lnTo>
                      <a:pt x="84" y="236"/>
                    </a:lnTo>
                    <a:lnTo>
                      <a:pt x="84" y="234"/>
                    </a:lnTo>
                    <a:lnTo>
                      <a:pt x="85" y="234"/>
                    </a:lnTo>
                    <a:lnTo>
                      <a:pt x="85" y="233"/>
                    </a:lnTo>
                    <a:lnTo>
                      <a:pt x="84" y="232"/>
                    </a:lnTo>
                    <a:lnTo>
                      <a:pt x="84" y="230"/>
                    </a:lnTo>
                    <a:lnTo>
                      <a:pt x="83" y="230"/>
                    </a:lnTo>
                    <a:lnTo>
                      <a:pt x="83" y="229"/>
                    </a:lnTo>
                    <a:lnTo>
                      <a:pt x="81" y="229"/>
                    </a:lnTo>
                    <a:lnTo>
                      <a:pt x="80" y="229"/>
                    </a:lnTo>
                    <a:lnTo>
                      <a:pt x="79" y="229"/>
                    </a:lnTo>
                    <a:lnTo>
                      <a:pt x="79" y="227"/>
                    </a:lnTo>
                    <a:lnTo>
                      <a:pt x="79" y="226"/>
                    </a:lnTo>
                    <a:lnTo>
                      <a:pt x="79" y="225"/>
                    </a:lnTo>
                    <a:lnTo>
                      <a:pt x="79" y="223"/>
                    </a:lnTo>
                    <a:lnTo>
                      <a:pt x="79" y="222"/>
                    </a:lnTo>
                    <a:lnTo>
                      <a:pt x="79" y="221"/>
                    </a:lnTo>
                    <a:lnTo>
                      <a:pt x="77" y="219"/>
                    </a:lnTo>
                    <a:lnTo>
                      <a:pt x="77" y="218"/>
                    </a:lnTo>
                    <a:lnTo>
                      <a:pt x="77" y="216"/>
                    </a:lnTo>
                    <a:lnTo>
                      <a:pt x="76" y="216"/>
                    </a:lnTo>
                    <a:lnTo>
                      <a:pt x="76" y="215"/>
                    </a:lnTo>
                    <a:lnTo>
                      <a:pt x="76" y="214"/>
                    </a:lnTo>
                    <a:lnTo>
                      <a:pt x="74" y="214"/>
                    </a:lnTo>
                    <a:lnTo>
                      <a:pt x="74" y="212"/>
                    </a:lnTo>
                    <a:lnTo>
                      <a:pt x="73" y="212"/>
                    </a:lnTo>
                    <a:lnTo>
                      <a:pt x="73" y="211"/>
                    </a:lnTo>
                    <a:lnTo>
                      <a:pt x="72" y="211"/>
                    </a:lnTo>
                    <a:lnTo>
                      <a:pt x="70" y="211"/>
                    </a:lnTo>
                    <a:lnTo>
                      <a:pt x="70" y="210"/>
                    </a:lnTo>
                    <a:lnTo>
                      <a:pt x="70" y="208"/>
                    </a:lnTo>
                    <a:lnTo>
                      <a:pt x="69" y="208"/>
                    </a:lnTo>
                    <a:lnTo>
                      <a:pt x="69" y="207"/>
                    </a:lnTo>
                    <a:lnTo>
                      <a:pt x="69" y="205"/>
                    </a:lnTo>
                    <a:lnTo>
                      <a:pt x="69" y="204"/>
                    </a:lnTo>
                    <a:lnTo>
                      <a:pt x="69" y="203"/>
                    </a:lnTo>
                    <a:lnTo>
                      <a:pt x="69" y="201"/>
                    </a:lnTo>
                    <a:lnTo>
                      <a:pt x="69" y="200"/>
                    </a:lnTo>
                    <a:lnTo>
                      <a:pt x="69" y="199"/>
                    </a:lnTo>
                    <a:lnTo>
                      <a:pt x="69" y="197"/>
                    </a:lnTo>
                    <a:lnTo>
                      <a:pt x="69" y="196"/>
                    </a:lnTo>
                    <a:lnTo>
                      <a:pt x="69" y="194"/>
                    </a:lnTo>
                    <a:lnTo>
                      <a:pt x="68" y="194"/>
                    </a:lnTo>
                    <a:lnTo>
                      <a:pt x="68" y="193"/>
                    </a:lnTo>
                    <a:lnTo>
                      <a:pt x="68" y="192"/>
                    </a:lnTo>
                    <a:lnTo>
                      <a:pt x="66" y="192"/>
                    </a:lnTo>
                    <a:lnTo>
                      <a:pt x="66" y="190"/>
                    </a:lnTo>
                    <a:lnTo>
                      <a:pt x="65" y="189"/>
                    </a:lnTo>
                    <a:lnTo>
                      <a:pt x="66" y="189"/>
                    </a:lnTo>
                    <a:lnTo>
                      <a:pt x="66" y="188"/>
                    </a:lnTo>
                    <a:lnTo>
                      <a:pt x="66" y="186"/>
                    </a:lnTo>
                    <a:lnTo>
                      <a:pt x="66" y="185"/>
                    </a:lnTo>
                    <a:lnTo>
                      <a:pt x="65" y="185"/>
                    </a:lnTo>
                    <a:lnTo>
                      <a:pt x="65" y="183"/>
                    </a:lnTo>
                    <a:lnTo>
                      <a:pt x="63" y="183"/>
                    </a:lnTo>
                    <a:lnTo>
                      <a:pt x="62" y="182"/>
                    </a:lnTo>
                    <a:lnTo>
                      <a:pt x="61" y="182"/>
                    </a:lnTo>
                    <a:lnTo>
                      <a:pt x="61" y="181"/>
                    </a:lnTo>
                    <a:lnTo>
                      <a:pt x="61" y="179"/>
                    </a:lnTo>
                    <a:lnTo>
                      <a:pt x="61" y="178"/>
                    </a:lnTo>
                    <a:lnTo>
                      <a:pt x="59" y="178"/>
                    </a:lnTo>
                    <a:lnTo>
                      <a:pt x="59" y="177"/>
                    </a:lnTo>
                    <a:lnTo>
                      <a:pt x="58" y="177"/>
                    </a:lnTo>
                    <a:lnTo>
                      <a:pt x="58" y="175"/>
                    </a:lnTo>
                    <a:lnTo>
                      <a:pt x="58" y="174"/>
                    </a:lnTo>
                    <a:lnTo>
                      <a:pt x="57" y="174"/>
                    </a:lnTo>
                    <a:lnTo>
                      <a:pt x="57" y="172"/>
                    </a:lnTo>
                    <a:lnTo>
                      <a:pt x="55" y="172"/>
                    </a:lnTo>
                    <a:lnTo>
                      <a:pt x="55" y="171"/>
                    </a:lnTo>
                    <a:lnTo>
                      <a:pt x="54" y="171"/>
                    </a:lnTo>
                    <a:lnTo>
                      <a:pt x="53" y="171"/>
                    </a:lnTo>
                    <a:lnTo>
                      <a:pt x="53" y="170"/>
                    </a:lnTo>
                    <a:lnTo>
                      <a:pt x="53" y="168"/>
                    </a:lnTo>
                    <a:lnTo>
                      <a:pt x="51" y="168"/>
                    </a:lnTo>
                    <a:lnTo>
                      <a:pt x="51" y="167"/>
                    </a:lnTo>
                    <a:lnTo>
                      <a:pt x="50" y="167"/>
                    </a:lnTo>
                    <a:lnTo>
                      <a:pt x="50" y="166"/>
                    </a:lnTo>
                    <a:lnTo>
                      <a:pt x="48" y="166"/>
                    </a:lnTo>
                    <a:lnTo>
                      <a:pt x="47" y="166"/>
                    </a:lnTo>
                    <a:lnTo>
                      <a:pt x="46" y="166"/>
                    </a:lnTo>
                    <a:lnTo>
                      <a:pt x="46" y="164"/>
                    </a:lnTo>
                    <a:lnTo>
                      <a:pt x="44" y="164"/>
                    </a:lnTo>
                    <a:lnTo>
                      <a:pt x="43" y="163"/>
                    </a:lnTo>
                    <a:lnTo>
                      <a:pt x="43" y="161"/>
                    </a:lnTo>
                    <a:lnTo>
                      <a:pt x="43" y="160"/>
                    </a:lnTo>
                    <a:lnTo>
                      <a:pt x="42" y="160"/>
                    </a:lnTo>
                    <a:lnTo>
                      <a:pt x="42" y="159"/>
                    </a:lnTo>
                    <a:lnTo>
                      <a:pt x="42" y="157"/>
                    </a:lnTo>
                    <a:lnTo>
                      <a:pt x="40" y="157"/>
                    </a:lnTo>
                    <a:lnTo>
                      <a:pt x="40" y="156"/>
                    </a:lnTo>
                    <a:lnTo>
                      <a:pt x="39" y="156"/>
                    </a:lnTo>
                    <a:lnTo>
                      <a:pt x="39" y="155"/>
                    </a:lnTo>
                    <a:lnTo>
                      <a:pt x="37" y="155"/>
                    </a:lnTo>
                    <a:lnTo>
                      <a:pt x="37" y="153"/>
                    </a:lnTo>
                    <a:lnTo>
                      <a:pt x="36" y="152"/>
                    </a:lnTo>
                    <a:lnTo>
                      <a:pt x="35" y="150"/>
                    </a:lnTo>
                    <a:lnTo>
                      <a:pt x="35" y="149"/>
                    </a:lnTo>
                    <a:lnTo>
                      <a:pt x="33" y="149"/>
                    </a:lnTo>
                    <a:lnTo>
                      <a:pt x="33" y="148"/>
                    </a:lnTo>
                    <a:lnTo>
                      <a:pt x="32" y="148"/>
                    </a:lnTo>
                    <a:lnTo>
                      <a:pt x="32" y="146"/>
                    </a:lnTo>
                    <a:lnTo>
                      <a:pt x="31" y="146"/>
                    </a:lnTo>
                    <a:lnTo>
                      <a:pt x="32" y="146"/>
                    </a:lnTo>
                    <a:lnTo>
                      <a:pt x="32" y="145"/>
                    </a:lnTo>
                    <a:lnTo>
                      <a:pt x="33" y="143"/>
                    </a:lnTo>
                    <a:lnTo>
                      <a:pt x="35" y="142"/>
                    </a:lnTo>
                    <a:lnTo>
                      <a:pt x="35" y="141"/>
                    </a:lnTo>
                    <a:lnTo>
                      <a:pt x="35" y="139"/>
                    </a:lnTo>
                    <a:lnTo>
                      <a:pt x="35" y="138"/>
                    </a:lnTo>
                    <a:lnTo>
                      <a:pt x="33" y="138"/>
                    </a:lnTo>
                    <a:lnTo>
                      <a:pt x="33" y="137"/>
                    </a:lnTo>
                    <a:lnTo>
                      <a:pt x="32" y="137"/>
                    </a:lnTo>
                    <a:lnTo>
                      <a:pt x="32" y="135"/>
                    </a:lnTo>
                    <a:lnTo>
                      <a:pt x="32" y="134"/>
                    </a:lnTo>
                    <a:lnTo>
                      <a:pt x="32" y="132"/>
                    </a:lnTo>
                    <a:lnTo>
                      <a:pt x="33" y="132"/>
                    </a:lnTo>
                    <a:lnTo>
                      <a:pt x="33" y="131"/>
                    </a:lnTo>
                    <a:lnTo>
                      <a:pt x="33" y="130"/>
                    </a:lnTo>
                    <a:lnTo>
                      <a:pt x="33" y="128"/>
                    </a:lnTo>
                    <a:lnTo>
                      <a:pt x="33" y="127"/>
                    </a:lnTo>
                    <a:lnTo>
                      <a:pt x="33" y="126"/>
                    </a:lnTo>
                    <a:lnTo>
                      <a:pt x="35" y="126"/>
                    </a:lnTo>
                    <a:lnTo>
                      <a:pt x="35" y="124"/>
                    </a:lnTo>
                    <a:lnTo>
                      <a:pt x="35" y="123"/>
                    </a:lnTo>
                    <a:lnTo>
                      <a:pt x="36" y="123"/>
                    </a:lnTo>
                    <a:lnTo>
                      <a:pt x="36" y="121"/>
                    </a:lnTo>
                    <a:lnTo>
                      <a:pt x="37" y="120"/>
                    </a:lnTo>
                    <a:lnTo>
                      <a:pt x="37" y="119"/>
                    </a:lnTo>
                    <a:lnTo>
                      <a:pt x="36" y="119"/>
                    </a:lnTo>
                    <a:lnTo>
                      <a:pt x="36" y="117"/>
                    </a:lnTo>
                    <a:lnTo>
                      <a:pt x="36" y="119"/>
                    </a:lnTo>
                    <a:lnTo>
                      <a:pt x="36" y="117"/>
                    </a:lnTo>
                    <a:lnTo>
                      <a:pt x="37" y="117"/>
                    </a:lnTo>
                    <a:lnTo>
                      <a:pt x="37" y="116"/>
                    </a:lnTo>
                    <a:lnTo>
                      <a:pt x="39" y="116"/>
                    </a:lnTo>
                    <a:lnTo>
                      <a:pt x="39" y="115"/>
                    </a:lnTo>
                    <a:lnTo>
                      <a:pt x="39" y="113"/>
                    </a:lnTo>
                    <a:lnTo>
                      <a:pt x="39" y="112"/>
                    </a:lnTo>
                    <a:lnTo>
                      <a:pt x="37" y="112"/>
                    </a:lnTo>
                    <a:lnTo>
                      <a:pt x="37" y="110"/>
                    </a:lnTo>
                    <a:lnTo>
                      <a:pt x="36" y="109"/>
                    </a:lnTo>
                    <a:lnTo>
                      <a:pt x="36" y="108"/>
                    </a:lnTo>
                    <a:lnTo>
                      <a:pt x="37" y="108"/>
                    </a:lnTo>
                    <a:lnTo>
                      <a:pt x="39" y="108"/>
                    </a:lnTo>
                    <a:lnTo>
                      <a:pt x="40" y="108"/>
                    </a:lnTo>
                    <a:lnTo>
                      <a:pt x="40" y="106"/>
                    </a:lnTo>
                    <a:lnTo>
                      <a:pt x="40" y="105"/>
                    </a:lnTo>
                    <a:lnTo>
                      <a:pt x="40" y="104"/>
                    </a:lnTo>
                    <a:lnTo>
                      <a:pt x="40" y="102"/>
                    </a:lnTo>
                    <a:lnTo>
                      <a:pt x="39" y="101"/>
                    </a:lnTo>
                    <a:lnTo>
                      <a:pt x="39" y="99"/>
                    </a:lnTo>
                    <a:lnTo>
                      <a:pt x="37" y="99"/>
                    </a:lnTo>
                    <a:lnTo>
                      <a:pt x="36" y="99"/>
                    </a:lnTo>
                    <a:lnTo>
                      <a:pt x="35" y="99"/>
                    </a:lnTo>
                    <a:lnTo>
                      <a:pt x="33" y="99"/>
                    </a:lnTo>
                    <a:lnTo>
                      <a:pt x="32" y="99"/>
                    </a:lnTo>
                    <a:lnTo>
                      <a:pt x="33" y="98"/>
                    </a:lnTo>
                    <a:lnTo>
                      <a:pt x="33" y="97"/>
                    </a:lnTo>
                    <a:lnTo>
                      <a:pt x="35" y="97"/>
                    </a:lnTo>
                    <a:lnTo>
                      <a:pt x="35" y="95"/>
                    </a:lnTo>
                    <a:lnTo>
                      <a:pt x="36" y="94"/>
                    </a:lnTo>
                    <a:lnTo>
                      <a:pt x="36" y="93"/>
                    </a:lnTo>
                    <a:lnTo>
                      <a:pt x="36" y="91"/>
                    </a:lnTo>
                    <a:lnTo>
                      <a:pt x="36" y="90"/>
                    </a:lnTo>
                    <a:lnTo>
                      <a:pt x="35" y="90"/>
                    </a:lnTo>
                    <a:lnTo>
                      <a:pt x="35" y="88"/>
                    </a:lnTo>
                    <a:lnTo>
                      <a:pt x="35" y="87"/>
                    </a:lnTo>
                    <a:lnTo>
                      <a:pt x="36" y="87"/>
                    </a:lnTo>
                    <a:lnTo>
                      <a:pt x="36" y="86"/>
                    </a:lnTo>
                    <a:lnTo>
                      <a:pt x="37" y="86"/>
                    </a:lnTo>
                    <a:lnTo>
                      <a:pt x="39" y="86"/>
                    </a:lnTo>
                    <a:lnTo>
                      <a:pt x="40" y="86"/>
                    </a:lnTo>
                    <a:lnTo>
                      <a:pt x="40" y="84"/>
                    </a:lnTo>
                    <a:lnTo>
                      <a:pt x="42" y="84"/>
                    </a:lnTo>
                    <a:lnTo>
                      <a:pt x="43" y="83"/>
                    </a:lnTo>
                    <a:lnTo>
                      <a:pt x="42" y="83"/>
                    </a:lnTo>
                    <a:lnTo>
                      <a:pt x="43" y="83"/>
                    </a:lnTo>
                    <a:lnTo>
                      <a:pt x="44" y="83"/>
                    </a:lnTo>
                    <a:lnTo>
                      <a:pt x="44" y="82"/>
                    </a:lnTo>
                    <a:lnTo>
                      <a:pt x="46" y="82"/>
                    </a:lnTo>
                    <a:lnTo>
                      <a:pt x="47" y="82"/>
                    </a:lnTo>
                    <a:lnTo>
                      <a:pt x="47" y="80"/>
                    </a:lnTo>
                    <a:lnTo>
                      <a:pt x="47" y="79"/>
                    </a:lnTo>
                    <a:lnTo>
                      <a:pt x="47" y="77"/>
                    </a:lnTo>
                    <a:lnTo>
                      <a:pt x="48" y="77"/>
                    </a:lnTo>
                    <a:lnTo>
                      <a:pt x="48" y="76"/>
                    </a:lnTo>
                    <a:lnTo>
                      <a:pt x="50" y="75"/>
                    </a:lnTo>
                    <a:lnTo>
                      <a:pt x="50" y="73"/>
                    </a:lnTo>
                    <a:lnTo>
                      <a:pt x="50" y="72"/>
                    </a:lnTo>
                    <a:lnTo>
                      <a:pt x="51" y="71"/>
                    </a:lnTo>
                    <a:lnTo>
                      <a:pt x="51" y="69"/>
                    </a:lnTo>
                    <a:lnTo>
                      <a:pt x="51" y="68"/>
                    </a:lnTo>
                    <a:lnTo>
                      <a:pt x="51" y="66"/>
                    </a:lnTo>
                    <a:lnTo>
                      <a:pt x="51" y="65"/>
                    </a:lnTo>
                    <a:lnTo>
                      <a:pt x="50" y="64"/>
                    </a:lnTo>
                    <a:lnTo>
                      <a:pt x="50" y="62"/>
                    </a:lnTo>
                    <a:lnTo>
                      <a:pt x="51" y="62"/>
                    </a:lnTo>
                    <a:lnTo>
                      <a:pt x="51" y="61"/>
                    </a:lnTo>
                    <a:lnTo>
                      <a:pt x="50" y="61"/>
                    </a:lnTo>
                    <a:lnTo>
                      <a:pt x="50" y="60"/>
                    </a:lnTo>
                    <a:lnTo>
                      <a:pt x="50" y="58"/>
                    </a:lnTo>
                    <a:lnTo>
                      <a:pt x="50" y="57"/>
                    </a:lnTo>
                    <a:lnTo>
                      <a:pt x="48" y="55"/>
                    </a:lnTo>
                    <a:lnTo>
                      <a:pt x="50" y="55"/>
                    </a:lnTo>
                    <a:lnTo>
                      <a:pt x="48" y="55"/>
                    </a:lnTo>
                    <a:lnTo>
                      <a:pt x="48" y="54"/>
                    </a:lnTo>
                    <a:lnTo>
                      <a:pt x="48" y="53"/>
                    </a:lnTo>
                    <a:lnTo>
                      <a:pt x="47" y="53"/>
                    </a:lnTo>
                    <a:lnTo>
                      <a:pt x="47" y="51"/>
                    </a:lnTo>
                    <a:lnTo>
                      <a:pt x="46" y="51"/>
                    </a:lnTo>
                    <a:lnTo>
                      <a:pt x="46" y="50"/>
                    </a:lnTo>
                    <a:lnTo>
                      <a:pt x="44" y="50"/>
                    </a:lnTo>
                    <a:lnTo>
                      <a:pt x="44" y="48"/>
                    </a:lnTo>
                    <a:lnTo>
                      <a:pt x="43" y="48"/>
                    </a:lnTo>
                    <a:lnTo>
                      <a:pt x="43" y="47"/>
                    </a:lnTo>
                    <a:lnTo>
                      <a:pt x="42" y="47"/>
                    </a:lnTo>
                    <a:lnTo>
                      <a:pt x="40" y="47"/>
                    </a:lnTo>
                    <a:lnTo>
                      <a:pt x="40" y="48"/>
                    </a:lnTo>
                    <a:lnTo>
                      <a:pt x="39" y="48"/>
                    </a:lnTo>
                    <a:lnTo>
                      <a:pt x="39" y="47"/>
                    </a:lnTo>
                    <a:lnTo>
                      <a:pt x="37" y="47"/>
                    </a:lnTo>
                    <a:lnTo>
                      <a:pt x="37" y="46"/>
                    </a:lnTo>
                    <a:lnTo>
                      <a:pt x="36" y="46"/>
                    </a:lnTo>
                    <a:lnTo>
                      <a:pt x="35" y="46"/>
                    </a:lnTo>
                    <a:lnTo>
                      <a:pt x="35" y="44"/>
                    </a:lnTo>
                    <a:lnTo>
                      <a:pt x="33" y="44"/>
                    </a:lnTo>
                    <a:lnTo>
                      <a:pt x="32" y="44"/>
                    </a:lnTo>
                    <a:lnTo>
                      <a:pt x="32" y="46"/>
                    </a:lnTo>
                    <a:lnTo>
                      <a:pt x="31" y="46"/>
                    </a:lnTo>
                    <a:lnTo>
                      <a:pt x="29" y="44"/>
                    </a:lnTo>
                    <a:lnTo>
                      <a:pt x="28" y="44"/>
                    </a:lnTo>
                    <a:lnTo>
                      <a:pt x="26" y="44"/>
                    </a:lnTo>
                    <a:lnTo>
                      <a:pt x="25" y="44"/>
                    </a:lnTo>
                    <a:lnTo>
                      <a:pt x="24" y="44"/>
                    </a:lnTo>
                    <a:lnTo>
                      <a:pt x="22" y="44"/>
                    </a:lnTo>
                    <a:lnTo>
                      <a:pt x="21" y="44"/>
                    </a:lnTo>
                    <a:lnTo>
                      <a:pt x="20" y="44"/>
                    </a:lnTo>
                    <a:lnTo>
                      <a:pt x="18" y="44"/>
                    </a:lnTo>
                    <a:lnTo>
                      <a:pt x="17" y="44"/>
                    </a:lnTo>
                    <a:lnTo>
                      <a:pt x="16" y="44"/>
                    </a:lnTo>
                    <a:lnTo>
                      <a:pt x="14" y="44"/>
                    </a:lnTo>
                    <a:lnTo>
                      <a:pt x="13" y="44"/>
                    </a:lnTo>
                    <a:lnTo>
                      <a:pt x="11" y="43"/>
                    </a:lnTo>
                    <a:lnTo>
                      <a:pt x="10" y="43"/>
                    </a:lnTo>
                    <a:lnTo>
                      <a:pt x="10" y="42"/>
                    </a:lnTo>
                    <a:lnTo>
                      <a:pt x="9" y="42"/>
                    </a:lnTo>
                    <a:lnTo>
                      <a:pt x="9" y="40"/>
                    </a:lnTo>
                    <a:lnTo>
                      <a:pt x="9" y="39"/>
                    </a:lnTo>
                    <a:lnTo>
                      <a:pt x="9" y="37"/>
                    </a:lnTo>
                    <a:lnTo>
                      <a:pt x="9" y="36"/>
                    </a:lnTo>
                    <a:lnTo>
                      <a:pt x="7" y="36"/>
                    </a:lnTo>
                    <a:lnTo>
                      <a:pt x="7" y="35"/>
                    </a:lnTo>
                    <a:lnTo>
                      <a:pt x="6" y="35"/>
                    </a:lnTo>
                    <a:lnTo>
                      <a:pt x="6" y="33"/>
                    </a:lnTo>
                    <a:lnTo>
                      <a:pt x="5" y="33"/>
                    </a:lnTo>
                    <a:lnTo>
                      <a:pt x="3" y="32"/>
                    </a:lnTo>
                    <a:lnTo>
                      <a:pt x="2" y="32"/>
                    </a:lnTo>
                    <a:lnTo>
                      <a:pt x="2" y="31"/>
                    </a:lnTo>
                    <a:lnTo>
                      <a:pt x="0" y="29"/>
                    </a:lnTo>
                    <a:lnTo>
                      <a:pt x="0" y="28"/>
                    </a:lnTo>
                    <a:lnTo>
                      <a:pt x="0" y="26"/>
                    </a:lnTo>
                    <a:lnTo>
                      <a:pt x="2" y="26"/>
                    </a:lnTo>
                    <a:lnTo>
                      <a:pt x="2" y="25"/>
                    </a:lnTo>
                    <a:lnTo>
                      <a:pt x="3" y="25"/>
                    </a:lnTo>
                    <a:lnTo>
                      <a:pt x="3" y="24"/>
                    </a:lnTo>
                    <a:lnTo>
                      <a:pt x="5" y="24"/>
                    </a:lnTo>
                    <a:lnTo>
                      <a:pt x="6" y="24"/>
                    </a:lnTo>
                    <a:lnTo>
                      <a:pt x="7" y="24"/>
                    </a:lnTo>
                    <a:lnTo>
                      <a:pt x="9" y="24"/>
                    </a:lnTo>
                    <a:lnTo>
                      <a:pt x="10" y="25"/>
                    </a:lnTo>
                    <a:lnTo>
                      <a:pt x="11" y="25"/>
                    </a:lnTo>
                    <a:lnTo>
                      <a:pt x="13" y="25"/>
                    </a:lnTo>
                    <a:lnTo>
                      <a:pt x="14" y="25"/>
                    </a:lnTo>
                    <a:lnTo>
                      <a:pt x="16" y="25"/>
                    </a:lnTo>
                    <a:lnTo>
                      <a:pt x="17" y="25"/>
                    </a:lnTo>
                    <a:lnTo>
                      <a:pt x="18" y="26"/>
                    </a:lnTo>
                    <a:lnTo>
                      <a:pt x="20" y="26"/>
                    </a:lnTo>
                    <a:lnTo>
                      <a:pt x="21" y="26"/>
                    </a:lnTo>
                    <a:lnTo>
                      <a:pt x="21" y="25"/>
                    </a:lnTo>
                    <a:lnTo>
                      <a:pt x="22" y="25"/>
                    </a:lnTo>
                    <a:lnTo>
                      <a:pt x="24" y="25"/>
                    </a:lnTo>
                    <a:lnTo>
                      <a:pt x="25" y="24"/>
                    </a:lnTo>
                    <a:lnTo>
                      <a:pt x="26" y="22"/>
                    </a:lnTo>
                    <a:lnTo>
                      <a:pt x="28" y="22"/>
                    </a:lnTo>
                    <a:lnTo>
                      <a:pt x="28" y="21"/>
                    </a:lnTo>
                    <a:lnTo>
                      <a:pt x="29" y="21"/>
                    </a:lnTo>
                    <a:lnTo>
                      <a:pt x="31" y="21"/>
                    </a:lnTo>
                    <a:lnTo>
                      <a:pt x="31" y="20"/>
                    </a:lnTo>
                    <a:lnTo>
                      <a:pt x="32" y="20"/>
                    </a:lnTo>
                    <a:lnTo>
                      <a:pt x="32" y="18"/>
                    </a:lnTo>
                    <a:lnTo>
                      <a:pt x="33" y="18"/>
                    </a:lnTo>
                    <a:lnTo>
                      <a:pt x="35" y="17"/>
                    </a:lnTo>
                    <a:lnTo>
                      <a:pt x="36" y="15"/>
                    </a:lnTo>
                    <a:lnTo>
                      <a:pt x="36" y="14"/>
                    </a:lnTo>
                    <a:lnTo>
                      <a:pt x="37" y="14"/>
                    </a:lnTo>
                    <a:lnTo>
                      <a:pt x="37" y="13"/>
                    </a:lnTo>
                    <a:lnTo>
                      <a:pt x="39" y="13"/>
                    </a:lnTo>
                    <a:lnTo>
                      <a:pt x="39" y="11"/>
                    </a:lnTo>
                    <a:lnTo>
                      <a:pt x="39" y="10"/>
                    </a:lnTo>
                    <a:lnTo>
                      <a:pt x="39" y="9"/>
                    </a:lnTo>
                    <a:lnTo>
                      <a:pt x="39" y="7"/>
                    </a:lnTo>
                    <a:lnTo>
                      <a:pt x="37" y="7"/>
                    </a:lnTo>
                    <a:lnTo>
                      <a:pt x="37" y="6"/>
                    </a:lnTo>
                    <a:lnTo>
                      <a:pt x="36" y="6"/>
                    </a:lnTo>
                    <a:lnTo>
                      <a:pt x="36" y="4"/>
                    </a:lnTo>
                    <a:lnTo>
                      <a:pt x="35" y="4"/>
                    </a:lnTo>
                    <a:lnTo>
                      <a:pt x="35" y="3"/>
                    </a:lnTo>
                    <a:lnTo>
                      <a:pt x="33" y="3"/>
                    </a:lnTo>
                    <a:lnTo>
                      <a:pt x="33" y="2"/>
                    </a:lnTo>
                    <a:lnTo>
                      <a:pt x="32" y="2"/>
                    </a:lnTo>
                    <a:lnTo>
                      <a:pt x="31" y="2"/>
                    </a:lnTo>
                    <a:lnTo>
                      <a:pt x="31" y="0"/>
                    </a:lnTo>
                    <a:lnTo>
                      <a:pt x="32" y="0"/>
                    </a:lnTo>
                    <a:lnTo>
                      <a:pt x="33" y="0"/>
                    </a:lnTo>
                    <a:lnTo>
                      <a:pt x="35" y="0"/>
                    </a:lnTo>
                    <a:lnTo>
                      <a:pt x="35" y="2"/>
                    </a:lnTo>
                    <a:lnTo>
                      <a:pt x="36" y="2"/>
                    </a:lnTo>
                    <a:lnTo>
                      <a:pt x="37" y="2"/>
                    </a:lnTo>
                    <a:lnTo>
                      <a:pt x="39" y="2"/>
                    </a:lnTo>
                    <a:lnTo>
                      <a:pt x="40" y="2"/>
                    </a:lnTo>
                    <a:lnTo>
                      <a:pt x="42" y="0"/>
                    </a:lnTo>
                    <a:lnTo>
                      <a:pt x="43" y="0"/>
                    </a:lnTo>
                    <a:lnTo>
                      <a:pt x="44" y="0"/>
                    </a:lnTo>
                    <a:lnTo>
                      <a:pt x="46" y="0"/>
                    </a:lnTo>
                    <a:lnTo>
                      <a:pt x="47" y="0"/>
                    </a:lnTo>
                    <a:lnTo>
                      <a:pt x="48" y="0"/>
                    </a:lnTo>
                    <a:lnTo>
                      <a:pt x="50" y="0"/>
                    </a:lnTo>
                    <a:lnTo>
                      <a:pt x="51" y="0"/>
                    </a:lnTo>
                    <a:lnTo>
                      <a:pt x="51" y="2"/>
                    </a:lnTo>
                    <a:lnTo>
                      <a:pt x="53" y="2"/>
                    </a:lnTo>
                    <a:lnTo>
                      <a:pt x="54" y="2"/>
                    </a:lnTo>
                    <a:lnTo>
                      <a:pt x="54" y="3"/>
                    </a:lnTo>
                    <a:lnTo>
                      <a:pt x="55" y="3"/>
                    </a:lnTo>
                    <a:lnTo>
                      <a:pt x="55" y="4"/>
                    </a:lnTo>
                    <a:lnTo>
                      <a:pt x="55" y="6"/>
                    </a:lnTo>
                    <a:lnTo>
                      <a:pt x="57" y="7"/>
                    </a:lnTo>
                    <a:lnTo>
                      <a:pt x="57" y="9"/>
                    </a:lnTo>
                    <a:lnTo>
                      <a:pt x="57" y="10"/>
                    </a:lnTo>
                    <a:lnTo>
                      <a:pt x="57" y="11"/>
                    </a:lnTo>
                    <a:lnTo>
                      <a:pt x="58" y="11"/>
                    </a:lnTo>
                    <a:lnTo>
                      <a:pt x="58" y="13"/>
                    </a:lnTo>
                    <a:lnTo>
                      <a:pt x="58" y="14"/>
                    </a:lnTo>
                    <a:lnTo>
                      <a:pt x="59" y="14"/>
                    </a:lnTo>
                    <a:lnTo>
                      <a:pt x="59" y="15"/>
                    </a:lnTo>
                    <a:lnTo>
                      <a:pt x="61" y="17"/>
                    </a:lnTo>
                    <a:lnTo>
                      <a:pt x="62" y="18"/>
                    </a:lnTo>
                    <a:lnTo>
                      <a:pt x="63" y="18"/>
                    </a:lnTo>
                    <a:lnTo>
                      <a:pt x="65" y="20"/>
                    </a:lnTo>
                    <a:lnTo>
                      <a:pt x="66" y="20"/>
                    </a:lnTo>
                    <a:lnTo>
                      <a:pt x="68" y="20"/>
                    </a:lnTo>
                    <a:lnTo>
                      <a:pt x="69" y="20"/>
                    </a:lnTo>
                    <a:lnTo>
                      <a:pt x="70" y="20"/>
                    </a:lnTo>
                    <a:lnTo>
                      <a:pt x="72" y="20"/>
                    </a:lnTo>
                    <a:lnTo>
                      <a:pt x="73" y="20"/>
                    </a:lnTo>
                    <a:lnTo>
                      <a:pt x="74" y="21"/>
                    </a:lnTo>
                    <a:lnTo>
                      <a:pt x="76" y="21"/>
                    </a:lnTo>
                    <a:lnTo>
                      <a:pt x="77" y="22"/>
                    </a:lnTo>
                    <a:lnTo>
                      <a:pt x="79" y="22"/>
                    </a:lnTo>
                    <a:lnTo>
                      <a:pt x="80" y="22"/>
                    </a:lnTo>
                    <a:lnTo>
                      <a:pt x="81" y="22"/>
                    </a:lnTo>
                    <a:lnTo>
                      <a:pt x="83" y="24"/>
                    </a:lnTo>
                    <a:lnTo>
                      <a:pt x="84" y="24"/>
                    </a:lnTo>
                    <a:lnTo>
                      <a:pt x="85" y="24"/>
                    </a:lnTo>
                    <a:lnTo>
                      <a:pt x="87" y="24"/>
                    </a:lnTo>
                    <a:lnTo>
                      <a:pt x="90" y="24"/>
                    </a:lnTo>
                    <a:lnTo>
                      <a:pt x="91" y="24"/>
                    </a:lnTo>
                    <a:lnTo>
                      <a:pt x="92" y="24"/>
                    </a:lnTo>
                    <a:lnTo>
                      <a:pt x="94" y="24"/>
                    </a:lnTo>
                    <a:lnTo>
                      <a:pt x="95" y="24"/>
                    </a:lnTo>
                    <a:lnTo>
                      <a:pt x="95" y="25"/>
                    </a:lnTo>
                    <a:lnTo>
                      <a:pt x="96" y="25"/>
                    </a:lnTo>
                    <a:lnTo>
                      <a:pt x="98" y="25"/>
                    </a:lnTo>
                    <a:lnTo>
                      <a:pt x="99" y="25"/>
                    </a:lnTo>
                    <a:lnTo>
                      <a:pt x="99" y="26"/>
                    </a:lnTo>
                    <a:lnTo>
                      <a:pt x="100" y="26"/>
                    </a:lnTo>
                    <a:lnTo>
                      <a:pt x="100" y="28"/>
                    </a:lnTo>
                    <a:lnTo>
                      <a:pt x="100" y="29"/>
                    </a:lnTo>
                    <a:lnTo>
                      <a:pt x="102" y="29"/>
                    </a:lnTo>
                    <a:lnTo>
                      <a:pt x="103" y="31"/>
                    </a:lnTo>
                    <a:lnTo>
                      <a:pt x="105" y="32"/>
                    </a:lnTo>
                    <a:lnTo>
                      <a:pt x="105" y="33"/>
                    </a:lnTo>
                    <a:lnTo>
                      <a:pt x="105" y="35"/>
                    </a:lnTo>
                    <a:lnTo>
                      <a:pt x="106" y="35"/>
                    </a:lnTo>
                    <a:lnTo>
                      <a:pt x="107" y="35"/>
                    </a:lnTo>
                    <a:lnTo>
                      <a:pt x="109" y="36"/>
                    </a:lnTo>
                    <a:lnTo>
                      <a:pt x="109" y="37"/>
                    </a:lnTo>
                    <a:lnTo>
                      <a:pt x="110" y="37"/>
                    </a:lnTo>
                    <a:lnTo>
                      <a:pt x="110" y="39"/>
                    </a:lnTo>
                    <a:lnTo>
                      <a:pt x="111" y="39"/>
                    </a:lnTo>
                    <a:lnTo>
                      <a:pt x="111" y="40"/>
                    </a:lnTo>
                    <a:lnTo>
                      <a:pt x="111" y="42"/>
                    </a:lnTo>
                    <a:lnTo>
                      <a:pt x="110" y="42"/>
                    </a:lnTo>
                    <a:lnTo>
                      <a:pt x="110" y="43"/>
                    </a:lnTo>
                    <a:lnTo>
                      <a:pt x="109" y="44"/>
                    </a:lnTo>
                    <a:lnTo>
                      <a:pt x="110" y="46"/>
                    </a:lnTo>
                    <a:lnTo>
                      <a:pt x="111" y="46"/>
                    </a:lnTo>
                    <a:lnTo>
                      <a:pt x="111" y="47"/>
                    </a:lnTo>
                    <a:lnTo>
                      <a:pt x="113" y="47"/>
                    </a:lnTo>
                    <a:lnTo>
                      <a:pt x="114" y="47"/>
                    </a:lnTo>
                    <a:lnTo>
                      <a:pt x="116" y="47"/>
                    </a:lnTo>
                    <a:lnTo>
                      <a:pt x="117" y="47"/>
                    </a:lnTo>
                    <a:lnTo>
                      <a:pt x="117" y="48"/>
                    </a:lnTo>
                    <a:lnTo>
                      <a:pt x="118" y="48"/>
                    </a:lnTo>
                    <a:lnTo>
                      <a:pt x="118" y="50"/>
                    </a:lnTo>
                    <a:lnTo>
                      <a:pt x="120" y="50"/>
                    </a:lnTo>
                    <a:lnTo>
                      <a:pt x="120" y="51"/>
                    </a:lnTo>
                    <a:lnTo>
                      <a:pt x="120" y="53"/>
                    </a:lnTo>
                    <a:lnTo>
                      <a:pt x="120" y="54"/>
                    </a:lnTo>
                    <a:lnTo>
                      <a:pt x="118" y="54"/>
                    </a:lnTo>
                    <a:lnTo>
                      <a:pt x="117" y="54"/>
                    </a:lnTo>
                    <a:lnTo>
                      <a:pt x="116" y="54"/>
                    </a:lnTo>
                    <a:lnTo>
                      <a:pt x="114" y="55"/>
                    </a:lnTo>
                    <a:lnTo>
                      <a:pt x="113" y="57"/>
                    </a:lnTo>
                    <a:lnTo>
                      <a:pt x="113" y="58"/>
                    </a:lnTo>
                    <a:lnTo>
                      <a:pt x="111" y="58"/>
                    </a:lnTo>
                    <a:lnTo>
                      <a:pt x="111" y="60"/>
                    </a:lnTo>
                    <a:lnTo>
                      <a:pt x="111" y="61"/>
                    </a:lnTo>
                    <a:lnTo>
                      <a:pt x="113" y="61"/>
                    </a:lnTo>
                    <a:lnTo>
                      <a:pt x="114" y="61"/>
                    </a:lnTo>
                    <a:lnTo>
                      <a:pt x="114" y="62"/>
                    </a:lnTo>
                    <a:lnTo>
                      <a:pt x="114" y="64"/>
                    </a:lnTo>
                    <a:lnTo>
                      <a:pt x="114" y="65"/>
                    </a:lnTo>
                    <a:lnTo>
                      <a:pt x="113" y="65"/>
                    </a:lnTo>
                    <a:lnTo>
                      <a:pt x="113" y="66"/>
                    </a:lnTo>
                    <a:lnTo>
                      <a:pt x="111" y="66"/>
                    </a:lnTo>
                    <a:lnTo>
                      <a:pt x="110" y="68"/>
                    </a:lnTo>
                    <a:lnTo>
                      <a:pt x="109" y="69"/>
                    </a:lnTo>
                    <a:lnTo>
                      <a:pt x="107" y="71"/>
                    </a:lnTo>
                    <a:lnTo>
                      <a:pt x="107" y="72"/>
                    </a:lnTo>
                    <a:lnTo>
                      <a:pt x="106" y="72"/>
                    </a:lnTo>
                    <a:lnTo>
                      <a:pt x="106" y="73"/>
                    </a:lnTo>
                    <a:lnTo>
                      <a:pt x="106" y="75"/>
                    </a:lnTo>
                    <a:lnTo>
                      <a:pt x="106" y="76"/>
                    </a:lnTo>
                    <a:lnTo>
                      <a:pt x="106" y="77"/>
                    </a:lnTo>
                    <a:lnTo>
                      <a:pt x="106" y="79"/>
                    </a:lnTo>
                    <a:lnTo>
                      <a:pt x="106" y="80"/>
                    </a:lnTo>
                    <a:lnTo>
                      <a:pt x="107" y="80"/>
                    </a:lnTo>
                    <a:lnTo>
                      <a:pt x="107" y="82"/>
                    </a:lnTo>
                    <a:lnTo>
                      <a:pt x="106" y="83"/>
                    </a:lnTo>
                    <a:lnTo>
                      <a:pt x="106" y="84"/>
                    </a:lnTo>
                    <a:lnTo>
                      <a:pt x="107" y="86"/>
                    </a:lnTo>
                    <a:lnTo>
                      <a:pt x="109" y="87"/>
                    </a:lnTo>
                    <a:lnTo>
                      <a:pt x="110" y="88"/>
                    </a:lnTo>
                    <a:lnTo>
                      <a:pt x="110" y="90"/>
                    </a:lnTo>
                    <a:lnTo>
                      <a:pt x="111" y="91"/>
                    </a:lnTo>
                    <a:lnTo>
                      <a:pt x="111" y="93"/>
                    </a:lnTo>
                    <a:lnTo>
                      <a:pt x="113" y="93"/>
                    </a:lnTo>
                    <a:lnTo>
                      <a:pt x="113" y="94"/>
                    </a:lnTo>
                    <a:lnTo>
                      <a:pt x="114" y="95"/>
                    </a:lnTo>
                    <a:lnTo>
                      <a:pt x="116" y="95"/>
                    </a:lnTo>
                    <a:lnTo>
                      <a:pt x="116" y="97"/>
                    </a:lnTo>
                    <a:lnTo>
                      <a:pt x="117" y="97"/>
                    </a:lnTo>
                    <a:lnTo>
                      <a:pt x="117" y="98"/>
                    </a:lnTo>
                    <a:lnTo>
                      <a:pt x="117" y="99"/>
                    </a:lnTo>
                    <a:lnTo>
                      <a:pt x="118" y="101"/>
                    </a:lnTo>
                    <a:lnTo>
                      <a:pt x="118" y="102"/>
                    </a:lnTo>
                    <a:lnTo>
                      <a:pt x="120" y="102"/>
                    </a:lnTo>
                    <a:lnTo>
                      <a:pt x="121" y="102"/>
                    </a:lnTo>
                    <a:lnTo>
                      <a:pt x="121" y="104"/>
                    </a:lnTo>
                    <a:lnTo>
                      <a:pt x="122" y="104"/>
                    </a:lnTo>
                    <a:lnTo>
                      <a:pt x="122" y="105"/>
                    </a:lnTo>
                    <a:lnTo>
                      <a:pt x="124" y="105"/>
                    </a:lnTo>
                    <a:lnTo>
                      <a:pt x="124" y="106"/>
                    </a:lnTo>
                    <a:lnTo>
                      <a:pt x="125" y="106"/>
                    </a:lnTo>
                    <a:lnTo>
                      <a:pt x="125" y="108"/>
                    </a:lnTo>
                    <a:lnTo>
                      <a:pt x="127" y="109"/>
                    </a:lnTo>
                    <a:lnTo>
                      <a:pt x="127" y="110"/>
                    </a:lnTo>
                    <a:lnTo>
                      <a:pt x="127" y="112"/>
                    </a:lnTo>
                    <a:lnTo>
                      <a:pt x="128" y="113"/>
                    </a:lnTo>
                    <a:lnTo>
                      <a:pt x="128" y="115"/>
                    </a:lnTo>
                    <a:lnTo>
                      <a:pt x="129" y="115"/>
                    </a:lnTo>
                    <a:lnTo>
                      <a:pt x="129" y="116"/>
                    </a:lnTo>
                    <a:lnTo>
                      <a:pt x="131" y="117"/>
                    </a:lnTo>
                    <a:lnTo>
                      <a:pt x="132" y="119"/>
                    </a:lnTo>
                    <a:lnTo>
                      <a:pt x="132" y="120"/>
                    </a:lnTo>
                    <a:lnTo>
                      <a:pt x="133" y="121"/>
                    </a:lnTo>
                    <a:lnTo>
                      <a:pt x="133" y="123"/>
                    </a:lnTo>
                    <a:lnTo>
                      <a:pt x="133" y="124"/>
                    </a:lnTo>
                    <a:lnTo>
                      <a:pt x="135" y="124"/>
                    </a:lnTo>
                    <a:lnTo>
                      <a:pt x="133" y="124"/>
                    </a:lnTo>
                    <a:lnTo>
                      <a:pt x="133" y="126"/>
                    </a:lnTo>
                    <a:lnTo>
                      <a:pt x="133" y="127"/>
                    </a:lnTo>
                    <a:lnTo>
                      <a:pt x="135" y="127"/>
                    </a:lnTo>
                    <a:lnTo>
                      <a:pt x="136" y="128"/>
                    </a:lnTo>
                    <a:lnTo>
                      <a:pt x="136" y="130"/>
                    </a:lnTo>
                    <a:lnTo>
                      <a:pt x="137" y="130"/>
                    </a:lnTo>
                    <a:lnTo>
                      <a:pt x="137" y="131"/>
                    </a:lnTo>
                    <a:lnTo>
                      <a:pt x="139" y="131"/>
                    </a:lnTo>
                    <a:lnTo>
                      <a:pt x="140" y="131"/>
                    </a:lnTo>
                    <a:lnTo>
                      <a:pt x="140" y="132"/>
                    </a:lnTo>
                    <a:lnTo>
                      <a:pt x="142" y="132"/>
                    </a:lnTo>
                    <a:lnTo>
                      <a:pt x="142" y="134"/>
                    </a:lnTo>
                    <a:lnTo>
                      <a:pt x="143" y="134"/>
                    </a:lnTo>
                    <a:lnTo>
                      <a:pt x="143" y="135"/>
                    </a:lnTo>
                    <a:lnTo>
                      <a:pt x="144" y="135"/>
                    </a:lnTo>
                    <a:lnTo>
                      <a:pt x="146" y="135"/>
                    </a:lnTo>
                    <a:lnTo>
                      <a:pt x="146" y="137"/>
                    </a:lnTo>
                    <a:lnTo>
                      <a:pt x="147" y="137"/>
                    </a:lnTo>
                    <a:lnTo>
                      <a:pt x="148" y="138"/>
                    </a:lnTo>
                    <a:lnTo>
                      <a:pt x="150" y="138"/>
                    </a:lnTo>
                    <a:lnTo>
                      <a:pt x="151" y="139"/>
                    </a:lnTo>
                    <a:lnTo>
                      <a:pt x="153" y="139"/>
                    </a:lnTo>
                    <a:lnTo>
                      <a:pt x="154" y="139"/>
                    </a:lnTo>
                    <a:lnTo>
                      <a:pt x="155" y="141"/>
                    </a:lnTo>
                    <a:lnTo>
                      <a:pt x="155" y="142"/>
                    </a:lnTo>
                    <a:lnTo>
                      <a:pt x="155" y="143"/>
                    </a:lnTo>
                    <a:lnTo>
                      <a:pt x="157" y="143"/>
                    </a:lnTo>
                    <a:lnTo>
                      <a:pt x="158" y="143"/>
                    </a:lnTo>
                    <a:lnTo>
                      <a:pt x="158" y="145"/>
                    </a:lnTo>
                    <a:lnTo>
                      <a:pt x="158" y="146"/>
                    </a:lnTo>
                    <a:lnTo>
                      <a:pt x="159" y="148"/>
                    </a:lnTo>
                    <a:lnTo>
                      <a:pt x="159" y="149"/>
                    </a:lnTo>
                    <a:lnTo>
                      <a:pt x="161" y="149"/>
                    </a:lnTo>
                    <a:lnTo>
                      <a:pt x="161" y="150"/>
                    </a:lnTo>
                    <a:lnTo>
                      <a:pt x="162" y="152"/>
                    </a:lnTo>
                    <a:lnTo>
                      <a:pt x="162" y="153"/>
                    </a:lnTo>
                    <a:lnTo>
                      <a:pt x="164" y="153"/>
                    </a:lnTo>
                    <a:lnTo>
                      <a:pt x="164" y="155"/>
                    </a:lnTo>
                    <a:lnTo>
                      <a:pt x="165" y="155"/>
                    </a:lnTo>
                    <a:lnTo>
                      <a:pt x="165" y="156"/>
                    </a:lnTo>
                    <a:lnTo>
                      <a:pt x="166" y="156"/>
                    </a:lnTo>
                    <a:lnTo>
                      <a:pt x="166" y="157"/>
                    </a:lnTo>
                    <a:lnTo>
                      <a:pt x="166" y="159"/>
                    </a:lnTo>
                    <a:lnTo>
                      <a:pt x="165" y="159"/>
                    </a:lnTo>
                    <a:lnTo>
                      <a:pt x="164" y="160"/>
                    </a:lnTo>
                    <a:lnTo>
                      <a:pt x="165" y="160"/>
                    </a:lnTo>
                    <a:lnTo>
                      <a:pt x="165" y="159"/>
                    </a:lnTo>
                    <a:lnTo>
                      <a:pt x="166" y="159"/>
                    </a:lnTo>
                    <a:lnTo>
                      <a:pt x="168" y="159"/>
                    </a:lnTo>
                    <a:lnTo>
                      <a:pt x="168" y="157"/>
                    </a:lnTo>
                    <a:lnTo>
                      <a:pt x="166" y="159"/>
                    </a:lnTo>
                    <a:lnTo>
                      <a:pt x="166" y="157"/>
                    </a:lnTo>
                    <a:lnTo>
                      <a:pt x="166" y="156"/>
                    </a:lnTo>
                    <a:lnTo>
                      <a:pt x="168" y="156"/>
                    </a:lnTo>
                    <a:lnTo>
                      <a:pt x="169" y="156"/>
                    </a:lnTo>
                    <a:lnTo>
                      <a:pt x="169" y="157"/>
                    </a:lnTo>
                    <a:lnTo>
                      <a:pt x="170" y="157"/>
                    </a:lnTo>
                    <a:lnTo>
                      <a:pt x="170" y="159"/>
                    </a:lnTo>
                    <a:lnTo>
                      <a:pt x="172" y="159"/>
                    </a:lnTo>
                    <a:lnTo>
                      <a:pt x="172" y="160"/>
                    </a:lnTo>
                    <a:lnTo>
                      <a:pt x="170" y="160"/>
                    </a:lnTo>
                    <a:lnTo>
                      <a:pt x="170" y="161"/>
                    </a:lnTo>
                    <a:lnTo>
                      <a:pt x="169" y="161"/>
                    </a:lnTo>
                    <a:lnTo>
                      <a:pt x="168" y="160"/>
                    </a:lnTo>
                    <a:lnTo>
                      <a:pt x="166" y="160"/>
                    </a:lnTo>
                    <a:lnTo>
                      <a:pt x="165" y="161"/>
                    </a:lnTo>
                    <a:lnTo>
                      <a:pt x="164" y="161"/>
                    </a:lnTo>
                    <a:lnTo>
                      <a:pt x="162" y="161"/>
                    </a:lnTo>
                    <a:lnTo>
                      <a:pt x="161" y="160"/>
                    </a:lnTo>
                    <a:lnTo>
                      <a:pt x="161" y="159"/>
                    </a:lnTo>
                    <a:lnTo>
                      <a:pt x="159" y="159"/>
                    </a:lnTo>
                    <a:lnTo>
                      <a:pt x="159" y="157"/>
                    </a:lnTo>
                    <a:lnTo>
                      <a:pt x="158" y="157"/>
                    </a:lnTo>
                    <a:lnTo>
                      <a:pt x="158" y="159"/>
                    </a:lnTo>
                    <a:lnTo>
                      <a:pt x="157" y="159"/>
                    </a:lnTo>
                    <a:lnTo>
                      <a:pt x="155" y="159"/>
                    </a:lnTo>
                    <a:lnTo>
                      <a:pt x="155" y="160"/>
                    </a:lnTo>
                    <a:lnTo>
                      <a:pt x="154" y="160"/>
                    </a:lnTo>
                    <a:lnTo>
                      <a:pt x="154" y="161"/>
                    </a:lnTo>
                    <a:lnTo>
                      <a:pt x="154" y="163"/>
                    </a:lnTo>
                    <a:lnTo>
                      <a:pt x="153" y="163"/>
                    </a:lnTo>
                    <a:lnTo>
                      <a:pt x="153" y="164"/>
                    </a:lnTo>
                    <a:lnTo>
                      <a:pt x="153" y="166"/>
                    </a:lnTo>
                    <a:lnTo>
                      <a:pt x="153" y="167"/>
                    </a:lnTo>
                    <a:lnTo>
                      <a:pt x="153" y="168"/>
                    </a:lnTo>
                    <a:lnTo>
                      <a:pt x="151" y="170"/>
                    </a:lnTo>
                    <a:lnTo>
                      <a:pt x="151" y="171"/>
                    </a:lnTo>
                    <a:lnTo>
                      <a:pt x="151" y="172"/>
                    </a:lnTo>
                    <a:lnTo>
                      <a:pt x="150" y="174"/>
                    </a:lnTo>
                    <a:lnTo>
                      <a:pt x="150" y="175"/>
                    </a:lnTo>
                    <a:lnTo>
                      <a:pt x="150" y="177"/>
                    </a:lnTo>
                    <a:lnTo>
                      <a:pt x="148" y="178"/>
                    </a:lnTo>
                    <a:lnTo>
                      <a:pt x="148" y="179"/>
                    </a:lnTo>
                    <a:lnTo>
                      <a:pt x="147" y="179"/>
                    </a:lnTo>
                    <a:lnTo>
                      <a:pt x="147" y="181"/>
                    </a:lnTo>
                    <a:lnTo>
                      <a:pt x="147" y="182"/>
                    </a:lnTo>
                    <a:lnTo>
                      <a:pt x="147" y="183"/>
                    </a:lnTo>
                    <a:lnTo>
                      <a:pt x="146" y="183"/>
                    </a:lnTo>
                    <a:lnTo>
                      <a:pt x="146" y="185"/>
                    </a:lnTo>
                    <a:lnTo>
                      <a:pt x="144" y="186"/>
                    </a:lnTo>
                    <a:lnTo>
                      <a:pt x="146" y="188"/>
                    </a:lnTo>
                    <a:lnTo>
                      <a:pt x="146" y="189"/>
                    </a:lnTo>
                    <a:lnTo>
                      <a:pt x="146" y="190"/>
                    </a:lnTo>
                    <a:lnTo>
                      <a:pt x="144" y="192"/>
                    </a:lnTo>
                    <a:lnTo>
                      <a:pt x="144" y="193"/>
                    </a:lnTo>
                    <a:lnTo>
                      <a:pt x="143" y="194"/>
                    </a:lnTo>
                    <a:lnTo>
                      <a:pt x="143" y="196"/>
                    </a:lnTo>
                    <a:lnTo>
                      <a:pt x="144" y="196"/>
                    </a:lnTo>
                    <a:lnTo>
                      <a:pt x="144" y="197"/>
                    </a:lnTo>
                    <a:lnTo>
                      <a:pt x="144" y="199"/>
                    </a:lnTo>
                    <a:lnTo>
                      <a:pt x="144" y="200"/>
                    </a:lnTo>
                    <a:lnTo>
                      <a:pt x="144" y="201"/>
                    </a:lnTo>
                    <a:lnTo>
                      <a:pt x="144" y="203"/>
                    </a:lnTo>
                    <a:lnTo>
                      <a:pt x="144" y="204"/>
                    </a:lnTo>
                    <a:lnTo>
                      <a:pt x="144" y="205"/>
                    </a:lnTo>
                    <a:lnTo>
                      <a:pt x="143" y="207"/>
                    </a:lnTo>
                    <a:lnTo>
                      <a:pt x="143" y="208"/>
                    </a:lnTo>
                    <a:lnTo>
                      <a:pt x="143" y="210"/>
                    </a:lnTo>
                    <a:lnTo>
                      <a:pt x="142" y="211"/>
                    </a:lnTo>
                    <a:lnTo>
                      <a:pt x="142" y="212"/>
                    </a:lnTo>
                    <a:lnTo>
                      <a:pt x="143" y="212"/>
                    </a:lnTo>
                    <a:lnTo>
                      <a:pt x="144" y="212"/>
                    </a:lnTo>
                    <a:lnTo>
                      <a:pt x="144" y="214"/>
                    </a:lnTo>
                    <a:lnTo>
                      <a:pt x="146" y="215"/>
                    </a:lnTo>
                    <a:lnTo>
                      <a:pt x="146" y="216"/>
                    </a:lnTo>
                    <a:lnTo>
                      <a:pt x="147" y="218"/>
                    </a:lnTo>
                    <a:lnTo>
                      <a:pt x="146" y="218"/>
                    </a:lnTo>
                    <a:lnTo>
                      <a:pt x="146" y="219"/>
                    </a:lnTo>
                    <a:lnTo>
                      <a:pt x="146" y="221"/>
                    </a:lnTo>
                    <a:lnTo>
                      <a:pt x="146" y="222"/>
                    </a:lnTo>
                    <a:lnTo>
                      <a:pt x="146" y="223"/>
                    </a:lnTo>
                    <a:lnTo>
                      <a:pt x="146" y="225"/>
                    </a:lnTo>
                    <a:lnTo>
                      <a:pt x="146" y="226"/>
                    </a:lnTo>
                    <a:lnTo>
                      <a:pt x="146" y="227"/>
                    </a:lnTo>
                    <a:lnTo>
                      <a:pt x="144" y="229"/>
                    </a:lnTo>
                    <a:lnTo>
                      <a:pt x="144" y="230"/>
                    </a:lnTo>
                    <a:lnTo>
                      <a:pt x="144" y="232"/>
                    </a:lnTo>
                    <a:lnTo>
                      <a:pt x="146" y="232"/>
                    </a:lnTo>
                    <a:lnTo>
                      <a:pt x="146" y="230"/>
                    </a:lnTo>
                    <a:lnTo>
                      <a:pt x="147" y="230"/>
                    </a:lnTo>
                    <a:lnTo>
                      <a:pt x="147" y="229"/>
                    </a:lnTo>
                    <a:lnTo>
                      <a:pt x="148" y="229"/>
                    </a:lnTo>
                    <a:lnTo>
                      <a:pt x="148" y="230"/>
                    </a:lnTo>
                    <a:lnTo>
                      <a:pt x="147" y="230"/>
                    </a:lnTo>
                    <a:lnTo>
                      <a:pt x="147" y="232"/>
                    </a:lnTo>
                    <a:lnTo>
                      <a:pt x="146" y="233"/>
                    </a:lnTo>
                    <a:lnTo>
                      <a:pt x="146" y="234"/>
                    </a:lnTo>
                    <a:lnTo>
                      <a:pt x="144" y="234"/>
                    </a:lnTo>
                    <a:lnTo>
                      <a:pt x="144" y="236"/>
                    </a:lnTo>
                    <a:lnTo>
                      <a:pt x="144" y="237"/>
                    </a:lnTo>
                    <a:lnTo>
                      <a:pt x="143" y="238"/>
                    </a:lnTo>
                    <a:lnTo>
                      <a:pt x="143" y="240"/>
                    </a:lnTo>
                    <a:lnTo>
                      <a:pt x="142" y="241"/>
                    </a:lnTo>
                    <a:lnTo>
                      <a:pt x="140" y="243"/>
                    </a:lnTo>
                    <a:lnTo>
                      <a:pt x="140" y="244"/>
                    </a:lnTo>
                    <a:lnTo>
                      <a:pt x="139" y="245"/>
                    </a:lnTo>
                    <a:lnTo>
                      <a:pt x="137" y="247"/>
                    </a:lnTo>
                    <a:lnTo>
                      <a:pt x="137" y="248"/>
                    </a:lnTo>
                    <a:lnTo>
                      <a:pt x="137" y="250"/>
                    </a:lnTo>
                    <a:lnTo>
                      <a:pt x="137" y="251"/>
                    </a:lnTo>
                    <a:lnTo>
                      <a:pt x="137" y="252"/>
                    </a:lnTo>
                    <a:lnTo>
                      <a:pt x="139" y="252"/>
                    </a:lnTo>
                    <a:lnTo>
                      <a:pt x="140" y="252"/>
                    </a:lnTo>
                    <a:lnTo>
                      <a:pt x="140" y="254"/>
                    </a:lnTo>
                    <a:lnTo>
                      <a:pt x="140" y="255"/>
                    </a:lnTo>
                    <a:lnTo>
                      <a:pt x="139" y="255"/>
                    </a:lnTo>
                    <a:lnTo>
                      <a:pt x="139" y="256"/>
                    </a:lnTo>
                    <a:lnTo>
                      <a:pt x="137" y="256"/>
                    </a:lnTo>
                    <a:lnTo>
                      <a:pt x="136" y="258"/>
                    </a:lnTo>
                    <a:lnTo>
                      <a:pt x="137" y="258"/>
                    </a:lnTo>
                    <a:lnTo>
                      <a:pt x="137" y="259"/>
                    </a:lnTo>
                    <a:lnTo>
                      <a:pt x="139" y="259"/>
                    </a:lnTo>
                    <a:lnTo>
                      <a:pt x="139" y="258"/>
                    </a:lnTo>
                    <a:lnTo>
                      <a:pt x="140" y="258"/>
                    </a:lnTo>
                    <a:lnTo>
                      <a:pt x="140" y="259"/>
                    </a:lnTo>
                    <a:lnTo>
                      <a:pt x="142" y="259"/>
                    </a:lnTo>
                    <a:lnTo>
                      <a:pt x="143" y="261"/>
                    </a:lnTo>
                    <a:lnTo>
                      <a:pt x="144" y="259"/>
                    </a:lnTo>
                    <a:lnTo>
                      <a:pt x="146" y="259"/>
                    </a:lnTo>
                    <a:lnTo>
                      <a:pt x="147" y="258"/>
                    </a:lnTo>
                    <a:lnTo>
                      <a:pt x="147" y="256"/>
                    </a:lnTo>
                    <a:lnTo>
                      <a:pt x="148" y="256"/>
                    </a:lnTo>
                    <a:lnTo>
                      <a:pt x="148" y="255"/>
                    </a:lnTo>
                    <a:lnTo>
                      <a:pt x="150" y="255"/>
                    </a:lnTo>
                    <a:lnTo>
                      <a:pt x="151" y="254"/>
                    </a:lnTo>
                    <a:lnTo>
                      <a:pt x="151" y="255"/>
                    </a:lnTo>
                    <a:lnTo>
                      <a:pt x="151" y="256"/>
                    </a:lnTo>
                    <a:lnTo>
                      <a:pt x="151" y="258"/>
                    </a:lnTo>
                    <a:lnTo>
                      <a:pt x="151" y="259"/>
                    </a:lnTo>
                    <a:lnTo>
                      <a:pt x="150" y="259"/>
                    </a:lnTo>
                    <a:lnTo>
                      <a:pt x="150" y="261"/>
                    </a:lnTo>
                    <a:lnTo>
                      <a:pt x="148" y="262"/>
                    </a:lnTo>
                    <a:lnTo>
                      <a:pt x="148" y="263"/>
                    </a:lnTo>
                    <a:lnTo>
                      <a:pt x="147" y="263"/>
                    </a:lnTo>
                    <a:lnTo>
                      <a:pt x="146" y="265"/>
                    </a:lnTo>
                    <a:lnTo>
                      <a:pt x="146" y="266"/>
                    </a:lnTo>
                    <a:lnTo>
                      <a:pt x="146" y="267"/>
                    </a:lnTo>
                    <a:lnTo>
                      <a:pt x="146" y="269"/>
                    </a:lnTo>
                    <a:lnTo>
                      <a:pt x="146" y="270"/>
                    </a:lnTo>
                    <a:lnTo>
                      <a:pt x="146" y="272"/>
                    </a:lnTo>
                    <a:lnTo>
                      <a:pt x="144" y="272"/>
                    </a:lnTo>
                    <a:lnTo>
                      <a:pt x="143" y="272"/>
                    </a:lnTo>
                    <a:lnTo>
                      <a:pt x="142" y="270"/>
                    </a:lnTo>
                    <a:lnTo>
                      <a:pt x="140" y="270"/>
                    </a:lnTo>
                    <a:lnTo>
                      <a:pt x="142" y="270"/>
                    </a:lnTo>
                    <a:lnTo>
                      <a:pt x="142" y="272"/>
                    </a:lnTo>
                    <a:lnTo>
                      <a:pt x="143" y="272"/>
                    </a:lnTo>
                    <a:lnTo>
                      <a:pt x="144" y="272"/>
                    </a:lnTo>
                    <a:lnTo>
                      <a:pt x="146" y="272"/>
                    </a:lnTo>
                    <a:lnTo>
                      <a:pt x="146" y="273"/>
                    </a:lnTo>
                    <a:lnTo>
                      <a:pt x="146" y="274"/>
                    </a:lnTo>
                    <a:lnTo>
                      <a:pt x="147" y="274"/>
                    </a:lnTo>
                    <a:lnTo>
                      <a:pt x="147" y="276"/>
                    </a:lnTo>
                    <a:lnTo>
                      <a:pt x="147" y="277"/>
                    </a:lnTo>
                    <a:lnTo>
                      <a:pt x="147" y="278"/>
                    </a:lnTo>
                    <a:lnTo>
                      <a:pt x="146" y="278"/>
                    </a:lnTo>
                    <a:lnTo>
                      <a:pt x="146" y="280"/>
                    </a:lnTo>
                    <a:lnTo>
                      <a:pt x="146" y="281"/>
                    </a:lnTo>
                    <a:lnTo>
                      <a:pt x="146" y="280"/>
                    </a:lnTo>
                    <a:lnTo>
                      <a:pt x="147" y="280"/>
                    </a:lnTo>
                    <a:lnTo>
                      <a:pt x="147" y="278"/>
                    </a:lnTo>
                    <a:lnTo>
                      <a:pt x="148" y="277"/>
                    </a:lnTo>
                    <a:lnTo>
                      <a:pt x="148" y="276"/>
                    </a:lnTo>
                    <a:lnTo>
                      <a:pt x="148" y="274"/>
                    </a:lnTo>
                    <a:lnTo>
                      <a:pt x="150" y="274"/>
                    </a:lnTo>
                    <a:lnTo>
                      <a:pt x="148" y="274"/>
                    </a:lnTo>
                    <a:lnTo>
                      <a:pt x="148" y="273"/>
                    </a:lnTo>
                    <a:lnTo>
                      <a:pt x="150" y="273"/>
                    </a:lnTo>
                  </a:path>
                </a:pathLst>
              </a:custGeom>
              <a:noFill/>
              <a:ln w="47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8" name="Freeform 112">
                <a:extLst>
                  <a:ext uri="{FF2B5EF4-FFF2-40B4-BE49-F238E27FC236}">
                    <a16:creationId xmlns:a16="http://schemas.microsoft.com/office/drawing/2014/main" id="{5EDCE90E-2A85-42E6-B7C7-9AF57008E263}"/>
                  </a:ext>
                </a:extLst>
              </p:cNvPr>
              <p:cNvSpPr>
                <a:spLocks/>
              </p:cNvSpPr>
              <p:nvPr/>
            </p:nvSpPr>
            <p:spPr bwMode="auto">
              <a:xfrm>
                <a:off x="6255" y="24497"/>
                <a:ext cx="28" cy="43"/>
              </a:xfrm>
              <a:custGeom>
                <a:avLst/>
                <a:gdLst>
                  <a:gd name="T0" fmla="*/ 28 w 28"/>
                  <a:gd name="T1" fmla="*/ 0 h 43"/>
                  <a:gd name="T2" fmla="*/ 25 w 28"/>
                  <a:gd name="T3" fmla="*/ 2 h 43"/>
                  <a:gd name="T4" fmla="*/ 23 w 28"/>
                  <a:gd name="T5" fmla="*/ 2 h 43"/>
                  <a:gd name="T6" fmla="*/ 21 w 28"/>
                  <a:gd name="T7" fmla="*/ 2 h 43"/>
                  <a:gd name="T8" fmla="*/ 18 w 28"/>
                  <a:gd name="T9" fmla="*/ 4 h 43"/>
                  <a:gd name="T10" fmla="*/ 17 w 28"/>
                  <a:gd name="T11" fmla="*/ 6 h 43"/>
                  <a:gd name="T12" fmla="*/ 14 w 28"/>
                  <a:gd name="T13" fmla="*/ 9 h 43"/>
                  <a:gd name="T14" fmla="*/ 17 w 28"/>
                  <a:gd name="T15" fmla="*/ 10 h 43"/>
                  <a:gd name="T16" fmla="*/ 15 w 28"/>
                  <a:gd name="T17" fmla="*/ 13 h 43"/>
                  <a:gd name="T18" fmla="*/ 15 w 28"/>
                  <a:gd name="T19" fmla="*/ 14 h 43"/>
                  <a:gd name="T20" fmla="*/ 15 w 28"/>
                  <a:gd name="T21" fmla="*/ 16 h 43"/>
                  <a:gd name="T22" fmla="*/ 14 w 28"/>
                  <a:gd name="T23" fmla="*/ 18 h 43"/>
                  <a:gd name="T24" fmla="*/ 11 w 28"/>
                  <a:gd name="T25" fmla="*/ 21 h 43"/>
                  <a:gd name="T26" fmla="*/ 8 w 28"/>
                  <a:gd name="T27" fmla="*/ 21 h 43"/>
                  <a:gd name="T28" fmla="*/ 7 w 28"/>
                  <a:gd name="T29" fmla="*/ 22 h 43"/>
                  <a:gd name="T30" fmla="*/ 7 w 28"/>
                  <a:gd name="T31" fmla="*/ 25 h 43"/>
                  <a:gd name="T32" fmla="*/ 7 w 28"/>
                  <a:gd name="T33" fmla="*/ 27 h 43"/>
                  <a:gd name="T34" fmla="*/ 8 w 28"/>
                  <a:gd name="T35" fmla="*/ 29 h 43"/>
                  <a:gd name="T36" fmla="*/ 8 w 28"/>
                  <a:gd name="T37" fmla="*/ 31 h 43"/>
                  <a:gd name="T38" fmla="*/ 6 w 28"/>
                  <a:gd name="T39" fmla="*/ 31 h 43"/>
                  <a:gd name="T40" fmla="*/ 4 w 28"/>
                  <a:gd name="T41" fmla="*/ 33 h 43"/>
                  <a:gd name="T42" fmla="*/ 4 w 28"/>
                  <a:gd name="T43" fmla="*/ 35 h 43"/>
                  <a:gd name="T44" fmla="*/ 4 w 28"/>
                  <a:gd name="T45" fmla="*/ 38 h 43"/>
                  <a:gd name="T46" fmla="*/ 6 w 28"/>
                  <a:gd name="T47" fmla="*/ 39 h 43"/>
                  <a:gd name="T48" fmla="*/ 6 w 28"/>
                  <a:gd name="T49" fmla="*/ 40 h 43"/>
                  <a:gd name="T50" fmla="*/ 3 w 28"/>
                  <a:gd name="T51" fmla="*/ 43 h 43"/>
                  <a:gd name="T52" fmla="*/ 0 w 28"/>
                  <a:gd name="T53"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 h="43">
                    <a:moveTo>
                      <a:pt x="28" y="0"/>
                    </a:moveTo>
                    <a:lnTo>
                      <a:pt x="25" y="2"/>
                    </a:lnTo>
                    <a:lnTo>
                      <a:pt x="23" y="2"/>
                    </a:lnTo>
                    <a:lnTo>
                      <a:pt x="21" y="2"/>
                    </a:lnTo>
                    <a:lnTo>
                      <a:pt x="18" y="4"/>
                    </a:lnTo>
                    <a:lnTo>
                      <a:pt x="17" y="6"/>
                    </a:lnTo>
                    <a:lnTo>
                      <a:pt x="14" y="9"/>
                    </a:lnTo>
                    <a:lnTo>
                      <a:pt x="17" y="10"/>
                    </a:lnTo>
                    <a:lnTo>
                      <a:pt x="15" y="13"/>
                    </a:lnTo>
                    <a:lnTo>
                      <a:pt x="15" y="14"/>
                    </a:lnTo>
                    <a:lnTo>
                      <a:pt x="15" y="16"/>
                    </a:lnTo>
                    <a:lnTo>
                      <a:pt x="14" y="18"/>
                    </a:lnTo>
                    <a:lnTo>
                      <a:pt x="11" y="21"/>
                    </a:lnTo>
                    <a:lnTo>
                      <a:pt x="8" y="21"/>
                    </a:lnTo>
                    <a:lnTo>
                      <a:pt x="7" y="22"/>
                    </a:lnTo>
                    <a:lnTo>
                      <a:pt x="7" y="25"/>
                    </a:lnTo>
                    <a:lnTo>
                      <a:pt x="7" y="27"/>
                    </a:lnTo>
                    <a:lnTo>
                      <a:pt x="8" y="29"/>
                    </a:lnTo>
                    <a:lnTo>
                      <a:pt x="8" y="31"/>
                    </a:lnTo>
                    <a:lnTo>
                      <a:pt x="6" y="31"/>
                    </a:lnTo>
                    <a:lnTo>
                      <a:pt x="4" y="33"/>
                    </a:lnTo>
                    <a:lnTo>
                      <a:pt x="4" y="35"/>
                    </a:lnTo>
                    <a:lnTo>
                      <a:pt x="4" y="38"/>
                    </a:lnTo>
                    <a:lnTo>
                      <a:pt x="6" y="39"/>
                    </a:lnTo>
                    <a:lnTo>
                      <a:pt x="6" y="40"/>
                    </a:lnTo>
                    <a:lnTo>
                      <a:pt x="3" y="43"/>
                    </a:lnTo>
                    <a:lnTo>
                      <a:pt x="0" y="43"/>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09" name="Freeform 113">
                <a:extLst>
                  <a:ext uri="{FF2B5EF4-FFF2-40B4-BE49-F238E27FC236}">
                    <a16:creationId xmlns:a16="http://schemas.microsoft.com/office/drawing/2014/main" id="{93B03FB9-5F6E-4A7A-984A-5FECCD0A44F9}"/>
                  </a:ext>
                </a:extLst>
              </p:cNvPr>
              <p:cNvSpPr>
                <a:spLocks/>
              </p:cNvSpPr>
              <p:nvPr/>
            </p:nvSpPr>
            <p:spPr bwMode="auto">
              <a:xfrm>
                <a:off x="6224" y="24540"/>
                <a:ext cx="34" cy="45"/>
              </a:xfrm>
              <a:custGeom>
                <a:avLst/>
                <a:gdLst>
                  <a:gd name="T0" fmla="*/ 31 w 34"/>
                  <a:gd name="T1" fmla="*/ 0 h 45"/>
                  <a:gd name="T2" fmla="*/ 30 w 34"/>
                  <a:gd name="T3" fmla="*/ 3 h 45"/>
                  <a:gd name="T4" fmla="*/ 30 w 34"/>
                  <a:gd name="T5" fmla="*/ 4 h 45"/>
                  <a:gd name="T6" fmla="*/ 31 w 34"/>
                  <a:gd name="T7" fmla="*/ 7 h 45"/>
                  <a:gd name="T8" fmla="*/ 34 w 34"/>
                  <a:gd name="T9" fmla="*/ 8 h 45"/>
                  <a:gd name="T10" fmla="*/ 31 w 34"/>
                  <a:gd name="T11" fmla="*/ 10 h 45"/>
                  <a:gd name="T12" fmla="*/ 31 w 34"/>
                  <a:gd name="T13" fmla="*/ 12 h 45"/>
                  <a:gd name="T14" fmla="*/ 30 w 34"/>
                  <a:gd name="T15" fmla="*/ 14 h 45"/>
                  <a:gd name="T16" fmla="*/ 27 w 34"/>
                  <a:gd name="T17" fmla="*/ 17 h 45"/>
                  <a:gd name="T18" fmla="*/ 28 w 34"/>
                  <a:gd name="T19" fmla="*/ 18 h 45"/>
                  <a:gd name="T20" fmla="*/ 28 w 34"/>
                  <a:gd name="T21" fmla="*/ 21 h 45"/>
                  <a:gd name="T22" fmla="*/ 26 w 34"/>
                  <a:gd name="T23" fmla="*/ 22 h 45"/>
                  <a:gd name="T24" fmla="*/ 27 w 34"/>
                  <a:gd name="T25" fmla="*/ 25 h 45"/>
                  <a:gd name="T26" fmla="*/ 24 w 34"/>
                  <a:gd name="T27" fmla="*/ 26 h 45"/>
                  <a:gd name="T28" fmla="*/ 23 w 34"/>
                  <a:gd name="T29" fmla="*/ 29 h 45"/>
                  <a:gd name="T30" fmla="*/ 20 w 34"/>
                  <a:gd name="T31" fmla="*/ 29 h 45"/>
                  <a:gd name="T32" fmla="*/ 17 w 34"/>
                  <a:gd name="T33" fmla="*/ 28 h 45"/>
                  <a:gd name="T34" fmla="*/ 13 w 34"/>
                  <a:gd name="T35" fmla="*/ 26 h 45"/>
                  <a:gd name="T36" fmla="*/ 11 w 34"/>
                  <a:gd name="T37" fmla="*/ 25 h 45"/>
                  <a:gd name="T38" fmla="*/ 9 w 34"/>
                  <a:gd name="T39" fmla="*/ 26 h 45"/>
                  <a:gd name="T40" fmla="*/ 9 w 34"/>
                  <a:gd name="T41" fmla="*/ 29 h 45"/>
                  <a:gd name="T42" fmla="*/ 9 w 34"/>
                  <a:gd name="T43" fmla="*/ 30 h 45"/>
                  <a:gd name="T44" fmla="*/ 8 w 34"/>
                  <a:gd name="T45" fmla="*/ 33 h 45"/>
                  <a:gd name="T46" fmla="*/ 5 w 34"/>
                  <a:gd name="T47" fmla="*/ 34 h 45"/>
                  <a:gd name="T48" fmla="*/ 6 w 34"/>
                  <a:gd name="T49" fmla="*/ 37 h 45"/>
                  <a:gd name="T50" fmla="*/ 4 w 34"/>
                  <a:gd name="T51" fmla="*/ 40 h 45"/>
                  <a:gd name="T52" fmla="*/ 2 w 34"/>
                  <a:gd name="T53" fmla="*/ 41 h 45"/>
                  <a:gd name="T54" fmla="*/ 0 w 34"/>
                  <a:gd name="T55" fmla="*/ 44 h 45"/>
                  <a:gd name="T56" fmla="*/ 0 w 34"/>
                  <a:gd name="T57"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 h="45">
                    <a:moveTo>
                      <a:pt x="31" y="0"/>
                    </a:moveTo>
                    <a:lnTo>
                      <a:pt x="30" y="3"/>
                    </a:lnTo>
                    <a:lnTo>
                      <a:pt x="30" y="4"/>
                    </a:lnTo>
                    <a:lnTo>
                      <a:pt x="31" y="7"/>
                    </a:lnTo>
                    <a:lnTo>
                      <a:pt x="34" y="8"/>
                    </a:lnTo>
                    <a:lnTo>
                      <a:pt x="31" y="10"/>
                    </a:lnTo>
                    <a:lnTo>
                      <a:pt x="31" y="12"/>
                    </a:lnTo>
                    <a:lnTo>
                      <a:pt x="30" y="14"/>
                    </a:lnTo>
                    <a:lnTo>
                      <a:pt x="27" y="17"/>
                    </a:lnTo>
                    <a:lnTo>
                      <a:pt x="28" y="18"/>
                    </a:lnTo>
                    <a:lnTo>
                      <a:pt x="28" y="21"/>
                    </a:lnTo>
                    <a:lnTo>
                      <a:pt x="26" y="22"/>
                    </a:lnTo>
                    <a:lnTo>
                      <a:pt x="27" y="25"/>
                    </a:lnTo>
                    <a:lnTo>
                      <a:pt x="24" y="26"/>
                    </a:lnTo>
                    <a:lnTo>
                      <a:pt x="23" y="29"/>
                    </a:lnTo>
                    <a:lnTo>
                      <a:pt x="20" y="29"/>
                    </a:lnTo>
                    <a:lnTo>
                      <a:pt x="17" y="28"/>
                    </a:lnTo>
                    <a:lnTo>
                      <a:pt x="13" y="26"/>
                    </a:lnTo>
                    <a:lnTo>
                      <a:pt x="11" y="25"/>
                    </a:lnTo>
                    <a:lnTo>
                      <a:pt x="9" y="26"/>
                    </a:lnTo>
                    <a:lnTo>
                      <a:pt x="9" y="29"/>
                    </a:lnTo>
                    <a:lnTo>
                      <a:pt x="9" y="30"/>
                    </a:lnTo>
                    <a:lnTo>
                      <a:pt x="8" y="33"/>
                    </a:lnTo>
                    <a:lnTo>
                      <a:pt x="5" y="34"/>
                    </a:lnTo>
                    <a:lnTo>
                      <a:pt x="6" y="37"/>
                    </a:lnTo>
                    <a:lnTo>
                      <a:pt x="4" y="40"/>
                    </a:lnTo>
                    <a:lnTo>
                      <a:pt x="2" y="41"/>
                    </a:lnTo>
                    <a:lnTo>
                      <a:pt x="0" y="44"/>
                    </a:lnTo>
                    <a:lnTo>
                      <a:pt x="0" y="45"/>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0" name="Freeform 114">
                <a:extLst>
                  <a:ext uri="{FF2B5EF4-FFF2-40B4-BE49-F238E27FC236}">
                    <a16:creationId xmlns:a16="http://schemas.microsoft.com/office/drawing/2014/main" id="{D0D662D6-650D-4B35-9554-9F9180C407CA}"/>
                  </a:ext>
                </a:extLst>
              </p:cNvPr>
              <p:cNvSpPr>
                <a:spLocks/>
              </p:cNvSpPr>
              <p:nvPr/>
            </p:nvSpPr>
            <p:spPr bwMode="auto">
              <a:xfrm>
                <a:off x="6203" y="24584"/>
                <a:ext cx="21" cy="14"/>
              </a:xfrm>
              <a:custGeom>
                <a:avLst/>
                <a:gdLst>
                  <a:gd name="T0" fmla="*/ 21 w 21"/>
                  <a:gd name="T1" fmla="*/ 1 h 14"/>
                  <a:gd name="T2" fmla="*/ 18 w 21"/>
                  <a:gd name="T3" fmla="*/ 1 h 14"/>
                  <a:gd name="T4" fmla="*/ 16 w 21"/>
                  <a:gd name="T5" fmla="*/ 3 h 14"/>
                  <a:gd name="T6" fmla="*/ 12 w 21"/>
                  <a:gd name="T7" fmla="*/ 0 h 14"/>
                  <a:gd name="T8" fmla="*/ 11 w 21"/>
                  <a:gd name="T9" fmla="*/ 1 h 14"/>
                  <a:gd name="T10" fmla="*/ 8 w 21"/>
                  <a:gd name="T11" fmla="*/ 1 h 14"/>
                  <a:gd name="T12" fmla="*/ 8 w 21"/>
                  <a:gd name="T13" fmla="*/ 3 h 14"/>
                  <a:gd name="T14" fmla="*/ 8 w 21"/>
                  <a:gd name="T15" fmla="*/ 6 h 14"/>
                  <a:gd name="T16" fmla="*/ 7 w 21"/>
                  <a:gd name="T17" fmla="*/ 7 h 14"/>
                  <a:gd name="T18" fmla="*/ 4 w 21"/>
                  <a:gd name="T19" fmla="*/ 7 h 14"/>
                  <a:gd name="T20" fmla="*/ 4 w 21"/>
                  <a:gd name="T21" fmla="*/ 10 h 14"/>
                  <a:gd name="T22" fmla="*/ 3 w 21"/>
                  <a:gd name="T23" fmla="*/ 12 h 14"/>
                  <a:gd name="T24" fmla="*/ 0 w 21"/>
                  <a:gd name="T25"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14">
                    <a:moveTo>
                      <a:pt x="21" y="1"/>
                    </a:moveTo>
                    <a:lnTo>
                      <a:pt x="18" y="1"/>
                    </a:lnTo>
                    <a:lnTo>
                      <a:pt x="16" y="3"/>
                    </a:lnTo>
                    <a:lnTo>
                      <a:pt x="12" y="0"/>
                    </a:lnTo>
                    <a:lnTo>
                      <a:pt x="11" y="1"/>
                    </a:lnTo>
                    <a:lnTo>
                      <a:pt x="8" y="1"/>
                    </a:lnTo>
                    <a:lnTo>
                      <a:pt x="8" y="3"/>
                    </a:lnTo>
                    <a:lnTo>
                      <a:pt x="8" y="6"/>
                    </a:lnTo>
                    <a:lnTo>
                      <a:pt x="7" y="7"/>
                    </a:lnTo>
                    <a:lnTo>
                      <a:pt x="4" y="7"/>
                    </a:lnTo>
                    <a:lnTo>
                      <a:pt x="4" y="10"/>
                    </a:lnTo>
                    <a:lnTo>
                      <a:pt x="3" y="12"/>
                    </a:lnTo>
                    <a:lnTo>
                      <a:pt x="0" y="14"/>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1" name="Freeform 115">
                <a:extLst>
                  <a:ext uri="{FF2B5EF4-FFF2-40B4-BE49-F238E27FC236}">
                    <a16:creationId xmlns:a16="http://schemas.microsoft.com/office/drawing/2014/main" id="{D23C10ED-202D-4AF7-B83D-E175501C62CB}"/>
                  </a:ext>
                </a:extLst>
              </p:cNvPr>
              <p:cNvSpPr>
                <a:spLocks/>
              </p:cNvSpPr>
              <p:nvPr/>
            </p:nvSpPr>
            <p:spPr bwMode="auto">
              <a:xfrm>
                <a:off x="6172" y="24598"/>
                <a:ext cx="31" cy="55"/>
              </a:xfrm>
              <a:custGeom>
                <a:avLst/>
                <a:gdLst>
                  <a:gd name="T0" fmla="*/ 31 w 31"/>
                  <a:gd name="T1" fmla="*/ 0 h 55"/>
                  <a:gd name="T2" fmla="*/ 28 w 31"/>
                  <a:gd name="T3" fmla="*/ 0 h 55"/>
                  <a:gd name="T4" fmla="*/ 27 w 31"/>
                  <a:gd name="T5" fmla="*/ 3 h 55"/>
                  <a:gd name="T6" fmla="*/ 24 w 31"/>
                  <a:gd name="T7" fmla="*/ 5 h 55"/>
                  <a:gd name="T8" fmla="*/ 26 w 31"/>
                  <a:gd name="T9" fmla="*/ 7 h 55"/>
                  <a:gd name="T10" fmla="*/ 23 w 31"/>
                  <a:gd name="T11" fmla="*/ 10 h 55"/>
                  <a:gd name="T12" fmla="*/ 23 w 31"/>
                  <a:gd name="T13" fmla="*/ 11 h 55"/>
                  <a:gd name="T14" fmla="*/ 24 w 31"/>
                  <a:gd name="T15" fmla="*/ 12 h 55"/>
                  <a:gd name="T16" fmla="*/ 24 w 31"/>
                  <a:gd name="T17" fmla="*/ 15 h 55"/>
                  <a:gd name="T18" fmla="*/ 21 w 31"/>
                  <a:gd name="T19" fmla="*/ 16 h 55"/>
                  <a:gd name="T20" fmla="*/ 19 w 31"/>
                  <a:gd name="T21" fmla="*/ 15 h 55"/>
                  <a:gd name="T22" fmla="*/ 17 w 31"/>
                  <a:gd name="T23" fmla="*/ 18 h 55"/>
                  <a:gd name="T24" fmla="*/ 15 w 31"/>
                  <a:gd name="T25" fmla="*/ 19 h 55"/>
                  <a:gd name="T26" fmla="*/ 15 w 31"/>
                  <a:gd name="T27" fmla="*/ 22 h 55"/>
                  <a:gd name="T28" fmla="*/ 13 w 31"/>
                  <a:gd name="T29" fmla="*/ 23 h 55"/>
                  <a:gd name="T30" fmla="*/ 10 w 31"/>
                  <a:gd name="T31" fmla="*/ 25 h 55"/>
                  <a:gd name="T32" fmla="*/ 9 w 31"/>
                  <a:gd name="T33" fmla="*/ 26 h 55"/>
                  <a:gd name="T34" fmla="*/ 6 w 31"/>
                  <a:gd name="T35" fmla="*/ 29 h 55"/>
                  <a:gd name="T36" fmla="*/ 6 w 31"/>
                  <a:gd name="T37" fmla="*/ 30 h 55"/>
                  <a:gd name="T38" fmla="*/ 8 w 31"/>
                  <a:gd name="T39" fmla="*/ 33 h 55"/>
                  <a:gd name="T40" fmla="*/ 8 w 31"/>
                  <a:gd name="T41" fmla="*/ 34 h 55"/>
                  <a:gd name="T42" fmla="*/ 8 w 31"/>
                  <a:gd name="T43" fmla="*/ 36 h 55"/>
                  <a:gd name="T44" fmla="*/ 9 w 31"/>
                  <a:gd name="T45" fmla="*/ 38 h 55"/>
                  <a:gd name="T46" fmla="*/ 6 w 31"/>
                  <a:gd name="T47" fmla="*/ 40 h 55"/>
                  <a:gd name="T48" fmla="*/ 4 w 31"/>
                  <a:gd name="T49" fmla="*/ 43 h 55"/>
                  <a:gd name="T50" fmla="*/ 2 w 31"/>
                  <a:gd name="T51" fmla="*/ 45 h 55"/>
                  <a:gd name="T52" fmla="*/ 2 w 31"/>
                  <a:gd name="T53" fmla="*/ 47 h 55"/>
                  <a:gd name="T54" fmla="*/ 4 w 31"/>
                  <a:gd name="T55" fmla="*/ 48 h 55"/>
                  <a:gd name="T56" fmla="*/ 4 w 31"/>
                  <a:gd name="T57" fmla="*/ 51 h 55"/>
                  <a:gd name="T58" fmla="*/ 1 w 31"/>
                  <a:gd name="T59" fmla="*/ 52 h 55"/>
                  <a:gd name="T60" fmla="*/ 0 w 31"/>
                  <a:gd name="T61" fmla="*/ 5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 h="55">
                    <a:moveTo>
                      <a:pt x="31" y="0"/>
                    </a:moveTo>
                    <a:lnTo>
                      <a:pt x="28" y="0"/>
                    </a:lnTo>
                    <a:lnTo>
                      <a:pt x="27" y="3"/>
                    </a:lnTo>
                    <a:lnTo>
                      <a:pt x="24" y="5"/>
                    </a:lnTo>
                    <a:lnTo>
                      <a:pt x="26" y="7"/>
                    </a:lnTo>
                    <a:lnTo>
                      <a:pt x="23" y="10"/>
                    </a:lnTo>
                    <a:lnTo>
                      <a:pt x="23" y="11"/>
                    </a:lnTo>
                    <a:lnTo>
                      <a:pt x="24" y="12"/>
                    </a:lnTo>
                    <a:lnTo>
                      <a:pt x="24" y="15"/>
                    </a:lnTo>
                    <a:lnTo>
                      <a:pt x="21" y="16"/>
                    </a:lnTo>
                    <a:lnTo>
                      <a:pt x="19" y="15"/>
                    </a:lnTo>
                    <a:lnTo>
                      <a:pt x="17" y="18"/>
                    </a:lnTo>
                    <a:lnTo>
                      <a:pt x="15" y="19"/>
                    </a:lnTo>
                    <a:lnTo>
                      <a:pt x="15" y="22"/>
                    </a:lnTo>
                    <a:lnTo>
                      <a:pt x="13" y="23"/>
                    </a:lnTo>
                    <a:lnTo>
                      <a:pt x="10" y="25"/>
                    </a:lnTo>
                    <a:lnTo>
                      <a:pt x="9" y="26"/>
                    </a:lnTo>
                    <a:lnTo>
                      <a:pt x="6" y="29"/>
                    </a:lnTo>
                    <a:lnTo>
                      <a:pt x="6" y="30"/>
                    </a:lnTo>
                    <a:lnTo>
                      <a:pt x="8" y="33"/>
                    </a:lnTo>
                    <a:lnTo>
                      <a:pt x="8" y="34"/>
                    </a:lnTo>
                    <a:lnTo>
                      <a:pt x="8" y="36"/>
                    </a:lnTo>
                    <a:lnTo>
                      <a:pt x="9" y="38"/>
                    </a:lnTo>
                    <a:lnTo>
                      <a:pt x="6" y="40"/>
                    </a:lnTo>
                    <a:lnTo>
                      <a:pt x="4" y="43"/>
                    </a:lnTo>
                    <a:lnTo>
                      <a:pt x="2" y="45"/>
                    </a:lnTo>
                    <a:lnTo>
                      <a:pt x="2" y="47"/>
                    </a:lnTo>
                    <a:lnTo>
                      <a:pt x="4" y="48"/>
                    </a:lnTo>
                    <a:lnTo>
                      <a:pt x="4" y="51"/>
                    </a:lnTo>
                    <a:lnTo>
                      <a:pt x="1" y="52"/>
                    </a:lnTo>
                    <a:lnTo>
                      <a:pt x="0" y="55"/>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2" name="Freeform 116">
                <a:extLst>
                  <a:ext uri="{FF2B5EF4-FFF2-40B4-BE49-F238E27FC236}">
                    <a16:creationId xmlns:a16="http://schemas.microsoft.com/office/drawing/2014/main" id="{477685B8-AAFA-4F03-BF48-3E1EC76AAE93}"/>
                  </a:ext>
                </a:extLst>
              </p:cNvPr>
              <p:cNvSpPr>
                <a:spLocks/>
              </p:cNvSpPr>
              <p:nvPr/>
            </p:nvSpPr>
            <p:spPr bwMode="auto">
              <a:xfrm>
                <a:off x="6073" y="24653"/>
                <a:ext cx="99" cy="73"/>
              </a:xfrm>
              <a:custGeom>
                <a:avLst/>
                <a:gdLst>
                  <a:gd name="T0" fmla="*/ 99 w 99"/>
                  <a:gd name="T1" fmla="*/ 0 h 73"/>
                  <a:gd name="T2" fmla="*/ 96 w 99"/>
                  <a:gd name="T3" fmla="*/ 0 h 73"/>
                  <a:gd name="T4" fmla="*/ 93 w 99"/>
                  <a:gd name="T5" fmla="*/ 3 h 73"/>
                  <a:gd name="T6" fmla="*/ 90 w 99"/>
                  <a:gd name="T7" fmla="*/ 3 h 73"/>
                  <a:gd name="T8" fmla="*/ 89 w 99"/>
                  <a:gd name="T9" fmla="*/ 5 h 73"/>
                  <a:gd name="T10" fmla="*/ 86 w 99"/>
                  <a:gd name="T11" fmla="*/ 5 h 73"/>
                  <a:gd name="T12" fmla="*/ 86 w 99"/>
                  <a:gd name="T13" fmla="*/ 7 h 73"/>
                  <a:gd name="T14" fmla="*/ 85 w 99"/>
                  <a:gd name="T15" fmla="*/ 8 h 73"/>
                  <a:gd name="T16" fmla="*/ 82 w 99"/>
                  <a:gd name="T17" fmla="*/ 8 h 73"/>
                  <a:gd name="T18" fmla="*/ 82 w 99"/>
                  <a:gd name="T19" fmla="*/ 10 h 73"/>
                  <a:gd name="T20" fmla="*/ 82 w 99"/>
                  <a:gd name="T21" fmla="*/ 12 h 73"/>
                  <a:gd name="T22" fmla="*/ 81 w 99"/>
                  <a:gd name="T23" fmla="*/ 14 h 73"/>
                  <a:gd name="T24" fmla="*/ 81 w 99"/>
                  <a:gd name="T25" fmla="*/ 16 h 73"/>
                  <a:gd name="T26" fmla="*/ 81 w 99"/>
                  <a:gd name="T27" fmla="*/ 18 h 73"/>
                  <a:gd name="T28" fmla="*/ 79 w 99"/>
                  <a:gd name="T29" fmla="*/ 21 h 73"/>
                  <a:gd name="T30" fmla="*/ 79 w 99"/>
                  <a:gd name="T31" fmla="*/ 22 h 73"/>
                  <a:gd name="T32" fmla="*/ 78 w 99"/>
                  <a:gd name="T33" fmla="*/ 25 h 73"/>
                  <a:gd name="T34" fmla="*/ 78 w 99"/>
                  <a:gd name="T35" fmla="*/ 26 h 73"/>
                  <a:gd name="T36" fmla="*/ 75 w 99"/>
                  <a:gd name="T37" fmla="*/ 29 h 73"/>
                  <a:gd name="T38" fmla="*/ 74 w 99"/>
                  <a:gd name="T39" fmla="*/ 30 h 73"/>
                  <a:gd name="T40" fmla="*/ 71 w 99"/>
                  <a:gd name="T41" fmla="*/ 33 h 73"/>
                  <a:gd name="T42" fmla="*/ 72 w 99"/>
                  <a:gd name="T43" fmla="*/ 34 h 73"/>
                  <a:gd name="T44" fmla="*/ 70 w 99"/>
                  <a:gd name="T45" fmla="*/ 37 h 73"/>
                  <a:gd name="T46" fmla="*/ 70 w 99"/>
                  <a:gd name="T47" fmla="*/ 38 h 73"/>
                  <a:gd name="T48" fmla="*/ 68 w 99"/>
                  <a:gd name="T49" fmla="*/ 38 h 73"/>
                  <a:gd name="T50" fmla="*/ 66 w 99"/>
                  <a:gd name="T51" fmla="*/ 41 h 73"/>
                  <a:gd name="T52" fmla="*/ 66 w 99"/>
                  <a:gd name="T53" fmla="*/ 44 h 73"/>
                  <a:gd name="T54" fmla="*/ 64 w 99"/>
                  <a:gd name="T55" fmla="*/ 45 h 73"/>
                  <a:gd name="T56" fmla="*/ 64 w 99"/>
                  <a:gd name="T57" fmla="*/ 47 h 73"/>
                  <a:gd name="T58" fmla="*/ 63 w 99"/>
                  <a:gd name="T59" fmla="*/ 50 h 73"/>
                  <a:gd name="T60" fmla="*/ 60 w 99"/>
                  <a:gd name="T61" fmla="*/ 52 h 73"/>
                  <a:gd name="T62" fmla="*/ 57 w 99"/>
                  <a:gd name="T63" fmla="*/ 54 h 73"/>
                  <a:gd name="T64" fmla="*/ 56 w 99"/>
                  <a:gd name="T65" fmla="*/ 55 h 73"/>
                  <a:gd name="T66" fmla="*/ 53 w 99"/>
                  <a:gd name="T67" fmla="*/ 55 h 73"/>
                  <a:gd name="T68" fmla="*/ 51 w 99"/>
                  <a:gd name="T69" fmla="*/ 56 h 73"/>
                  <a:gd name="T70" fmla="*/ 48 w 99"/>
                  <a:gd name="T71" fmla="*/ 58 h 73"/>
                  <a:gd name="T72" fmla="*/ 49 w 99"/>
                  <a:gd name="T73" fmla="*/ 59 h 73"/>
                  <a:gd name="T74" fmla="*/ 46 w 99"/>
                  <a:gd name="T75" fmla="*/ 62 h 73"/>
                  <a:gd name="T76" fmla="*/ 44 w 99"/>
                  <a:gd name="T77" fmla="*/ 62 h 73"/>
                  <a:gd name="T78" fmla="*/ 41 w 99"/>
                  <a:gd name="T79" fmla="*/ 62 h 73"/>
                  <a:gd name="T80" fmla="*/ 40 w 99"/>
                  <a:gd name="T81" fmla="*/ 62 h 73"/>
                  <a:gd name="T82" fmla="*/ 35 w 99"/>
                  <a:gd name="T83" fmla="*/ 61 h 73"/>
                  <a:gd name="T84" fmla="*/ 34 w 99"/>
                  <a:gd name="T85" fmla="*/ 63 h 73"/>
                  <a:gd name="T86" fmla="*/ 31 w 99"/>
                  <a:gd name="T87" fmla="*/ 66 h 73"/>
                  <a:gd name="T88" fmla="*/ 30 w 99"/>
                  <a:gd name="T89" fmla="*/ 66 h 73"/>
                  <a:gd name="T90" fmla="*/ 27 w 99"/>
                  <a:gd name="T91" fmla="*/ 67 h 73"/>
                  <a:gd name="T92" fmla="*/ 25 w 99"/>
                  <a:gd name="T93" fmla="*/ 69 h 73"/>
                  <a:gd name="T94" fmla="*/ 23 w 99"/>
                  <a:gd name="T95" fmla="*/ 70 h 73"/>
                  <a:gd name="T96" fmla="*/ 20 w 99"/>
                  <a:gd name="T97" fmla="*/ 70 h 73"/>
                  <a:gd name="T98" fmla="*/ 18 w 99"/>
                  <a:gd name="T99" fmla="*/ 72 h 73"/>
                  <a:gd name="T100" fmla="*/ 15 w 99"/>
                  <a:gd name="T101" fmla="*/ 72 h 73"/>
                  <a:gd name="T102" fmla="*/ 12 w 99"/>
                  <a:gd name="T103" fmla="*/ 72 h 73"/>
                  <a:gd name="T104" fmla="*/ 9 w 99"/>
                  <a:gd name="T105" fmla="*/ 72 h 73"/>
                  <a:gd name="T106" fmla="*/ 7 w 99"/>
                  <a:gd name="T107" fmla="*/ 73 h 73"/>
                  <a:gd name="T108" fmla="*/ 5 w 99"/>
                  <a:gd name="T109" fmla="*/ 73 h 73"/>
                  <a:gd name="T110" fmla="*/ 3 w 99"/>
                  <a:gd name="T111" fmla="*/ 73 h 73"/>
                  <a:gd name="T112" fmla="*/ 0 w 99"/>
                  <a:gd name="T113"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9" h="73">
                    <a:moveTo>
                      <a:pt x="99" y="0"/>
                    </a:moveTo>
                    <a:lnTo>
                      <a:pt x="96" y="0"/>
                    </a:lnTo>
                    <a:lnTo>
                      <a:pt x="93" y="3"/>
                    </a:lnTo>
                    <a:lnTo>
                      <a:pt x="90" y="3"/>
                    </a:lnTo>
                    <a:lnTo>
                      <a:pt x="89" y="5"/>
                    </a:lnTo>
                    <a:lnTo>
                      <a:pt x="86" y="5"/>
                    </a:lnTo>
                    <a:lnTo>
                      <a:pt x="86" y="7"/>
                    </a:lnTo>
                    <a:lnTo>
                      <a:pt x="85" y="8"/>
                    </a:lnTo>
                    <a:lnTo>
                      <a:pt x="82" y="8"/>
                    </a:lnTo>
                    <a:lnTo>
                      <a:pt x="82" y="10"/>
                    </a:lnTo>
                    <a:lnTo>
                      <a:pt x="82" y="12"/>
                    </a:lnTo>
                    <a:lnTo>
                      <a:pt x="81" y="14"/>
                    </a:lnTo>
                    <a:lnTo>
                      <a:pt x="81" y="16"/>
                    </a:lnTo>
                    <a:lnTo>
                      <a:pt x="81" y="18"/>
                    </a:lnTo>
                    <a:lnTo>
                      <a:pt x="79" y="21"/>
                    </a:lnTo>
                    <a:lnTo>
                      <a:pt x="79" y="22"/>
                    </a:lnTo>
                    <a:lnTo>
                      <a:pt x="78" y="25"/>
                    </a:lnTo>
                    <a:lnTo>
                      <a:pt x="78" y="26"/>
                    </a:lnTo>
                    <a:lnTo>
                      <a:pt x="75" y="29"/>
                    </a:lnTo>
                    <a:lnTo>
                      <a:pt x="74" y="30"/>
                    </a:lnTo>
                    <a:lnTo>
                      <a:pt x="71" y="33"/>
                    </a:lnTo>
                    <a:lnTo>
                      <a:pt x="72" y="34"/>
                    </a:lnTo>
                    <a:lnTo>
                      <a:pt x="70" y="37"/>
                    </a:lnTo>
                    <a:lnTo>
                      <a:pt x="70" y="38"/>
                    </a:lnTo>
                    <a:lnTo>
                      <a:pt x="68" y="38"/>
                    </a:lnTo>
                    <a:lnTo>
                      <a:pt x="66" y="41"/>
                    </a:lnTo>
                    <a:lnTo>
                      <a:pt x="66" y="44"/>
                    </a:lnTo>
                    <a:lnTo>
                      <a:pt x="64" y="45"/>
                    </a:lnTo>
                    <a:lnTo>
                      <a:pt x="64" y="47"/>
                    </a:lnTo>
                    <a:lnTo>
                      <a:pt x="63" y="50"/>
                    </a:lnTo>
                    <a:lnTo>
                      <a:pt x="60" y="52"/>
                    </a:lnTo>
                    <a:lnTo>
                      <a:pt x="57" y="54"/>
                    </a:lnTo>
                    <a:lnTo>
                      <a:pt x="56" y="55"/>
                    </a:lnTo>
                    <a:lnTo>
                      <a:pt x="53" y="55"/>
                    </a:lnTo>
                    <a:lnTo>
                      <a:pt x="51" y="56"/>
                    </a:lnTo>
                    <a:lnTo>
                      <a:pt x="48" y="58"/>
                    </a:lnTo>
                    <a:lnTo>
                      <a:pt x="49" y="59"/>
                    </a:lnTo>
                    <a:lnTo>
                      <a:pt x="46" y="62"/>
                    </a:lnTo>
                    <a:lnTo>
                      <a:pt x="44" y="62"/>
                    </a:lnTo>
                    <a:lnTo>
                      <a:pt x="41" y="62"/>
                    </a:lnTo>
                    <a:lnTo>
                      <a:pt x="40" y="62"/>
                    </a:lnTo>
                    <a:lnTo>
                      <a:pt x="35" y="61"/>
                    </a:lnTo>
                    <a:lnTo>
                      <a:pt x="34" y="63"/>
                    </a:lnTo>
                    <a:lnTo>
                      <a:pt x="31" y="66"/>
                    </a:lnTo>
                    <a:lnTo>
                      <a:pt x="30" y="66"/>
                    </a:lnTo>
                    <a:lnTo>
                      <a:pt x="27" y="67"/>
                    </a:lnTo>
                    <a:lnTo>
                      <a:pt x="25" y="69"/>
                    </a:lnTo>
                    <a:lnTo>
                      <a:pt x="23" y="70"/>
                    </a:lnTo>
                    <a:lnTo>
                      <a:pt x="20" y="70"/>
                    </a:lnTo>
                    <a:lnTo>
                      <a:pt x="18" y="72"/>
                    </a:lnTo>
                    <a:lnTo>
                      <a:pt x="15" y="72"/>
                    </a:lnTo>
                    <a:lnTo>
                      <a:pt x="12" y="72"/>
                    </a:lnTo>
                    <a:lnTo>
                      <a:pt x="9" y="72"/>
                    </a:lnTo>
                    <a:lnTo>
                      <a:pt x="7" y="73"/>
                    </a:lnTo>
                    <a:lnTo>
                      <a:pt x="5" y="73"/>
                    </a:lnTo>
                    <a:lnTo>
                      <a:pt x="3" y="73"/>
                    </a:lnTo>
                    <a:lnTo>
                      <a:pt x="0" y="73"/>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3" name="Freeform 117">
                <a:extLst>
                  <a:ext uri="{FF2B5EF4-FFF2-40B4-BE49-F238E27FC236}">
                    <a16:creationId xmlns:a16="http://schemas.microsoft.com/office/drawing/2014/main" id="{9F228EA4-648C-467B-8429-E39070FF7E4C}"/>
                  </a:ext>
                </a:extLst>
              </p:cNvPr>
              <p:cNvSpPr>
                <a:spLocks/>
              </p:cNvSpPr>
              <p:nvPr/>
            </p:nvSpPr>
            <p:spPr bwMode="auto">
              <a:xfrm>
                <a:off x="6050" y="24726"/>
                <a:ext cx="23" cy="66"/>
              </a:xfrm>
              <a:custGeom>
                <a:avLst/>
                <a:gdLst>
                  <a:gd name="T0" fmla="*/ 23 w 23"/>
                  <a:gd name="T1" fmla="*/ 0 h 66"/>
                  <a:gd name="T2" fmla="*/ 20 w 23"/>
                  <a:gd name="T3" fmla="*/ 3 h 66"/>
                  <a:gd name="T4" fmla="*/ 19 w 23"/>
                  <a:gd name="T5" fmla="*/ 4 h 66"/>
                  <a:gd name="T6" fmla="*/ 16 w 23"/>
                  <a:gd name="T7" fmla="*/ 5 h 66"/>
                  <a:gd name="T8" fmla="*/ 13 w 23"/>
                  <a:gd name="T9" fmla="*/ 7 h 66"/>
                  <a:gd name="T10" fmla="*/ 12 w 23"/>
                  <a:gd name="T11" fmla="*/ 8 h 66"/>
                  <a:gd name="T12" fmla="*/ 9 w 23"/>
                  <a:gd name="T13" fmla="*/ 10 h 66"/>
                  <a:gd name="T14" fmla="*/ 9 w 23"/>
                  <a:gd name="T15" fmla="*/ 12 h 66"/>
                  <a:gd name="T16" fmla="*/ 13 w 23"/>
                  <a:gd name="T17" fmla="*/ 14 h 66"/>
                  <a:gd name="T18" fmla="*/ 13 w 23"/>
                  <a:gd name="T19" fmla="*/ 15 h 66"/>
                  <a:gd name="T20" fmla="*/ 11 w 23"/>
                  <a:gd name="T21" fmla="*/ 18 h 66"/>
                  <a:gd name="T22" fmla="*/ 12 w 23"/>
                  <a:gd name="T23" fmla="*/ 19 h 66"/>
                  <a:gd name="T24" fmla="*/ 15 w 23"/>
                  <a:gd name="T25" fmla="*/ 21 h 66"/>
                  <a:gd name="T26" fmla="*/ 15 w 23"/>
                  <a:gd name="T27" fmla="*/ 23 h 66"/>
                  <a:gd name="T28" fmla="*/ 17 w 23"/>
                  <a:gd name="T29" fmla="*/ 25 h 66"/>
                  <a:gd name="T30" fmla="*/ 16 w 23"/>
                  <a:gd name="T31" fmla="*/ 26 h 66"/>
                  <a:gd name="T32" fmla="*/ 19 w 23"/>
                  <a:gd name="T33" fmla="*/ 29 h 66"/>
                  <a:gd name="T34" fmla="*/ 19 w 23"/>
                  <a:gd name="T35" fmla="*/ 30 h 66"/>
                  <a:gd name="T36" fmla="*/ 20 w 23"/>
                  <a:gd name="T37" fmla="*/ 32 h 66"/>
                  <a:gd name="T38" fmla="*/ 20 w 23"/>
                  <a:gd name="T39" fmla="*/ 34 h 66"/>
                  <a:gd name="T40" fmla="*/ 17 w 23"/>
                  <a:gd name="T41" fmla="*/ 34 h 66"/>
                  <a:gd name="T42" fmla="*/ 15 w 23"/>
                  <a:gd name="T43" fmla="*/ 37 h 66"/>
                  <a:gd name="T44" fmla="*/ 13 w 23"/>
                  <a:gd name="T45" fmla="*/ 37 h 66"/>
                  <a:gd name="T46" fmla="*/ 11 w 23"/>
                  <a:gd name="T47" fmla="*/ 40 h 66"/>
                  <a:gd name="T48" fmla="*/ 8 w 23"/>
                  <a:gd name="T49" fmla="*/ 40 h 66"/>
                  <a:gd name="T50" fmla="*/ 6 w 23"/>
                  <a:gd name="T51" fmla="*/ 41 h 66"/>
                  <a:gd name="T52" fmla="*/ 6 w 23"/>
                  <a:gd name="T53" fmla="*/ 44 h 66"/>
                  <a:gd name="T54" fmla="*/ 4 w 23"/>
                  <a:gd name="T55" fmla="*/ 45 h 66"/>
                  <a:gd name="T56" fmla="*/ 2 w 23"/>
                  <a:gd name="T57" fmla="*/ 48 h 66"/>
                  <a:gd name="T58" fmla="*/ 2 w 23"/>
                  <a:gd name="T59" fmla="*/ 49 h 66"/>
                  <a:gd name="T60" fmla="*/ 1 w 23"/>
                  <a:gd name="T61" fmla="*/ 52 h 66"/>
                  <a:gd name="T62" fmla="*/ 1 w 23"/>
                  <a:gd name="T63" fmla="*/ 54 h 66"/>
                  <a:gd name="T64" fmla="*/ 1 w 23"/>
                  <a:gd name="T65" fmla="*/ 56 h 66"/>
                  <a:gd name="T66" fmla="*/ 0 w 23"/>
                  <a:gd name="T67" fmla="*/ 58 h 66"/>
                  <a:gd name="T68" fmla="*/ 0 w 23"/>
                  <a:gd name="T69" fmla="*/ 60 h 66"/>
                  <a:gd name="T70" fmla="*/ 0 w 23"/>
                  <a:gd name="T71" fmla="*/ 62 h 66"/>
                  <a:gd name="T72" fmla="*/ 1 w 23"/>
                  <a:gd name="T73" fmla="*/ 65 h 66"/>
                  <a:gd name="T74" fmla="*/ 1 w 23"/>
                  <a:gd name="T75"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 h="66">
                    <a:moveTo>
                      <a:pt x="23" y="0"/>
                    </a:moveTo>
                    <a:lnTo>
                      <a:pt x="20" y="3"/>
                    </a:lnTo>
                    <a:lnTo>
                      <a:pt x="19" y="4"/>
                    </a:lnTo>
                    <a:lnTo>
                      <a:pt x="16" y="5"/>
                    </a:lnTo>
                    <a:lnTo>
                      <a:pt x="13" y="7"/>
                    </a:lnTo>
                    <a:lnTo>
                      <a:pt x="12" y="8"/>
                    </a:lnTo>
                    <a:lnTo>
                      <a:pt x="9" y="10"/>
                    </a:lnTo>
                    <a:lnTo>
                      <a:pt x="9" y="12"/>
                    </a:lnTo>
                    <a:lnTo>
                      <a:pt x="13" y="14"/>
                    </a:lnTo>
                    <a:lnTo>
                      <a:pt x="13" y="15"/>
                    </a:lnTo>
                    <a:lnTo>
                      <a:pt x="11" y="18"/>
                    </a:lnTo>
                    <a:lnTo>
                      <a:pt x="12" y="19"/>
                    </a:lnTo>
                    <a:lnTo>
                      <a:pt x="15" y="21"/>
                    </a:lnTo>
                    <a:lnTo>
                      <a:pt x="15" y="23"/>
                    </a:lnTo>
                    <a:lnTo>
                      <a:pt x="17" y="25"/>
                    </a:lnTo>
                    <a:lnTo>
                      <a:pt x="16" y="26"/>
                    </a:lnTo>
                    <a:lnTo>
                      <a:pt x="19" y="29"/>
                    </a:lnTo>
                    <a:lnTo>
                      <a:pt x="19" y="30"/>
                    </a:lnTo>
                    <a:lnTo>
                      <a:pt x="20" y="32"/>
                    </a:lnTo>
                    <a:lnTo>
                      <a:pt x="20" y="34"/>
                    </a:lnTo>
                    <a:lnTo>
                      <a:pt x="17" y="34"/>
                    </a:lnTo>
                    <a:lnTo>
                      <a:pt x="15" y="37"/>
                    </a:lnTo>
                    <a:lnTo>
                      <a:pt x="13" y="37"/>
                    </a:lnTo>
                    <a:lnTo>
                      <a:pt x="11" y="40"/>
                    </a:lnTo>
                    <a:lnTo>
                      <a:pt x="8" y="40"/>
                    </a:lnTo>
                    <a:lnTo>
                      <a:pt x="6" y="41"/>
                    </a:lnTo>
                    <a:lnTo>
                      <a:pt x="6" y="44"/>
                    </a:lnTo>
                    <a:lnTo>
                      <a:pt x="4" y="45"/>
                    </a:lnTo>
                    <a:lnTo>
                      <a:pt x="2" y="48"/>
                    </a:lnTo>
                    <a:lnTo>
                      <a:pt x="2" y="49"/>
                    </a:lnTo>
                    <a:lnTo>
                      <a:pt x="1" y="52"/>
                    </a:lnTo>
                    <a:lnTo>
                      <a:pt x="1" y="54"/>
                    </a:lnTo>
                    <a:lnTo>
                      <a:pt x="1" y="56"/>
                    </a:lnTo>
                    <a:lnTo>
                      <a:pt x="0" y="58"/>
                    </a:lnTo>
                    <a:lnTo>
                      <a:pt x="0" y="60"/>
                    </a:lnTo>
                    <a:lnTo>
                      <a:pt x="0" y="62"/>
                    </a:lnTo>
                    <a:lnTo>
                      <a:pt x="1" y="65"/>
                    </a:lnTo>
                    <a:lnTo>
                      <a:pt x="1" y="66"/>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4" name="Freeform 118">
                <a:extLst>
                  <a:ext uri="{FF2B5EF4-FFF2-40B4-BE49-F238E27FC236}">
                    <a16:creationId xmlns:a16="http://schemas.microsoft.com/office/drawing/2014/main" id="{ACA37E3E-381D-497C-B27B-EAA9893797FE}"/>
                  </a:ext>
                </a:extLst>
              </p:cNvPr>
              <p:cNvSpPr>
                <a:spLocks/>
              </p:cNvSpPr>
              <p:nvPr/>
            </p:nvSpPr>
            <p:spPr bwMode="auto">
              <a:xfrm>
                <a:off x="6029" y="24792"/>
                <a:ext cx="22" cy="30"/>
              </a:xfrm>
              <a:custGeom>
                <a:avLst/>
                <a:gdLst>
                  <a:gd name="T0" fmla="*/ 22 w 22"/>
                  <a:gd name="T1" fmla="*/ 0 h 30"/>
                  <a:gd name="T2" fmla="*/ 22 w 22"/>
                  <a:gd name="T3" fmla="*/ 1 h 30"/>
                  <a:gd name="T4" fmla="*/ 21 w 22"/>
                  <a:gd name="T5" fmla="*/ 4 h 30"/>
                  <a:gd name="T6" fmla="*/ 18 w 22"/>
                  <a:gd name="T7" fmla="*/ 6 h 30"/>
                  <a:gd name="T8" fmla="*/ 16 w 22"/>
                  <a:gd name="T9" fmla="*/ 8 h 30"/>
                  <a:gd name="T10" fmla="*/ 16 w 22"/>
                  <a:gd name="T11" fmla="*/ 11 h 30"/>
                  <a:gd name="T12" fmla="*/ 14 w 22"/>
                  <a:gd name="T13" fmla="*/ 11 h 30"/>
                  <a:gd name="T14" fmla="*/ 12 w 22"/>
                  <a:gd name="T15" fmla="*/ 12 h 30"/>
                  <a:gd name="T16" fmla="*/ 10 w 22"/>
                  <a:gd name="T17" fmla="*/ 15 h 30"/>
                  <a:gd name="T18" fmla="*/ 8 w 22"/>
                  <a:gd name="T19" fmla="*/ 18 h 30"/>
                  <a:gd name="T20" fmla="*/ 8 w 22"/>
                  <a:gd name="T21" fmla="*/ 19 h 30"/>
                  <a:gd name="T22" fmla="*/ 5 w 22"/>
                  <a:gd name="T23" fmla="*/ 22 h 30"/>
                  <a:gd name="T24" fmla="*/ 7 w 22"/>
                  <a:gd name="T25" fmla="*/ 23 h 30"/>
                  <a:gd name="T26" fmla="*/ 4 w 22"/>
                  <a:gd name="T27" fmla="*/ 23 h 30"/>
                  <a:gd name="T28" fmla="*/ 1 w 22"/>
                  <a:gd name="T29" fmla="*/ 26 h 30"/>
                  <a:gd name="T30" fmla="*/ 0 w 22"/>
                  <a:gd name="T31" fmla="*/ 29 h 30"/>
                  <a:gd name="T32" fmla="*/ 0 w 22"/>
                  <a:gd name="T33"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30">
                    <a:moveTo>
                      <a:pt x="22" y="0"/>
                    </a:moveTo>
                    <a:lnTo>
                      <a:pt x="22" y="1"/>
                    </a:lnTo>
                    <a:lnTo>
                      <a:pt x="21" y="4"/>
                    </a:lnTo>
                    <a:lnTo>
                      <a:pt x="18" y="6"/>
                    </a:lnTo>
                    <a:lnTo>
                      <a:pt x="16" y="8"/>
                    </a:lnTo>
                    <a:lnTo>
                      <a:pt x="16" y="11"/>
                    </a:lnTo>
                    <a:lnTo>
                      <a:pt x="14" y="11"/>
                    </a:lnTo>
                    <a:lnTo>
                      <a:pt x="12" y="12"/>
                    </a:lnTo>
                    <a:lnTo>
                      <a:pt x="10" y="15"/>
                    </a:lnTo>
                    <a:lnTo>
                      <a:pt x="8" y="18"/>
                    </a:lnTo>
                    <a:lnTo>
                      <a:pt x="8" y="19"/>
                    </a:lnTo>
                    <a:lnTo>
                      <a:pt x="5" y="22"/>
                    </a:lnTo>
                    <a:lnTo>
                      <a:pt x="7" y="23"/>
                    </a:lnTo>
                    <a:lnTo>
                      <a:pt x="4" y="23"/>
                    </a:lnTo>
                    <a:lnTo>
                      <a:pt x="1" y="26"/>
                    </a:lnTo>
                    <a:lnTo>
                      <a:pt x="0" y="29"/>
                    </a:lnTo>
                    <a:lnTo>
                      <a:pt x="0" y="30"/>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5" name="Freeform 119">
                <a:extLst>
                  <a:ext uri="{FF2B5EF4-FFF2-40B4-BE49-F238E27FC236}">
                    <a16:creationId xmlns:a16="http://schemas.microsoft.com/office/drawing/2014/main" id="{4621D6C2-C276-4FA9-BEFF-4AFAC172F353}"/>
                  </a:ext>
                </a:extLst>
              </p:cNvPr>
              <p:cNvSpPr>
                <a:spLocks/>
              </p:cNvSpPr>
              <p:nvPr/>
            </p:nvSpPr>
            <p:spPr bwMode="auto">
              <a:xfrm>
                <a:off x="6028" y="24822"/>
                <a:ext cx="72" cy="163"/>
              </a:xfrm>
              <a:custGeom>
                <a:avLst/>
                <a:gdLst>
                  <a:gd name="T0" fmla="*/ 0 w 72"/>
                  <a:gd name="T1" fmla="*/ 2 h 163"/>
                  <a:gd name="T2" fmla="*/ 0 w 72"/>
                  <a:gd name="T3" fmla="*/ 6 h 163"/>
                  <a:gd name="T4" fmla="*/ 4 w 72"/>
                  <a:gd name="T5" fmla="*/ 10 h 163"/>
                  <a:gd name="T6" fmla="*/ 1 w 72"/>
                  <a:gd name="T7" fmla="*/ 14 h 163"/>
                  <a:gd name="T8" fmla="*/ 2 w 72"/>
                  <a:gd name="T9" fmla="*/ 18 h 163"/>
                  <a:gd name="T10" fmla="*/ 4 w 72"/>
                  <a:gd name="T11" fmla="*/ 21 h 163"/>
                  <a:gd name="T12" fmla="*/ 1 w 72"/>
                  <a:gd name="T13" fmla="*/ 25 h 163"/>
                  <a:gd name="T14" fmla="*/ 2 w 72"/>
                  <a:gd name="T15" fmla="*/ 29 h 163"/>
                  <a:gd name="T16" fmla="*/ 6 w 72"/>
                  <a:gd name="T17" fmla="*/ 33 h 163"/>
                  <a:gd name="T18" fmla="*/ 6 w 72"/>
                  <a:gd name="T19" fmla="*/ 36 h 163"/>
                  <a:gd name="T20" fmla="*/ 11 w 72"/>
                  <a:gd name="T21" fmla="*/ 40 h 163"/>
                  <a:gd name="T22" fmla="*/ 13 w 72"/>
                  <a:gd name="T23" fmla="*/ 44 h 163"/>
                  <a:gd name="T24" fmla="*/ 15 w 72"/>
                  <a:gd name="T25" fmla="*/ 47 h 163"/>
                  <a:gd name="T26" fmla="*/ 17 w 72"/>
                  <a:gd name="T27" fmla="*/ 51 h 163"/>
                  <a:gd name="T28" fmla="*/ 19 w 72"/>
                  <a:gd name="T29" fmla="*/ 55 h 163"/>
                  <a:gd name="T30" fmla="*/ 19 w 72"/>
                  <a:gd name="T31" fmla="*/ 58 h 163"/>
                  <a:gd name="T32" fmla="*/ 23 w 72"/>
                  <a:gd name="T33" fmla="*/ 62 h 163"/>
                  <a:gd name="T34" fmla="*/ 23 w 72"/>
                  <a:gd name="T35" fmla="*/ 66 h 163"/>
                  <a:gd name="T36" fmla="*/ 24 w 72"/>
                  <a:gd name="T37" fmla="*/ 69 h 163"/>
                  <a:gd name="T38" fmla="*/ 26 w 72"/>
                  <a:gd name="T39" fmla="*/ 73 h 163"/>
                  <a:gd name="T40" fmla="*/ 28 w 72"/>
                  <a:gd name="T41" fmla="*/ 77 h 163"/>
                  <a:gd name="T42" fmla="*/ 33 w 72"/>
                  <a:gd name="T43" fmla="*/ 80 h 163"/>
                  <a:gd name="T44" fmla="*/ 31 w 72"/>
                  <a:gd name="T45" fmla="*/ 84 h 163"/>
                  <a:gd name="T46" fmla="*/ 34 w 72"/>
                  <a:gd name="T47" fmla="*/ 88 h 163"/>
                  <a:gd name="T48" fmla="*/ 39 w 72"/>
                  <a:gd name="T49" fmla="*/ 91 h 163"/>
                  <a:gd name="T50" fmla="*/ 41 w 72"/>
                  <a:gd name="T51" fmla="*/ 95 h 163"/>
                  <a:gd name="T52" fmla="*/ 42 w 72"/>
                  <a:gd name="T53" fmla="*/ 99 h 163"/>
                  <a:gd name="T54" fmla="*/ 45 w 72"/>
                  <a:gd name="T55" fmla="*/ 102 h 163"/>
                  <a:gd name="T56" fmla="*/ 46 w 72"/>
                  <a:gd name="T57" fmla="*/ 106 h 163"/>
                  <a:gd name="T58" fmla="*/ 49 w 72"/>
                  <a:gd name="T59" fmla="*/ 110 h 163"/>
                  <a:gd name="T60" fmla="*/ 48 w 72"/>
                  <a:gd name="T61" fmla="*/ 115 h 163"/>
                  <a:gd name="T62" fmla="*/ 50 w 72"/>
                  <a:gd name="T63" fmla="*/ 117 h 163"/>
                  <a:gd name="T64" fmla="*/ 54 w 72"/>
                  <a:gd name="T65" fmla="*/ 121 h 163"/>
                  <a:gd name="T66" fmla="*/ 57 w 72"/>
                  <a:gd name="T67" fmla="*/ 124 h 163"/>
                  <a:gd name="T68" fmla="*/ 61 w 72"/>
                  <a:gd name="T69" fmla="*/ 128 h 163"/>
                  <a:gd name="T70" fmla="*/ 59 w 72"/>
                  <a:gd name="T71" fmla="*/ 132 h 163"/>
                  <a:gd name="T72" fmla="*/ 63 w 72"/>
                  <a:gd name="T73" fmla="*/ 134 h 163"/>
                  <a:gd name="T74" fmla="*/ 65 w 72"/>
                  <a:gd name="T75" fmla="*/ 137 h 163"/>
                  <a:gd name="T76" fmla="*/ 68 w 72"/>
                  <a:gd name="T77" fmla="*/ 139 h 163"/>
                  <a:gd name="T78" fmla="*/ 70 w 72"/>
                  <a:gd name="T79" fmla="*/ 142 h 163"/>
                  <a:gd name="T80" fmla="*/ 70 w 72"/>
                  <a:gd name="T81" fmla="*/ 146 h 163"/>
                  <a:gd name="T82" fmla="*/ 71 w 72"/>
                  <a:gd name="T83" fmla="*/ 150 h 163"/>
                  <a:gd name="T84" fmla="*/ 72 w 72"/>
                  <a:gd name="T85" fmla="*/ 154 h 163"/>
                  <a:gd name="T86" fmla="*/ 71 w 72"/>
                  <a:gd name="T87" fmla="*/ 159 h 163"/>
                  <a:gd name="T88" fmla="*/ 68 w 72"/>
                  <a:gd name="T89" fmla="*/ 16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 h="163">
                    <a:moveTo>
                      <a:pt x="1" y="0"/>
                    </a:moveTo>
                    <a:lnTo>
                      <a:pt x="0" y="2"/>
                    </a:lnTo>
                    <a:lnTo>
                      <a:pt x="0" y="4"/>
                    </a:lnTo>
                    <a:lnTo>
                      <a:pt x="0" y="6"/>
                    </a:lnTo>
                    <a:lnTo>
                      <a:pt x="2" y="7"/>
                    </a:lnTo>
                    <a:lnTo>
                      <a:pt x="4" y="10"/>
                    </a:lnTo>
                    <a:lnTo>
                      <a:pt x="4" y="11"/>
                    </a:lnTo>
                    <a:lnTo>
                      <a:pt x="1" y="14"/>
                    </a:lnTo>
                    <a:lnTo>
                      <a:pt x="2" y="15"/>
                    </a:lnTo>
                    <a:lnTo>
                      <a:pt x="2" y="18"/>
                    </a:lnTo>
                    <a:lnTo>
                      <a:pt x="2" y="20"/>
                    </a:lnTo>
                    <a:lnTo>
                      <a:pt x="4" y="21"/>
                    </a:lnTo>
                    <a:lnTo>
                      <a:pt x="4" y="24"/>
                    </a:lnTo>
                    <a:lnTo>
                      <a:pt x="1" y="25"/>
                    </a:lnTo>
                    <a:lnTo>
                      <a:pt x="2" y="28"/>
                    </a:lnTo>
                    <a:lnTo>
                      <a:pt x="2" y="29"/>
                    </a:lnTo>
                    <a:lnTo>
                      <a:pt x="5" y="31"/>
                    </a:lnTo>
                    <a:lnTo>
                      <a:pt x="6" y="33"/>
                    </a:lnTo>
                    <a:lnTo>
                      <a:pt x="4" y="35"/>
                    </a:lnTo>
                    <a:lnTo>
                      <a:pt x="6" y="36"/>
                    </a:lnTo>
                    <a:lnTo>
                      <a:pt x="6" y="39"/>
                    </a:lnTo>
                    <a:lnTo>
                      <a:pt x="11" y="40"/>
                    </a:lnTo>
                    <a:lnTo>
                      <a:pt x="13" y="42"/>
                    </a:lnTo>
                    <a:lnTo>
                      <a:pt x="13" y="44"/>
                    </a:lnTo>
                    <a:lnTo>
                      <a:pt x="12" y="46"/>
                    </a:lnTo>
                    <a:lnTo>
                      <a:pt x="15" y="47"/>
                    </a:lnTo>
                    <a:lnTo>
                      <a:pt x="15" y="50"/>
                    </a:lnTo>
                    <a:lnTo>
                      <a:pt x="17" y="51"/>
                    </a:lnTo>
                    <a:lnTo>
                      <a:pt x="19" y="53"/>
                    </a:lnTo>
                    <a:lnTo>
                      <a:pt x="19" y="55"/>
                    </a:lnTo>
                    <a:lnTo>
                      <a:pt x="19" y="57"/>
                    </a:lnTo>
                    <a:lnTo>
                      <a:pt x="19" y="58"/>
                    </a:lnTo>
                    <a:lnTo>
                      <a:pt x="23" y="61"/>
                    </a:lnTo>
                    <a:lnTo>
                      <a:pt x="23" y="62"/>
                    </a:lnTo>
                    <a:lnTo>
                      <a:pt x="20" y="65"/>
                    </a:lnTo>
                    <a:lnTo>
                      <a:pt x="23" y="66"/>
                    </a:lnTo>
                    <a:lnTo>
                      <a:pt x="24" y="68"/>
                    </a:lnTo>
                    <a:lnTo>
                      <a:pt x="24" y="69"/>
                    </a:lnTo>
                    <a:lnTo>
                      <a:pt x="24" y="72"/>
                    </a:lnTo>
                    <a:lnTo>
                      <a:pt x="26" y="73"/>
                    </a:lnTo>
                    <a:lnTo>
                      <a:pt x="26" y="76"/>
                    </a:lnTo>
                    <a:lnTo>
                      <a:pt x="28" y="77"/>
                    </a:lnTo>
                    <a:lnTo>
                      <a:pt x="30" y="79"/>
                    </a:lnTo>
                    <a:lnTo>
                      <a:pt x="33" y="80"/>
                    </a:lnTo>
                    <a:lnTo>
                      <a:pt x="33" y="83"/>
                    </a:lnTo>
                    <a:lnTo>
                      <a:pt x="31" y="84"/>
                    </a:lnTo>
                    <a:lnTo>
                      <a:pt x="34" y="86"/>
                    </a:lnTo>
                    <a:lnTo>
                      <a:pt x="34" y="88"/>
                    </a:lnTo>
                    <a:lnTo>
                      <a:pt x="37" y="90"/>
                    </a:lnTo>
                    <a:lnTo>
                      <a:pt x="39" y="91"/>
                    </a:lnTo>
                    <a:lnTo>
                      <a:pt x="38" y="94"/>
                    </a:lnTo>
                    <a:lnTo>
                      <a:pt x="41" y="95"/>
                    </a:lnTo>
                    <a:lnTo>
                      <a:pt x="41" y="97"/>
                    </a:lnTo>
                    <a:lnTo>
                      <a:pt x="42" y="99"/>
                    </a:lnTo>
                    <a:lnTo>
                      <a:pt x="45" y="101"/>
                    </a:lnTo>
                    <a:lnTo>
                      <a:pt x="45" y="102"/>
                    </a:lnTo>
                    <a:lnTo>
                      <a:pt x="45" y="105"/>
                    </a:lnTo>
                    <a:lnTo>
                      <a:pt x="46" y="106"/>
                    </a:lnTo>
                    <a:lnTo>
                      <a:pt x="46" y="108"/>
                    </a:lnTo>
                    <a:lnTo>
                      <a:pt x="49" y="110"/>
                    </a:lnTo>
                    <a:lnTo>
                      <a:pt x="49" y="112"/>
                    </a:lnTo>
                    <a:lnTo>
                      <a:pt x="48" y="115"/>
                    </a:lnTo>
                    <a:lnTo>
                      <a:pt x="48" y="116"/>
                    </a:lnTo>
                    <a:lnTo>
                      <a:pt x="50" y="117"/>
                    </a:lnTo>
                    <a:lnTo>
                      <a:pt x="52" y="120"/>
                    </a:lnTo>
                    <a:lnTo>
                      <a:pt x="54" y="121"/>
                    </a:lnTo>
                    <a:lnTo>
                      <a:pt x="54" y="123"/>
                    </a:lnTo>
                    <a:lnTo>
                      <a:pt x="57" y="124"/>
                    </a:lnTo>
                    <a:lnTo>
                      <a:pt x="59" y="127"/>
                    </a:lnTo>
                    <a:lnTo>
                      <a:pt x="61" y="128"/>
                    </a:lnTo>
                    <a:lnTo>
                      <a:pt x="61" y="130"/>
                    </a:lnTo>
                    <a:lnTo>
                      <a:pt x="59" y="132"/>
                    </a:lnTo>
                    <a:lnTo>
                      <a:pt x="61" y="132"/>
                    </a:lnTo>
                    <a:lnTo>
                      <a:pt x="63" y="134"/>
                    </a:lnTo>
                    <a:lnTo>
                      <a:pt x="65" y="135"/>
                    </a:lnTo>
                    <a:lnTo>
                      <a:pt x="65" y="137"/>
                    </a:lnTo>
                    <a:lnTo>
                      <a:pt x="68" y="137"/>
                    </a:lnTo>
                    <a:lnTo>
                      <a:pt x="68" y="139"/>
                    </a:lnTo>
                    <a:lnTo>
                      <a:pt x="70" y="141"/>
                    </a:lnTo>
                    <a:lnTo>
                      <a:pt x="70" y="142"/>
                    </a:lnTo>
                    <a:lnTo>
                      <a:pt x="70" y="145"/>
                    </a:lnTo>
                    <a:lnTo>
                      <a:pt x="70" y="146"/>
                    </a:lnTo>
                    <a:lnTo>
                      <a:pt x="71" y="149"/>
                    </a:lnTo>
                    <a:lnTo>
                      <a:pt x="71" y="150"/>
                    </a:lnTo>
                    <a:lnTo>
                      <a:pt x="71" y="152"/>
                    </a:lnTo>
                    <a:lnTo>
                      <a:pt x="72" y="154"/>
                    </a:lnTo>
                    <a:lnTo>
                      <a:pt x="72" y="156"/>
                    </a:lnTo>
                    <a:lnTo>
                      <a:pt x="71" y="159"/>
                    </a:lnTo>
                    <a:lnTo>
                      <a:pt x="71" y="160"/>
                    </a:lnTo>
                    <a:lnTo>
                      <a:pt x="68" y="163"/>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6" name="Freeform 120">
                <a:extLst>
                  <a:ext uri="{FF2B5EF4-FFF2-40B4-BE49-F238E27FC236}">
                    <a16:creationId xmlns:a16="http://schemas.microsoft.com/office/drawing/2014/main" id="{0826D17E-C2A7-4ED4-B92F-B80993D99073}"/>
                  </a:ext>
                </a:extLst>
              </p:cNvPr>
              <p:cNvSpPr>
                <a:spLocks/>
              </p:cNvSpPr>
              <p:nvPr/>
            </p:nvSpPr>
            <p:spPr bwMode="auto">
              <a:xfrm>
                <a:off x="6096" y="24985"/>
                <a:ext cx="181" cy="279"/>
              </a:xfrm>
              <a:custGeom>
                <a:avLst/>
                <a:gdLst>
                  <a:gd name="T0" fmla="*/ 10 w 181"/>
                  <a:gd name="T1" fmla="*/ 4 h 279"/>
                  <a:gd name="T2" fmla="*/ 21 w 181"/>
                  <a:gd name="T3" fmla="*/ 7 h 279"/>
                  <a:gd name="T4" fmla="*/ 32 w 181"/>
                  <a:gd name="T5" fmla="*/ 9 h 279"/>
                  <a:gd name="T6" fmla="*/ 41 w 181"/>
                  <a:gd name="T7" fmla="*/ 4 h 279"/>
                  <a:gd name="T8" fmla="*/ 51 w 181"/>
                  <a:gd name="T9" fmla="*/ 3 h 279"/>
                  <a:gd name="T10" fmla="*/ 62 w 181"/>
                  <a:gd name="T11" fmla="*/ 5 h 279"/>
                  <a:gd name="T12" fmla="*/ 71 w 181"/>
                  <a:gd name="T13" fmla="*/ 3 h 279"/>
                  <a:gd name="T14" fmla="*/ 80 w 181"/>
                  <a:gd name="T15" fmla="*/ 3 h 279"/>
                  <a:gd name="T16" fmla="*/ 86 w 181"/>
                  <a:gd name="T17" fmla="*/ 9 h 279"/>
                  <a:gd name="T18" fmla="*/ 96 w 181"/>
                  <a:gd name="T19" fmla="*/ 7 h 279"/>
                  <a:gd name="T20" fmla="*/ 106 w 181"/>
                  <a:gd name="T21" fmla="*/ 8 h 279"/>
                  <a:gd name="T22" fmla="*/ 113 w 181"/>
                  <a:gd name="T23" fmla="*/ 1 h 279"/>
                  <a:gd name="T24" fmla="*/ 123 w 181"/>
                  <a:gd name="T25" fmla="*/ 5 h 279"/>
                  <a:gd name="T26" fmla="*/ 133 w 181"/>
                  <a:gd name="T27" fmla="*/ 9 h 279"/>
                  <a:gd name="T28" fmla="*/ 144 w 181"/>
                  <a:gd name="T29" fmla="*/ 11 h 279"/>
                  <a:gd name="T30" fmla="*/ 154 w 181"/>
                  <a:gd name="T31" fmla="*/ 8 h 279"/>
                  <a:gd name="T32" fmla="*/ 162 w 181"/>
                  <a:gd name="T33" fmla="*/ 3 h 279"/>
                  <a:gd name="T34" fmla="*/ 173 w 181"/>
                  <a:gd name="T35" fmla="*/ 5 h 279"/>
                  <a:gd name="T36" fmla="*/ 180 w 181"/>
                  <a:gd name="T37" fmla="*/ 12 h 279"/>
                  <a:gd name="T38" fmla="*/ 174 w 181"/>
                  <a:gd name="T39" fmla="*/ 20 h 279"/>
                  <a:gd name="T40" fmla="*/ 170 w 181"/>
                  <a:gd name="T41" fmla="*/ 29 h 279"/>
                  <a:gd name="T42" fmla="*/ 162 w 181"/>
                  <a:gd name="T43" fmla="*/ 38 h 279"/>
                  <a:gd name="T44" fmla="*/ 169 w 181"/>
                  <a:gd name="T45" fmla="*/ 45 h 279"/>
                  <a:gd name="T46" fmla="*/ 170 w 181"/>
                  <a:gd name="T47" fmla="*/ 52 h 279"/>
                  <a:gd name="T48" fmla="*/ 170 w 181"/>
                  <a:gd name="T49" fmla="*/ 60 h 279"/>
                  <a:gd name="T50" fmla="*/ 169 w 181"/>
                  <a:gd name="T51" fmla="*/ 69 h 279"/>
                  <a:gd name="T52" fmla="*/ 169 w 181"/>
                  <a:gd name="T53" fmla="*/ 77 h 279"/>
                  <a:gd name="T54" fmla="*/ 170 w 181"/>
                  <a:gd name="T55" fmla="*/ 84 h 279"/>
                  <a:gd name="T56" fmla="*/ 166 w 181"/>
                  <a:gd name="T57" fmla="*/ 92 h 279"/>
                  <a:gd name="T58" fmla="*/ 158 w 181"/>
                  <a:gd name="T59" fmla="*/ 98 h 279"/>
                  <a:gd name="T60" fmla="*/ 151 w 181"/>
                  <a:gd name="T61" fmla="*/ 102 h 279"/>
                  <a:gd name="T62" fmla="*/ 150 w 181"/>
                  <a:gd name="T63" fmla="*/ 110 h 279"/>
                  <a:gd name="T64" fmla="*/ 154 w 181"/>
                  <a:gd name="T65" fmla="*/ 117 h 279"/>
                  <a:gd name="T66" fmla="*/ 158 w 181"/>
                  <a:gd name="T67" fmla="*/ 125 h 279"/>
                  <a:gd name="T68" fmla="*/ 152 w 181"/>
                  <a:gd name="T69" fmla="*/ 133 h 279"/>
                  <a:gd name="T70" fmla="*/ 151 w 181"/>
                  <a:gd name="T71" fmla="*/ 142 h 279"/>
                  <a:gd name="T72" fmla="*/ 148 w 181"/>
                  <a:gd name="T73" fmla="*/ 150 h 279"/>
                  <a:gd name="T74" fmla="*/ 158 w 181"/>
                  <a:gd name="T75" fmla="*/ 157 h 279"/>
                  <a:gd name="T76" fmla="*/ 154 w 181"/>
                  <a:gd name="T77" fmla="*/ 165 h 279"/>
                  <a:gd name="T78" fmla="*/ 158 w 181"/>
                  <a:gd name="T79" fmla="*/ 172 h 279"/>
                  <a:gd name="T80" fmla="*/ 158 w 181"/>
                  <a:gd name="T81" fmla="*/ 180 h 279"/>
                  <a:gd name="T82" fmla="*/ 159 w 181"/>
                  <a:gd name="T83" fmla="*/ 187 h 279"/>
                  <a:gd name="T84" fmla="*/ 155 w 181"/>
                  <a:gd name="T85" fmla="*/ 195 h 279"/>
                  <a:gd name="T86" fmla="*/ 155 w 181"/>
                  <a:gd name="T87" fmla="*/ 204 h 279"/>
                  <a:gd name="T88" fmla="*/ 156 w 181"/>
                  <a:gd name="T89" fmla="*/ 212 h 279"/>
                  <a:gd name="T90" fmla="*/ 163 w 181"/>
                  <a:gd name="T91" fmla="*/ 219 h 279"/>
                  <a:gd name="T92" fmla="*/ 162 w 181"/>
                  <a:gd name="T93" fmla="*/ 226 h 279"/>
                  <a:gd name="T94" fmla="*/ 162 w 181"/>
                  <a:gd name="T95" fmla="*/ 234 h 279"/>
                  <a:gd name="T96" fmla="*/ 163 w 181"/>
                  <a:gd name="T97" fmla="*/ 242 h 279"/>
                  <a:gd name="T98" fmla="*/ 167 w 181"/>
                  <a:gd name="T99" fmla="*/ 249 h 279"/>
                  <a:gd name="T100" fmla="*/ 162 w 181"/>
                  <a:gd name="T101" fmla="*/ 257 h 279"/>
                  <a:gd name="T102" fmla="*/ 160 w 181"/>
                  <a:gd name="T103" fmla="*/ 265 h 279"/>
                  <a:gd name="T104" fmla="*/ 162 w 181"/>
                  <a:gd name="T105" fmla="*/ 274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1" h="279">
                    <a:moveTo>
                      <a:pt x="0" y="0"/>
                    </a:moveTo>
                    <a:lnTo>
                      <a:pt x="3" y="1"/>
                    </a:lnTo>
                    <a:lnTo>
                      <a:pt x="7" y="3"/>
                    </a:lnTo>
                    <a:lnTo>
                      <a:pt x="10" y="4"/>
                    </a:lnTo>
                    <a:lnTo>
                      <a:pt x="12" y="5"/>
                    </a:lnTo>
                    <a:lnTo>
                      <a:pt x="15" y="5"/>
                    </a:lnTo>
                    <a:lnTo>
                      <a:pt x="18" y="5"/>
                    </a:lnTo>
                    <a:lnTo>
                      <a:pt x="21" y="7"/>
                    </a:lnTo>
                    <a:lnTo>
                      <a:pt x="23" y="8"/>
                    </a:lnTo>
                    <a:lnTo>
                      <a:pt x="26" y="9"/>
                    </a:lnTo>
                    <a:lnTo>
                      <a:pt x="29" y="8"/>
                    </a:lnTo>
                    <a:lnTo>
                      <a:pt x="32" y="9"/>
                    </a:lnTo>
                    <a:lnTo>
                      <a:pt x="34" y="9"/>
                    </a:lnTo>
                    <a:lnTo>
                      <a:pt x="36" y="7"/>
                    </a:lnTo>
                    <a:lnTo>
                      <a:pt x="39" y="7"/>
                    </a:lnTo>
                    <a:lnTo>
                      <a:pt x="41" y="4"/>
                    </a:lnTo>
                    <a:lnTo>
                      <a:pt x="43" y="4"/>
                    </a:lnTo>
                    <a:lnTo>
                      <a:pt x="47" y="5"/>
                    </a:lnTo>
                    <a:lnTo>
                      <a:pt x="48" y="3"/>
                    </a:lnTo>
                    <a:lnTo>
                      <a:pt x="51" y="3"/>
                    </a:lnTo>
                    <a:lnTo>
                      <a:pt x="52" y="1"/>
                    </a:lnTo>
                    <a:lnTo>
                      <a:pt x="56" y="3"/>
                    </a:lnTo>
                    <a:lnTo>
                      <a:pt x="59" y="4"/>
                    </a:lnTo>
                    <a:lnTo>
                      <a:pt x="62" y="5"/>
                    </a:lnTo>
                    <a:lnTo>
                      <a:pt x="65" y="5"/>
                    </a:lnTo>
                    <a:lnTo>
                      <a:pt x="66" y="3"/>
                    </a:lnTo>
                    <a:lnTo>
                      <a:pt x="69" y="1"/>
                    </a:lnTo>
                    <a:lnTo>
                      <a:pt x="71" y="3"/>
                    </a:lnTo>
                    <a:lnTo>
                      <a:pt x="71" y="4"/>
                    </a:lnTo>
                    <a:lnTo>
                      <a:pt x="74" y="5"/>
                    </a:lnTo>
                    <a:lnTo>
                      <a:pt x="77" y="5"/>
                    </a:lnTo>
                    <a:lnTo>
                      <a:pt x="80" y="3"/>
                    </a:lnTo>
                    <a:lnTo>
                      <a:pt x="82" y="5"/>
                    </a:lnTo>
                    <a:lnTo>
                      <a:pt x="82" y="7"/>
                    </a:lnTo>
                    <a:lnTo>
                      <a:pt x="84" y="8"/>
                    </a:lnTo>
                    <a:lnTo>
                      <a:pt x="86" y="9"/>
                    </a:lnTo>
                    <a:lnTo>
                      <a:pt x="89" y="9"/>
                    </a:lnTo>
                    <a:lnTo>
                      <a:pt x="91" y="8"/>
                    </a:lnTo>
                    <a:lnTo>
                      <a:pt x="93" y="7"/>
                    </a:lnTo>
                    <a:lnTo>
                      <a:pt x="96" y="7"/>
                    </a:lnTo>
                    <a:lnTo>
                      <a:pt x="99" y="8"/>
                    </a:lnTo>
                    <a:lnTo>
                      <a:pt x="102" y="8"/>
                    </a:lnTo>
                    <a:lnTo>
                      <a:pt x="104" y="9"/>
                    </a:lnTo>
                    <a:lnTo>
                      <a:pt x="106" y="8"/>
                    </a:lnTo>
                    <a:lnTo>
                      <a:pt x="108" y="5"/>
                    </a:lnTo>
                    <a:lnTo>
                      <a:pt x="108" y="4"/>
                    </a:lnTo>
                    <a:lnTo>
                      <a:pt x="110" y="1"/>
                    </a:lnTo>
                    <a:lnTo>
                      <a:pt x="113" y="1"/>
                    </a:lnTo>
                    <a:lnTo>
                      <a:pt x="115" y="3"/>
                    </a:lnTo>
                    <a:lnTo>
                      <a:pt x="118" y="4"/>
                    </a:lnTo>
                    <a:lnTo>
                      <a:pt x="121" y="4"/>
                    </a:lnTo>
                    <a:lnTo>
                      <a:pt x="123" y="5"/>
                    </a:lnTo>
                    <a:lnTo>
                      <a:pt x="128" y="7"/>
                    </a:lnTo>
                    <a:lnTo>
                      <a:pt x="128" y="9"/>
                    </a:lnTo>
                    <a:lnTo>
                      <a:pt x="130" y="11"/>
                    </a:lnTo>
                    <a:lnTo>
                      <a:pt x="133" y="9"/>
                    </a:lnTo>
                    <a:lnTo>
                      <a:pt x="136" y="12"/>
                    </a:lnTo>
                    <a:lnTo>
                      <a:pt x="139" y="11"/>
                    </a:lnTo>
                    <a:lnTo>
                      <a:pt x="141" y="11"/>
                    </a:lnTo>
                    <a:lnTo>
                      <a:pt x="144" y="11"/>
                    </a:lnTo>
                    <a:lnTo>
                      <a:pt x="145" y="11"/>
                    </a:lnTo>
                    <a:lnTo>
                      <a:pt x="148" y="8"/>
                    </a:lnTo>
                    <a:lnTo>
                      <a:pt x="151" y="8"/>
                    </a:lnTo>
                    <a:lnTo>
                      <a:pt x="154" y="8"/>
                    </a:lnTo>
                    <a:lnTo>
                      <a:pt x="155" y="7"/>
                    </a:lnTo>
                    <a:lnTo>
                      <a:pt x="158" y="7"/>
                    </a:lnTo>
                    <a:lnTo>
                      <a:pt x="160" y="5"/>
                    </a:lnTo>
                    <a:lnTo>
                      <a:pt x="162" y="3"/>
                    </a:lnTo>
                    <a:lnTo>
                      <a:pt x="166" y="4"/>
                    </a:lnTo>
                    <a:lnTo>
                      <a:pt x="167" y="1"/>
                    </a:lnTo>
                    <a:lnTo>
                      <a:pt x="170" y="4"/>
                    </a:lnTo>
                    <a:lnTo>
                      <a:pt x="173" y="5"/>
                    </a:lnTo>
                    <a:lnTo>
                      <a:pt x="174" y="7"/>
                    </a:lnTo>
                    <a:lnTo>
                      <a:pt x="177" y="8"/>
                    </a:lnTo>
                    <a:lnTo>
                      <a:pt x="177" y="11"/>
                    </a:lnTo>
                    <a:lnTo>
                      <a:pt x="180" y="12"/>
                    </a:lnTo>
                    <a:lnTo>
                      <a:pt x="181" y="14"/>
                    </a:lnTo>
                    <a:lnTo>
                      <a:pt x="178" y="16"/>
                    </a:lnTo>
                    <a:lnTo>
                      <a:pt x="177" y="18"/>
                    </a:lnTo>
                    <a:lnTo>
                      <a:pt x="174" y="20"/>
                    </a:lnTo>
                    <a:lnTo>
                      <a:pt x="171" y="23"/>
                    </a:lnTo>
                    <a:lnTo>
                      <a:pt x="170" y="25"/>
                    </a:lnTo>
                    <a:lnTo>
                      <a:pt x="170" y="27"/>
                    </a:lnTo>
                    <a:lnTo>
                      <a:pt x="170" y="29"/>
                    </a:lnTo>
                    <a:lnTo>
                      <a:pt x="169" y="31"/>
                    </a:lnTo>
                    <a:lnTo>
                      <a:pt x="166" y="33"/>
                    </a:lnTo>
                    <a:lnTo>
                      <a:pt x="165" y="36"/>
                    </a:lnTo>
                    <a:lnTo>
                      <a:pt x="162" y="38"/>
                    </a:lnTo>
                    <a:lnTo>
                      <a:pt x="163" y="40"/>
                    </a:lnTo>
                    <a:lnTo>
                      <a:pt x="166" y="41"/>
                    </a:lnTo>
                    <a:lnTo>
                      <a:pt x="169" y="42"/>
                    </a:lnTo>
                    <a:lnTo>
                      <a:pt x="169" y="45"/>
                    </a:lnTo>
                    <a:lnTo>
                      <a:pt x="170" y="47"/>
                    </a:lnTo>
                    <a:lnTo>
                      <a:pt x="170" y="48"/>
                    </a:lnTo>
                    <a:lnTo>
                      <a:pt x="170" y="51"/>
                    </a:lnTo>
                    <a:lnTo>
                      <a:pt x="170" y="52"/>
                    </a:lnTo>
                    <a:lnTo>
                      <a:pt x="171" y="55"/>
                    </a:lnTo>
                    <a:lnTo>
                      <a:pt x="169" y="56"/>
                    </a:lnTo>
                    <a:lnTo>
                      <a:pt x="170" y="59"/>
                    </a:lnTo>
                    <a:lnTo>
                      <a:pt x="170" y="60"/>
                    </a:lnTo>
                    <a:lnTo>
                      <a:pt x="170" y="62"/>
                    </a:lnTo>
                    <a:lnTo>
                      <a:pt x="170" y="64"/>
                    </a:lnTo>
                    <a:lnTo>
                      <a:pt x="169" y="66"/>
                    </a:lnTo>
                    <a:lnTo>
                      <a:pt x="169" y="69"/>
                    </a:lnTo>
                    <a:lnTo>
                      <a:pt x="170" y="70"/>
                    </a:lnTo>
                    <a:lnTo>
                      <a:pt x="170" y="73"/>
                    </a:lnTo>
                    <a:lnTo>
                      <a:pt x="170" y="74"/>
                    </a:lnTo>
                    <a:lnTo>
                      <a:pt x="169" y="77"/>
                    </a:lnTo>
                    <a:lnTo>
                      <a:pt x="166" y="78"/>
                    </a:lnTo>
                    <a:lnTo>
                      <a:pt x="169" y="80"/>
                    </a:lnTo>
                    <a:lnTo>
                      <a:pt x="170" y="82"/>
                    </a:lnTo>
                    <a:lnTo>
                      <a:pt x="170" y="84"/>
                    </a:lnTo>
                    <a:lnTo>
                      <a:pt x="170" y="86"/>
                    </a:lnTo>
                    <a:lnTo>
                      <a:pt x="169" y="88"/>
                    </a:lnTo>
                    <a:lnTo>
                      <a:pt x="169" y="89"/>
                    </a:lnTo>
                    <a:lnTo>
                      <a:pt x="166" y="92"/>
                    </a:lnTo>
                    <a:lnTo>
                      <a:pt x="165" y="95"/>
                    </a:lnTo>
                    <a:lnTo>
                      <a:pt x="162" y="95"/>
                    </a:lnTo>
                    <a:lnTo>
                      <a:pt x="160" y="98"/>
                    </a:lnTo>
                    <a:lnTo>
                      <a:pt x="158" y="98"/>
                    </a:lnTo>
                    <a:lnTo>
                      <a:pt x="155" y="98"/>
                    </a:lnTo>
                    <a:lnTo>
                      <a:pt x="152" y="100"/>
                    </a:lnTo>
                    <a:lnTo>
                      <a:pt x="154" y="102"/>
                    </a:lnTo>
                    <a:lnTo>
                      <a:pt x="151" y="102"/>
                    </a:lnTo>
                    <a:lnTo>
                      <a:pt x="151" y="104"/>
                    </a:lnTo>
                    <a:lnTo>
                      <a:pt x="151" y="106"/>
                    </a:lnTo>
                    <a:lnTo>
                      <a:pt x="150" y="109"/>
                    </a:lnTo>
                    <a:lnTo>
                      <a:pt x="150" y="110"/>
                    </a:lnTo>
                    <a:lnTo>
                      <a:pt x="150" y="111"/>
                    </a:lnTo>
                    <a:lnTo>
                      <a:pt x="154" y="114"/>
                    </a:lnTo>
                    <a:lnTo>
                      <a:pt x="154" y="115"/>
                    </a:lnTo>
                    <a:lnTo>
                      <a:pt x="154" y="117"/>
                    </a:lnTo>
                    <a:lnTo>
                      <a:pt x="155" y="120"/>
                    </a:lnTo>
                    <a:lnTo>
                      <a:pt x="155" y="121"/>
                    </a:lnTo>
                    <a:lnTo>
                      <a:pt x="158" y="122"/>
                    </a:lnTo>
                    <a:lnTo>
                      <a:pt x="158" y="125"/>
                    </a:lnTo>
                    <a:lnTo>
                      <a:pt x="159" y="126"/>
                    </a:lnTo>
                    <a:lnTo>
                      <a:pt x="156" y="129"/>
                    </a:lnTo>
                    <a:lnTo>
                      <a:pt x="155" y="131"/>
                    </a:lnTo>
                    <a:lnTo>
                      <a:pt x="152" y="133"/>
                    </a:lnTo>
                    <a:lnTo>
                      <a:pt x="152" y="135"/>
                    </a:lnTo>
                    <a:lnTo>
                      <a:pt x="154" y="137"/>
                    </a:lnTo>
                    <a:lnTo>
                      <a:pt x="154" y="139"/>
                    </a:lnTo>
                    <a:lnTo>
                      <a:pt x="151" y="142"/>
                    </a:lnTo>
                    <a:lnTo>
                      <a:pt x="152" y="143"/>
                    </a:lnTo>
                    <a:lnTo>
                      <a:pt x="150" y="146"/>
                    </a:lnTo>
                    <a:lnTo>
                      <a:pt x="150" y="147"/>
                    </a:lnTo>
                    <a:lnTo>
                      <a:pt x="148" y="150"/>
                    </a:lnTo>
                    <a:lnTo>
                      <a:pt x="151" y="151"/>
                    </a:lnTo>
                    <a:lnTo>
                      <a:pt x="151" y="153"/>
                    </a:lnTo>
                    <a:lnTo>
                      <a:pt x="155" y="154"/>
                    </a:lnTo>
                    <a:lnTo>
                      <a:pt x="158" y="157"/>
                    </a:lnTo>
                    <a:lnTo>
                      <a:pt x="155" y="158"/>
                    </a:lnTo>
                    <a:lnTo>
                      <a:pt x="155" y="161"/>
                    </a:lnTo>
                    <a:lnTo>
                      <a:pt x="154" y="162"/>
                    </a:lnTo>
                    <a:lnTo>
                      <a:pt x="154" y="165"/>
                    </a:lnTo>
                    <a:lnTo>
                      <a:pt x="155" y="166"/>
                    </a:lnTo>
                    <a:lnTo>
                      <a:pt x="155" y="168"/>
                    </a:lnTo>
                    <a:lnTo>
                      <a:pt x="155" y="170"/>
                    </a:lnTo>
                    <a:lnTo>
                      <a:pt x="158" y="172"/>
                    </a:lnTo>
                    <a:lnTo>
                      <a:pt x="159" y="173"/>
                    </a:lnTo>
                    <a:lnTo>
                      <a:pt x="159" y="176"/>
                    </a:lnTo>
                    <a:lnTo>
                      <a:pt x="159" y="177"/>
                    </a:lnTo>
                    <a:lnTo>
                      <a:pt x="158" y="180"/>
                    </a:lnTo>
                    <a:lnTo>
                      <a:pt x="158" y="181"/>
                    </a:lnTo>
                    <a:lnTo>
                      <a:pt x="158" y="183"/>
                    </a:lnTo>
                    <a:lnTo>
                      <a:pt x="159" y="186"/>
                    </a:lnTo>
                    <a:lnTo>
                      <a:pt x="159" y="187"/>
                    </a:lnTo>
                    <a:lnTo>
                      <a:pt x="156" y="190"/>
                    </a:lnTo>
                    <a:lnTo>
                      <a:pt x="158" y="191"/>
                    </a:lnTo>
                    <a:lnTo>
                      <a:pt x="155" y="194"/>
                    </a:lnTo>
                    <a:lnTo>
                      <a:pt x="155" y="195"/>
                    </a:lnTo>
                    <a:lnTo>
                      <a:pt x="154" y="198"/>
                    </a:lnTo>
                    <a:lnTo>
                      <a:pt x="151" y="199"/>
                    </a:lnTo>
                    <a:lnTo>
                      <a:pt x="152" y="202"/>
                    </a:lnTo>
                    <a:lnTo>
                      <a:pt x="155" y="204"/>
                    </a:lnTo>
                    <a:lnTo>
                      <a:pt x="155" y="205"/>
                    </a:lnTo>
                    <a:lnTo>
                      <a:pt x="158" y="206"/>
                    </a:lnTo>
                    <a:lnTo>
                      <a:pt x="159" y="209"/>
                    </a:lnTo>
                    <a:lnTo>
                      <a:pt x="156" y="212"/>
                    </a:lnTo>
                    <a:lnTo>
                      <a:pt x="156" y="213"/>
                    </a:lnTo>
                    <a:lnTo>
                      <a:pt x="158" y="215"/>
                    </a:lnTo>
                    <a:lnTo>
                      <a:pt x="160" y="216"/>
                    </a:lnTo>
                    <a:lnTo>
                      <a:pt x="163" y="219"/>
                    </a:lnTo>
                    <a:lnTo>
                      <a:pt x="160" y="220"/>
                    </a:lnTo>
                    <a:lnTo>
                      <a:pt x="162" y="223"/>
                    </a:lnTo>
                    <a:lnTo>
                      <a:pt x="162" y="224"/>
                    </a:lnTo>
                    <a:lnTo>
                      <a:pt x="162" y="226"/>
                    </a:lnTo>
                    <a:lnTo>
                      <a:pt x="163" y="228"/>
                    </a:lnTo>
                    <a:lnTo>
                      <a:pt x="160" y="230"/>
                    </a:lnTo>
                    <a:lnTo>
                      <a:pt x="160" y="232"/>
                    </a:lnTo>
                    <a:lnTo>
                      <a:pt x="162" y="234"/>
                    </a:lnTo>
                    <a:lnTo>
                      <a:pt x="162" y="237"/>
                    </a:lnTo>
                    <a:lnTo>
                      <a:pt x="162" y="238"/>
                    </a:lnTo>
                    <a:lnTo>
                      <a:pt x="160" y="241"/>
                    </a:lnTo>
                    <a:lnTo>
                      <a:pt x="163" y="242"/>
                    </a:lnTo>
                    <a:lnTo>
                      <a:pt x="163" y="243"/>
                    </a:lnTo>
                    <a:lnTo>
                      <a:pt x="166" y="245"/>
                    </a:lnTo>
                    <a:lnTo>
                      <a:pt x="167" y="248"/>
                    </a:lnTo>
                    <a:lnTo>
                      <a:pt x="167" y="249"/>
                    </a:lnTo>
                    <a:lnTo>
                      <a:pt x="166" y="252"/>
                    </a:lnTo>
                    <a:lnTo>
                      <a:pt x="166" y="253"/>
                    </a:lnTo>
                    <a:lnTo>
                      <a:pt x="163" y="256"/>
                    </a:lnTo>
                    <a:lnTo>
                      <a:pt x="162" y="257"/>
                    </a:lnTo>
                    <a:lnTo>
                      <a:pt x="159" y="260"/>
                    </a:lnTo>
                    <a:lnTo>
                      <a:pt x="160" y="261"/>
                    </a:lnTo>
                    <a:lnTo>
                      <a:pt x="160" y="264"/>
                    </a:lnTo>
                    <a:lnTo>
                      <a:pt x="160" y="265"/>
                    </a:lnTo>
                    <a:lnTo>
                      <a:pt x="160" y="267"/>
                    </a:lnTo>
                    <a:lnTo>
                      <a:pt x="162" y="270"/>
                    </a:lnTo>
                    <a:lnTo>
                      <a:pt x="162" y="271"/>
                    </a:lnTo>
                    <a:lnTo>
                      <a:pt x="162" y="274"/>
                    </a:lnTo>
                    <a:lnTo>
                      <a:pt x="160" y="275"/>
                    </a:lnTo>
                    <a:lnTo>
                      <a:pt x="160" y="278"/>
                    </a:lnTo>
                    <a:lnTo>
                      <a:pt x="160" y="279"/>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7" name="Freeform 121">
                <a:extLst>
                  <a:ext uri="{FF2B5EF4-FFF2-40B4-BE49-F238E27FC236}">
                    <a16:creationId xmlns:a16="http://schemas.microsoft.com/office/drawing/2014/main" id="{F6E6E179-197D-4F31-BAD0-82B8C7DC41A9}"/>
                  </a:ext>
                </a:extLst>
              </p:cNvPr>
              <p:cNvSpPr>
                <a:spLocks/>
              </p:cNvSpPr>
              <p:nvPr/>
            </p:nvSpPr>
            <p:spPr bwMode="auto">
              <a:xfrm>
                <a:off x="6256" y="25264"/>
                <a:ext cx="177" cy="131"/>
              </a:xfrm>
              <a:custGeom>
                <a:avLst/>
                <a:gdLst>
                  <a:gd name="T0" fmla="*/ 5 w 177"/>
                  <a:gd name="T1" fmla="*/ 2 h 131"/>
                  <a:gd name="T2" fmla="*/ 7 w 177"/>
                  <a:gd name="T3" fmla="*/ 6 h 131"/>
                  <a:gd name="T4" fmla="*/ 13 w 177"/>
                  <a:gd name="T5" fmla="*/ 9 h 131"/>
                  <a:gd name="T6" fmla="*/ 14 w 177"/>
                  <a:gd name="T7" fmla="*/ 13 h 131"/>
                  <a:gd name="T8" fmla="*/ 17 w 177"/>
                  <a:gd name="T9" fmla="*/ 15 h 131"/>
                  <a:gd name="T10" fmla="*/ 21 w 177"/>
                  <a:gd name="T11" fmla="*/ 20 h 131"/>
                  <a:gd name="T12" fmla="*/ 22 w 177"/>
                  <a:gd name="T13" fmla="*/ 24 h 131"/>
                  <a:gd name="T14" fmla="*/ 25 w 177"/>
                  <a:gd name="T15" fmla="*/ 26 h 131"/>
                  <a:gd name="T16" fmla="*/ 31 w 177"/>
                  <a:gd name="T17" fmla="*/ 31 h 131"/>
                  <a:gd name="T18" fmla="*/ 36 w 177"/>
                  <a:gd name="T19" fmla="*/ 31 h 131"/>
                  <a:gd name="T20" fmla="*/ 42 w 177"/>
                  <a:gd name="T21" fmla="*/ 32 h 131"/>
                  <a:gd name="T22" fmla="*/ 47 w 177"/>
                  <a:gd name="T23" fmla="*/ 36 h 131"/>
                  <a:gd name="T24" fmla="*/ 51 w 177"/>
                  <a:gd name="T25" fmla="*/ 39 h 131"/>
                  <a:gd name="T26" fmla="*/ 54 w 177"/>
                  <a:gd name="T27" fmla="*/ 43 h 131"/>
                  <a:gd name="T28" fmla="*/ 58 w 177"/>
                  <a:gd name="T29" fmla="*/ 46 h 131"/>
                  <a:gd name="T30" fmla="*/ 61 w 177"/>
                  <a:gd name="T31" fmla="*/ 50 h 131"/>
                  <a:gd name="T32" fmla="*/ 68 w 177"/>
                  <a:gd name="T33" fmla="*/ 53 h 131"/>
                  <a:gd name="T34" fmla="*/ 73 w 177"/>
                  <a:gd name="T35" fmla="*/ 55 h 131"/>
                  <a:gd name="T36" fmla="*/ 79 w 177"/>
                  <a:gd name="T37" fmla="*/ 57 h 131"/>
                  <a:gd name="T38" fmla="*/ 84 w 177"/>
                  <a:gd name="T39" fmla="*/ 58 h 131"/>
                  <a:gd name="T40" fmla="*/ 90 w 177"/>
                  <a:gd name="T41" fmla="*/ 59 h 131"/>
                  <a:gd name="T42" fmla="*/ 95 w 177"/>
                  <a:gd name="T43" fmla="*/ 61 h 131"/>
                  <a:gd name="T44" fmla="*/ 101 w 177"/>
                  <a:gd name="T45" fmla="*/ 65 h 131"/>
                  <a:gd name="T46" fmla="*/ 105 w 177"/>
                  <a:gd name="T47" fmla="*/ 68 h 131"/>
                  <a:gd name="T48" fmla="*/ 107 w 177"/>
                  <a:gd name="T49" fmla="*/ 72 h 131"/>
                  <a:gd name="T50" fmla="*/ 109 w 177"/>
                  <a:gd name="T51" fmla="*/ 75 h 131"/>
                  <a:gd name="T52" fmla="*/ 112 w 177"/>
                  <a:gd name="T53" fmla="*/ 79 h 131"/>
                  <a:gd name="T54" fmla="*/ 114 w 177"/>
                  <a:gd name="T55" fmla="*/ 81 h 131"/>
                  <a:gd name="T56" fmla="*/ 116 w 177"/>
                  <a:gd name="T57" fmla="*/ 86 h 131"/>
                  <a:gd name="T58" fmla="*/ 120 w 177"/>
                  <a:gd name="T59" fmla="*/ 90 h 131"/>
                  <a:gd name="T60" fmla="*/ 120 w 177"/>
                  <a:gd name="T61" fmla="*/ 94 h 131"/>
                  <a:gd name="T62" fmla="*/ 118 w 177"/>
                  <a:gd name="T63" fmla="*/ 98 h 131"/>
                  <a:gd name="T64" fmla="*/ 121 w 177"/>
                  <a:gd name="T65" fmla="*/ 101 h 131"/>
                  <a:gd name="T66" fmla="*/ 125 w 177"/>
                  <a:gd name="T67" fmla="*/ 105 h 131"/>
                  <a:gd name="T68" fmla="*/ 131 w 177"/>
                  <a:gd name="T69" fmla="*/ 106 h 131"/>
                  <a:gd name="T70" fmla="*/ 133 w 177"/>
                  <a:gd name="T71" fmla="*/ 109 h 131"/>
                  <a:gd name="T72" fmla="*/ 135 w 177"/>
                  <a:gd name="T73" fmla="*/ 113 h 131"/>
                  <a:gd name="T74" fmla="*/ 140 w 177"/>
                  <a:gd name="T75" fmla="*/ 116 h 131"/>
                  <a:gd name="T76" fmla="*/ 146 w 177"/>
                  <a:gd name="T77" fmla="*/ 120 h 131"/>
                  <a:gd name="T78" fmla="*/ 153 w 177"/>
                  <a:gd name="T79" fmla="*/ 123 h 131"/>
                  <a:gd name="T80" fmla="*/ 158 w 177"/>
                  <a:gd name="T81" fmla="*/ 124 h 131"/>
                  <a:gd name="T82" fmla="*/ 161 w 177"/>
                  <a:gd name="T83" fmla="*/ 126 h 131"/>
                  <a:gd name="T84" fmla="*/ 166 w 177"/>
                  <a:gd name="T85" fmla="*/ 127 h 131"/>
                  <a:gd name="T86" fmla="*/ 172 w 177"/>
                  <a:gd name="T87" fmla="*/ 130 h 131"/>
                  <a:gd name="T88" fmla="*/ 177 w 177"/>
                  <a:gd name="T89" fmla="*/ 13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7" h="131">
                    <a:moveTo>
                      <a:pt x="0" y="0"/>
                    </a:moveTo>
                    <a:lnTo>
                      <a:pt x="5" y="2"/>
                    </a:lnTo>
                    <a:lnTo>
                      <a:pt x="7" y="3"/>
                    </a:lnTo>
                    <a:lnTo>
                      <a:pt x="7" y="6"/>
                    </a:lnTo>
                    <a:lnTo>
                      <a:pt x="10" y="7"/>
                    </a:lnTo>
                    <a:lnTo>
                      <a:pt x="13" y="9"/>
                    </a:lnTo>
                    <a:lnTo>
                      <a:pt x="14" y="10"/>
                    </a:lnTo>
                    <a:lnTo>
                      <a:pt x="14" y="13"/>
                    </a:lnTo>
                    <a:lnTo>
                      <a:pt x="14" y="14"/>
                    </a:lnTo>
                    <a:lnTo>
                      <a:pt x="17" y="15"/>
                    </a:lnTo>
                    <a:lnTo>
                      <a:pt x="18" y="18"/>
                    </a:lnTo>
                    <a:lnTo>
                      <a:pt x="21" y="20"/>
                    </a:lnTo>
                    <a:lnTo>
                      <a:pt x="18" y="21"/>
                    </a:lnTo>
                    <a:lnTo>
                      <a:pt x="22" y="24"/>
                    </a:lnTo>
                    <a:lnTo>
                      <a:pt x="25" y="25"/>
                    </a:lnTo>
                    <a:lnTo>
                      <a:pt x="25" y="26"/>
                    </a:lnTo>
                    <a:lnTo>
                      <a:pt x="28" y="28"/>
                    </a:lnTo>
                    <a:lnTo>
                      <a:pt x="31" y="31"/>
                    </a:lnTo>
                    <a:lnTo>
                      <a:pt x="33" y="29"/>
                    </a:lnTo>
                    <a:lnTo>
                      <a:pt x="36" y="31"/>
                    </a:lnTo>
                    <a:lnTo>
                      <a:pt x="39" y="33"/>
                    </a:lnTo>
                    <a:lnTo>
                      <a:pt x="42" y="32"/>
                    </a:lnTo>
                    <a:lnTo>
                      <a:pt x="44" y="35"/>
                    </a:lnTo>
                    <a:lnTo>
                      <a:pt x="47" y="36"/>
                    </a:lnTo>
                    <a:lnTo>
                      <a:pt x="51" y="37"/>
                    </a:lnTo>
                    <a:lnTo>
                      <a:pt x="51" y="39"/>
                    </a:lnTo>
                    <a:lnTo>
                      <a:pt x="51" y="42"/>
                    </a:lnTo>
                    <a:lnTo>
                      <a:pt x="54" y="43"/>
                    </a:lnTo>
                    <a:lnTo>
                      <a:pt x="55" y="44"/>
                    </a:lnTo>
                    <a:lnTo>
                      <a:pt x="58" y="46"/>
                    </a:lnTo>
                    <a:lnTo>
                      <a:pt x="58" y="48"/>
                    </a:lnTo>
                    <a:lnTo>
                      <a:pt x="61" y="50"/>
                    </a:lnTo>
                    <a:lnTo>
                      <a:pt x="64" y="51"/>
                    </a:lnTo>
                    <a:lnTo>
                      <a:pt x="68" y="53"/>
                    </a:lnTo>
                    <a:lnTo>
                      <a:pt x="70" y="54"/>
                    </a:lnTo>
                    <a:lnTo>
                      <a:pt x="73" y="55"/>
                    </a:lnTo>
                    <a:lnTo>
                      <a:pt x="76" y="58"/>
                    </a:lnTo>
                    <a:lnTo>
                      <a:pt x="79" y="57"/>
                    </a:lnTo>
                    <a:lnTo>
                      <a:pt x="81" y="57"/>
                    </a:lnTo>
                    <a:lnTo>
                      <a:pt x="84" y="58"/>
                    </a:lnTo>
                    <a:lnTo>
                      <a:pt x="87" y="59"/>
                    </a:lnTo>
                    <a:lnTo>
                      <a:pt x="90" y="59"/>
                    </a:lnTo>
                    <a:lnTo>
                      <a:pt x="92" y="61"/>
                    </a:lnTo>
                    <a:lnTo>
                      <a:pt x="95" y="61"/>
                    </a:lnTo>
                    <a:lnTo>
                      <a:pt x="98" y="62"/>
                    </a:lnTo>
                    <a:lnTo>
                      <a:pt x="101" y="65"/>
                    </a:lnTo>
                    <a:lnTo>
                      <a:pt x="101" y="66"/>
                    </a:lnTo>
                    <a:lnTo>
                      <a:pt x="105" y="68"/>
                    </a:lnTo>
                    <a:lnTo>
                      <a:pt x="107" y="69"/>
                    </a:lnTo>
                    <a:lnTo>
                      <a:pt x="107" y="72"/>
                    </a:lnTo>
                    <a:lnTo>
                      <a:pt x="107" y="73"/>
                    </a:lnTo>
                    <a:lnTo>
                      <a:pt x="109" y="75"/>
                    </a:lnTo>
                    <a:lnTo>
                      <a:pt x="112" y="76"/>
                    </a:lnTo>
                    <a:lnTo>
                      <a:pt x="112" y="79"/>
                    </a:lnTo>
                    <a:lnTo>
                      <a:pt x="114" y="80"/>
                    </a:lnTo>
                    <a:lnTo>
                      <a:pt x="114" y="81"/>
                    </a:lnTo>
                    <a:lnTo>
                      <a:pt x="116" y="84"/>
                    </a:lnTo>
                    <a:lnTo>
                      <a:pt x="116" y="86"/>
                    </a:lnTo>
                    <a:lnTo>
                      <a:pt x="116" y="88"/>
                    </a:lnTo>
                    <a:lnTo>
                      <a:pt x="120" y="90"/>
                    </a:lnTo>
                    <a:lnTo>
                      <a:pt x="120" y="91"/>
                    </a:lnTo>
                    <a:lnTo>
                      <a:pt x="120" y="94"/>
                    </a:lnTo>
                    <a:lnTo>
                      <a:pt x="118" y="95"/>
                    </a:lnTo>
                    <a:lnTo>
                      <a:pt x="118" y="98"/>
                    </a:lnTo>
                    <a:lnTo>
                      <a:pt x="121" y="99"/>
                    </a:lnTo>
                    <a:lnTo>
                      <a:pt x="121" y="101"/>
                    </a:lnTo>
                    <a:lnTo>
                      <a:pt x="125" y="102"/>
                    </a:lnTo>
                    <a:lnTo>
                      <a:pt x="125" y="105"/>
                    </a:lnTo>
                    <a:lnTo>
                      <a:pt x="128" y="104"/>
                    </a:lnTo>
                    <a:lnTo>
                      <a:pt x="131" y="106"/>
                    </a:lnTo>
                    <a:lnTo>
                      <a:pt x="133" y="108"/>
                    </a:lnTo>
                    <a:lnTo>
                      <a:pt x="133" y="109"/>
                    </a:lnTo>
                    <a:lnTo>
                      <a:pt x="136" y="110"/>
                    </a:lnTo>
                    <a:lnTo>
                      <a:pt x="135" y="113"/>
                    </a:lnTo>
                    <a:lnTo>
                      <a:pt x="138" y="115"/>
                    </a:lnTo>
                    <a:lnTo>
                      <a:pt x="140" y="116"/>
                    </a:lnTo>
                    <a:lnTo>
                      <a:pt x="143" y="117"/>
                    </a:lnTo>
                    <a:lnTo>
                      <a:pt x="146" y="120"/>
                    </a:lnTo>
                    <a:lnTo>
                      <a:pt x="150" y="121"/>
                    </a:lnTo>
                    <a:lnTo>
                      <a:pt x="153" y="123"/>
                    </a:lnTo>
                    <a:lnTo>
                      <a:pt x="155" y="123"/>
                    </a:lnTo>
                    <a:lnTo>
                      <a:pt x="158" y="124"/>
                    </a:lnTo>
                    <a:lnTo>
                      <a:pt x="161" y="124"/>
                    </a:lnTo>
                    <a:lnTo>
                      <a:pt x="161" y="126"/>
                    </a:lnTo>
                    <a:lnTo>
                      <a:pt x="164" y="127"/>
                    </a:lnTo>
                    <a:lnTo>
                      <a:pt x="166" y="127"/>
                    </a:lnTo>
                    <a:lnTo>
                      <a:pt x="169" y="128"/>
                    </a:lnTo>
                    <a:lnTo>
                      <a:pt x="172" y="130"/>
                    </a:lnTo>
                    <a:lnTo>
                      <a:pt x="175" y="130"/>
                    </a:lnTo>
                    <a:lnTo>
                      <a:pt x="177" y="131"/>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8" name="Freeform 122">
                <a:extLst>
                  <a:ext uri="{FF2B5EF4-FFF2-40B4-BE49-F238E27FC236}">
                    <a16:creationId xmlns:a16="http://schemas.microsoft.com/office/drawing/2014/main" id="{0D8E5ADF-0B7A-4FDC-9212-37574DAED5CA}"/>
                  </a:ext>
                </a:extLst>
              </p:cNvPr>
              <p:cNvSpPr>
                <a:spLocks/>
              </p:cNvSpPr>
              <p:nvPr/>
            </p:nvSpPr>
            <p:spPr bwMode="auto">
              <a:xfrm>
                <a:off x="6433" y="25395"/>
                <a:ext cx="6" cy="14"/>
              </a:xfrm>
              <a:custGeom>
                <a:avLst/>
                <a:gdLst>
                  <a:gd name="T0" fmla="*/ 0 w 6"/>
                  <a:gd name="T1" fmla="*/ 0 h 14"/>
                  <a:gd name="T2" fmla="*/ 0 w 6"/>
                  <a:gd name="T3" fmla="*/ 1 h 14"/>
                  <a:gd name="T4" fmla="*/ 3 w 6"/>
                  <a:gd name="T5" fmla="*/ 4 h 14"/>
                  <a:gd name="T6" fmla="*/ 4 w 6"/>
                  <a:gd name="T7" fmla="*/ 6 h 14"/>
                  <a:gd name="T8" fmla="*/ 4 w 6"/>
                  <a:gd name="T9" fmla="*/ 7 h 14"/>
                  <a:gd name="T10" fmla="*/ 4 w 6"/>
                  <a:gd name="T11" fmla="*/ 10 h 14"/>
                  <a:gd name="T12" fmla="*/ 6 w 6"/>
                  <a:gd name="T13" fmla="*/ 11 h 14"/>
                  <a:gd name="T14" fmla="*/ 6 w 6"/>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14">
                    <a:moveTo>
                      <a:pt x="0" y="0"/>
                    </a:moveTo>
                    <a:lnTo>
                      <a:pt x="0" y="1"/>
                    </a:lnTo>
                    <a:lnTo>
                      <a:pt x="3" y="4"/>
                    </a:lnTo>
                    <a:lnTo>
                      <a:pt x="4" y="6"/>
                    </a:lnTo>
                    <a:lnTo>
                      <a:pt x="4" y="7"/>
                    </a:lnTo>
                    <a:lnTo>
                      <a:pt x="4" y="10"/>
                    </a:lnTo>
                    <a:lnTo>
                      <a:pt x="6" y="11"/>
                    </a:lnTo>
                    <a:lnTo>
                      <a:pt x="6" y="14"/>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19" name="Freeform 123">
                <a:extLst>
                  <a:ext uri="{FF2B5EF4-FFF2-40B4-BE49-F238E27FC236}">
                    <a16:creationId xmlns:a16="http://schemas.microsoft.com/office/drawing/2014/main" id="{AD6EFAC0-BB80-40C9-AD29-067D9A5535C4}"/>
                  </a:ext>
                </a:extLst>
              </p:cNvPr>
              <p:cNvSpPr>
                <a:spLocks/>
              </p:cNvSpPr>
              <p:nvPr/>
            </p:nvSpPr>
            <p:spPr bwMode="auto">
              <a:xfrm>
                <a:off x="6373" y="25409"/>
                <a:ext cx="66" cy="143"/>
              </a:xfrm>
              <a:custGeom>
                <a:avLst/>
                <a:gdLst>
                  <a:gd name="T0" fmla="*/ 63 w 66"/>
                  <a:gd name="T1" fmla="*/ 1 h 143"/>
                  <a:gd name="T2" fmla="*/ 59 w 66"/>
                  <a:gd name="T3" fmla="*/ 4 h 143"/>
                  <a:gd name="T4" fmla="*/ 58 w 66"/>
                  <a:gd name="T5" fmla="*/ 8 h 143"/>
                  <a:gd name="T6" fmla="*/ 59 w 66"/>
                  <a:gd name="T7" fmla="*/ 12 h 143"/>
                  <a:gd name="T8" fmla="*/ 56 w 66"/>
                  <a:gd name="T9" fmla="*/ 16 h 143"/>
                  <a:gd name="T10" fmla="*/ 58 w 66"/>
                  <a:gd name="T11" fmla="*/ 20 h 143"/>
                  <a:gd name="T12" fmla="*/ 59 w 66"/>
                  <a:gd name="T13" fmla="*/ 23 h 143"/>
                  <a:gd name="T14" fmla="*/ 56 w 66"/>
                  <a:gd name="T15" fmla="*/ 27 h 143"/>
                  <a:gd name="T16" fmla="*/ 58 w 66"/>
                  <a:gd name="T17" fmla="*/ 31 h 143"/>
                  <a:gd name="T18" fmla="*/ 58 w 66"/>
                  <a:gd name="T19" fmla="*/ 36 h 143"/>
                  <a:gd name="T20" fmla="*/ 56 w 66"/>
                  <a:gd name="T21" fmla="*/ 40 h 143"/>
                  <a:gd name="T22" fmla="*/ 58 w 66"/>
                  <a:gd name="T23" fmla="*/ 44 h 143"/>
                  <a:gd name="T24" fmla="*/ 56 w 66"/>
                  <a:gd name="T25" fmla="*/ 48 h 143"/>
                  <a:gd name="T26" fmla="*/ 56 w 66"/>
                  <a:gd name="T27" fmla="*/ 51 h 143"/>
                  <a:gd name="T28" fmla="*/ 52 w 66"/>
                  <a:gd name="T29" fmla="*/ 56 h 143"/>
                  <a:gd name="T30" fmla="*/ 53 w 66"/>
                  <a:gd name="T31" fmla="*/ 59 h 143"/>
                  <a:gd name="T32" fmla="*/ 53 w 66"/>
                  <a:gd name="T33" fmla="*/ 63 h 143"/>
                  <a:gd name="T34" fmla="*/ 52 w 66"/>
                  <a:gd name="T35" fmla="*/ 67 h 143"/>
                  <a:gd name="T36" fmla="*/ 53 w 66"/>
                  <a:gd name="T37" fmla="*/ 71 h 143"/>
                  <a:gd name="T38" fmla="*/ 56 w 66"/>
                  <a:gd name="T39" fmla="*/ 76 h 143"/>
                  <a:gd name="T40" fmla="*/ 55 w 66"/>
                  <a:gd name="T41" fmla="*/ 80 h 143"/>
                  <a:gd name="T42" fmla="*/ 51 w 66"/>
                  <a:gd name="T43" fmla="*/ 84 h 143"/>
                  <a:gd name="T44" fmla="*/ 47 w 66"/>
                  <a:gd name="T45" fmla="*/ 88 h 143"/>
                  <a:gd name="T46" fmla="*/ 45 w 66"/>
                  <a:gd name="T47" fmla="*/ 92 h 143"/>
                  <a:gd name="T48" fmla="*/ 42 w 66"/>
                  <a:gd name="T49" fmla="*/ 96 h 143"/>
                  <a:gd name="T50" fmla="*/ 38 w 66"/>
                  <a:gd name="T51" fmla="*/ 100 h 143"/>
                  <a:gd name="T52" fmla="*/ 33 w 66"/>
                  <a:gd name="T53" fmla="*/ 99 h 143"/>
                  <a:gd name="T54" fmla="*/ 29 w 66"/>
                  <a:gd name="T55" fmla="*/ 104 h 143"/>
                  <a:gd name="T56" fmla="*/ 25 w 66"/>
                  <a:gd name="T57" fmla="*/ 109 h 143"/>
                  <a:gd name="T58" fmla="*/ 21 w 66"/>
                  <a:gd name="T59" fmla="*/ 111 h 143"/>
                  <a:gd name="T60" fmla="*/ 16 w 66"/>
                  <a:gd name="T61" fmla="*/ 114 h 143"/>
                  <a:gd name="T62" fmla="*/ 14 w 66"/>
                  <a:gd name="T63" fmla="*/ 118 h 143"/>
                  <a:gd name="T64" fmla="*/ 10 w 66"/>
                  <a:gd name="T65" fmla="*/ 122 h 143"/>
                  <a:gd name="T66" fmla="*/ 5 w 66"/>
                  <a:gd name="T67" fmla="*/ 125 h 143"/>
                  <a:gd name="T68" fmla="*/ 1 w 66"/>
                  <a:gd name="T69" fmla="*/ 129 h 143"/>
                  <a:gd name="T70" fmla="*/ 0 w 66"/>
                  <a:gd name="T71" fmla="*/ 133 h 143"/>
                  <a:gd name="T72" fmla="*/ 0 w 66"/>
                  <a:gd name="T73" fmla="*/ 137 h 143"/>
                  <a:gd name="T74" fmla="*/ 1 w 66"/>
                  <a:gd name="T75"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6" h="143">
                    <a:moveTo>
                      <a:pt x="66" y="0"/>
                    </a:moveTo>
                    <a:lnTo>
                      <a:pt x="63" y="1"/>
                    </a:lnTo>
                    <a:lnTo>
                      <a:pt x="62" y="1"/>
                    </a:lnTo>
                    <a:lnTo>
                      <a:pt x="59" y="4"/>
                    </a:lnTo>
                    <a:lnTo>
                      <a:pt x="58" y="7"/>
                    </a:lnTo>
                    <a:lnTo>
                      <a:pt x="58" y="8"/>
                    </a:lnTo>
                    <a:lnTo>
                      <a:pt x="58" y="9"/>
                    </a:lnTo>
                    <a:lnTo>
                      <a:pt x="59" y="12"/>
                    </a:lnTo>
                    <a:lnTo>
                      <a:pt x="59" y="14"/>
                    </a:lnTo>
                    <a:lnTo>
                      <a:pt x="56" y="16"/>
                    </a:lnTo>
                    <a:lnTo>
                      <a:pt x="58" y="18"/>
                    </a:lnTo>
                    <a:lnTo>
                      <a:pt x="58" y="20"/>
                    </a:lnTo>
                    <a:lnTo>
                      <a:pt x="58" y="22"/>
                    </a:lnTo>
                    <a:lnTo>
                      <a:pt x="59" y="23"/>
                    </a:lnTo>
                    <a:lnTo>
                      <a:pt x="56" y="26"/>
                    </a:lnTo>
                    <a:lnTo>
                      <a:pt x="56" y="27"/>
                    </a:lnTo>
                    <a:lnTo>
                      <a:pt x="58" y="30"/>
                    </a:lnTo>
                    <a:lnTo>
                      <a:pt x="58" y="31"/>
                    </a:lnTo>
                    <a:lnTo>
                      <a:pt x="58" y="34"/>
                    </a:lnTo>
                    <a:lnTo>
                      <a:pt x="58" y="36"/>
                    </a:lnTo>
                    <a:lnTo>
                      <a:pt x="56" y="37"/>
                    </a:lnTo>
                    <a:lnTo>
                      <a:pt x="56" y="40"/>
                    </a:lnTo>
                    <a:lnTo>
                      <a:pt x="58" y="41"/>
                    </a:lnTo>
                    <a:lnTo>
                      <a:pt x="58" y="44"/>
                    </a:lnTo>
                    <a:lnTo>
                      <a:pt x="58" y="45"/>
                    </a:lnTo>
                    <a:lnTo>
                      <a:pt x="56" y="48"/>
                    </a:lnTo>
                    <a:lnTo>
                      <a:pt x="56" y="49"/>
                    </a:lnTo>
                    <a:lnTo>
                      <a:pt x="56" y="51"/>
                    </a:lnTo>
                    <a:lnTo>
                      <a:pt x="55" y="54"/>
                    </a:lnTo>
                    <a:lnTo>
                      <a:pt x="52" y="56"/>
                    </a:lnTo>
                    <a:lnTo>
                      <a:pt x="52" y="58"/>
                    </a:lnTo>
                    <a:lnTo>
                      <a:pt x="53" y="59"/>
                    </a:lnTo>
                    <a:lnTo>
                      <a:pt x="53" y="62"/>
                    </a:lnTo>
                    <a:lnTo>
                      <a:pt x="53" y="63"/>
                    </a:lnTo>
                    <a:lnTo>
                      <a:pt x="55" y="66"/>
                    </a:lnTo>
                    <a:lnTo>
                      <a:pt x="52" y="67"/>
                    </a:lnTo>
                    <a:lnTo>
                      <a:pt x="52" y="70"/>
                    </a:lnTo>
                    <a:lnTo>
                      <a:pt x="53" y="71"/>
                    </a:lnTo>
                    <a:lnTo>
                      <a:pt x="56" y="73"/>
                    </a:lnTo>
                    <a:lnTo>
                      <a:pt x="56" y="76"/>
                    </a:lnTo>
                    <a:lnTo>
                      <a:pt x="55" y="77"/>
                    </a:lnTo>
                    <a:lnTo>
                      <a:pt x="55" y="80"/>
                    </a:lnTo>
                    <a:lnTo>
                      <a:pt x="52" y="81"/>
                    </a:lnTo>
                    <a:lnTo>
                      <a:pt x="51" y="84"/>
                    </a:lnTo>
                    <a:lnTo>
                      <a:pt x="48" y="85"/>
                    </a:lnTo>
                    <a:lnTo>
                      <a:pt x="47" y="88"/>
                    </a:lnTo>
                    <a:lnTo>
                      <a:pt x="47" y="89"/>
                    </a:lnTo>
                    <a:lnTo>
                      <a:pt x="45" y="92"/>
                    </a:lnTo>
                    <a:lnTo>
                      <a:pt x="45" y="93"/>
                    </a:lnTo>
                    <a:lnTo>
                      <a:pt x="42" y="96"/>
                    </a:lnTo>
                    <a:lnTo>
                      <a:pt x="41" y="99"/>
                    </a:lnTo>
                    <a:lnTo>
                      <a:pt x="38" y="100"/>
                    </a:lnTo>
                    <a:lnTo>
                      <a:pt x="36" y="102"/>
                    </a:lnTo>
                    <a:lnTo>
                      <a:pt x="33" y="99"/>
                    </a:lnTo>
                    <a:lnTo>
                      <a:pt x="32" y="102"/>
                    </a:lnTo>
                    <a:lnTo>
                      <a:pt x="29" y="104"/>
                    </a:lnTo>
                    <a:lnTo>
                      <a:pt x="27" y="106"/>
                    </a:lnTo>
                    <a:lnTo>
                      <a:pt x="25" y="109"/>
                    </a:lnTo>
                    <a:lnTo>
                      <a:pt x="23" y="110"/>
                    </a:lnTo>
                    <a:lnTo>
                      <a:pt x="21" y="111"/>
                    </a:lnTo>
                    <a:lnTo>
                      <a:pt x="18" y="113"/>
                    </a:lnTo>
                    <a:lnTo>
                      <a:pt x="16" y="114"/>
                    </a:lnTo>
                    <a:lnTo>
                      <a:pt x="16" y="115"/>
                    </a:lnTo>
                    <a:lnTo>
                      <a:pt x="14" y="118"/>
                    </a:lnTo>
                    <a:lnTo>
                      <a:pt x="12" y="120"/>
                    </a:lnTo>
                    <a:lnTo>
                      <a:pt x="10" y="122"/>
                    </a:lnTo>
                    <a:lnTo>
                      <a:pt x="7" y="122"/>
                    </a:lnTo>
                    <a:lnTo>
                      <a:pt x="5" y="125"/>
                    </a:lnTo>
                    <a:lnTo>
                      <a:pt x="3" y="126"/>
                    </a:lnTo>
                    <a:lnTo>
                      <a:pt x="1" y="129"/>
                    </a:lnTo>
                    <a:lnTo>
                      <a:pt x="1" y="131"/>
                    </a:lnTo>
                    <a:lnTo>
                      <a:pt x="0" y="133"/>
                    </a:lnTo>
                    <a:lnTo>
                      <a:pt x="0" y="135"/>
                    </a:lnTo>
                    <a:lnTo>
                      <a:pt x="0" y="137"/>
                    </a:lnTo>
                    <a:lnTo>
                      <a:pt x="0" y="139"/>
                    </a:lnTo>
                    <a:lnTo>
                      <a:pt x="1" y="140"/>
                    </a:lnTo>
                    <a:lnTo>
                      <a:pt x="1" y="143"/>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0" name="Freeform 124">
                <a:extLst>
                  <a:ext uri="{FF2B5EF4-FFF2-40B4-BE49-F238E27FC236}">
                    <a16:creationId xmlns:a16="http://schemas.microsoft.com/office/drawing/2014/main" id="{41184F33-E2E7-411E-8AB0-7DF527E00E88}"/>
                  </a:ext>
                </a:extLst>
              </p:cNvPr>
              <p:cNvSpPr>
                <a:spLocks/>
              </p:cNvSpPr>
              <p:nvPr/>
            </p:nvSpPr>
            <p:spPr bwMode="auto">
              <a:xfrm>
                <a:off x="6359" y="25552"/>
                <a:ext cx="136" cy="231"/>
              </a:xfrm>
              <a:custGeom>
                <a:avLst/>
                <a:gdLst>
                  <a:gd name="T0" fmla="*/ 11 w 136"/>
                  <a:gd name="T1" fmla="*/ 3 h 231"/>
                  <a:gd name="T2" fmla="*/ 10 w 136"/>
                  <a:gd name="T3" fmla="*/ 8 h 231"/>
                  <a:gd name="T4" fmla="*/ 6 w 136"/>
                  <a:gd name="T5" fmla="*/ 15 h 231"/>
                  <a:gd name="T6" fmla="*/ 10 w 136"/>
                  <a:gd name="T7" fmla="*/ 21 h 231"/>
                  <a:gd name="T8" fmla="*/ 9 w 136"/>
                  <a:gd name="T9" fmla="*/ 26 h 231"/>
                  <a:gd name="T10" fmla="*/ 7 w 136"/>
                  <a:gd name="T11" fmla="*/ 32 h 231"/>
                  <a:gd name="T12" fmla="*/ 6 w 136"/>
                  <a:gd name="T13" fmla="*/ 39 h 231"/>
                  <a:gd name="T14" fmla="*/ 4 w 136"/>
                  <a:gd name="T15" fmla="*/ 44 h 231"/>
                  <a:gd name="T16" fmla="*/ 3 w 136"/>
                  <a:gd name="T17" fmla="*/ 50 h 231"/>
                  <a:gd name="T18" fmla="*/ 2 w 136"/>
                  <a:gd name="T19" fmla="*/ 56 h 231"/>
                  <a:gd name="T20" fmla="*/ 3 w 136"/>
                  <a:gd name="T21" fmla="*/ 62 h 231"/>
                  <a:gd name="T22" fmla="*/ 10 w 136"/>
                  <a:gd name="T23" fmla="*/ 67 h 231"/>
                  <a:gd name="T24" fmla="*/ 15 w 136"/>
                  <a:gd name="T25" fmla="*/ 70 h 231"/>
                  <a:gd name="T26" fmla="*/ 14 w 136"/>
                  <a:gd name="T27" fmla="*/ 77 h 231"/>
                  <a:gd name="T28" fmla="*/ 15 w 136"/>
                  <a:gd name="T29" fmla="*/ 80 h 231"/>
                  <a:gd name="T30" fmla="*/ 13 w 136"/>
                  <a:gd name="T31" fmla="*/ 84 h 231"/>
                  <a:gd name="T32" fmla="*/ 14 w 136"/>
                  <a:gd name="T33" fmla="*/ 89 h 231"/>
                  <a:gd name="T34" fmla="*/ 21 w 136"/>
                  <a:gd name="T35" fmla="*/ 94 h 231"/>
                  <a:gd name="T36" fmla="*/ 25 w 136"/>
                  <a:gd name="T37" fmla="*/ 92 h 231"/>
                  <a:gd name="T38" fmla="*/ 29 w 136"/>
                  <a:gd name="T39" fmla="*/ 98 h 231"/>
                  <a:gd name="T40" fmla="*/ 28 w 136"/>
                  <a:gd name="T41" fmla="*/ 105 h 231"/>
                  <a:gd name="T42" fmla="*/ 36 w 136"/>
                  <a:gd name="T43" fmla="*/ 105 h 231"/>
                  <a:gd name="T44" fmla="*/ 43 w 136"/>
                  <a:gd name="T45" fmla="*/ 101 h 231"/>
                  <a:gd name="T46" fmla="*/ 50 w 136"/>
                  <a:gd name="T47" fmla="*/ 98 h 231"/>
                  <a:gd name="T48" fmla="*/ 56 w 136"/>
                  <a:gd name="T49" fmla="*/ 95 h 231"/>
                  <a:gd name="T50" fmla="*/ 63 w 136"/>
                  <a:gd name="T51" fmla="*/ 99 h 231"/>
                  <a:gd name="T52" fmla="*/ 72 w 136"/>
                  <a:gd name="T53" fmla="*/ 105 h 231"/>
                  <a:gd name="T54" fmla="*/ 70 w 136"/>
                  <a:gd name="T55" fmla="*/ 110 h 231"/>
                  <a:gd name="T56" fmla="*/ 77 w 136"/>
                  <a:gd name="T57" fmla="*/ 116 h 231"/>
                  <a:gd name="T58" fmla="*/ 78 w 136"/>
                  <a:gd name="T59" fmla="*/ 121 h 231"/>
                  <a:gd name="T60" fmla="*/ 84 w 136"/>
                  <a:gd name="T61" fmla="*/ 127 h 231"/>
                  <a:gd name="T62" fmla="*/ 85 w 136"/>
                  <a:gd name="T63" fmla="*/ 132 h 231"/>
                  <a:gd name="T64" fmla="*/ 89 w 136"/>
                  <a:gd name="T65" fmla="*/ 138 h 231"/>
                  <a:gd name="T66" fmla="*/ 93 w 136"/>
                  <a:gd name="T67" fmla="*/ 143 h 231"/>
                  <a:gd name="T68" fmla="*/ 95 w 136"/>
                  <a:gd name="T69" fmla="*/ 149 h 231"/>
                  <a:gd name="T70" fmla="*/ 95 w 136"/>
                  <a:gd name="T71" fmla="*/ 154 h 231"/>
                  <a:gd name="T72" fmla="*/ 96 w 136"/>
                  <a:gd name="T73" fmla="*/ 160 h 231"/>
                  <a:gd name="T74" fmla="*/ 100 w 136"/>
                  <a:gd name="T75" fmla="*/ 165 h 231"/>
                  <a:gd name="T76" fmla="*/ 104 w 136"/>
                  <a:gd name="T77" fmla="*/ 171 h 231"/>
                  <a:gd name="T78" fmla="*/ 109 w 136"/>
                  <a:gd name="T79" fmla="*/ 176 h 231"/>
                  <a:gd name="T80" fmla="*/ 114 w 136"/>
                  <a:gd name="T81" fmla="*/ 182 h 231"/>
                  <a:gd name="T82" fmla="*/ 115 w 136"/>
                  <a:gd name="T83" fmla="*/ 187 h 231"/>
                  <a:gd name="T84" fmla="*/ 122 w 136"/>
                  <a:gd name="T85" fmla="*/ 193 h 231"/>
                  <a:gd name="T86" fmla="*/ 124 w 136"/>
                  <a:gd name="T87" fmla="*/ 198 h 231"/>
                  <a:gd name="T88" fmla="*/ 126 w 136"/>
                  <a:gd name="T89" fmla="*/ 204 h 231"/>
                  <a:gd name="T90" fmla="*/ 130 w 136"/>
                  <a:gd name="T91" fmla="*/ 209 h 231"/>
                  <a:gd name="T92" fmla="*/ 135 w 136"/>
                  <a:gd name="T93" fmla="*/ 215 h 231"/>
                  <a:gd name="T94" fmla="*/ 136 w 136"/>
                  <a:gd name="T95" fmla="*/ 220 h 231"/>
                  <a:gd name="T96" fmla="*/ 135 w 136"/>
                  <a:gd name="T97" fmla="*/ 226 h 231"/>
                  <a:gd name="T98" fmla="*/ 136 w 136"/>
                  <a:gd name="T99" fmla="*/ 231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6" h="231">
                    <a:moveTo>
                      <a:pt x="15" y="0"/>
                    </a:moveTo>
                    <a:lnTo>
                      <a:pt x="13" y="0"/>
                    </a:lnTo>
                    <a:lnTo>
                      <a:pt x="11" y="3"/>
                    </a:lnTo>
                    <a:lnTo>
                      <a:pt x="11" y="4"/>
                    </a:lnTo>
                    <a:lnTo>
                      <a:pt x="9" y="7"/>
                    </a:lnTo>
                    <a:lnTo>
                      <a:pt x="10" y="8"/>
                    </a:lnTo>
                    <a:lnTo>
                      <a:pt x="7" y="11"/>
                    </a:lnTo>
                    <a:lnTo>
                      <a:pt x="6" y="12"/>
                    </a:lnTo>
                    <a:lnTo>
                      <a:pt x="6" y="15"/>
                    </a:lnTo>
                    <a:lnTo>
                      <a:pt x="6" y="17"/>
                    </a:lnTo>
                    <a:lnTo>
                      <a:pt x="9" y="18"/>
                    </a:lnTo>
                    <a:lnTo>
                      <a:pt x="10" y="21"/>
                    </a:lnTo>
                    <a:lnTo>
                      <a:pt x="7" y="22"/>
                    </a:lnTo>
                    <a:lnTo>
                      <a:pt x="9" y="25"/>
                    </a:lnTo>
                    <a:lnTo>
                      <a:pt x="9" y="26"/>
                    </a:lnTo>
                    <a:lnTo>
                      <a:pt x="9" y="28"/>
                    </a:lnTo>
                    <a:lnTo>
                      <a:pt x="9" y="30"/>
                    </a:lnTo>
                    <a:lnTo>
                      <a:pt x="7" y="32"/>
                    </a:lnTo>
                    <a:lnTo>
                      <a:pt x="7" y="34"/>
                    </a:lnTo>
                    <a:lnTo>
                      <a:pt x="6" y="36"/>
                    </a:lnTo>
                    <a:lnTo>
                      <a:pt x="6" y="39"/>
                    </a:lnTo>
                    <a:lnTo>
                      <a:pt x="6" y="40"/>
                    </a:lnTo>
                    <a:lnTo>
                      <a:pt x="4" y="43"/>
                    </a:lnTo>
                    <a:lnTo>
                      <a:pt x="4" y="44"/>
                    </a:lnTo>
                    <a:lnTo>
                      <a:pt x="4" y="47"/>
                    </a:lnTo>
                    <a:lnTo>
                      <a:pt x="3" y="48"/>
                    </a:lnTo>
                    <a:lnTo>
                      <a:pt x="3" y="50"/>
                    </a:lnTo>
                    <a:lnTo>
                      <a:pt x="3" y="52"/>
                    </a:lnTo>
                    <a:lnTo>
                      <a:pt x="2" y="55"/>
                    </a:lnTo>
                    <a:lnTo>
                      <a:pt x="2" y="56"/>
                    </a:lnTo>
                    <a:lnTo>
                      <a:pt x="0" y="59"/>
                    </a:lnTo>
                    <a:lnTo>
                      <a:pt x="0" y="61"/>
                    </a:lnTo>
                    <a:lnTo>
                      <a:pt x="3" y="62"/>
                    </a:lnTo>
                    <a:lnTo>
                      <a:pt x="3" y="65"/>
                    </a:lnTo>
                    <a:lnTo>
                      <a:pt x="7" y="66"/>
                    </a:lnTo>
                    <a:lnTo>
                      <a:pt x="10" y="67"/>
                    </a:lnTo>
                    <a:lnTo>
                      <a:pt x="13" y="67"/>
                    </a:lnTo>
                    <a:lnTo>
                      <a:pt x="15" y="69"/>
                    </a:lnTo>
                    <a:lnTo>
                      <a:pt x="15" y="70"/>
                    </a:lnTo>
                    <a:lnTo>
                      <a:pt x="13" y="73"/>
                    </a:lnTo>
                    <a:lnTo>
                      <a:pt x="14" y="74"/>
                    </a:lnTo>
                    <a:lnTo>
                      <a:pt x="14" y="77"/>
                    </a:lnTo>
                    <a:lnTo>
                      <a:pt x="17" y="78"/>
                    </a:lnTo>
                    <a:lnTo>
                      <a:pt x="18" y="80"/>
                    </a:lnTo>
                    <a:lnTo>
                      <a:pt x="15" y="80"/>
                    </a:lnTo>
                    <a:lnTo>
                      <a:pt x="13" y="81"/>
                    </a:lnTo>
                    <a:lnTo>
                      <a:pt x="13" y="83"/>
                    </a:lnTo>
                    <a:lnTo>
                      <a:pt x="13" y="84"/>
                    </a:lnTo>
                    <a:lnTo>
                      <a:pt x="14" y="87"/>
                    </a:lnTo>
                    <a:lnTo>
                      <a:pt x="14" y="88"/>
                    </a:lnTo>
                    <a:lnTo>
                      <a:pt x="14" y="89"/>
                    </a:lnTo>
                    <a:lnTo>
                      <a:pt x="15" y="92"/>
                    </a:lnTo>
                    <a:lnTo>
                      <a:pt x="18" y="94"/>
                    </a:lnTo>
                    <a:lnTo>
                      <a:pt x="21" y="94"/>
                    </a:lnTo>
                    <a:lnTo>
                      <a:pt x="22" y="91"/>
                    </a:lnTo>
                    <a:lnTo>
                      <a:pt x="25" y="91"/>
                    </a:lnTo>
                    <a:lnTo>
                      <a:pt x="25" y="92"/>
                    </a:lnTo>
                    <a:lnTo>
                      <a:pt x="26" y="95"/>
                    </a:lnTo>
                    <a:lnTo>
                      <a:pt x="29" y="96"/>
                    </a:lnTo>
                    <a:lnTo>
                      <a:pt x="29" y="98"/>
                    </a:lnTo>
                    <a:lnTo>
                      <a:pt x="29" y="101"/>
                    </a:lnTo>
                    <a:lnTo>
                      <a:pt x="28" y="102"/>
                    </a:lnTo>
                    <a:lnTo>
                      <a:pt x="28" y="105"/>
                    </a:lnTo>
                    <a:lnTo>
                      <a:pt x="30" y="103"/>
                    </a:lnTo>
                    <a:lnTo>
                      <a:pt x="33" y="103"/>
                    </a:lnTo>
                    <a:lnTo>
                      <a:pt x="36" y="105"/>
                    </a:lnTo>
                    <a:lnTo>
                      <a:pt x="39" y="105"/>
                    </a:lnTo>
                    <a:lnTo>
                      <a:pt x="40" y="102"/>
                    </a:lnTo>
                    <a:lnTo>
                      <a:pt x="43" y="101"/>
                    </a:lnTo>
                    <a:lnTo>
                      <a:pt x="46" y="101"/>
                    </a:lnTo>
                    <a:lnTo>
                      <a:pt x="47" y="99"/>
                    </a:lnTo>
                    <a:lnTo>
                      <a:pt x="50" y="98"/>
                    </a:lnTo>
                    <a:lnTo>
                      <a:pt x="52" y="95"/>
                    </a:lnTo>
                    <a:lnTo>
                      <a:pt x="54" y="95"/>
                    </a:lnTo>
                    <a:lnTo>
                      <a:pt x="56" y="95"/>
                    </a:lnTo>
                    <a:lnTo>
                      <a:pt x="59" y="96"/>
                    </a:lnTo>
                    <a:lnTo>
                      <a:pt x="63" y="98"/>
                    </a:lnTo>
                    <a:lnTo>
                      <a:pt x="63" y="99"/>
                    </a:lnTo>
                    <a:lnTo>
                      <a:pt x="66" y="102"/>
                    </a:lnTo>
                    <a:lnTo>
                      <a:pt x="69" y="103"/>
                    </a:lnTo>
                    <a:lnTo>
                      <a:pt x="72" y="105"/>
                    </a:lnTo>
                    <a:lnTo>
                      <a:pt x="73" y="106"/>
                    </a:lnTo>
                    <a:lnTo>
                      <a:pt x="70" y="109"/>
                    </a:lnTo>
                    <a:lnTo>
                      <a:pt x="70" y="110"/>
                    </a:lnTo>
                    <a:lnTo>
                      <a:pt x="73" y="112"/>
                    </a:lnTo>
                    <a:lnTo>
                      <a:pt x="74" y="114"/>
                    </a:lnTo>
                    <a:lnTo>
                      <a:pt x="77" y="116"/>
                    </a:lnTo>
                    <a:lnTo>
                      <a:pt x="74" y="118"/>
                    </a:lnTo>
                    <a:lnTo>
                      <a:pt x="77" y="120"/>
                    </a:lnTo>
                    <a:lnTo>
                      <a:pt x="78" y="121"/>
                    </a:lnTo>
                    <a:lnTo>
                      <a:pt x="78" y="124"/>
                    </a:lnTo>
                    <a:lnTo>
                      <a:pt x="81" y="125"/>
                    </a:lnTo>
                    <a:lnTo>
                      <a:pt x="84" y="127"/>
                    </a:lnTo>
                    <a:lnTo>
                      <a:pt x="83" y="128"/>
                    </a:lnTo>
                    <a:lnTo>
                      <a:pt x="85" y="131"/>
                    </a:lnTo>
                    <a:lnTo>
                      <a:pt x="85" y="132"/>
                    </a:lnTo>
                    <a:lnTo>
                      <a:pt x="88" y="134"/>
                    </a:lnTo>
                    <a:lnTo>
                      <a:pt x="92" y="135"/>
                    </a:lnTo>
                    <a:lnTo>
                      <a:pt x="89" y="138"/>
                    </a:lnTo>
                    <a:lnTo>
                      <a:pt x="89" y="139"/>
                    </a:lnTo>
                    <a:lnTo>
                      <a:pt x="92" y="142"/>
                    </a:lnTo>
                    <a:lnTo>
                      <a:pt x="93" y="143"/>
                    </a:lnTo>
                    <a:lnTo>
                      <a:pt x="93" y="145"/>
                    </a:lnTo>
                    <a:lnTo>
                      <a:pt x="96" y="146"/>
                    </a:lnTo>
                    <a:lnTo>
                      <a:pt x="95" y="149"/>
                    </a:lnTo>
                    <a:lnTo>
                      <a:pt x="95" y="150"/>
                    </a:lnTo>
                    <a:lnTo>
                      <a:pt x="95" y="153"/>
                    </a:lnTo>
                    <a:lnTo>
                      <a:pt x="95" y="154"/>
                    </a:lnTo>
                    <a:lnTo>
                      <a:pt x="93" y="157"/>
                    </a:lnTo>
                    <a:lnTo>
                      <a:pt x="96" y="158"/>
                    </a:lnTo>
                    <a:lnTo>
                      <a:pt x="96" y="160"/>
                    </a:lnTo>
                    <a:lnTo>
                      <a:pt x="98" y="162"/>
                    </a:lnTo>
                    <a:lnTo>
                      <a:pt x="100" y="164"/>
                    </a:lnTo>
                    <a:lnTo>
                      <a:pt x="100" y="165"/>
                    </a:lnTo>
                    <a:lnTo>
                      <a:pt x="100" y="168"/>
                    </a:lnTo>
                    <a:lnTo>
                      <a:pt x="104" y="169"/>
                    </a:lnTo>
                    <a:lnTo>
                      <a:pt x="104" y="171"/>
                    </a:lnTo>
                    <a:lnTo>
                      <a:pt x="107" y="172"/>
                    </a:lnTo>
                    <a:lnTo>
                      <a:pt x="110" y="175"/>
                    </a:lnTo>
                    <a:lnTo>
                      <a:pt x="109" y="176"/>
                    </a:lnTo>
                    <a:lnTo>
                      <a:pt x="111" y="178"/>
                    </a:lnTo>
                    <a:lnTo>
                      <a:pt x="111" y="180"/>
                    </a:lnTo>
                    <a:lnTo>
                      <a:pt x="114" y="182"/>
                    </a:lnTo>
                    <a:lnTo>
                      <a:pt x="117" y="183"/>
                    </a:lnTo>
                    <a:lnTo>
                      <a:pt x="118" y="184"/>
                    </a:lnTo>
                    <a:lnTo>
                      <a:pt x="115" y="187"/>
                    </a:lnTo>
                    <a:lnTo>
                      <a:pt x="118" y="189"/>
                    </a:lnTo>
                    <a:lnTo>
                      <a:pt x="118" y="191"/>
                    </a:lnTo>
                    <a:lnTo>
                      <a:pt x="122" y="193"/>
                    </a:lnTo>
                    <a:lnTo>
                      <a:pt x="122" y="194"/>
                    </a:lnTo>
                    <a:lnTo>
                      <a:pt x="120" y="197"/>
                    </a:lnTo>
                    <a:lnTo>
                      <a:pt x="124" y="198"/>
                    </a:lnTo>
                    <a:lnTo>
                      <a:pt x="124" y="200"/>
                    </a:lnTo>
                    <a:lnTo>
                      <a:pt x="126" y="201"/>
                    </a:lnTo>
                    <a:lnTo>
                      <a:pt x="126" y="204"/>
                    </a:lnTo>
                    <a:lnTo>
                      <a:pt x="128" y="205"/>
                    </a:lnTo>
                    <a:lnTo>
                      <a:pt x="128" y="208"/>
                    </a:lnTo>
                    <a:lnTo>
                      <a:pt x="130" y="209"/>
                    </a:lnTo>
                    <a:lnTo>
                      <a:pt x="130" y="211"/>
                    </a:lnTo>
                    <a:lnTo>
                      <a:pt x="132" y="213"/>
                    </a:lnTo>
                    <a:lnTo>
                      <a:pt x="135" y="215"/>
                    </a:lnTo>
                    <a:lnTo>
                      <a:pt x="132" y="216"/>
                    </a:lnTo>
                    <a:lnTo>
                      <a:pt x="133" y="219"/>
                    </a:lnTo>
                    <a:lnTo>
                      <a:pt x="136" y="220"/>
                    </a:lnTo>
                    <a:lnTo>
                      <a:pt x="136" y="222"/>
                    </a:lnTo>
                    <a:lnTo>
                      <a:pt x="136" y="224"/>
                    </a:lnTo>
                    <a:lnTo>
                      <a:pt x="135" y="226"/>
                    </a:lnTo>
                    <a:lnTo>
                      <a:pt x="135" y="229"/>
                    </a:lnTo>
                    <a:lnTo>
                      <a:pt x="135" y="230"/>
                    </a:lnTo>
                    <a:lnTo>
                      <a:pt x="136" y="231"/>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1" name="Freeform 125">
                <a:extLst>
                  <a:ext uri="{FF2B5EF4-FFF2-40B4-BE49-F238E27FC236}">
                    <a16:creationId xmlns:a16="http://schemas.microsoft.com/office/drawing/2014/main" id="{C1DBC1DE-A68A-4FBD-9F30-82EE69A9BF1D}"/>
                  </a:ext>
                </a:extLst>
              </p:cNvPr>
              <p:cNvSpPr>
                <a:spLocks/>
              </p:cNvSpPr>
              <p:nvPr/>
            </p:nvSpPr>
            <p:spPr bwMode="auto">
              <a:xfrm>
                <a:off x="6400" y="25783"/>
                <a:ext cx="95" cy="230"/>
              </a:xfrm>
              <a:custGeom>
                <a:avLst/>
                <a:gdLst>
                  <a:gd name="T0" fmla="*/ 89 w 95"/>
                  <a:gd name="T1" fmla="*/ 3 h 230"/>
                  <a:gd name="T2" fmla="*/ 91 w 95"/>
                  <a:gd name="T3" fmla="*/ 9 h 230"/>
                  <a:gd name="T4" fmla="*/ 89 w 95"/>
                  <a:gd name="T5" fmla="*/ 15 h 230"/>
                  <a:gd name="T6" fmla="*/ 91 w 95"/>
                  <a:gd name="T7" fmla="*/ 21 h 230"/>
                  <a:gd name="T8" fmla="*/ 89 w 95"/>
                  <a:gd name="T9" fmla="*/ 26 h 230"/>
                  <a:gd name="T10" fmla="*/ 88 w 95"/>
                  <a:gd name="T11" fmla="*/ 33 h 230"/>
                  <a:gd name="T12" fmla="*/ 87 w 95"/>
                  <a:gd name="T13" fmla="*/ 39 h 230"/>
                  <a:gd name="T14" fmla="*/ 88 w 95"/>
                  <a:gd name="T15" fmla="*/ 44 h 230"/>
                  <a:gd name="T16" fmla="*/ 87 w 95"/>
                  <a:gd name="T17" fmla="*/ 51 h 230"/>
                  <a:gd name="T18" fmla="*/ 85 w 95"/>
                  <a:gd name="T19" fmla="*/ 57 h 230"/>
                  <a:gd name="T20" fmla="*/ 87 w 95"/>
                  <a:gd name="T21" fmla="*/ 62 h 230"/>
                  <a:gd name="T22" fmla="*/ 85 w 95"/>
                  <a:gd name="T23" fmla="*/ 69 h 230"/>
                  <a:gd name="T24" fmla="*/ 84 w 95"/>
                  <a:gd name="T25" fmla="*/ 75 h 230"/>
                  <a:gd name="T26" fmla="*/ 79 w 95"/>
                  <a:gd name="T27" fmla="*/ 82 h 230"/>
                  <a:gd name="T28" fmla="*/ 74 w 95"/>
                  <a:gd name="T29" fmla="*/ 88 h 230"/>
                  <a:gd name="T30" fmla="*/ 76 w 95"/>
                  <a:gd name="T31" fmla="*/ 94 h 230"/>
                  <a:gd name="T32" fmla="*/ 74 w 95"/>
                  <a:gd name="T33" fmla="*/ 99 h 230"/>
                  <a:gd name="T34" fmla="*/ 73 w 95"/>
                  <a:gd name="T35" fmla="*/ 105 h 230"/>
                  <a:gd name="T36" fmla="*/ 69 w 95"/>
                  <a:gd name="T37" fmla="*/ 110 h 230"/>
                  <a:gd name="T38" fmla="*/ 65 w 95"/>
                  <a:gd name="T39" fmla="*/ 116 h 230"/>
                  <a:gd name="T40" fmla="*/ 59 w 95"/>
                  <a:gd name="T41" fmla="*/ 121 h 230"/>
                  <a:gd name="T42" fmla="*/ 51 w 95"/>
                  <a:gd name="T43" fmla="*/ 124 h 230"/>
                  <a:gd name="T44" fmla="*/ 46 w 95"/>
                  <a:gd name="T45" fmla="*/ 131 h 230"/>
                  <a:gd name="T46" fmla="*/ 47 w 95"/>
                  <a:gd name="T47" fmla="*/ 137 h 230"/>
                  <a:gd name="T48" fmla="*/ 43 w 95"/>
                  <a:gd name="T49" fmla="*/ 143 h 230"/>
                  <a:gd name="T50" fmla="*/ 36 w 95"/>
                  <a:gd name="T51" fmla="*/ 146 h 230"/>
                  <a:gd name="T52" fmla="*/ 35 w 95"/>
                  <a:gd name="T53" fmla="*/ 150 h 230"/>
                  <a:gd name="T54" fmla="*/ 31 w 95"/>
                  <a:gd name="T55" fmla="*/ 156 h 230"/>
                  <a:gd name="T56" fmla="*/ 29 w 95"/>
                  <a:gd name="T57" fmla="*/ 163 h 230"/>
                  <a:gd name="T58" fmla="*/ 22 w 95"/>
                  <a:gd name="T59" fmla="*/ 166 h 230"/>
                  <a:gd name="T60" fmla="*/ 25 w 95"/>
                  <a:gd name="T61" fmla="*/ 171 h 230"/>
                  <a:gd name="T62" fmla="*/ 26 w 95"/>
                  <a:gd name="T63" fmla="*/ 177 h 230"/>
                  <a:gd name="T64" fmla="*/ 28 w 95"/>
                  <a:gd name="T65" fmla="*/ 182 h 230"/>
                  <a:gd name="T66" fmla="*/ 26 w 95"/>
                  <a:gd name="T67" fmla="*/ 188 h 230"/>
                  <a:gd name="T68" fmla="*/ 28 w 95"/>
                  <a:gd name="T69" fmla="*/ 193 h 230"/>
                  <a:gd name="T70" fmla="*/ 32 w 95"/>
                  <a:gd name="T71" fmla="*/ 199 h 230"/>
                  <a:gd name="T72" fmla="*/ 31 w 95"/>
                  <a:gd name="T73" fmla="*/ 205 h 230"/>
                  <a:gd name="T74" fmla="*/ 26 w 95"/>
                  <a:gd name="T75" fmla="*/ 210 h 230"/>
                  <a:gd name="T76" fmla="*/ 22 w 95"/>
                  <a:gd name="T77" fmla="*/ 216 h 230"/>
                  <a:gd name="T78" fmla="*/ 18 w 95"/>
                  <a:gd name="T79" fmla="*/ 219 h 230"/>
                  <a:gd name="T80" fmla="*/ 14 w 95"/>
                  <a:gd name="T81" fmla="*/ 225 h 230"/>
                  <a:gd name="T82" fmla="*/ 7 w 95"/>
                  <a:gd name="T83" fmla="*/ 227 h 230"/>
                  <a:gd name="T84" fmla="*/ 0 w 95"/>
                  <a:gd name="T85" fmla="*/ 23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5" h="230">
                    <a:moveTo>
                      <a:pt x="95" y="0"/>
                    </a:moveTo>
                    <a:lnTo>
                      <a:pt x="92" y="2"/>
                    </a:lnTo>
                    <a:lnTo>
                      <a:pt x="89" y="3"/>
                    </a:lnTo>
                    <a:lnTo>
                      <a:pt x="91" y="6"/>
                    </a:lnTo>
                    <a:lnTo>
                      <a:pt x="91" y="7"/>
                    </a:lnTo>
                    <a:lnTo>
                      <a:pt x="91" y="9"/>
                    </a:lnTo>
                    <a:lnTo>
                      <a:pt x="92" y="11"/>
                    </a:lnTo>
                    <a:lnTo>
                      <a:pt x="92" y="13"/>
                    </a:lnTo>
                    <a:lnTo>
                      <a:pt x="89" y="15"/>
                    </a:lnTo>
                    <a:lnTo>
                      <a:pt x="91" y="17"/>
                    </a:lnTo>
                    <a:lnTo>
                      <a:pt x="91" y="20"/>
                    </a:lnTo>
                    <a:lnTo>
                      <a:pt x="91" y="21"/>
                    </a:lnTo>
                    <a:lnTo>
                      <a:pt x="92" y="22"/>
                    </a:lnTo>
                    <a:lnTo>
                      <a:pt x="89" y="25"/>
                    </a:lnTo>
                    <a:lnTo>
                      <a:pt x="89" y="26"/>
                    </a:lnTo>
                    <a:lnTo>
                      <a:pt x="88" y="29"/>
                    </a:lnTo>
                    <a:lnTo>
                      <a:pt x="88" y="31"/>
                    </a:lnTo>
                    <a:lnTo>
                      <a:pt x="88" y="33"/>
                    </a:lnTo>
                    <a:lnTo>
                      <a:pt x="89" y="35"/>
                    </a:lnTo>
                    <a:lnTo>
                      <a:pt x="87" y="37"/>
                    </a:lnTo>
                    <a:lnTo>
                      <a:pt x="87" y="39"/>
                    </a:lnTo>
                    <a:lnTo>
                      <a:pt x="88" y="42"/>
                    </a:lnTo>
                    <a:lnTo>
                      <a:pt x="88" y="43"/>
                    </a:lnTo>
                    <a:lnTo>
                      <a:pt x="88" y="44"/>
                    </a:lnTo>
                    <a:lnTo>
                      <a:pt x="87" y="47"/>
                    </a:lnTo>
                    <a:lnTo>
                      <a:pt x="87" y="48"/>
                    </a:lnTo>
                    <a:lnTo>
                      <a:pt x="87" y="51"/>
                    </a:lnTo>
                    <a:lnTo>
                      <a:pt x="88" y="53"/>
                    </a:lnTo>
                    <a:lnTo>
                      <a:pt x="85" y="55"/>
                    </a:lnTo>
                    <a:lnTo>
                      <a:pt x="85" y="57"/>
                    </a:lnTo>
                    <a:lnTo>
                      <a:pt x="87" y="60"/>
                    </a:lnTo>
                    <a:lnTo>
                      <a:pt x="87" y="61"/>
                    </a:lnTo>
                    <a:lnTo>
                      <a:pt x="87" y="62"/>
                    </a:lnTo>
                    <a:lnTo>
                      <a:pt x="88" y="65"/>
                    </a:lnTo>
                    <a:lnTo>
                      <a:pt x="85" y="66"/>
                    </a:lnTo>
                    <a:lnTo>
                      <a:pt x="85" y="69"/>
                    </a:lnTo>
                    <a:lnTo>
                      <a:pt x="87" y="71"/>
                    </a:lnTo>
                    <a:lnTo>
                      <a:pt x="84" y="73"/>
                    </a:lnTo>
                    <a:lnTo>
                      <a:pt x="84" y="75"/>
                    </a:lnTo>
                    <a:lnTo>
                      <a:pt x="83" y="77"/>
                    </a:lnTo>
                    <a:lnTo>
                      <a:pt x="80" y="79"/>
                    </a:lnTo>
                    <a:lnTo>
                      <a:pt x="79" y="82"/>
                    </a:lnTo>
                    <a:lnTo>
                      <a:pt x="76" y="84"/>
                    </a:lnTo>
                    <a:lnTo>
                      <a:pt x="77" y="86"/>
                    </a:lnTo>
                    <a:lnTo>
                      <a:pt x="74" y="88"/>
                    </a:lnTo>
                    <a:lnTo>
                      <a:pt x="74" y="90"/>
                    </a:lnTo>
                    <a:lnTo>
                      <a:pt x="76" y="91"/>
                    </a:lnTo>
                    <a:lnTo>
                      <a:pt x="76" y="94"/>
                    </a:lnTo>
                    <a:lnTo>
                      <a:pt x="74" y="95"/>
                    </a:lnTo>
                    <a:lnTo>
                      <a:pt x="74" y="98"/>
                    </a:lnTo>
                    <a:lnTo>
                      <a:pt x="74" y="99"/>
                    </a:lnTo>
                    <a:lnTo>
                      <a:pt x="74" y="101"/>
                    </a:lnTo>
                    <a:lnTo>
                      <a:pt x="76" y="104"/>
                    </a:lnTo>
                    <a:lnTo>
                      <a:pt x="73" y="105"/>
                    </a:lnTo>
                    <a:lnTo>
                      <a:pt x="74" y="108"/>
                    </a:lnTo>
                    <a:lnTo>
                      <a:pt x="72" y="109"/>
                    </a:lnTo>
                    <a:lnTo>
                      <a:pt x="69" y="110"/>
                    </a:lnTo>
                    <a:lnTo>
                      <a:pt x="70" y="112"/>
                    </a:lnTo>
                    <a:lnTo>
                      <a:pt x="68" y="115"/>
                    </a:lnTo>
                    <a:lnTo>
                      <a:pt x="65" y="116"/>
                    </a:lnTo>
                    <a:lnTo>
                      <a:pt x="63" y="119"/>
                    </a:lnTo>
                    <a:lnTo>
                      <a:pt x="61" y="119"/>
                    </a:lnTo>
                    <a:lnTo>
                      <a:pt x="59" y="121"/>
                    </a:lnTo>
                    <a:lnTo>
                      <a:pt x="55" y="120"/>
                    </a:lnTo>
                    <a:lnTo>
                      <a:pt x="54" y="121"/>
                    </a:lnTo>
                    <a:lnTo>
                      <a:pt x="51" y="124"/>
                    </a:lnTo>
                    <a:lnTo>
                      <a:pt x="50" y="127"/>
                    </a:lnTo>
                    <a:lnTo>
                      <a:pt x="47" y="128"/>
                    </a:lnTo>
                    <a:lnTo>
                      <a:pt x="46" y="131"/>
                    </a:lnTo>
                    <a:lnTo>
                      <a:pt x="46" y="132"/>
                    </a:lnTo>
                    <a:lnTo>
                      <a:pt x="46" y="134"/>
                    </a:lnTo>
                    <a:lnTo>
                      <a:pt x="47" y="137"/>
                    </a:lnTo>
                    <a:lnTo>
                      <a:pt x="44" y="138"/>
                    </a:lnTo>
                    <a:lnTo>
                      <a:pt x="44" y="141"/>
                    </a:lnTo>
                    <a:lnTo>
                      <a:pt x="43" y="143"/>
                    </a:lnTo>
                    <a:lnTo>
                      <a:pt x="40" y="143"/>
                    </a:lnTo>
                    <a:lnTo>
                      <a:pt x="39" y="145"/>
                    </a:lnTo>
                    <a:lnTo>
                      <a:pt x="36" y="146"/>
                    </a:lnTo>
                    <a:lnTo>
                      <a:pt x="33" y="146"/>
                    </a:lnTo>
                    <a:lnTo>
                      <a:pt x="33" y="148"/>
                    </a:lnTo>
                    <a:lnTo>
                      <a:pt x="35" y="150"/>
                    </a:lnTo>
                    <a:lnTo>
                      <a:pt x="35" y="152"/>
                    </a:lnTo>
                    <a:lnTo>
                      <a:pt x="32" y="155"/>
                    </a:lnTo>
                    <a:lnTo>
                      <a:pt x="31" y="156"/>
                    </a:lnTo>
                    <a:lnTo>
                      <a:pt x="31" y="159"/>
                    </a:lnTo>
                    <a:lnTo>
                      <a:pt x="31" y="160"/>
                    </a:lnTo>
                    <a:lnTo>
                      <a:pt x="29" y="163"/>
                    </a:lnTo>
                    <a:lnTo>
                      <a:pt x="26" y="164"/>
                    </a:lnTo>
                    <a:lnTo>
                      <a:pt x="25" y="166"/>
                    </a:lnTo>
                    <a:lnTo>
                      <a:pt x="22" y="166"/>
                    </a:lnTo>
                    <a:lnTo>
                      <a:pt x="22" y="167"/>
                    </a:lnTo>
                    <a:lnTo>
                      <a:pt x="22" y="168"/>
                    </a:lnTo>
                    <a:lnTo>
                      <a:pt x="25" y="171"/>
                    </a:lnTo>
                    <a:lnTo>
                      <a:pt x="26" y="172"/>
                    </a:lnTo>
                    <a:lnTo>
                      <a:pt x="24" y="175"/>
                    </a:lnTo>
                    <a:lnTo>
                      <a:pt x="26" y="177"/>
                    </a:lnTo>
                    <a:lnTo>
                      <a:pt x="28" y="178"/>
                    </a:lnTo>
                    <a:lnTo>
                      <a:pt x="28" y="181"/>
                    </a:lnTo>
                    <a:lnTo>
                      <a:pt x="28" y="182"/>
                    </a:lnTo>
                    <a:lnTo>
                      <a:pt x="26" y="185"/>
                    </a:lnTo>
                    <a:lnTo>
                      <a:pt x="26" y="186"/>
                    </a:lnTo>
                    <a:lnTo>
                      <a:pt x="26" y="188"/>
                    </a:lnTo>
                    <a:lnTo>
                      <a:pt x="29" y="189"/>
                    </a:lnTo>
                    <a:lnTo>
                      <a:pt x="31" y="192"/>
                    </a:lnTo>
                    <a:lnTo>
                      <a:pt x="28" y="193"/>
                    </a:lnTo>
                    <a:lnTo>
                      <a:pt x="31" y="196"/>
                    </a:lnTo>
                    <a:lnTo>
                      <a:pt x="32" y="197"/>
                    </a:lnTo>
                    <a:lnTo>
                      <a:pt x="32" y="199"/>
                    </a:lnTo>
                    <a:lnTo>
                      <a:pt x="32" y="201"/>
                    </a:lnTo>
                    <a:lnTo>
                      <a:pt x="33" y="203"/>
                    </a:lnTo>
                    <a:lnTo>
                      <a:pt x="31" y="205"/>
                    </a:lnTo>
                    <a:lnTo>
                      <a:pt x="28" y="205"/>
                    </a:lnTo>
                    <a:lnTo>
                      <a:pt x="29" y="207"/>
                    </a:lnTo>
                    <a:lnTo>
                      <a:pt x="26" y="210"/>
                    </a:lnTo>
                    <a:lnTo>
                      <a:pt x="25" y="212"/>
                    </a:lnTo>
                    <a:lnTo>
                      <a:pt x="25" y="214"/>
                    </a:lnTo>
                    <a:lnTo>
                      <a:pt x="22" y="216"/>
                    </a:lnTo>
                    <a:lnTo>
                      <a:pt x="20" y="216"/>
                    </a:lnTo>
                    <a:lnTo>
                      <a:pt x="18" y="216"/>
                    </a:lnTo>
                    <a:lnTo>
                      <a:pt x="18" y="219"/>
                    </a:lnTo>
                    <a:lnTo>
                      <a:pt x="15" y="221"/>
                    </a:lnTo>
                    <a:lnTo>
                      <a:pt x="14" y="223"/>
                    </a:lnTo>
                    <a:lnTo>
                      <a:pt x="14" y="225"/>
                    </a:lnTo>
                    <a:lnTo>
                      <a:pt x="13" y="227"/>
                    </a:lnTo>
                    <a:lnTo>
                      <a:pt x="10" y="229"/>
                    </a:lnTo>
                    <a:lnTo>
                      <a:pt x="7" y="227"/>
                    </a:lnTo>
                    <a:lnTo>
                      <a:pt x="5" y="227"/>
                    </a:lnTo>
                    <a:lnTo>
                      <a:pt x="3" y="230"/>
                    </a:lnTo>
                    <a:lnTo>
                      <a:pt x="0" y="230"/>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2" name="Freeform 126">
                <a:extLst>
                  <a:ext uri="{FF2B5EF4-FFF2-40B4-BE49-F238E27FC236}">
                    <a16:creationId xmlns:a16="http://schemas.microsoft.com/office/drawing/2014/main" id="{EEC6F31D-ECDC-4E97-94B7-C802694FDA2E}"/>
                  </a:ext>
                </a:extLst>
              </p:cNvPr>
              <p:cNvSpPr>
                <a:spLocks/>
              </p:cNvSpPr>
              <p:nvPr/>
            </p:nvSpPr>
            <p:spPr bwMode="auto">
              <a:xfrm>
                <a:off x="6051" y="24104"/>
                <a:ext cx="136" cy="107"/>
              </a:xfrm>
              <a:custGeom>
                <a:avLst/>
                <a:gdLst>
                  <a:gd name="T0" fmla="*/ 0 w 136"/>
                  <a:gd name="T1" fmla="*/ 15 h 107"/>
                  <a:gd name="T2" fmla="*/ 7 w 136"/>
                  <a:gd name="T3" fmla="*/ 17 h 107"/>
                  <a:gd name="T4" fmla="*/ 11 w 136"/>
                  <a:gd name="T5" fmla="*/ 23 h 107"/>
                  <a:gd name="T6" fmla="*/ 16 w 136"/>
                  <a:gd name="T7" fmla="*/ 29 h 107"/>
                  <a:gd name="T8" fmla="*/ 18 w 136"/>
                  <a:gd name="T9" fmla="*/ 34 h 107"/>
                  <a:gd name="T10" fmla="*/ 19 w 136"/>
                  <a:gd name="T11" fmla="*/ 40 h 107"/>
                  <a:gd name="T12" fmla="*/ 20 w 136"/>
                  <a:gd name="T13" fmla="*/ 45 h 107"/>
                  <a:gd name="T14" fmla="*/ 22 w 136"/>
                  <a:gd name="T15" fmla="*/ 52 h 107"/>
                  <a:gd name="T16" fmla="*/ 18 w 136"/>
                  <a:gd name="T17" fmla="*/ 57 h 107"/>
                  <a:gd name="T18" fmla="*/ 14 w 136"/>
                  <a:gd name="T19" fmla="*/ 63 h 107"/>
                  <a:gd name="T20" fmla="*/ 15 w 136"/>
                  <a:gd name="T21" fmla="*/ 68 h 107"/>
                  <a:gd name="T22" fmla="*/ 14 w 136"/>
                  <a:gd name="T23" fmla="*/ 74 h 107"/>
                  <a:gd name="T24" fmla="*/ 15 w 136"/>
                  <a:gd name="T25" fmla="*/ 79 h 107"/>
                  <a:gd name="T26" fmla="*/ 11 w 136"/>
                  <a:gd name="T27" fmla="*/ 86 h 107"/>
                  <a:gd name="T28" fmla="*/ 18 w 136"/>
                  <a:gd name="T29" fmla="*/ 92 h 107"/>
                  <a:gd name="T30" fmla="*/ 19 w 136"/>
                  <a:gd name="T31" fmla="*/ 97 h 107"/>
                  <a:gd name="T32" fmla="*/ 26 w 136"/>
                  <a:gd name="T33" fmla="*/ 101 h 107"/>
                  <a:gd name="T34" fmla="*/ 31 w 136"/>
                  <a:gd name="T35" fmla="*/ 106 h 107"/>
                  <a:gd name="T36" fmla="*/ 40 w 136"/>
                  <a:gd name="T37" fmla="*/ 106 h 107"/>
                  <a:gd name="T38" fmla="*/ 45 w 136"/>
                  <a:gd name="T39" fmla="*/ 99 h 107"/>
                  <a:gd name="T40" fmla="*/ 52 w 136"/>
                  <a:gd name="T41" fmla="*/ 95 h 107"/>
                  <a:gd name="T42" fmla="*/ 56 w 136"/>
                  <a:gd name="T43" fmla="*/ 88 h 107"/>
                  <a:gd name="T44" fmla="*/ 52 w 136"/>
                  <a:gd name="T45" fmla="*/ 82 h 107"/>
                  <a:gd name="T46" fmla="*/ 56 w 136"/>
                  <a:gd name="T47" fmla="*/ 77 h 107"/>
                  <a:gd name="T48" fmla="*/ 57 w 136"/>
                  <a:gd name="T49" fmla="*/ 70 h 107"/>
                  <a:gd name="T50" fmla="*/ 66 w 136"/>
                  <a:gd name="T51" fmla="*/ 70 h 107"/>
                  <a:gd name="T52" fmla="*/ 73 w 136"/>
                  <a:gd name="T53" fmla="*/ 68 h 107"/>
                  <a:gd name="T54" fmla="*/ 79 w 136"/>
                  <a:gd name="T55" fmla="*/ 64 h 107"/>
                  <a:gd name="T56" fmla="*/ 84 w 136"/>
                  <a:gd name="T57" fmla="*/ 59 h 107"/>
                  <a:gd name="T58" fmla="*/ 85 w 136"/>
                  <a:gd name="T59" fmla="*/ 53 h 107"/>
                  <a:gd name="T60" fmla="*/ 86 w 136"/>
                  <a:gd name="T61" fmla="*/ 48 h 107"/>
                  <a:gd name="T62" fmla="*/ 90 w 136"/>
                  <a:gd name="T63" fmla="*/ 41 h 107"/>
                  <a:gd name="T64" fmla="*/ 89 w 136"/>
                  <a:gd name="T65" fmla="*/ 35 h 107"/>
                  <a:gd name="T66" fmla="*/ 93 w 136"/>
                  <a:gd name="T67" fmla="*/ 29 h 107"/>
                  <a:gd name="T68" fmla="*/ 97 w 136"/>
                  <a:gd name="T69" fmla="*/ 24 h 107"/>
                  <a:gd name="T70" fmla="*/ 105 w 136"/>
                  <a:gd name="T71" fmla="*/ 27 h 107"/>
                  <a:gd name="T72" fmla="*/ 112 w 136"/>
                  <a:gd name="T73" fmla="*/ 23 h 107"/>
                  <a:gd name="T74" fmla="*/ 121 w 136"/>
                  <a:gd name="T75" fmla="*/ 23 h 107"/>
                  <a:gd name="T76" fmla="*/ 122 w 136"/>
                  <a:gd name="T77" fmla="*/ 17 h 107"/>
                  <a:gd name="T78" fmla="*/ 126 w 136"/>
                  <a:gd name="T79" fmla="*/ 11 h 107"/>
                  <a:gd name="T80" fmla="*/ 125 w 136"/>
                  <a:gd name="T81" fmla="*/ 5 h 107"/>
                  <a:gd name="T82" fmla="*/ 131 w 136"/>
                  <a:gd name="T83" fmla="*/ 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6" h="107">
                    <a:moveTo>
                      <a:pt x="0" y="11"/>
                    </a:moveTo>
                    <a:lnTo>
                      <a:pt x="0" y="13"/>
                    </a:lnTo>
                    <a:lnTo>
                      <a:pt x="0" y="15"/>
                    </a:lnTo>
                    <a:lnTo>
                      <a:pt x="4" y="16"/>
                    </a:lnTo>
                    <a:lnTo>
                      <a:pt x="4" y="19"/>
                    </a:lnTo>
                    <a:lnTo>
                      <a:pt x="7" y="17"/>
                    </a:lnTo>
                    <a:lnTo>
                      <a:pt x="10" y="20"/>
                    </a:lnTo>
                    <a:lnTo>
                      <a:pt x="12" y="22"/>
                    </a:lnTo>
                    <a:lnTo>
                      <a:pt x="11" y="23"/>
                    </a:lnTo>
                    <a:lnTo>
                      <a:pt x="14" y="24"/>
                    </a:lnTo>
                    <a:lnTo>
                      <a:pt x="16" y="27"/>
                    </a:lnTo>
                    <a:lnTo>
                      <a:pt x="16" y="29"/>
                    </a:lnTo>
                    <a:lnTo>
                      <a:pt x="18" y="30"/>
                    </a:lnTo>
                    <a:lnTo>
                      <a:pt x="15" y="33"/>
                    </a:lnTo>
                    <a:lnTo>
                      <a:pt x="18" y="34"/>
                    </a:lnTo>
                    <a:lnTo>
                      <a:pt x="18" y="37"/>
                    </a:lnTo>
                    <a:lnTo>
                      <a:pt x="19" y="38"/>
                    </a:lnTo>
                    <a:lnTo>
                      <a:pt x="19" y="40"/>
                    </a:lnTo>
                    <a:lnTo>
                      <a:pt x="18" y="42"/>
                    </a:lnTo>
                    <a:lnTo>
                      <a:pt x="20" y="44"/>
                    </a:lnTo>
                    <a:lnTo>
                      <a:pt x="20" y="45"/>
                    </a:lnTo>
                    <a:lnTo>
                      <a:pt x="23" y="48"/>
                    </a:lnTo>
                    <a:lnTo>
                      <a:pt x="25" y="49"/>
                    </a:lnTo>
                    <a:lnTo>
                      <a:pt x="22" y="52"/>
                    </a:lnTo>
                    <a:lnTo>
                      <a:pt x="19" y="53"/>
                    </a:lnTo>
                    <a:lnTo>
                      <a:pt x="20" y="56"/>
                    </a:lnTo>
                    <a:lnTo>
                      <a:pt x="18" y="57"/>
                    </a:lnTo>
                    <a:lnTo>
                      <a:pt x="15" y="57"/>
                    </a:lnTo>
                    <a:lnTo>
                      <a:pt x="16" y="60"/>
                    </a:lnTo>
                    <a:lnTo>
                      <a:pt x="14" y="63"/>
                    </a:lnTo>
                    <a:lnTo>
                      <a:pt x="14" y="64"/>
                    </a:lnTo>
                    <a:lnTo>
                      <a:pt x="15" y="66"/>
                    </a:lnTo>
                    <a:lnTo>
                      <a:pt x="15" y="68"/>
                    </a:lnTo>
                    <a:lnTo>
                      <a:pt x="15" y="70"/>
                    </a:lnTo>
                    <a:lnTo>
                      <a:pt x="14" y="73"/>
                    </a:lnTo>
                    <a:lnTo>
                      <a:pt x="14" y="74"/>
                    </a:lnTo>
                    <a:lnTo>
                      <a:pt x="14" y="75"/>
                    </a:lnTo>
                    <a:lnTo>
                      <a:pt x="15" y="78"/>
                    </a:lnTo>
                    <a:lnTo>
                      <a:pt x="15" y="79"/>
                    </a:lnTo>
                    <a:lnTo>
                      <a:pt x="15" y="82"/>
                    </a:lnTo>
                    <a:lnTo>
                      <a:pt x="14" y="84"/>
                    </a:lnTo>
                    <a:lnTo>
                      <a:pt x="11" y="86"/>
                    </a:lnTo>
                    <a:lnTo>
                      <a:pt x="14" y="88"/>
                    </a:lnTo>
                    <a:lnTo>
                      <a:pt x="18" y="89"/>
                    </a:lnTo>
                    <a:lnTo>
                      <a:pt x="18" y="92"/>
                    </a:lnTo>
                    <a:lnTo>
                      <a:pt x="15" y="93"/>
                    </a:lnTo>
                    <a:lnTo>
                      <a:pt x="16" y="96"/>
                    </a:lnTo>
                    <a:lnTo>
                      <a:pt x="19" y="97"/>
                    </a:lnTo>
                    <a:lnTo>
                      <a:pt x="19" y="99"/>
                    </a:lnTo>
                    <a:lnTo>
                      <a:pt x="22" y="100"/>
                    </a:lnTo>
                    <a:lnTo>
                      <a:pt x="26" y="101"/>
                    </a:lnTo>
                    <a:lnTo>
                      <a:pt x="27" y="101"/>
                    </a:lnTo>
                    <a:lnTo>
                      <a:pt x="29" y="103"/>
                    </a:lnTo>
                    <a:lnTo>
                      <a:pt x="31" y="106"/>
                    </a:lnTo>
                    <a:lnTo>
                      <a:pt x="34" y="104"/>
                    </a:lnTo>
                    <a:lnTo>
                      <a:pt x="37" y="107"/>
                    </a:lnTo>
                    <a:lnTo>
                      <a:pt x="40" y="106"/>
                    </a:lnTo>
                    <a:lnTo>
                      <a:pt x="41" y="104"/>
                    </a:lnTo>
                    <a:lnTo>
                      <a:pt x="44" y="101"/>
                    </a:lnTo>
                    <a:lnTo>
                      <a:pt x="45" y="99"/>
                    </a:lnTo>
                    <a:lnTo>
                      <a:pt x="48" y="97"/>
                    </a:lnTo>
                    <a:lnTo>
                      <a:pt x="51" y="97"/>
                    </a:lnTo>
                    <a:lnTo>
                      <a:pt x="52" y="95"/>
                    </a:lnTo>
                    <a:lnTo>
                      <a:pt x="55" y="92"/>
                    </a:lnTo>
                    <a:lnTo>
                      <a:pt x="55" y="90"/>
                    </a:lnTo>
                    <a:lnTo>
                      <a:pt x="56" y="88"/>
                    </a:lnTo>
                    <a:lnTo>
                      <a:pt x="56" y="86"/>
                    </a:lnTo>
                    <a:lnTo>
                      <a:pt x="53" y="85"/>
                    </a:lnTo>
                    <a:lnTo>
                      <a:pt x="52" y="82"/>
                    </a:lnTo>
                    <a:lnTo>
                      <a:pt x="52" y="81"/>
                    </a:lnTo>
                    <a:lnTo>
                      <a:pt x="55" y="79"/>
                    </a:lnTo>
                    <a:lnTo>
                      <a:pt x="56" y="77"/>
                    </a:lnTo>
                    <a:lnTo>
                      <a:pt x="56" y="74"/>
                    </a:lnTo>
                    <a:lnTo>
                      <a:pt x="55" y="73"/>
                    </a:lnTo>
                    <a:lnTo>
                      <a:pt x="57" y="70"/>
                    </a:lnTo>
                    <a:lnTo>
                      <a:pt x="60" y="70"/>
                    </a:lnTo>
                    <a:lnTo>
                      <a:pt x="63" y="70"/>
                    </a:lnTo>
                    <a:lnTo>
                      <a:pt x="66" y="70"/>
                    </a:lnTo>
                    <a:lnTo>
                      <a:pt x="67" y="67"/>
                    </a:lnTo>
                    <a:lnTo>
                      <a:pt x="70" y="67"/>
                    </a:lnTo>
                    <a:lnTo>
                      <a:pt x="73" y="68"/>
                    </a:lnTo>
                    <a:lnTo>
                      <a:pt x="75" y="68"/>
                    </a:lnTo>
                    <a:lnTo>
                      <a:pt x="78" y="66"/>
                    </a:lnTo>
                    <a:lnTo>
                      <a:pt x="79" y="64"/>
                    </a:lnTo>
                    <a:lnTo>
                      <a:pt x="82" y="63"/>
                    </a:lnTo>
                    <a:lnTo>
                      <a:pt x="85" y="62"/>
                    </a:lnTo>
                    <a:lnTo>
                      <a:pt x="84" y="59"/>
                    </a:lnTo>
                    <a:lnTo>
                      <a:pt x="84" y="57"/>
                    </a:lnTo>
                    <a:lnTo>
                      <a:pt x="86" y="55"/>
                    </a:lnTo>
                    <a:lnTo>
                      <a:pt x="85" y="53"/>
                    </a:lnTo>
                    <a:lnTo>
                      <a:pt x="85" y="52"/>
                    </a:lnTo>
                    <a:lnTo>
                      <a:pt x="85" y="49"/>
                    </a:lnTo>
                    <a:lnTo>
                      <a:pt x="86" y="48"/>
                    </a:lnTo>
                    <a:lnTo>
                      <a:pt x="89" y="45"/>
                    </a:lnTo>
                    <a:lnTo>
                      <a:pt x="88" y="44"/>
                    </a:lnTo>
                    <a:lnTo>
                      <a:pt x="90" y="41"/>
                    </a:lnTo>
                    <a:lnTo>
                      <a:pt x="90" y="40"/>
                    </a:lnTo>
                    <a:lnTo>
                      <a:pt x="89" y="37"/>
                    </a:lnTo>
                    <a:lnTo>
                      <a:pt x="89" y="35"/>
                    </a:lnTo>
                    <a:lnTo>
                      <a:pt x="92" y="33"/>
                    </a:lnTo>
                    <a:lnTo>
                      <a:pt x="93" y="31"/>
                    </a:lnTo>
                    <a:lnTo>
                      <a:pt x="93" y="29"/>
                    </a:lnTo>
                    <a:lnTo>
                      <a:pt x="92" y="27"/>
                    </a:lnTo>
                    <a:lnTo>
                      <a:pt x="94" y="27"/>
                    </a:lnTo>
                    <a:lnTo>
                      <a:pt x="97" y="24"/>
                    </a:lnTo>
                    <a:lnTo>
                      <a:pt x="100" y="26"/>
                    </a:lnTo>
                    <a:lnTo>
                      <a:pt x="103" y="26"/>
                    </a:lnTo>
                    <a:lnTo>
                      <a:pt x="105" y="27"/>
                    </a:lnTo>
                    <a:lnTo>
                      <a:pt x="108" y="24"/>
                    </a:lnTo>
                    <a:lnTo>
                      <a:pt x="111" y="24"/>
                    </a:lnTo>
                    <a:lnTo>
                      <a:pt x="112" y="23"/>
                    </a:lnTo>
                    <a:lnTo>
                      <a:pt x="115" y="22"/>
                    </a:lnTo>
                    <a:lnTo>
                      <a:pt x="118" y="24"/>
                    </a:lnTo>
                    <a:lnTo>
                      <a:pt x="121" y="23"/>
                    </a:lnTo>
                    <a:lnTo>
                      <a:pt x="122" y="22"/>
                    </a:lnTo>
                    <a:lnTo>
                      <a:pt x="122" y="19"/>
                    </a:lnTo>
                    <a:lnTo>
                      <a:pt x="122" y="17"/>
                    </a:lnTo>
                    <a:lnTo>
                      <a:pt x="123" y="15"/>
                    </a:lnTo>
                    <a:lnTo>
                      <a:pt x="123" y="13"/>
                    </a:lnTo>
                    <a:lnTo>
                      <a:pt x="126" y="11"/>
                    </a:lnTo>
                    <a:lnTo>
                      <a:pt x="125" y="9"/>
                    </a:lnTo>
                    <a:lnTo>
                      <a:pt x="125" y="8"/>
                    </a:lnTo>
                    <a:lnTo>
                      <a:pt x="125" y="5"/>
                    </a:lnTo>
                    <a:lnTo>
                      <a:pt x="127" y="5"/>
                    </a:lnTo>
                    <a:lnTo>
                      <a:pt x="129" y="2"/>
                    </a:lnTo>
                    <a:lnTo>
                      <a:pt x="131" y="4"/>
                    </a:lnTo>
                    <a:lnTo>
                      <a:pt x="134" y="2"/>
                    </a:lnTo>
                    <a:lnTo>
                      <a:pt x="136" y="0"/>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3" name="Freeform 127">
                <a:extLst>
                  <a:ext uri="{FF2B5EF4-FFF2-40B4-BE49-F238E27FC236}">
                    <a16:creationId xmlns:a16="http://schemas.microsoft.com/office/drawing/2014/main" id="{A58215EC-38C8-48A3-89C7-F2092931F970}"/>
                  </a:ext>
                </a:extLst>
              </p:cNvPr>
              <p:cNvSpPr>
                <a:spLocks/>
              </p:cNvSpPr>
              <p:nvPr/>
            </p:nvSpPr>
            <p:spPr bwMode="auto">
              <a:xfrm>
                <a:off x="6187" y="24104"/>
                <a:ext cx="142" cy="179"/>
              </a:xfrm>
              <a:custGeom>
                <a:avLst/>
                <a:gdLst>
                  <a:gd name="T0" fmla="*/ 2 w 142"/>
                  <a:gd name="T1" fmla="*/ 0 h 179"/>
                  <a:gd name="T2" fmla="*/ 8 w 142"/>
                  <a:gd name="T3" fmla="*/ 1 h 179"/>
                  <a:gd name="T4" fmla="*/ 13 w 142"/>
                  <a:gd name="T5" fmla="*/ 0 h 179"/>
                  <a:gd name="T6" fmla="*/ 19 w 142"/>
                  <a:gd name="T7" fmla="*/ 4 h 179"/>
                  <a:gd name="T8" fmla="*/ 24 w 142"/>
                  <a:gd name="T9" fmla="*/ 5 h 179"/>
                  <a:gd name="T10" fmla="*/ 26 w 142"/>
                  <a:gd name="T11" fmla="*/ 8 h 179"/>
                  <a:gd name="T12" fmla="*/ 27 w 142"/>
                  <a:gd name="T13" fmla="*/ 12 h 179"/>
                  <a:gd name="T14" fmla="*/ 30 w 142"/>
                  <a:gd name="T15" fmla="*/ 16 h 179"/>
                  <a:gd name="T16" fmla="*/ 34 w 142"/>
                  <a:gd name="T17" fmla="*/ 19 h 179"/>
                  <a:gd name="T18" fmla="*/ 38 w 142"/>
                  <a:gd name="T19" fmla="*/ 16 h 179"/>
                  <a:gd name="T20" fmla="*/ 39 w 142"/>
                  <a:gd name="T21" fmla="*/ 20 h 179"/>
                  <a:gd name="T22" fmla="*/ 39 w 142"/>
                  <a:gd name="T23" fmla="*/ 24 h 179"/>
                  <a:gd name="T24" fmla="*/ 45 w 142"/>
                  <a:gd name="T25" fmla="*/ 26 h 179"/>
                  <a:gd name="T26" fmla="*/ 49 w 142"/>
                  <a:gd name="T27" fmla="*/ 29 h 179"/>
                  <a:gd name="T28" fmla="*/ 52 w 142"/>
                  <a:gd name="T29" fmla="*/ 33 h 179"/>
                  <a:gd name="T30" fmla="*/ 59 w 142"/>
                  <a:gd name="T31" fmla="*/ 35 h 179"/>
                  <a:gd name="T32" fmla="*/ 59 w 142"/>
                  <a:gd name="T33" fmla="*/ 40 h 179"/>
                  <a:gd name="T34" fmla="*/ 57 w 142"/>
                  <a:gd name="T35" fmla="*/ 44 h 179"/>
                  <a:gd name="T36" fmla="*/ 56 w 142"/>
                  <a:gd name="T37" fmla="*/ 48 h 179"/>
                  <a:gd name="T38" fmla="*/ 61 w 142"/>
                  <a:gd name="T39" fmla="*/ 51 h 179"/>
                  <a:gd name="T40" fmla="*/ 67 w 142"/>
                  <a:gd name="T41" fmla="*/ 52 h 179"/>
                  <a:gd name="T42" fmla="*/ 74 w 142"/>
                  <a:gd name="T43" fmla="*/ 55 h 179"/>
                  <a:gd name="T44" fmla="*/ 76 w 142"/>
                  <a:gd name="T45" fmla="*/ 59 h 179"/>
                  <a:gd name="T46" fmla="*/ 75 w 142"/>
                  <a:gd name="T47" fmla="*/ 63 h 179"/>
                  <a:gd name="T48" fmla="*/ 74 w 142"/>
                  <a:gd name="T49" fmla="*/ 67 h 179"/>
                  <a:gd name="T50" fmla="*/ 76 w 142"/>
                  <a:gd name="T51" fmla="*/ 68 h 179"/>
                  <a:gd name="T52" fmla="*/ 82 w 142"/>
                  <a:gd name="T53" fmla="*/ 70 h 179"/>
                  <a:gd name="T54" fmla="*/ 87 w 142"/>
                  <a:gd name="T55" fmla="*/ 71 h 179"/>
                  <a:gd name="T56" fmla="*/ 93 w 142"/>
                  <a:gd name="T57" fmla="*/ 74 h 179"/>
                  <a:gd name="T58" fmla="*/ 97 w 142"/>
                  <a:gd name="T59" fmla="*/ 78 h 179"/>
                  <a:gd name="T60" fmla="*/ 102 w 142"/>
                  <a:gd name="T61" fmla="*/ 79 h 179"/>
                  <a:gd name="T62" fmla="*/ 108 w 142"/>
                  <a:gd name="T63" fmla="*/ 81 h 179"/>
                  <a:gd name="T64" fmla="*/ 111 w 142"/>
                  <a:gd name="T65" fmla="*/ 84 h 179"/>
                  <a:gd name="T66" fmla="*/ 115 w 142"/>
                  <a:gd name="T67" fmla="*/ 88 h 179"/>
                  <a:gd name="T68" fmla="*/ 115 w 142"/>
                  <a:gd name="T69" fmla="*/ 92 h 179"/>
                  <a:gd name="T70" fmla="*/ 116 w 142"/>
                  <a:gd name="T71" fmla="*/ 95 h 179"/>
                  <a:gd name="T72" fmla="*/ 119 w 142"/>
                  <a:gd name="T73" fmla="*/ 99 h 179"/>
                  <a:gd name="T74" fmla="*/ 117 w 142"/>
                  <a:gd name="T75" fmla="*/ 103 h 179"/>
                  <a:gd name="T76" fmla="*/ 122 w 142"/>
                  <a:gd name="T77" fmla="*/ 106 h 179"/>
                  <a:gd name="T78" fmla="*/ 122 w 142"/>
                  <a:gd name="T79" fmla="*/ 110 h 179"/>
                  <a:gd name="T80" fmla="*/ 120 w 142"/>
                  <a:gd name="T81" fmla="*/ 114 h 179"/>
                  <a:gd name="T82" fmla="*/ 116 w 142"/>
                  <a:gd name="T83" fmla="*/ 117 h 179"/>
                  <a:gd name="T84" fmla="*/ 111 w 142"/>
                  <a:gd name="T85" fmla="*/ 119 h 179"/>
                  <a:gd name="T86" fmla="*/ 112 w 142"/>
                  <a:gd name="T87" fmla="*/ 124 h 179"/>
                  <a:gd name="T88" fmla="*/ 108 w 142"/>
                  <a:gd name="T89" fmla="*/ 128 h 179"/>
                  <a:gd name="T90" fmla="*/ 108 w 142"/>
                  <a:gd name="T91" fmla="*/ 132 h 179"/>
                  <a:gd name="T92" fmla="*/ 109 w 142"/>
                  <a:gd name="T93" fmla="*/ 136 h 179"/>
                  <a:gd name="T94" fmla="*/ 106 w 142"/>
                  <a:gd name="T95" fmla="*/ 137 h 179"/>
                  <a:gd name="T96" fmla="*/ 111 w 142"/>
                  <a:gd name="T97" fmla="*/ 141 h 179"/>
                  <a:gd name="T98" fmla="*/ 113 w 142"/>
                  <a:gd name="T99" fmla="*/ 144 h 179"/>
                  <a:gd name="T100" fmla="*/ 120 w 142"/>
                  <a:gd name="T101" fmla="*/ 148 h 179"/>
                  <a:gd name="T102" fmla="*/ 120 w 142"/>
                  <a:gd name="T103" fmla="*/ 151 h 179"/>
                  <a:gd name="T104" fmla="*/ 119 w 142"/>
                  <a:gd name="T105" fmla="*/ 155 h 179"/>
                  <a:gd name="T106" fmla="*/ 120 w 142"/>
                  <a:gd name="T107" fmla="*/ 159 h 179"/>
                  <a:gd name="T108" fmla="*/ 123 w 142"/>
                  <a:gd name="T109" fmla="*/ 163 h 179"/>
                  <a:gd name="T110" fmla="*/ 124 w 142"/>
                  <a:gd name="T111" fmla="*/ 166 h 179"/>
                  <a:gd name="T112" fmla="*/ 130 w 142"/>
                  <a:gd name="T113" fmla="*/ 170 h 179"/>
                  <a:gd name="T114" fmla="*/ 134 w 142"/>
                  <a:gd name="T115" fmla="*/ 173 h 179"/>
                  <a:gd name="T116" fmla="*/ 134 w 142"/>
                  <a:gd name="T117" fmla="*/ 177 h 179"/>
                  <a:gd name="T118" fmla="*/ 137 w 142"/>
                  <a:gd name="T119" fmla="*/ 179 h 179"/>
                  <a:gd name="T120" fmla="*/ 142 w 142"/>
                  <a:gd name="T121"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 h="179">
                    <a:moveTo>
                      <a:pt x="0" y="0"/>
                    </a:moveTo>
                    <a:lnTo>
                      <a:pt x="2" y="0"/>
                    </a:lnTo>
                    <a:lnTo>
                      <a:pt x="5" y="1"/>
                    </a:lnTo>
                    <a:lnTo>
                      <a:pt x="8" y="1"/>
                    </a:lnTo>
                    <a:lnTo>
                      <a:pt x="11" y="1"/>
                    </a:lnTo>
                    <a:lnTo>
                      <a:pt x="13" y="0"/>
                    </a:lnTo>
                    <a:lnTo>
                      <a:pt x="16" y="2"/>
                    </a:lnTo>
                    <a:lnTo>
                      <a:pt x="19" y="4"/>
                    </a:lnTo>
                    <a:lnTo>
                      <a:pt x="23" y="5"/>
                    </a:lnTo>
                    <a:lnTo>
                      <a:pt x="24" y="5"/>
                    </a:lnTo>
                    <a:lnTo>
                      <a:pt x="26" y="6"/>
                    </a:lnTo>
                    <a:lnTo>
                      <a:pt x="26" y="8"/>
                    </a:lnTo>
                    <a:lnTo>
                      <a:pt x="26" y="11"/>
                    </a:lnTo>
                    <a:lnTo>
                      <a:pt x="27" y="12"/>
                    </a:lnTo>
                    <a:lnTo>
                      <a:pt x="30" y="13"/>
                    </a:lnTo>
                    <a:lnTo>
                      <a:pt x="30" y="16"/>
                    </a:lnTo>
                    <a:lnTo>
                      <a:pt x="30" y="17"/>
                    </a:lnTo>
                    <a:lnTo>
                      <a:pt x="34" y="19"/>
                    </a:lnTo>
                    <a:lnTo>
                      <a:pt x="37" y="19"/>
                    </a:lnTo>
                    <a:lnTo>
                      <a:pt x="38" y="16"/>
                    </a:lnTo>
                    <a:lnTo>
                      <a:pt x="38" y="19"/>
                    </a:lnTo>
                    <a:lnTo>
                      <a:pt x="39" y="20"/>
                    </a:lnTo>
                    <a:lnTo>
                      <a:pt x="39" y="22"/>
                    </a:lnTo>
                    <a:lnTo>
                      <a:pt x="39" y="24"/>
                    </a:lnTo>
                    <a:lnTo>
                      <a:pt x="43" y="26"/>
                    </a:lnTo>
                    <a:lnTo>
                      <a:pt x="45" y="26"/>
                    </a:lnTo>
                    <a:lnTo>
                      <a:pt x="46" y="27"/>
                    </a:lnTo>
                    <a:lnTo>
                      <a:pt x="49" y="29"/>
                    </a:lnTo>
                    <a:lnTo>
                      <a:pt x="52" y="31"/>
                    </a:lnTo>
                    <a:lnTo>
                      <a:pt x="52" y="33"/>
                    </a:lnTo>
                    <a:lnTo>
                      <a:pt x="56" y="34"/>
                    </a:lnTo>
                    <a:lnTo>
                      <a:pt x="59" y="35"/>
                    </a:lnTo>
                    <a:lnTo>
                      <a:pt x="59" y="38"/>
                    </a:lnTo>
                    <a:lnTo>
                      <a:pt x="59" y="40"/>
                    </a:lnTo>
                    <a:lnTo>
                      <a:pt x="60" y="41"/>
                    </a:lnTo>
                    <a:lnTo>
                      <a:pt x="57" y="44"/>
                    </a:lnTo>
                    <a:lnTo>
                      <a:pt x="57" y="45"/>
                    </a:lnTo>
                    <a:lnTo>
                      <a:pt x="56" y="48"/>
                    </a:lnTo>
                    <a:lnTo>
                      <a:pt x="59" y="49"/>
                    </a:lnTo>
                    <a:lnTo>
                      <a:pt x="61" y="51"/>
                    </a:lnTo>
                    <a:lnTo>
                      <a:pt x="64" y="51"/>
                    </a:lnTo>
                    <a:lnTo>
                      <a:pt x="67" y="52"/>
                    </a:lnTo>
                    <a:lnTo>
                      <a:pt x="69" y="53"/>
                    </a:lnTo>
                    <a:lnTo>
                      <a:pt x="74" y="55"/>
                    </a:lnTo>
                    <a:lnTo>
                      <a:pt x="74" y="57"/>
                    </a:lnTo>
                    <a:lnTo>
                      <a:pt x="76" y="59"/>
                    </a:lnTo>
                    <a:lnTo>
                      <a:pt x="74" y="62"/>
                    </a:lnTo>
                    <a:lnTo>
                      <a:pt x="75" y="63"/>
                    </a:lnTo>
                    <a:lnTo>
                      <a:pt x="75" y="64"/>
                    </a:lnTo>
                    <a:lnTo>
                      <a:pt x="74" y="67"/>
                    </a:lnTo>
                    <a:lnTo>
                      <a:pt x="74" y="70"/>
                    </a:lnTo>
                    <a:lnTo>
                      <a:pt x="76" y="68"/>
                    </a:lnTo>
                    <a:lnTo>
                      <a:pt x="79" y="68"/>
                    </a:lnTo>
                    <a:lnTo>
                      <a:pt x="82" y="70"/>
                    </a:lnTo>
                    <a:lnTo>
                      <a:pt x="85" y="71"/>
                    </a:lnTo>
                    <a:lnTo>
                      <a:pt x="87" y="71"/>
                    </a:lnTo>
                    <a:lnTo>
                      <a:pt x="90" y="73"/>
                    </a:lnTo>
                    <a:lnTo>
                      <a:pt x="93" y="74"/>
                    </a:lnTo>
                    <a:lnTo>
                      <a:pt x="93" y="77"/>
                    </a:lnTo>
                    <a:lnTo>
                      <a:pt x="97" y="78"/>
                    </a:lnTo>
                    <a:lnTo>
                      <a:pt x="98" y="78"/>
                    </a:lnTo>
                    <a:lnTo>
                      <a:pt x="102" y="79"/>
                    </a:lnTo>
                    <a:lnTo>
                      <a:pt x="105" y="79"/>
                    </a:lnTo>
                    <a:lnTo>
                      <a:pt x="108" y="81"/>
                    </a:lnTo>
                    <a:lnTo>
                      <a:pt x="111" y="82"/>
                    </a:lnTo>
                    <a:lnTo>
                      <a:pt x="111" y="84"/>
                    </a:lnTo>
                    <a:lnTo>
                      <a:pt x="113" y="86"/>
                    </a:lnTo>
                    <a:lnTo>
                      <a:pt x="115" y="88"/>
                    </a:lnTo>
                    <a:lnTo>
                      <a:pt x="115" y="89"/>
                    </a:lnTo>
                    <a:lnTo>
                      <a:pt x="115" y="92"/>
                    </a:lnTo>
                    <a:lnTo>
                      <a:pt x="116" y="93"/>
                    </a:lnTo>
                    <a:lnTo>
                      <a:pt x="116" y="95"/>
                    </a:lnTo>
                    <a:lnTo>
                      <a:pt x="116" y="97"/>
                    </a:lnTo>
                    <a:lnTo>
                      <a:pt x="119" y="99"/>
                    </a:lnTo>
                    <a:lnTo>
                      <a:pt x="120" y="100"/>
                    </a:lnTo>
                    <a:lnTo>
                      <a:pt x="117" y="103"/>
                    </a:lnTo>
                    <a:lnTo>
                      <a:pt x="120" y="104"/>
                    </a:lnTo>
                    <a:lnTo>
                      <a:pt x="122" y="106"/>
                    </a:lnTo>
                    <a:lnTo>
                      <a:pt x="122" y="108"/>
                    </a:lnTo>
                    <a:lnTo>
                      <a:pt x="122" y="110"/>
                    </a:lnTo>
                    <a:lnTo>
                      <a:pt x="123" y="112"/>
                    </a:lnTo>
                    <a:lnTo>
                      <a:pt x="120" y="114"/>
                    </a:lnTo>
                    <a:lnTo>
                      <a:pt x="117" y="115"/>
                    </a:lnTo>
                    <a:lnTo>
                      <a:pt x="116" y="117"/>
                    </a:lnTo>
                    <a:lnTo>
                      <a:pt x="113" y="119"/>
                    </a:lnTo>
                    <a:lnTo>
                      <a:pt x="111" y="119"/>
                    </a:lnTo>
                    <a:lnTo>
                      <a:pt x="109" y="122"/>
                    </a:lnTo>
                    <a:lnTo>
                      <a:pt x="112" y="124"/>
                    </a:lnTo>
                    <a:lnTo>
                      <a:pt x="109" y="125"/>
                    </a:lnTo>
                    <a:lnTo>
                      <a:pt x="108" y="128"/>
                    </a:lnTo>
                    <a:lnTo>
                      <a:pt x="108" y="129"/>
                    </a:lnTo>
                    <a:lnTo>
                      <a:pt x="108" y="132"/>
                    </a:lnTo>
                    <a:lnTo>
                      <a:pt x="111" y="133"/>
                    </a:lnTo>
                    <a:lnTo>
                      <a:pt x="109" y="136"/>
                    </a:lnTo>
                    <a:lnTo>
                      <a:pt x="106" y="136"/>
                    </a:lnTo>
                    <a:lnTo>
                      <a:pt x="106" y="137"/>
                    </a:lnTo>
                    <a:lnTo>
                      <a:pt x="108" y="139"/>
                    </a:lnTo>
                    <a:lnTo>
                      <a:pt x="111" y="141"/>
                    </a:lnTo>
                    <a:lnTo>
                      <a:pt x="113" y="143"/>
                    </a:lnTo>
                    <a:lnTo>
                      <a:pt x="113" y="144"/>
                    </a:lnTo>
                    <a:lnTo>
                      <a:pt x="116" y="146"/>
                    </a:lnTo>
                    <a:lnTo>
                      <a:pt x="120" y="148"/>
                    </a:lnTo>
                    <a:lnTo>
                      <a:pt x="120" y="150"/>
                    </a:lnTo>
                    <a:lnTo>
                      <a:pt x="120" y="151"/>
                    </a:lnTo>
                    <a:lnTo>
                      <a:pt x="122" y="154"/>
                    </a:lnTo>
                    <a:lnTo>
                      <a:pt x="119" y="155"/>
                    </a:lnTo>
                    <a:lnTo>
                      <a:pt x="119" y="158"/>
                    </a:lnTo>
                    <a:lnTo>
                      <a:pt x="120" y="159"/>
                    </a:lnTo>
                    <a:lnTo>
                      <a:pt x="120" y="161"/>
                    </a:lnTo>
                    <a:lnTo>
                      <a:pt x="123" y="163"/>
                    </a:lnTo>
                    <a:lnTo>
                      <a:pt x="122" y="165"/>
                    </a:lnTo>
                    <a:lnTo>
                      <a:pt x="124" y="166"/>
                    </a:lnTo>
                    <a:lnTo>
                      <a:pt x="127" y="169"/>
                    </a:lnTo>
                    <a:lnTo>
                      <a:pt x="130" y="170"/>
                    </a:lnTo>
                    <a:lnTo>
                      <a:pt x="130" y="172"/>
                    </a:lnTo>
                    <a:lnTo>
                      <a:pt x="134" y="173"/>
                    </a:lnTo>
                    <a:lnTo>
                      <a:pt x="131" y="176"/>
                    </a:lnTo>
                    <a:lnTo>
                      <a:pt x="134" y="177"/>
                    </a:lnTo>
                    <a:lnTo>
                      <a:pt x="134" y="179"/>
                    </a:lnTo>
                    <a:lnTo>
                      <a:pt x="137" y="179"/>
                    </a:lnTo>
                    <a:lnTo>
                      <a:pt x="139" y="179"/>
                    </a:lnTo>
                    <a:lnTo>
                      <a:pt x="142" y="179"/>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4" name="Freeform 128">
                <a:extLst>
                  <a:ext uri="{FF2B5EF4-FFF2-40B4-BE49-F238E27FC236}">
                    <a16:creationId xmlns:a16="http://schemas.microsoft.com/office/drawing/2014/main" id="{9FA8B53A-3BF0-4195-83FE-8BD3B8D60A0C}"/>
                  </a:ext>
                </a:extLst>
              </p:cNvPr>
              <p:cNvSpPr>
                <a:spLocks/>
              </p:cNvSpPr>
              <p:nvPr/>
            </p:nvSpPr>
            <p:spPr bwMode="auto">
              <a:xfrm>
                <a:off x="6283" y="24281"/>
                <a:ext cx="75" cy="216"/>
              </a:xfrm>
              <a:custGeom>
                <a:avLst/>
                <a:gdLst>
                  <a:gd name="T0" fmla="*/ 52 w 75"/>
                  <a:gd name="T1" fmla="*/ 0 h 216"/>
                  <a:gd name="T2" fmla="*/ 50 w 75"/>
                  <a:gd name="T3" fmla="*/ 4 h 216"/>
                  <a:gd name="T4" fmla="*/ 46 w 75"/>
                  <a:gd name="T5" fmla="*/ 10 h 216"/>
                  <a:gd name="T6" fmla="*/ 49 w 75"/>
                  <a:gd name="T7" fmla="*/ 14 h 216"/>
                  <a:gd name="T8" fmla="*/ 56 w 75"/>
                  <a:gd name="T9" fmla="*/ 19 h 216"/>
                  <a:gd name="T10" fmla="*/ 60 w 75"/>
                  <a:gd name="T11" fmla="*/ 25 h 216"/>
                  <a:gd name="T12" fmla="*/ 56 w 75"/>
                  <a:gd name="T13" fmla="*/ 29 h 216"/>
                  <a:gd name="T14" fmla="*/ 61 w 75"/>
                  <a:gd name="T15" fmla="*/ 35 h 216"/>
                  <a:gd name="T16" fmla="*/ 54 w 75"/>
                  <a:gd name="T17" fmla="*/ 37 h 216"/>
                  <a:gd name="T18" fmla="*/ 58 w 75"/>
                  <a:gd name="T19" fmla="*/ 43 h 216"/>
                  <a:gd name="T20" fmla="*/ 63 w 75"/>
                  <a:gd name="T21" fmla="*/ 48 h 216"/>
                  <a:gd name="T22" fmla="*/ 63 w 75"/>
                  <a:gd name="T23" fmla="*/ 54 h 216"/>
                  <a:gd name="T24" fmla="*/ 72 w 75"/>
                  <a:gd name="T25" fmla="*/ 57 h 216"/>
                  <a:gd name="T26" fmla="*/ 74 w 75"/>
                  <a:gd name="T27" fmla="*/ 62 h 216"/>
                  <a:gd name="T28" fmla="*/ 65 w 75"/>
                  <a:gd name="T29" fmla="*/ 65 h 216"/>
                  <a:gd name="T30" fmla="*/ 64 w 75"/>
                  <a:gd name="T31" fmla="*/ 72 h 216"/>
                  <a:gd name="T32" fmla="*/ 68 w 75"/>
                  <a:gd name="T33" fmla="*/ 77 h 216"/>
                  <a:gd name="T34" fmla="*/ 61 w 75"/>
                  <a:gd name="T35" fmla="*/ 81 h 216"/>
                  <a:gd name="T36" fmla="*/ 60 w 75"/>
                  <a:gd name="T37" fmla="*/ 86 h 216"/>
                  <a:gd name="T38" fmla="*/ 56 w 75"/>
                  <a:gd name="T39" fmla="*/ 90 h 216"/>
                  <a:gd name="T40" fmla="*/ 57 w 75"/>
                  <a:gd name="T41" fmla="*/ 97 h 216"/>
                  <a:gd name="T42" fmla="*/ 53 w 75"/>
                  <a:gd name="T43" fmla="*/ 102 h 216"/>
                  <a:gd name="T44" fmla="*/ 49 w 75"/>
                  <a:gd name="T45" fmla="*/ 109 h 216"/>
                  <a:gd name="T46" fmla="*/ 50 w 75"/>
                  <a:gd name="T47" fmla="*/ 114 h 216"/>
                  <a:gd name="T48" fmla="*/ 49 w 75"/>
                  <a:gd name="T49" fmla="*/ 120 h 216"/>
                  <a:gd name="T50" fmla="*/ 47 w 75"/>
                  <a:gd name="T51" fmla="*/ 127 h 216"/>
                  <a:gd name="T52" fmla="*/ 43 w 75"/>
                  <a:gd name="T53" fmla="*/ 131 h 216"/>
                  <a:gd name="T54" fmla="*/ 45 w 75"/>
                  <a:gd name="T55" fmla="*/ 137 h 216"/>
                  <a:gd name="T56" fmla="*/ 43 w 75"/>
                  <a:gd name="T57" fmla="*/ 142 h 216"/>
                  <a:gd name="T58" fmla="*/ 42 w 75"/>
                  <a:gd name="T59" fmla="*/ 149 h 216"/>
                  <a:gd name="T60" fmla="*/ 43 w 75"/>
                  <a:gd name="T61" fmla="*/ 154 h 216"/>
                  <a:gd name="T62" fmla="*/ 39 w 75"/>
                  <a:gd name="T63" fmla="*/ 161 h 216"/>
                  <a:gd name="T64" fmla="*/ 35 w 75"/>
                  <a:gd name="T65" fmla="*/ 165 h 216"/>
                  <a:gd name="T66" fmla="*/ 31 w 75"/>
                  <a:gd name="T67" fmla="*/ 171 h 216"/>
                  <a:gd name="T68" fmla="*/ 31 w 75"/>
                  <a:gd name="T69" fmla="*/ 178 h 216"/>
                  <a:gd name="T70" fmla="*/ 27 w 75"/>
                  <a:gd name="T71" fmla="*/ 185 h 216"/>
                  <a:gd name="T72" fmla="*/ 26 w 75"/>
                  <a:gd name="T73" fmla="*/ 190 h 216"/>
                  <a:gd name="T74" fmla="*/ 24 w 75"/>
                  <a:gd name="T75" fmla="*/ 196 h 216"/>
                  <a:gd name="T76" fmla="*/ 23 w 75"/>
                  <a:gd name="T77" fmla="*/ 203 h 216"/>
                  <a:gd name="T78" fmla="*/ 16 w 75"/>
                  <a:gd name="T79" fmla="*/ 209 h 216"/>
                  <a:gd name="T80" fmla="*/ 12 w 75"/>
                  <a:gd name="T81" fmla="*/ 214 h 216"/>
                  <a:gd name="T82" fmla="*/ 5 w 75"/>
                  <a:gd name="T83" fmla="*/ 21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5" h="216">
                    <a:moveTo>
                      <a:pt x="46" y="2"/>
                    </a:moveTo>
                    <a:lnTo>
                      <a:pt x="49" y="0"/>
                    </a:lnTo>
                    <a:lnTo>
                      <a:pt x="52" y="0"/>
                    </a:lnTo>
                    <a:lnTo>
                      <a:pt x="52" y="3"/>
                    </a:lnTo>
                    <a:lnTo>
                      <a:pt x="52" y="4"/>
                    </a:lnTo>
                    <a:lnTo>
                      <a:pt x="50" y="4"/>
                    </a:lnTo>
                    <a:lnTo>
                      <a:pt x="47" y="7"/>
                    </a:lnTo>
                    <a:lnTo>
                      <a:pt x="45" y="7"/>
                    </a:lnTo>
                    <a:lnTo>
                      <a:pt x="46" y="10"/>
                    </a:lnTo>
                    <a:lnTo>
                      <a:pt x="49" y="11"/>
                    </a:lnTo>
                    <a:lnTo>
                      <a:pt x="49" y="13"/>
                    </a:lnTo>
                    <a:lnTo>
                      <a:pt x="49" y="14"/>
                    </a:lnTo>
                    <a:lnTo>
                      <a:pt x="52" y="17"/>
                    </a:lnTo>
                    <a:lnTo>
                      <a:pt x="53" y="18"/>
                    </a:lnTo>
                    <a:lnTo>
                      <a:pt x="56" y="19"/>
                    </a:lnTo>
                    <a:lnTo>
                      <a:pt x="58" y="21"/>
                    </a:lnTo>
                    <a:lnTo>
                      <a:pt x="58" y="24"/>
                    </a:lnTo>
                    <a:lnTo>
                      <a:pt x="60" y="25"/>
                    </a:lnTo>
                    <a:lnTo>
                      <a:pt x="57" y="28"/>
                    </a:lnTo>
                    <a:lnTo>
                      <a:pt x="54" y="28"/>
                    </a:lnTo>
                    <a:lnTo>
                      <a:pt x="56" y="29"/>
                    </a:lnTo>
                    <a:lnTo>
                      <a:pt x="58" y="30"/>
                    </a:lnTo>
                    <a:lnTo>
                      <a:pt x="61" y="33"/>
                    </a:lnTo>
                    <a:lnTo>
                      <a:pt x="61" y="35"/>
                    </a:lnTo>
                    <a:lnTo>
                      <a:pt x="60" y="37"/>
                    </a:lnTo>
                    <a:lnTo>
                      <a:pt x="57" y="37"/>
                    </a:lnTo>
                    <a:lnTo>
                      <a:pt x="54" y="37"/>
                    </a:lnTo>
                    <a:lnTo>
                      <a:pt x="54" y="39"/>
                    </a:lnTo>
                    <a:lnTo>
                      <a:pt x="57" y="42"/>
                    </a:lnTo>
                    <a:lnTo>
                      <a:pt x="58" y="43"/>
                    </a:lnTo>
                    <a:lnTo>
                      <a:pt x="61" y="44"/>
                    </a:lnTo>
                    <a:lnTo>
                      <a:pt x="61" y="47"/>
                    </a:lnTo>
                    <a:lnTo>
                      <a:pt x="63" y="48"/>
                    </a:lnTo>
                    <a:lnTo>
                      <a:pt x="63" y="50"/>
                    </a:lnTo>
                    <a:lnTo>
                      <a:pt x="63" y="53"/>
                    </a:lnTo>
                    <a:lnTo>
                      <a:pt x="63" y="54"/>
                    </a:lnTo>
                    <a:lnTo>
                      <a:pt x="67" y="55"/>
                    </a:lnTo>
                    <a:lnTo>
                      <a:pt x="68" y="55"/>
                    </a:lnTo>
                    <a:lnTo>
                      <a:pt x="72" y="57"/>
                    </a:lnTo>
                    <a:lnTo>
                      <a:pt x="75" y="58"/>
                    </a:lnTo>
                    <a:lnTo>
                      <a:pt x="75" y="61"/>
                    </a:lnTo>
                    <a:lnTo>
                      <a:pt x="74" y="62"/>
                    </a:lnTo>
                    <a:lnTo>
                      <a:pt x="71" y="64"/>
                    </a:lnTo>
                    <a:lnTo>
                      <a:pt x="68" y="65"/>
                    </a:lnTo>
                    <a:lnTo>
                      <a:pt x="65" y="65"/>
                    </a:lnTo>
                    <a:lnTo>
                      <a:pt x="64" y="68"/>
                    </a:lnTo>
                    <a:lnTo>
                      <a:pt x="64" y="69"/>
                    </a:lnTo>
                    <a:lnTo>
                      <a:pt x="64" y="72"/>
                    </a:lnTo>
                    <a:lnTo>
                      <a:pt x="67" y="73"/>
                    </a:lnTo>
                    <a:lnTo>
                      <a:pt x="71" y="75"/>
                    </a:lnTo>
                    <a:lnTo>
                      <a:pt x="68" y="77"/>
                    </a:lnTo>
                    <a:lnTo>
                      <a:pt x="65" y="77"/>
                    </a:lnTo>
                    <a:lnTo>
                      <a:pt x="64" y="80"/>
                    </a:lnTo>
                    <a:lnTo>
                      <a:pt x="61" y="81"/>
                    </a:lnTo>
                    <a:lnTo>
                      <a:pt x="58" y="81"/>
                    </a:lnTo>
                    <a:lnTo>
                      <a:pt x="60" y="84"/>
                    </a:lnTo>
                    <a:lnTo>
                      <a:pt x="60" y="86"/>
                    </a:lnTo>
                    <a:lnTo>
                      <a:pt x="57" y="88"/>
                    </a:lnTo>
                    <a:lnTo>
                      <a:pt x="56" y="88"/>
                    </a:lnTo>
                    <a:lnTo>
                      <a:pt x="56" y="90"/>
                    </a:lnTo>
                    <a:lnTo>
                      <a:pt x="56" y="92"/>
                    </a:lnTo>
                    <a:lnTo>
                      <a:pt x="56" y="94"/>
                    </a:lnTo>
                    <a:lnTo>
                      <a:pt x="57" y="97"/>
                    </a:lnTo>
                    <a:lnTo>
                      <a:pt x="54" y="98"/>
                    </a:lnTo>
                    <a:lnTo>
                      <a:pt x="56" y="101"/>
                    </a:lnTo>
                    <a:lnTo>
                      <a:pt x="53" y="102"/>
                    </a:lnTo>
                    <a:lnTo>
                      <a:pt x="53" y="105"/>
                    </a:lnTo>
                    <a:lnTo>
                      <a:pt x="52" y="106"/>
                    </a:lnTo>
                    <a:lnTo>
                      <a:pt x="49" y="109"/>
                    </a:lnTo>
                    <a:lnTo>
                      <a:pt x="50" y="110"/>
                    </a:lnTo>
                    <a:lnTo>
                      <a:pt x="50" y="113"/>
                    </a:lnTo>
                    <a:lnTo>
                      <a:pt x="50" y="114"/>
                    </a:lnTo>
                    <a:lnTo>
                      <a:pt x="50" y="116"/>
                    </a:lnTo>
                    <a:lnTo>
                      <a:pt x="49" y="119"/>
                    </a:lnTo>
                    <a:lnTo>
                      <a:pt x="49" y="120"/>
                    </a:lnTo>
                    <a:lnTo>
                      <a:pt x="50" y="123"/>
                    </a:lnTo>
                    <a:lnTo>
                      <a:pt x="50" y="124"/>
                    </a:lnTo>
                    <a:lnTo>
                      <a:pt x="47" y="127"/>
                    </a:lnTo>
                    <a:lnTo>
                      <a:pt x="49" y="128"/>
                    </a:lnTo>
                    <a:lnTo>
                      <a:pt x="46" y="131"/>
                    </a:lnTo>
                    <a:lnTo>
                      <a:pt x="43" y="131"/>
                    </a:lnTo>
                    <a:lnTo>
                      <a:pt x="43" y="132"/>
                    </a:lnTo>
                    <a:lnTo>
                      <a:pt x="45" y="135"/>
                    </a:lnTo>
                    <a:lnTo>
                      <a:pt x="45" y="137"/>
                    </a:lnTo>
                    <a:lnTo>
                      <a:pt x="45" y="138"/>
                    </a:lnTo>
                    <a:lnTo>
                      <a:pt x="43" y="141"/>
                    </a:lnTo>
                    <a:lnTo>
                      <a:pt x="43" y="142"/>
                    </a:lnTo>
                    <a:lnTo>
                      <a:pt x="43" y="145"/>
                    </a:lnTo>
                    <a:lnTo>
                      <a:pt x="45" y="146"/>
                    </a:lnTo>
                    <a:lnTo>
                      <a:pt x="42" y="149"/>
                    </a:lnTo>
                    <a:lnTo>
                      <a:pt x="41" y="152"/>
                    </a:lnTo>
                    <a:lnTo>
                      <a:pt x="43" y="153"/>
                    </a:lnTo>
                    <a:lnTo>
                      <a:pt x="43" y="154"/>
                    </a:lnTo>
                    <a:lnTo>
                      <a:pt x="43" y="156"/>
                    </a:lnTo>
                    <a:lnTo>
                      <a:pt x="42" y="159"/>
                    </a:lnTo>
                    <a:lnTo>
                      <a:pt x="39" y="161"/>
                    </a:lnTo>
                    <a:lnTo>
                      <a:pt x="38" y="163"/>
                    </a:lnTo>
                    <a:lnTo>
                      <a:pt x="35" y="164"/>
                    </a:lnTo>
                    <a:lnTo>
                      <a:pt x="35" y="165"/>
                    </a:lnTo>
                    <a:lnTo>
                      <a:pt x="34" y="168"/>
                    </a:lnTo>
                    <a:lnTo>
                      <a:pt x="34" y="170"/>
                    </a:lnTo>
                    <a:lnTo>
                      <a:pt x="31" y="171"/>
                    </a:lnTo>
                    <a:lnTo>
                      <a:pt x="30" y="174"/>
                    </a:lnTo>
                    <a:lnTo>
                      <a:pt x="30" y="176"/>
                    </a:lnTo>
                    <a:lnTo>
                      <a:pt x="31" y="178"/>
                    </a:lnTo>
                    <a:lnTo>
                      <a:pt x="28" y="181"/>
                    </a:lnTo>
                    <a:lnTo>
                      <a:pt x="26" y="182"/>
                    </a:lnTo>
                    <a:lnTo>
                      <a:pt x="27" y="185"/>
                    </a:lnTo>
                    <a:lnTo>
                      <a:pt x="24" y="186"/>
                    </a:lnTo>
                    <a:lnTo>
                      <a:pt x="26" y="187"/>
                    </a:lnTo>
                    <a:lnTo>
                      <a:pt x="26" y="190"/>
                    </a:lnTo>
                    <a:lnTo>
                      <a:pt x="26" y="192"/>
                    </a:lnTo>
                    <a:lnTo>
                      <a:pt x="24" y="194"/>
                    </a:lnTo>
                    <a:lnTo>
                      <a:pt x="24" y="196"/>
                    </a:lnTo>
                    <a:lnTo>
                      <a:pt x="24" y="198"/>
                    </a:lnTo>
                    <a:lnTo>
                      <a:pt x="26" y="200"/>
                    </a:lnTo>
                    <a:lnTo>
                      <a:pt x="23" y="203"/>
                    </a:lnTo>
                    <a:lnTo>
                      <a:pt x="20" y="204"/>
                    </a:lnTo>
                    <a:lnTo>
                      <a:pt x="19" y="207"/>
                    </a:lnTo>
                    <a:lnTo>
                      <a:pt x="16" y="209"/>
                    </a:lnTo>
                    <a:lnTo>
                      <a:pt x="17" y="211"/>
                    </a:lnTo>
                    <a:lnTo>
                      <a:pt x="15" y="214"/>
                    </a:lnTo>
                    <a:lnTo>
                      <a:pt x="12" y="214"/>
                    </a:lnTo>
                    <a:lnTo>
                      <a:pt x="9" y="214"/>
                    </a:lnTo>
                    <a:lnTo>
                      <a:pt x="8" y="214"/>
                    </a:lnTo>
                    <a:lnTo>
                      <a:pt x="5" y="214"/>
                    </a:lnTo>
                    <a:lnTo>
                      <a:pt x="2" y="216"/>
                    </a:lnTo>
                    <a:lnTo>
                      <a:pt x="0" y="216"/>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5" name="Freeform 129">
                <a:extLst>
                  <a:ext uri="{FF2B5EF4-FFF2-40B4-BE49-F238E27FC236}">
                    <a16:creationId xmlns:a16="http://schemas.microsoft.com/office/drawing/2014/main" id="{03C45C27-4F12-4297-A743-0EBB06B58059}"/>
                  </a:ext>
                </a:extLst>
              </p:cNvPr>
              <p:cNvSpPr>
                <a:spLocks/>
              </p:cNvSpPr>
              <p:nvPr/>
            </p:nvSpPr>
            <p:spPr bwMode="auto">
              <a:xfrm>
                <a:off x="5396" y="23521"/>
                <a:ext cx="68" cy="17"/>
              </a:xfrm>
              <a:custGeom>
                <a:avLst/>
                <a:gdLst>
                  <a:gd name="T0" fmla="*/ 0 w 68"/>
                  <a:gd name="T1" fmla="*/ 17 h 17"/>
                  <a:gd name="T2" fmla="*/ 3 w 68"/>
                  <a:gd name="T3" fmla="*/ 17 h 17"/>
                  <a:gd name="T4" fmla="*/ 5 w 68"/>
                  <a:gd name="T5" fmla="*/ 15 h 17"/>
                  <a:gd name="T6" fmla="*/ 7 w 68"/>
                  <a:gd name="T7" fmla="*/ 14 h 17"/>
                  <a:gd name="T8" fmla="*/ 9 w 68"/>
                  <a:gd name="T9" fmla="*/ 14 h 17"/>
                  <a:gd name="T10" fmla="*/ 12 w 68"/>
                  <a:gd name="T11" fmla="*/ 13 h 17"/>
                  <a:gd name="T12" fmla="*/ 13 w 68"/>
                  <a:gd name="T13" fmla="*/ 11 h 17"/>
                  <a:gd name="T14" fmla="*/ 16 w 68"/>
                  <a:gd name="T15" fmla="*/ 8 h 17"/>
                  <a:gd name="T16" fmla="*/ 19 w 68"/>
                  <a:gd name="T17" fmla="*/ 6 h 17"/>
                  <a:gd name="T18" fmla="*/ 20 w 68"/>
                  <a:gd name="T19" fmla="*/ 4 h 17"/>
                  <a:gd name="T20" fmla="*/ 23 w 68"/>
                  <a:gd name="T21" fmla="*/ 4 h 17"/>
                  <a:gd name="T22" fmla="*/ 26 w 68"/>
                  <a:gd name="T23" fmla="*/ 3 h 17"/>
                  <a:gd name="T24" fmla="*/ 29 w 68"/>
                  <a:gd name="T25" fmla="*/ 3 h 17"/>
                  <a:gd name="T26" fmla="*/ 31 w 68"/>
                  <a:gd name="T27" fmla="*/ 3 h 17"/>
                  <a:gd name="T28" fmla="*/ 33 w 68"/>
                  <a:gd name="T29" fmla="*/ 3 h 17"/>
                  <a:gd name="T30" fmla="*/ 35 w 68"/>
                  <a:gd name="T31" fmla="*/ 2 h 17"/>
                  <a:gd name="T32" fmla="*/ 38 w 68"/>
                  <a:gd name="T33" fmla="*/ 2 h 17"/>
                  <a:gd name="T34" fmla="*/ 41 w 68"/>
                  <a:gd name="T35" fmla="*/ 2 h 17"/>
                  <a:gd name="T36" fmla="*/ 44 w 68"/>
                  <a:gd name="T37" fmla="*/ 2 h 17"/>
                  <a:gd name="T38" fmla="*/ 46 w 68"/>
                  <a:gd name="T39" fmla="*/ 0 h 17"/>
                  <a:gd name="T40" fmla="*/ 49 w 68"/>
                  <a:gd name="T41" fmla="*/ 3 h 17"/>
                  <a:gd name="T42" fmla="*/ 52 w 68"/>
                  <a:gd name="T43" fmla="*/ 2 h 17"/>
                  <a:gd name="T44" fmla="*/ 55 w 68"/>
                  <a:gd name="T45" fmla="*/ 2 h 17"/>
                  <a:gd name="T46" fmla="*/ 57 w 68"/>
                  <a:gd name="T47" fmla="*/ 2 h 17"/>
                  <a:gd name="T48" fmla="*/ 60 w 68"/>
                  <a:gd name="T49" fmla="*/ 2 h 17"/>
                  <a:gd name="T50" fmla="*/ 63 w 68"/>
                  <a:gd name="T51" fmla="*/ 3 h 17"/>
                  <a:gd name="T52" fmla="*/ 66 w 68"/>
                  <a:gd name="T53" fmla="*/ 2 h 17"/>
                  <a:gd name="T54" fmla="*/ 68 w 68"/>
                  <a:gd name="T55" fmla="*/ 4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8" h="17">
                    <a:moveTo>
                      <a:pt x="0" y="17"/>
                    </a:moveTo>
                    <a:lnTo>
                      <a:pt x="3" y="17"/>
                    </a:lnTo>
                    <a:lnTo>
                      <a:pt x="5" y="15"/>
                    </a:lnTo>
                    <a:lnTo>
                      <a:pt x="7" y="14"/>
                    </a:lnTo>
                    <a:lnTo>
                      <a:pt x="9" y="14"/>
                    </a:lnTo>
                    <a:lnTo>
                      <a:pt x="12" y="13"/>
                    </a:lnTo>
                    <a:lnTo>
                      <a:pt x="13" y="11"/>
                    </a:lnTo>
                    <a:lnTo>
                      <a:pt x="16" y="8"/>
                    </a:lnTo>
                    <a:lnTo>
                      <a:pt x="19" y="6"/>
                    </a:lnTo>
                    <a:lnTo>
                      <a:pt x="20" y="4"/>
                    </a:lnTo>
                    <a:lnTo>
                      <a:pt x="23" y="4"/>
                    </a:lnTo>
                    <a:lnTo>
                      <a:pt x="26" y="3"/>
                    </a:lnTo>
                    <a:lnTo>
                      <a:pt x="29" y="3"/>
                    </a:lnTo>
                    <a:lnTo>
                      <a:pt x="31" y="3"/>
                    </a:lnTo>
                    <a:lnTo>
                      <a:pt x="33" y="3"/>
                    </a:lnTo>
                    <a:lnTo>
                      <a:pt x="35" y="2"/>
                    </a:lnTo>
                    <a:lnTo>
                      <a:pt x="38" y="2"/>
                    </a:lnTo>
                    <a:lnTo>
                      <a:pt x="41" y="2"/>
                    </a:lnTo>
                    <a:lnTo>
                      <a:pt x="44" y="2"/>
                    </a:lnTo>
                    <a:lnTo>
                      <a:pt x="46" y="0"/>
                    </a:lnTo>
                    <a:lnTo>
                      <a:pt x="49" y="3"/>
                    </a:lnTo>
                    <a:lnTo>
                      <a:pt x="52" y="2"/>
                    </a:lnTo>
                    <a:lnTo>
                      <a:pt x="55" y="2"/>
                    </a:lnTo>
                    <a:lnTo>
                      <a:pt x="57" y="2"/>
                    </a:lnTo>
                    <a:lnTo>
                      <a:pt x="60" y="2"/>
                    </a:lnTo>
                    <a:lnTo>
                      <a:pt x="63" y="3"/>
                    </a:lnTo>
                    <a:lnTo>
                      <a:pt x="66" y="2"/>
                    </a:lnTo>
                    <a:lnTo>
                      <a:pt x="68" y="4"/>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6" name="Freeform 130">
                <a:extLst>
                  <a:ext uri="{FF2B5EF4-FFF2-40B4-BE49-F238E27FC236}">
                    <a16:creationId xmlns:a16="http://schemas.microsoft.com/office/drawing/2014/main" id="{72CA8C69-8A1C-48AB-9982-FC25CE3A5045}"/>
                  </a:ext>
                </a:extLst>
              </p:cNvPr>
              <p:cNvSpPr>
                <a:spLocks/>
              </p:cNvSpPr>
              <p:nvPr/>
            </p:nvSpPr>
            <p:spPr bwMode="auto">
              <a:xfrm>
                <a:off x="5762" y="23761"/>
                <a:ext cx="75" cy="153"/>
              </a:xfrm>
              <a:custGeom>
                <a:avLst/>
                <a:gdLst>
                  <a:gd name="T0" fmla="*/ 1 w 75"/>
                  <a:gd name="T1" fmla="*/ 3 h 153"/>
                  <a:gd name="T2" fmla="*/ 1 w 75"/>
                  <a:gd name="T3" fmla="*/ 5 h 153"/>
                  <a:gd name="T4" fmla="*/ 8 w 75"/>
                  <a:gd name="T5" fmla="*/ 9 h 153"/>
                  <a:gd name="T6" fmla="*/ 8 w 75"/>
                  <a:gd name="T7" fmla="*/ 14 h 153"/>
                  <a:gd name="T8" fmla="*/ 9 w 75"/>
                  <a:gd name="T9" fmla="*/ 16 h 153"/>
                  <a:gd name="T10" fmla="*/ 12 w 75"/>
                  <a:gd name="T11" fmla="*/ 20 h 153"/>
                  <a:gd name="T12" fmla="*/ 13 w 75"/>
                  <a:gd name="T13" fmla="*/ 25 h 153"/>
                  <a:gd name="T14" fmla="*/ 16 w 75"/>
                  <a:gd name="T15" fmla="*/ 27 h 153"/>
                  <a:gd name="T16" fmla="*/ 18 w 75"/>
                  <a:gd name="T17" fmla="*/ 31 h 153"/>
                  <a:gd name="T18" fmla="*/ 16 w 75"/>
                  <a:gd name="T19" fmla="*/ 36 h 153"/>
                  <a:gd name="T20" fmla="*/ 19 w 75"/>
                  <a:gd name="T21" fmla="*/ 38 h 153"/>
                  <a:gd name="T22" fmla="*/ 23 w 75"/>
                  <a:gd name="T23" fmla="*/ 42 h 153"/>
                  <a:gd name="T24" fmla="*/ 24 w 75"/>
                  <a:gd name="T25" fmla="*/ 47 h 153"/>
                  <a:gd name="T26" fmla="*/ 27 w 75"/>
                  <a:gd name="T27" fmla="*/ 49 h 153"/>
                  <a:gd name="T28" fmla="*/ 29 w 75"/>
                  <a:gd name="T29" fmla="*/ 53 h 153"/>
                  <a:gd name="T30" fmla="*/ 29 w 75"/>
                  <a:gd name="T31" fmla="*/ 58 h 153"/>
                  <a:gd name="T32" fmla="*/ 30 w 75"/>
                  <a:gd name="T33" fmla="*/ 62 h 153"/>
                  <a:gd name="T34" fmla="*/ 31 w 75"/>
                  <a:gd name="T35" fmla="*/ 64 h 153"/>
                  <a:gd name="T36" fmla="*/ 31 w 75"/>
                  <a:gd name="T37" fmla="*/ 69 h 153"/>
                  <a:gd name="T38" fmla="*/ 35 w 75"/>
                  <a:gd name="T39" fmla="*/ 73 h 153"/>
                  <a:gd name="T40" fmla="*/ 38 w 75"/>
                  <a:gd name="T41" fmla="*/ 75 h 153"/>
                  <a:gd name="T42" fmla="*/ 42 w 75"/>
                  <a:gd name="T43" fmla="*/ 80 h 153"/>
                  <a:gd name="T44" fmla="*/ 45 w 75"/>
                  <a:gd name="T45" fmla="*/ 82 h 153"/>
                  <a:gd name="T46" fmla="*/ 52 w 75"/>
                  <a:gd name="T47" fmla="*/ 87 h 153"/>
                  <a:gd name="T48" fmla="*/ 55 w 75"/>
                  <a:gd name="T49" fmla="*/ 88 h 153"/>
                  <a:gd name="T50" fmla="*/ 60 w 75"/>
                  <a:gd name="T51" fmla="*/ 89 h 153"/>
                  <a:gd name="T52" fmla="*/ 61 w 75"/>
                  <a:gd name="T53" fmla="*/ 92 h 153"/>
                  <a:gd name="T54" fmla="*/ 61 w 75"/>
                  <a:gd name="T55" fmla="*/ 96 h 153"/>
                  <a:gd name="T56" fmla="*/ 63 w 75"/>
                  <a:gd name="T57" fmla="*/ 100 h 153"/>
                  <a:gd name="T58" fmla="*/ 61 w 75"/>
                  <a:gd name="T59" fmla="*/ 104 h 153"/>
                  <a:gd name="T60" fmla="*/ 61 w 75"/>
                  <a:gd name="T61" fmla="*/ 109 h 153"/>
                  <a:gd name="T62" fmla="*/ 66 w 75"/>
                  <a:gd name="T63" fmla="*/ 111 h 153"/>
                  <a:gd name="T64" fmla="*/ 68 w 75"/>
                  <a:gd name="T65" fmla="*/ 115 h 153"/>
                  <a:gd name="T66" fmla="*/ 72 w 75"/>
                  <a:gd name="T67" fmla="*/ 118 h 153"/>
                  <a:gd name="T68" fmla="*/ 67 w 75"/>
                  <a:gd name="T69" fmla="*/ 121 h 153"/>
                  <a:gd name="T70" fmla="*/ 66 w 75"/>
                  <a:gd name="T71" fmla="*/ 125 h 153"/>
                  <a:gd name="T72" fmla="*/ 64 w 75"/>
                  <a:gd name="T73" fmla="*/ 129 h 153"/>
                  <a:gd name="T74" fmla="*/ 63 w 75"/>
                  <a:gd name="T75" fmla="*/ 133 h 153"/>
                  <a:gd name="T76" fmla="*/ 60 w 75"/>
                  <a:gd name="T77" fmla="*/ 136 h 153"/>
                  <a:gd name="T78" fmla="*/ 66 w 75"/>
                  <a:gd name="T79" fmla="*/ 137 h 153"/>
                  <a:gd name="T80" fmla="*/ 71 w 75"/>
                  <a:gd name="T81" fmla="*/ 139 h 153"/>
                  <a:gd name="T82" fmla="*/ 75 w 75"/>
                  <a:gd name="T83" fmla="*/ 142 h 153"/>
                  <a:gd name="T84" fmla="*/ 70 w 75"/>
                  <a:gd name="T85" fmla="*/ 143 h 153"/>
                  <a:gd name="T86" fmla="*/ 64 w 75"/>
                  <a:gd name="T87" fmla="*/ 143 h 153"/>
                  <a:gd name="T88" fmla="*/ 63 w 75"/>
                  <a:gd name="T89" fmla="*/ 147 h 153"/>
                  <a:gd name="T90" fmla="*/ 67 w 75"/>
                  <a:gd name="T91" fmla="*/ 15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5" h="153">
                    <a:moveTo>
                      <a:pt x="0" y="0"/>
                    </a:moveTo>
                    <a:lnTo>
                      <a:pt x="1" y="3"/>
                    </a:lnTo>
                    <a:lnTo>
                      <a:pt x="1" y="4"/>
                    </a:lnTo>
                    <a:lnTo>
                      <a:pt x="1" y="5"/>
                    </a:lnTo>
                    <a:lnTo>
                      <a:pt x="4" y="8"/>
                    </a:lnTo>
                    <a:lnTo>
                      <a:pt x="8" y="9"/>
                    </a:lnTo>
                    <a:lnTo>
                      <a:pt x="11" y="11"/>
                    </a:lnTo>
                    <a:lnTo>
                      <a:pt x="8" y="14"/>
                    </a:lnTo>
                    <a:lnTo>
                      <a:pt x="9" y="15"/>
                    </a:lnTo>
                    <a:lnTo>
                      <a:pt x="9" y="16"/>
                    </a:lnTo>
                    <a:lnTo>
                      <a:pt x="12" y="19"/>
                    </a:lnTo>
                    <a:lnTo>
                      <a:pt x="12" y="20"/>
                    </a:lnTo>
                    <a:lnTo>
                      <a:pt x="16" y="22"/>
                    </a:lnTo>
                    <a:lnTo>
                      <a:pt x="13" y="25"/>
                    </a:lnTo>
                    <a:lnTo>
                      <a:pt x="16" y="26"/>
                    </a:lnTo>
                    <a:lnTo>
                      <a:pt x="16" y="27"/>
                    </a:lnTo>
                    <a:lnTo>
                      <a:pt x="18" y="30"/>
                    </a:lnTo>
                    <a:lnTo>
                      <a:pt x="18" y="31"/>
                    </a:lnTo>
                    <a:lnTo>
                      <a:pt x="18" y="33"/>
                    </a:lnTo>
                    <a:lnTo>
                      <a:pt x="16" y="36"/>
                    </a:lnTo>
                    <a:lnTo>
                      <a:pt x="19" y="37"/>
                    </a:lnTo>
                    <a:lnTo>
                      <a:pt x="19" y="38"/>
                    </a:lnTo>
                    <a:lnTo>
                      <a:pt x="23" y="41"/>
                    </a:lnTo>
                    <a:lnTo>
                      <a:pt x="23" y="42"/>
                    </a:lnTo>
                    <a:lnTo>
                      <a:pt x="20" y="45"/>
                    </a:lnTo>
                    <a:lnTo>
                      <a:pt x="24" y="47"/>
                    </a:lnTo>
                    <a:lnTo>
                      <a:pt x="24" y="48"/>
                    </a:lnTo>
                    <a:lnTo>
                      <a:pt x="27" y="49"/>
                    </a:lnTo>
                    <a:lnTo>
                      <a:pt x="27" y="52"/>
                    </a:lnTo>
                    <a:lnTo>
                      <a:pt x="29" y="53"/>
                    </a:lnTo>
                    <a:lnTo>
                      <a:pt x="29" y="55"/>
                    </a:lnTo>
                    <a:lnTo>
                      <a:pt x="29" y="58"/>
                    </a:lnTo>
                    <a:lnTo>
                      <a:pt x="30" y="59"/>
                    </a:lnTo>
                    <a:lnTo>
                      <a:pt x="30" y="62"/>
                    </a:lnTo>
                    <a:lnTo>
                      <a:pt x="27" y="63"/>
                    </a:lnTo>
                    <a:lnTo>
                      <a:pt x="31" y="64"/>
                    </a:lnTo>
                    <a:lnTo>
                      <a:pt x="31" y="67"/>
                    </a:lnTo>
                    <a:lnTo>
                      <a:pt x="31" y="69"/>
                    </a:lnTo>
                    <a:lnTo>
                      <a:pt x="34" y="70"/>
                    </a:lnTo>
                    <a:lnTo>
                      <a:pt x="35" y="73"/>
                    </a:lnTo>
                    <a:lnTo>
                      <a:pt x="38" y="74"/>
                    </a:lnTo>
                    <a:lnTo>
                      <a:pt x="38" y="75"/>
                    </a:lnTo>
                    <a:lnTo>
                      <a:pt x="41" y="77"/>
                    </a:lnTo>
                    <a:lnTo>
                      <a:pt x="42" y="80"/>
                    </a:lnTo>
                    <a:lnTo>
                      <a:pt x="45" y="81"/>
                    </a:lnTo>
                    <a:lnTo>
                      <a:pt x="45" y="82"/>
                    </a:lnTo>
                    <a:lnTo>
                      <a:pt x="48" y="84"/>
                    </a:lnTo>
                    <a:lnTo>
                      <a:pt x="52" y="87"/>
                    </a:lnTo>
                    <a:lnTo>
                      <a:pt x="52" y="88"/>
                    </a:lnTo>
                    <a:lnTo>
                      <a:pt x="55" y="88"/>
                    </a:lnTo>
                    <a:lnTo>
                      <a:pt x="57" y="87"/>
                    </a:lnTo>
                    <a:lnTo>
                      <a:pt x="60" y="89"/>
                    </a:lnTo>
                    <a:lnTo>
                      <a:pt x="60" y="91"/>
                    </a:lnTo>
                    <a:lnTo>
                      <a:pt x="61" y="92"/>
                    </a:lnTo>
                    <a:lnTo>
                      <a:pt x="61" y="95"/>
                    </a:lnTo>
                    <a:lnTo>
                      <a:pt x="61" y="96"/>
                    </a:lnTo>
                    <a:lnTo>
                      <a:pt x="63" y="99"/>
                    </a:lnTo>
                    <a:lnTo>
                      <a:pt x="63" y="100"/>
                    </a:lnTo>
                    <a:lnTo>
                      <a:pt x="60" y="103"/>
                    </a:lnTo>
                    <a:lnTo>
                      <a:pt x="61" y="104"/>
                    </a:lnTo>
                    <a:lnTo>
                      <a:pt x="61" y="106"/>
                    </a:lnTo>
                    <a:lnTo>
                      <a:pt x="61" y="109"/>
                    </a:lnTo>
                    <a:lnTo>
                      <a:pt x="64" y="110"/>
                    </a:lnTo>
                    <a:lnTo>
                      <a:pt x="66" y="111"/>
                    </a:lnTo>
                    <a:lnTo>
                      <a:pt x="66" y="114"/>
                    </a:lnTo>
                    <a:lnTo>
                      <a:pt x="68" y="115"/>
                    </a:lnTo>
                    <a:lnTo>
                      <a:pt x="70" y="117"/>
                    </a:lnTo>
                    <a:lnTo>
                      <a:pt x="72" y="118"/>
                    </a:lnTo>
                    <a:lnTo>
                      <a:pt x="70" y="121"/>
                    </a:lnTo>
                    <a:lnTo>
                      <a:pt x="67" y="121"/>
                    </a:lnTo>
                    <a:lnTo>
                      <a:pt x="66" y="124"/>
                    </a:lnTo>
                    <a:lnTo>
                      <a:pt x="66" y="125"/>
                    </a:lnTo>
                    <a:lnTo>
                      <a:pt x="64" y="128"/>
                    </a:lnTo>
                    <a:lnTo>
                      <a:pt x="64" y="129"/>
                    </a:lnTo>
                    <a:lnTo>
                      <a:pt x="64" y="132"/>
                    </a:lnTo>
                    <a:lnTo>
                      <a:pt x="63" y="133"/>
                    </a:lnTo>
                    <a:lnTo>
                      <a:pt x="60" y="133"/>
                    </a:lnTo>
                    <a:lnTo>
                      <a:pt x="60" y="136"/>
                    </a:lnTo>
                    <a:lnTo>
                      <a:pt x="63" y="137"/>
                    </a:lnTo>
                    <a:lnTo>
                      <a:pt x="66" y="137"/>
                    </a:lnTo>
                    <a:lnTo>
                      <a:pt x="68" y="139"/>
                    </a:lnTo>
                    <a:lnTo>
                      <a:pt x="71" y="139"/>
                    </a:lnTo>
                    <a:lnTo>
                      <a:pt x="74" y="140"/>
                    </a:lnTo>
                    <a:lnTo>
                      <a:pt x="75" y="142"/>
                    </a:lnTo>
                    <a:lnTo>
                      <a:pt x="72" y="144"/>
                    </a:lnTo>
                    <a:lnTo>
                      <a:pt x="70" y="143"/>
                    </a:lnTo>
                    <a:lnTo>
                      <a:pt x="67" y="143"/>
                    </a:lnTo>
                    <a:lnTo>
                      <a:pt x="64" y="143"/>
                    </a:lnTo>
                    <a:lnTo>
                      <a:pt x="63" y="146"/>
                    </a:lnTo>
                    <a:lnTo>
                      <a:pt x="63" y="147"/>
                    </a:lnTo>
                    <a:lnTo>
                      <a:pt x="66" y="148"/>
                    </a:lnTo>
                    <a:lnTo>
                      <a:pt x="67" y="151"/>
                    </a:lnTo>
                    <a:lnTo>
                      <a:pt x="64" y="153"/>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7" name="Freeform 131">
                <a:extLst>
                  <a:ext uri="{FF2B5EF4-FFF2-40B4-BE49-F238E27FC236}">
                    <a16:creationId xmlns:a16="http://schemas.microsoft.com/office/drawing/2014/main" id="{3E57D602-4DE7-42F9-9BD2-ACFC9AD790E0}"/>
                  </a:ext>
                </a:extLst>
              </p:cNvPr>
              <p:cNvSpPr>
                <a:spLocks/>
              </p:cNvSpPr>
              <p:nvPr/>
            </p:nvSpPr>
            <p:spPr bwMode="auto">
              <a:xfrm>
                <a:off x="5826" y="23914"/>
                <a:ext cx="32" cy="79"/>
              </a:xfrm>
              <a:custGeom>
                <a:avLst/>
                <a:gdLst>
                  <a:gd name="T0" fmla="*/ 0 w 32"/>
                  <a:gd name="T1" fmla="*/ 0 h 79"/>
                  <a:gd name="T2" fmla="*/ 0 w 32"/>
                  <a:gd name="T3" fmla="*/ 2 h 79"/>
                  <a:gd name="T4" fmla="*/ 2 w 32"/>
                  <a:gd name="T5" fmla="*/ 4 h 79"/>
                  <a:gd name="T6" fmla="*/ 2 w 32"/>
                  <a:gd name="T7" fmla="*/ 5 h 79"/>
                  <a:gd name="T8" fmla="*/ 2 w 32"/>
                  <a:gd name="T9" fmla="*/ 8 h 79"/>
                  <a:gd name="T10" fmla="*/ 4 w 32"/>
                  <a:gd name="T11" fmla="*/ 9 h 79"/>
                  <a:gd name="T12" fmla="*/ 6 w 32"/>
                  <a:gd name="T13" fmla="*/ 11 h 79"/>
                  <a:gd name="T14" fmla="*/ 3 w 32"/>
                  <a:gd name="T15" fmla="*/ 13 h 79"/>
                  <a:gd name="T16" fmla="*/ 2 w 32"/>
                  <a:gd name="T17" fmla="*/ 16 h 79"/>
                  <a:gd name="T18" fmla="*/ 2 w 32"/>
                  <a:gd name="T19" fmla="*/ 17 h 79"/>
                  <a:gd name="T20" fmla="*/ 2 w 32"/>
                  <a:gd name="T21" fmla="*/ 19 h 79"/>
                  <a:gd name="T22" fmla="*/ 4 w 32"/>
                  <a:gd name="T23" fmla="*/ 19 h 79"/>
                  <a:gd name="T24" fmla="*/ 7 w 32"/>
                  <a:gd name="T25" fmla="*/ 20 h 79"/>
                  <a:gd name="T26" fmla="*/ 8 w 32"/>
                  <a:gd name="T27" fmla="*/ 23 h 79"/>
                  <a:gd name="T28" fmla="*/ 8 w 32"/>
                  <a:gd name="T29" fmla="*/ 24 h 79"/>
                  <a:gd name="T30" fmla="*/ 8 w 32"/>
                  <a:gd name="T31" fmla="*/ 26 h 79"/>
                  <a:gd name="T32" fmla="*/ 7 w 32"/>
                  <a:gd name="T33" fmla="*/ 29 h 79"/>
                  <a:gd name="T34" fmla="*/ 4 w 32"/>
                  <a:gd name="T35" fmla="*/ 31 h 79"/>
                  <a:gd name="T36" fmla="*/ 6 w 32"/>
                  <a:gd name="T37" fmla="*/ 33 h 79"/>
                  <a:gd name="T38" fmla="*/ 6 w 32"/>
                  <a:gd name="T39" fmla="*/ 34 h 79"/>
                  <a:gd name="T40" fmla="*/ 6 w 32"/>
                  <a:gd name="T41" fmla="*/ 37 h 79"/>
                  <a:gd name="T42" fmla="*/ 6 w 32"/>
                  <a:gd name="T43" fmla="*/ 38 h 79"/>
                  <a:gd name="T44" fmla="*/ 7 w 32"/>
                  <a:gd name="T45" fmla="*/ 41 h 79"/>
                  <a:gd name="T46" fmla="*/ 10 w 32"/>
                  <a:gd name="T47" fmla="*/ 40 h 79"/>
                  <a:gd name="T48" fmla="*/ 12 w 32"/>
                  <a:gd name="T49" fmla="*/ 40 h 79"/>
                  <a:gd name="T50" fmla="*/ 14 w 32"/>
                  <a:gd name="T51" fmla="*/ 40 h 79"/>
                  <a:gd name="T52" fmla="*/ 18 w 32"/>
                  <a:gd name="T53" fmla="*/ 41 h 79"/>
                  <a:gd name="T54" fmla="*/ 18 w 32"/>
                  <a:gd name="T55" fmla="*/ 42 h 79"/>
                  <a:gd name="T56" fmla="*/ 21 w 32"/>
                  <a:gd name="T57" fmla="*/ 45 h 79"/>
                  <a:gd name="T58" fmla="*/ 23 w 32"/>
                  <a:gd name="T59" fmla="*/ 44 h 79"/>
                  <a:gd name="T60" fmla="*/ 26 w 32"/>
                  <a:gd name="T61" fmla="*/ 44 h 79"/>
                  <a:gd name="T62" fmla="*/ 29 w 32"/>
                  <a:gd name="T63" fmla="*/ 45 h 79"/>
                  <a:gd name="T64" fmla="*/ 32 w 32"/>
                  <a:gd name="T65" fmla="*/ 46 h 79"/>
                  <a:gd name="T66" fmla="*/ 30 w 32"/>
                  <a:gd name="T67" fmla="*/ 49 h 79"/>
                  <a:gd name="T68" fmla="*/ 28 w 32"/>
                  <a:gd name="T69" fmla="*/ 52 h 79"/>
                  <a:gd name="T70" fmla="*/ 28 w 32"/>
                  <a:gd name="T71" fmla="*/ 53 h 79"/>
                  <a:gd name="T72" fmla="*/ 26 w 32"/>
                  <a:gd name="T73" fmla="*/ 56 h 79"/>
                  <a:gd name="T74" fmla="*/ 23 w 32"/>
                  <a:gd name="T75" fmla="*/ 57 h 79"/>
                  <a:gd name="T76" fmla="*/ 22 w 32"/>
                  <a:gd name="T77" fmla="*/ 60 h 79"/>
                  <a:gd name="T78" fmla="*/ 19 w 32"/>
                  <a:gd name="T79" fmla="*/ 62 h 79"/>
                  <a:gd name="T80" fmla="*/ 19 w 32"/>
                  <a:gd name="T81" fmla="*/ 64 h 79"/>
                  <a:gd name="T82" fmla="*/ 21 w 32"/>
                  <a:gd name="T83" fmla="*/ 66 h 79"/>
                  <a:gd name="T84" fmla="*/ 23 w 32"/>
                  <a:gd name="T85" fmla="*/ 67 h 79"/>
                  <a:gd name="T86" fmla="*/ 23 w 32"/>
                  <a:gd name="T87" fmla="*/ 70 h 79"/>
                  <a:gd name="T88" fmla="*/ 22 w 32"/>
                  <a:gd name="T89" fmla="*/ 71 h 79"/>
                  <a:gd name="T90" fmla="*/ 22 w 32"/>
                  <a:gd name="T91" fmla="*/ 74 h 79"/>
                  <a:gd name="T92" fmla="*/ 25 w 32"/>
                  <a:gd name="T93" fmla="*/ 75 h 79"/>
                  <a:gd name="T94" fmla="*/ 26 w 32"/>
                  <a:gd name="T95" fmla="*/ 77 h 79"/>
                  <a:gd name="T96" fmla="*/ 26 w 32"/>
                  <a:gd name="T97"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 h="79">
                    <a:moveTo>
                      <a:pt x="0" y="0"/>
                    </a:moveTo>
                    <a:lnTo>
                      <a:pt x="0" y="2"/>
                    </a:lnTo>
                    <a:lnTo>
                      <a:pt x="2" y="4"/>
                    </a:lnTo>
                    <a:lnTo>
                      <a:pt x="2" y="5"/>
                    </a:lnTo>
                    <a:lnTo>
                      <a:pt x="2" y="8"/>
                    </a:lnTo>
                    <a:lnTo>
                      <a:pt x="4" y="9"/>
                    </a:lnTo>
                    <a:lnTo>
                      <a:pt x="6" y="11"/>
                    </a:lnTo>
                    <a:lnTo>
                      <a:pt x="3" y="13"/>
                    </a:lnTo>
                    <a:lnTo>
                      <a:pt x="2" y="16"/>
                    </a:lnTo>
                    <a:lnTo>
                      <a:pt x="2" y="17"/>
                    </a:lnTo>
                    <a:lnTo>
                      <a:pt x="2" y="19"/>
                    </a:lnTo>
                    <a:lnTo>
                      <a:pt x="4" y="19"/>
                    </a:lnTo>
                    <a:lnTo>
                      <a:pt x="7" y="20"/>
                    </a:lnTo>
                    <a:lnTo>
                      <a:pt x="8" y="23"/>
                    </a:lnTo>
                    <a:lnTo>
                      <a:pt x="8" y="24"/>
                    </a:lnTo>
                    <a:lnTo>
                      <a:pt x="8" y="26"/>
                    </a:lnTo>
                    <a:lnTo>
                      <a:pt x="7" y="29"/>
                    </a:lnTo>
                    <a:lnTo>
                      <a:pt x="4" y="31"/>
                    </a:lnTo>
                    <a:lnTo>
                      <a:pt x="6" y="33"/>
                    </a:lnTo>
                    <a:lnTo>
                      <a:pt x="6" y="34"/>
                    </a:lnTo>
                    <a:lnTo>
                      <a:pt x="6" y="37"/>
                    </a:lnTo>
                    <a:lnTo>
                      <a:pt x="6" y="38"/>
                    </a:lnTo>
                    <a:lnTo>
                      <a:pt x="7" y="41"/>
                    </a:lnTo>
                    <a:lnTo>
                      <a:pt x="10" y="40"/>
                    </a:lnTo>
                    <a:lnTo>
                      <a:pt x="12" y="40"/>
                    </a:lnTo>
                    <a:lnTo>
                      <a:pt x="14" y="40"/>
                    </a:lnTo>
                    <a:lnTo>
                      <a:pt x="18" y="41"/>
                    </a:lnTo>
                    <a:lnTo>
                      <a:pt x="18" y="42"/>
                    </a:lnTo>
                    <a:lnTo>
                      <a:pt x="21" y="45"/>
                    </a:lnTo>
                    <a:lnTo>
                      <a:pt x="23" y="44"/>
                    </a:lnTo>
                    <a:lnTo>
                      <a:pt x="26" y="44"/>
                    </a:lnTo>
                    <a:lnTo>
                      <a:pt x="29" y="45"/>
                    </a:lnTo>
                    <a:lnTo>
                      <a:pt x="32" y="46"/>
                    </a:lnTo>
                    <a:lnTo>
                      <a:pt x="30" y="49"/>
                    </a:lnTo>
                    <a:lnTo>
                      <a:pt x="28" y="52"/>
                    </a:lnTo>
                    <a:lnTo>
                      <a:pt x="28" y="53"/>
                    </a:lnTo>
                    <a:lnTo>
                      <a:pt x="26" y="56"/>
                    </a:lnTo>
                    <a:lnTo>
                      <a:pt x="23" y="57"/>
                    </a:lnTo>
                    <a:lnTo>
                      <a:pt x="22" y="60"/>
                    </a:lnTo>
                    <a:lnTo>
                      <a:pt x="19" y="62"/>
                    </a:lnTo>
                    <a:lnTo>
                      <a:pt x="19" y="64"/>
                    </a:lnTo>
                    <a:lnTo>
                      <a:pt x="21" y="66"/>
                    </a:lnTo>
                    <a:lnTo>
                      <a:pt x="23" y="67"/>
                    </a:lnTo>
                    <a:lnTo>
                      <a:pt x="23" y="70"/>
                    </a:lnTo>
                    <a:lnTo>
                      <a:pt x="22" y="71"/>
                    </a:lnTo>
                    <a:lnTo>
                      <a:pt x="22" y="74"/>
                    </a:lnTo>
                    <a:lnTo>
                      <a:pt x="25" y="75"/>
                    </a:lnTo>
                    <a:lnTo>
                      <a:pt x="26" y="77"/>
                    </a:lnTo>
                    <a:lnTo>
                      <a:pt x="26" y="79"/>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8" name="Freeform 132">
                <a:extLst>
                  <a:ext uri="{FF2B5EF4-FFF2-40B4-BE49-F238E27FC236}">
                    <a16:creationId xmlns:a16="http://schemas.microsoft.com/office/drawing/2014/main" id="{37AE82F0-D427-4BE8-8974-EA60FFF92FCD}"/>
                  </a:ext>
                </a:extLst>
              </p:cNvPr>
              <p:cNvSpPr>
                <a:spLocks/>
              </p:cNvSpPr>
              <p:nvPr/>
            </p:nvSpPr>
            <p:spPr bwMode="auto">
              <a:xfrm>
                <a:off x="5852" y="23984"/>
                <a:ext cx="22" cy="9"/>
              </a:xfrm>
              <a:custGeom>
                <a:avLst/>
                <a:gdLst>
                  <a:gd name="T0" fmla="*/ 0 w 22"/>
                  <a:gd name="T1" fmla="*/ 9 h 9"/>
                  <a:gd name="T2" fmla="*/ 3 w 22"/>
                  <a:gd name="T3" fmla="*/ 8 h 9"/>
                  <a:gd name="T4" fmla="*/ 4 w 22"/>
                  <a:gd name="T5" fmla="*/ 7 h 9"/>
                  <a:gd name="T6" fmla="*/ 7 w 22"/>
                  <a:gd name="T7" fmla="*/ 7 h 9"/>
                  <a:gd name="T8" fmla="*/ 10 w 22"/>
                  <a:gd name="T9" fmla="*/ 5 h 9"/>
                  <a:gd name="T10" fmla="*/ 13 w 22"/>
                  <a:gd name="T11" fmla="*/ 4 h 9"/>
                  <a:gd name="T12" fmla="*/ 14 w 22"/>
                  <a:gd name="T13" fmla="*/ 4 h 9"/>
                  <a:gd name="T14" fmla="*/ 17 w 22"/>
                  <a:gd name="T15" fmla="*/ 1 h 9"/>
                  <a:gd name="T16" fmla="*/ 19 w 22"/>
                  <a:gd name="T17" fmla="*/ 1 h 9"/>
                  <a:gd name="T18" fmla="*/ 22 w 22"/>
                  <a:gd name="T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9">
                    <a:moveTo>
                      <a:pt x="0" y="9"/>
                    </a:moveTo>
                    <a:lnTo>
                      <a:pt x="3" y="8"/>
                    </a:lnTo>
                    <a:lnTo>
                      <a:pt x="4" y="7"/>
                    </a:lnTo>
                    <a:lnTo>
                      <a:pt x="7" y="7"/>
                    </a:lnTo>
                    <a:lnTo>
                      <a:pt x="10" y="5"/>
                    </a:lnTo>
                    <a:lnTo>
                      <a:pt x="13" y="4"/>
                    </a:lnTo>
                    <a:lnTo>
                      <a:pt x="14" y="4"/>
                    </a:lnTo>
                    <a:lnTo>
                      <a:pt x="17" y="1"/>
                    </a:lnTo>
                    <a:lnTo>
                      <a:pt x="19" y="1"/>
                    </a:lnTo>
                    <a:lnTo>
                      <a:pt x="22" y="0"/>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29" name="Freeform 133">
                <a:extLst>
                  <a:ext uri="{FF2B5EF4-FFF2-40B4-BE49-F238E27FC236}">
                    <a16:creationId xmlns:a16="http://schemas.microsoft.com/office/drawing/2014/main" id="{ED018D3E-DD84-4E6D-810F-B751938E9329}"/>
                  </a:ext>
                </a:extLst>
              </p:cNvPr>
              <p:cNvSpPr>
                <a:spLocks/>
              </p:cNvSpPr>
              <p:nvPr/>
            </p:nvSpPr>
            <p:spPr bwMode="auto">
              <a:xfrm>
                <a:off x="5874" y="23984"/>
                <a:ext cx="123" cy="118"/>
              </a:xfrm>
              <a:custGeom>
                <a:avLst/>
                <a:gdLst>
                  <a:gd name="T0" fmla="*/ 3 w 123"/>
                  <a:gd name="T1" fmla="*/ 3 h 118"/>
                  <a:gd name="T2" fmla="*/ 6 w 123"/>
                  <a:gd name="T3" fmla="*/ 5 h 118"/>
                  <a:gd name="T4" fmla="*/ 7 w 123"/>
                  <a:gd name="T5" fmla="*/ 9 h 118"/>
                  <a:gd name="T6" fmla="*/ 11 w 123"/>
                  <a:gd name="T7" fmla="*/ 12 h 118"/>
                  <a:gd name="T8" fmla="*/ 11 w 123"/>
                  <a:gd name="T9" fmla="*/ 16 h 118"/>
                  <a:gd name="T10" fmla="*/ 15 w 123"/>
                  <a:gd name="T11" fmla="*/ 20 h 118"/>
                  <a:gd name="T12" fmla="*/ 15 w 123"/>
                  <a:gd name="T13" fmla="*/ 25 h 118"/>
                  <a:gd name="T14" fmla="*/ 14 w 123"/>
                  <a:gd name="T15" fmla="*/ 29 h 118"/>
                  <a:gd name="T16" fmla="*/ 15 w 123"/>
                  <a:gd name="T17" fmla="*/ 31 h 118"/>
                  <a:gd name="T18" fmla="*/ 18 w 123"/>
                  <a:gd name="T19" fmla="*/ 36 h 118"/>
                  <a:gd name="T20" fmla="*/ 19 w 123"/>
                  <a:gd name="T21" fmla="*/ 40 h 118"/>
                  <a:gd name="T22" fmla="*/ 22 w 123"/>
                  <a:gd name="T23" fmla="*/ 42 h 118"/>
                  <a:gd name="T24" fmla="*/ 23 w 123"/>
                  <a:gd name="T25" fmla="*/ 47 h 118"/>
                  <a:gd name="T26" fmla="*/ 25 w 123"/>
                  <a:gd name="T27" fmla="*/ 51 h 118"/>
                  <a:gd name="T28" fmla="*/ 28 w 123"/>
                  <a:gd name="T29" fmla="*/ 54 h 118"/>
                  <a:gd name="T30" fmla="*/ 26 w 123"/>
                  <a:gd name="T31" fmla="*/ 58 h 118"/>
                  <a:gd name="T32" fmla="*/ 29 w 123"/>
                  <a:gd name="T33" fmla="*/ 62 h 118"/>
                  <a:gd name="T34" fmla="*/ 30 w 123"/>
                  <a:gd name="T35" fmla="*/ 65 h 118"/>
                  <a:gd name="T36" fmla="*/ 32 w 123"/>
                  <a:gd name="T37" fmla="*/ 69 h 118"/>
                  <a:gd name="T38" fmla="*/ 28 w 123"/>
                  <a:gd name="T39" fmla="*/ 74 h 118"/>
                  <a:gd name="T40" fmla="*/ 25 w 123"/>
                  <a:gd name="T41" fmla="*/ 77 h 118"/>
                  <a:gd name="T42" fmla="*/ 23 w 123"/>
                  <a:gd name="T43" fmla="*/ 82 h 118"/>
                  <a:gd name="T44" fmla="*/ 19 w 123"/>
                  <a:gd name="T45" fmla="*/ 87 h 118"/>
                  <a:gd name="T46" fmla="*/ 25 w 123"/>
                  <a:gd name="T47" fmla="*/ 88 h 118"/>
                  <a:gd name="T48" fmla="*/ 30 w 123"/>
                  <a:gd name="T49" fmla="*/ 91 h 118"/>
                  <a:gd name="T50" fmla="*/ 36 w 123"/>
                  <a:gd name="T51" fmla="*/ 89 h 118"/>
                  <a:gd name="T52" fmla="*/ 41 w 123"/>
                  <a:gd name="T53" fmla="*/ 89 h 118"/>
                  <a:gd name="T54" fmla="*/ 44 w 123"/>
                  <a:gd name="T55" fmla="*/ 93 h 118"/>
                  <a:gd name="T56" fmla="*/ 48 w 123"/>
                  <a:gd name="T57" fmla="*/ 95 h 118"/>
                  <a:gd name="T58" fmla="*/ 52 w 123"/>
                  <a:gd name="T59" fmla="*/ 92 h 118"/>
                  <a:gd name="T60" fmla="*/ 58 w 123"/>
                  <a:gd name="T61" fmla="*/ 93 h 118"/>
                  <a:gd name="T62" fmla="*/ 60 w 123"/>
                  <a:gd name="T63" fmla="*/ 96 h 118"/>
                  <a:gd name="T64" fmla="*/ 65 w 123"/>
                  <a:gd name="T65" fmla="*/ 100 h 118"/>
                  <a:gd name="T66" fmla="*/ 67 w 123"/>
                  <a:gd name="T67" fmla="*/ 103 h 118"/>
                  <a:gd name="T68" fmla="*/ 74 w 123"/>
                  <a:gd name="T69" fmla="*/ 107 h 118"/>
                  <a:gd name="T70" fmla="*/ 80 w 123"/>
                  <a:gd name="T71" fmla="*/ 109 h 118"/>
                  <a:gd name="T72" fmla="*/ 84 w 123"/>
                  <a:gd name="T73" fmla="*/ 106 h 118"/>
                  <a:gd name="T74" fmla="*/ 89 w 123"/>
                  <a:gd name="T75" fmla="*/ 107 h 118"/>
                  <a:gd name="T76" fmla="*/ 92 w 123"/>
                  <a:gd name="T77" fmla="*/ 104 h 118"/>
                  <a:gd name="T78" fmla="*/ 96 w 123"/>
                  <a:gd name="T79" fmla="*/ 102 h 118"/>
                  <a:gd name="T80" fmla="*/ 102 w 123"/>
                  <a:gd name="T81" fmla="*/ 103 h 118"/>
                  <a:gd name="T82" fmla="*/ 107 w 123"/>
                  <a:gd name="T83" fmla="*/ 103 h 118"/>
                  <a:gd name="T84" fmla="*/ 111 w 123"/>
                  <a:gd name="T85" fmla="*/ 100 h 118"/>
                  <a:gd name="T86" fmla="*/ 115 w 123"/>
                  <a:gd name="T87" fmla="*/ 103 h 118"/>
                  <a:gd name="T88" fmla="*/ 114 w 123"/>
                  <a:gd name="T89" fmla="*/ 107 h 118"/>
                  <a:gd name="T90" fmla="*/ 117 w 123"/>
                  <a:gd name="T91" fmla="*/ 111 h 118"/>
                  <a:gd name="T92" fmla="*/ 123 w 123"/>
                  <a:gd name="T93" fmla="*/ 114 h 118"/>
                  <a:gd name="T94" fmla="*/ 121 w 123"/>
                  <a:gd name="T95"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3" h="118">
                    <a:moveTo>
                      <a:pt x="0" y="0"/>
                    </a:moveTo>
                    <a:lnTo>
                      <a:pt x="3" y="3"/>
                    </a:lnTo>
                    <a:lnTo>
                      <a:pt x="3" y="4"/>
                    </a:lnTo>
                    <a:lnTo>
                      <a:pt x="6" y="5"/>
                    </a:lnTo>
                    <a:lnTo>
                      <a:pt x="4" y="8"/>
                    </a:lnTo>
                    <a:lnTo>
                      <a:pt x="7" y="9"/>
                    </a:lnTo>
                    <a:lnTo>
                      <a:pt x="7" y="11"/>
                    </a:lnTo>
                    <a:lnTo>
                      <a:pt x="11" y="12"/>
                    </a:lnTo>
                    <a:lnTo>
                      <a:pt x="11" y="15"/>
                    </a:lnTo>
                    <a:lnTo>
                      <a:pt x="11" y="16"/>
                    </a:lnTo>
                    <a:lnTo>
                      <a:pt x="12" y="19"/>
                    </a:lnTo>
                    <a:lnTo>
                      <a:pt x="15" y="20"/>
                    </a:lnTo>
                    <a:lnTo>
                      <a:pt x="15" y="22"/>
                    </a:lnTo>
                    <a:lnTo>
                      <a:pt x="15" y="25"/>
                    </a:lnTo>
                    <a:lnTo>
                      <a:pt x="17" y="26"/>
                    </a:lnTo>
                    <a:lnTo>
                      <a:pt x="14" y="29"/>
                    </a:lnTo>
                    <a:lnTo>
                      <a:pt x="14" y="30"/>
                    </a:lnTo>
                    <a:lnTo>
                      <a:pt x="15" y="31"/>
                    </a:lnTo>
                    <a:lnTo>
                      <a:pt x="18" y="33"/>
                    </a:lnTo>
                    <a:lnTo>
                      <a:pt x="18" y="36"/>
                    </a:lnTo>
                    <a:lnTo>
                      <a:pt x="17" y="37"/>
                    </a:lnTo>
                    <a:lnTo>
                      <a:pt x="19" y="40"/>
                    </a:lnTo>
                    <a:lnTo>
                      <a:pt x="19" y="41"/>
                    </a:lnTo>
                    <a:lnTo>
                      <a:pt x="22" y="42"/>
                    </a:lnTo>
                    <a:lnTo>
                      <a:pt x="23" y="44"/>
                    </a:lnTo>
                    <a:lnTo>
                      <a:pt x="23" y="47"/>
                    </a:lnTo>
                    <a:lnTo>
                      <a:pt x="23" y="48"/>
                    </a:lnTo>
                    <a:lnTo>
                      <a:pt x="25" y="51"/>
                    </a:lnTo>
                    <a:lnTo>
                      <a:pt x="25" y="52"/>
                    </a:lnTo>
                    <a:lnTo>
                      <a:pt x="28" y="54"/>
                    </a:lnTo>
                    <a:lnTo>
                      <a:pt x="28" y="56"/>
                    </a:lnTo>
                    <a:lnTo>
                      <a:pt x="26" y="58"/>
                    </a:lnTo>
                    <a:lnTo>
                      <a:pt x="26" y="60"/>
                    </a:lnTo>
                    <a:lnTo>
                      <a:pt x="29" y="62"/>
                    </a:lnTo>
                    <a:lnTo>
                      <a:pt x="30" y="63"/>
                    </a:lnTo>
                    <a:lnTo>
                      <a:pt x="30" y="65"/>
                    </a:lnTo>
                    <a:lnTo>
                      <a:pt x="30" y="67"/>
                    </a:lnTo>
                    <a:lnTo>
                      <a:pt x="32" y="69"/>
                    </a:lnTo>
                    <a:lnTo>
                      <a:pt x="29" y="71"/>
                    </a:lnTo>
                    <a:lnTo>
                      <a:pt x="28" y="74"/>
                    </a:lnTo>
                    <a:lnTo>
                      <a:pt x="25" y="76"/>
                    </a:lnTo>
                    <a:lnTo>
                      <a:pt x="25" y="77"/>
                    </a:lnTo>
                    <a:lnTo>
                      <a:pt x="26" y="80"/>
                    </a:lnTo>
                    <a:lnTo>
                      <a:pt x="23" y="82"/>
                    </a:lnTo>
                    <a:lnTo>
                      <a:pt x="22" y="84"/>
                    </a:lnTo>
                    <a:lnTo>
                      <a:pt x="19" y="87"/>
                    </a:lnTo>
                    <a:lnTo>
                      <a:pt x="22" y="88"/>
                    </a:lnTo>
                    <a:lnTo>
                      <a:pt x="25" y="88"/>
                    </a:lnTo>
                    <a:lnTo>
                      <a:pt x="28" y="89"/>
                    </a:lnTo>
                    <a:lnTo>
                      <a:pt x="30" y="91"/>
                    </a:lnTo>
                    <a:lnTo>
                      <a:pt x="34" y="92"/>
                    </a:lnTo>
                    <a:lnTo>
                      <a:pt x="36" y="89"/>
                    </a:lnTo>
                    <a:lnTo>
                      <a:pt x="38" y="89"/>
                    </a:lnTo>
                    <a:lnTo>
                      <a:pt x="41" y="89"/>
                    </a:lnTo>
                    <a:lnTo>
                      <a:pt x="44" y="91"/>
                    </a:lnTo>
                    <a:lnTo>
                      <a:pt x="44" y="93"/>
                    </a:lnTo>
                    <a:lnTo>
                      <a:pt x="45" y="95"/>
                    </a:lnTo>
                    <a:lnTo>
                      <a:pt x="48" y="95"/>
                    </a:lnTo>
                    <a:lnTo>
                      <a:pt x="49" y="93"/>
                    </a:lnTo>
                    <a:lnTo>
                      <a:pt x="52" y="92"/>
                    </a:lnTo>
                    <a:lnTo>
                      <a:pt x="55" y="93"/>
                    </a:lnTo>
                    <a:lnTo>
                      <a:pt x="58" y="93"/>
                    </a:lnTo>
                    <a:lnTo>
                      <a:pt x="60" y="95"/>
                    </a:lnTo>
                    <a:lnTo>
                      <a:pt x="60" y="96"/>
                    </a:lnTo>
                    <a:lnTo>
                      <a:pt x="62" y="99"/>
                    </a:lnTo>
                    <a:lnTo>
                      <a:pt x="65" y="100"/>
                    </a:lnTo>
                    <a:lnTo>
                      <a:pt x="67" y="102"/>
                    </a:lnTo>
                    <a:lnTo>
                      <a:pt x="67" y="103"/>
                    </a:lnTo>
                    <a:lnTo>
                      <a:pt x="71" y="106"/>
                    </a:lnTo>
                    <a:lnTo>
                      <a:pt x="74" y="107"/>
                    </a:lnTo>
                    <a:lnTo>
                      <a:pt x="77" y="106"/>
                    </a:lnTo>
                    <a:lnTo>
                      <a:pt x="80" y="109"/>
                    </a:lnTo>
                    <a:lnTo>
                      <a:pt x="81" y="106"/>
                    </a:lnTo>
                    <a:lnTo>
                      <a:pt x="84" y="106"/>
                    </a:lnTo>
                    <a:lnTo>
                      <a:pt x="86" y="107"/>
                    </a:lnTo>
                    <a:lnTo>
                      <a:pt x="89" y="107"/>
                    </a:lnTo>
                    <a:lnTo>
                      <a:pt x="92" y="106"/>
                    </a:lnTo>
                    <a:lnTo>
                      <a:pt x="92" y="104"/>
                    </a:lnTo>
                    <a:lnTo>
                      <a:pt x="93" y="102"/>
                    </a:lnTo>
                    <a:lnTo>
                      <a:pt x="96" y="102"/>
                    </a:lnTo>
                    <a:lnTo>
                      <a:pt x="99" y="103"/>
                    </a:lnTo>
                    <a:lnTo>
                      <a:pt x="102" y="103"/>
                    </a:lnTo>
                    <a:lnTo>
                      <a:pt x="104" y="103"/>
                    </a:lnTo>
                    <a:lnTo>
                      <a:pt x="107" y="103"/>
                    </a:lnTo>
                    <a:lnTo>
                      <a:pt x="110" y="100"/>
                    </a:lnTo>
                    <a:lnTo>
                      <a:pt x="111" y="100"/>
                    </a:lnTo>
                    <a:lnTo>
                      <a:pt x="115" y="102"/>
                    </a:lnTo>
                    <a:lnTo>
                      <a:pt x="115" y="103"/>
                    </a:lnTo>
                    <a:lnTo>
                      <a:pt x="115" y="106"/>
                    </a:lnTo>
                    <a:lnTo>
                      <a:pt x="114" y="107"/>
                    </a:lnTo>
                    <a:lnTo>
                      <a:pt x="114" y="110"/>
                    </a:lnTo>
                    <a:lnTo>
                      <a:pt x="117" y="111"/>
                    </a:lnTo>
                    <a:lnTo>
                      <a:pt x="119" y="113"/>
                    </a:lnTo>
                    <a:lnTo>
                      <a:pt x="123" y="114"/>
                    </a:lnTo>
                    <a:lnTo>
                      <a:pt x="121" y="117"/>
                    </a:lnTo>
                    <a:lnTo>
                      <a:pt x="121" y="118"/>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0" name="Freeform 134">
                <a:extLst>
                  <a:ext uri="{FF2B5EF4-FFF2-40B4-BE49-F238E27FC236}">
                    <a16:creationId xmlns:a16="http://schemas.microsoft.com/office/drawing/2014/main" id="{7D2ACF1C-11C5-4672-AD52-02BC13ADC8C5}"/>
                  </a:ext>
                </a:extLst>
              </p:cNvPr>
              <p:cNvSpPr>
                <a:spLocks/>
              </p:cNvSpPr>
              <p:nvPr/>
            </p:nvSpPr>
            <p:spPr bwMode="auto">
              <a:xfrm>
                <a:off x="5995" y="24102"/>
                <a:ext cx="56" cy="21"/>
              </a:xfrm>
              <a:custGeom>
                <a:avLst/>
                <a:gdLst>
                  <a:gd name="T0" fmla="*/ 0 w 56"/>
                  <a:gd name="T1" fmla="*/ 0 h 21"/>
                  <a:gd name="T2" fmla="*/ 1 w 56"/>
                  <a:gd name="T3" fmla="*/ 2 h 21"/>
                  <a:gd name="T4" fmla="*/ 1 w 56"/>
                  <a:gd name="T5" fmla="*/ 4 h 21"/>
                  <a:gd name="T6" fmla="*/ 4 w 56"/>
                  <a:gd name="T7" fmla="*/ 6 h 21"/>
                  <a:gd name="T8" fmla="*/ 4 w 56"/>
                  <a:gd name="T9" fmla="*/ 7 h 21"/>
                  <a:gd name="T10" fmla="*/ 8 w 56"/>
                  <a:gd name="T11" fmla="*/ 10 h 21"/>
                  <a:gd name="T12" fmla="*/ 11 w 56"/>
                  <a:gd name="T13" fmla="*/ 11 h 21"/>
                  <a:gd name="T14" fmla="*/ 11 w 56"/>
                  <a:gd name="T15" fmla="*/ 13 h 21"/>
                  <a:gd name="T16" fmla="*/ 13 w 56"/>
                  <a:gd name="T17" fmla="*/ 14 h 21"/>
                  <a:gd name="T18" fmla="*/ 15 w 56"/>
                  <a:gd name="T19" fmla="*/ 17 h 21"/>
                  <a:gd name="T20" fmla="*/ 15 w 56"/>
                  <a:gd name="T21" fmla="*/ 18 h 21"/>
                  <a:gd name="T22" fmla="*/ 18 w 56"/>
                  <a:gd name="T23" fmla="*/ 19 h 21"/>
                  <a:gd name="T24" fmla="*/ 20 w 56"/>
                  <a:gd name="T25" fmla="*/ 19 h 21"/>
                  <a:gd name="T26" fmla="*/ 23 w 56"/>
                  <a:gd name="T27" fmla="*/ 19 h 21"/>
                  <a:gd name="T28" fmla="*/ 26 w 56"/>
                  <a:gd name="T29" fmla="*/ 21 h 21"/>
                  <a:gd name="T30" fmla="*/ 28 w 56"/>
                  <a:gd name="T31" fmla="*/ 18 h 21"/>
                  <a:gd name="T32" fmla="*/ 30 w 56"/>
                  <a:gd name="T33" fmla="*/ 18 h 21"/>
                  <a:gd name="T34" fmla="*/ 33 w 56"/>
                  <a:gd name="T35" fmla="*/ 15 h 21"/>
                  <a:gd name="T36" fmla="*/ 35 w 56"/>
                  <a:gd name="T37" fmla="*/ 15 h 21"/>
                  <a:gd name="T38" fmla="*/ 38 w 56"/>
                  <a:gd name="T39" fmla="*/ 17 h 21"/>
                  <a:gd name="T40" fmla="*/ 41 w 56"/>
                  <a:gd name="T41" fmla="*/ 17 h 21"/>
                  <a:gd name="T42" fmla="*/ 42 w 56"/>
                  <a:gd name="T43" fmla="*/ 14 h 21"/>
                  <a:gd name="T44" fmla="*/ 45 w 56"/>
                  <a:gd name="T45" fmla="*/ 14 h 21"/>
                  <a:gd name="T46" fmla="*/ 48 w 56"/>
                  <a:gd name="T47" fmla="*/ 14 h 21"/>
                  <a:gd name="T48" fmla="*/ 50 w 56"/>
                  <a:gd name="T49" fmla="*/ 14 h 21"/>
                  <a:gd name="T50" fmla="*/ 53 w 56"/>
                  <a:gd name="T51" fmla="*/ 14 h 21"/>
                  <a:gd name="T52" fmla="*/ 56 w 56"/>
                  <a:gd name="T53" fmla="*/ 13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21">
                    <a:moveTo>
                      <a:pt x="0" y="0"/>
                    </a:moveTo>
                    <a:lnTo>
                      <a:pt x="1" y="2"/>
                    </a:lnTo>
                    <a:lnTo>
                      <a:pt x="1" y="4"/>
                    </a:lnTo>
                    <a:lnTo>
                      <a:pt x="4" y="6"/>
                    </a:lnTo>
                    <a:lnTo>
                      <a:pt x="4" y="7"/>
                    </a:lnTo>
                    <a:lnTo>
                      <a:pt x="8" y="10"/>
                    </a:lnTo>
                    <a:lnTo>
                      <a:pt x="11" y="11"/>
                    </a:lnTo>
                    <a:lnTo>
                      <a:pt x="11" y="13"/>
                    </a:lnTo>
                    <a:lnTo>
                      <a:pt x="13" y="14"/>
                    </a:lnTo>
                    <a:lnTo>
                      <a:pt x="15" y="17"/>
                    </a:lnTo>
                    <a:lnTo>
                      <a:pt x="15" y="18"/>
                    </a:lnTo>
                    <a:lnTo>
                      <a:pt x="18" y="19"/>
                    </a:lnTo>
                    <a:lnTo>
                      <a:pt x="20" y="19"/>
                    </a:lnTo>
                    <a:lnTo>
                      <a:pt x="23" y="19"/>
                    </a:lnTo>
                    <a:lnTo>
                      <a:pt x="26" y="21"/>
                    </a:lnTo>
                    <a:lnTo>
                      <a:pt x="28" y="18"/>
                    </a:lnTo>
                    <a:lnTo>
                      <a:pt x="30" y="18"/>
                    </a:lnTo>
                    <a:lnTo>
                      <a:pt x="33" y="15"/>
                    </a:lnTo>
                    <a:lnTo>
                      <a:pt x="35" y="15"/>
                    </a:lnTo>
                    <a:lnTo>
                      <a:pt x="38" y="17"/>
                    </a:lnTo>
                    <a:lnTo>
                      <a:pt x="41" y="17"/>
                    </a:lnTo>
                    <a:lnTo>
                      <a:pt x="42" y="14"/>
                    </a:lnTo>
                    <a:lnTo>
                      <a:pt x="45" y="14"/>
                    </a:lnTo>
                    <a:lnTo>
                      <a:pt x="48" y="14"/>
                    </a:lnTo>
                    <a:lnTo>
                      <a:pt x="50" y="14"/>
                    </a:lnTo>
                    <a:lnTo>
                      <a:pt x="53" y="14"/>
                    </a:lnTo>
                    <a:lnTo>
                      <a:pt x="56" y="13"/>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1" name="Freeform 135">
                <a:extLst>
                  <a:ext uri="{FF2B5EF4-FFF2-40B4-BE49-F238E27FC236}">
                    <a16:creationId xmlns:a16="http://schemas.microsoft.com/office/drawing/2014/main" id="{532236DC-B6CA-4A29-8FB8-ACEC4FC4BFED}"/>
                  </a:ext>
                </a:extLst>
              </p:cNvPr>
              <p:cNvSpPr>
                <a:spLocks/>
              </p:cNvSpPr>
              <p:nvPr/>
            </p:nvSpPr>
            <p:spPr bwMode="auto">
              <a:xfrm>
                <a:off x="5122" y="24503"/>
                <a:ext cx="30" cy="82"/>
              </a:xfrm>
              <a:custGeom>
                <a:avLst/>
                <a:gdLst>
                  <a:gd name="T0" fmla="*/ 9 w 30"/>
                  <a:gd name="T1" fmla="*/ 82 h 82"/>
                  <a:gd name="T2" fmla="*/ 9 w 30"/>
                  <a:gd name="T3" fmla="*/ 80 h 82"/>
                  <a:gd name="T4" fmla="*/ 9 w 30"/>
                  <a:gd name="T5" fmla="*/ 78 h 82"/>
                  <a:gd name="T6" fmla="*/ 11 w 30"/>
                  <a:gd name="T7" fmla="*/ 78 h 82"/>
                  <a:gd name="T8" fmla="*/ 13 w 30"/>
                  <a:gd name="T9" fmla="*/ 78 h 82"/>
                  <a:gd name="T10" fmla="*/ 16 w 30"/>
                  <a:gd name="T11" fmla="*/ 76 h 82"/>
                  <a:gd name="T12" fmla="*/ 17 w 30"/>
                  <a:gd name="T13" fmla="*/ 73 h 82"/>
                  <a:gd name="T14" fmla="*/ 20 w 30"/>
                  <a:gd name="T15" fmla="*/ 71 h 82"/>
                  <a:gd name="T16" fmla="*/ 20 w 30"/>
                  <a:gd name="T17" fmla="*/ 69 h 82"/>
                  <a:gd name="T18" fmla="*/ 19 w 30"/>
                  <a:gd name="T19" fmla="*/ 67 h 82"/>
                  <a:gd name="T20" fmla="*/ 19 w 30"/>
                  <a:gd name="T21" fmla="*/ 66 h 82"/>
                  <a:gd name="T22" fmla="*/ 19 w 30"/>
                  <a:gd name="T23" fmla="*/ 63 h 82"/>
                  <a:gd name="T24" fmla="*/ 15 w 30"/>
                  <a:gd name="T25" fmla="*/ 62 h 82"/>
                  <a:gd name="T26" fmla="*/ 13 w 30"/>
                  <a:gd name="T27" fmla="*/ 62 h 82"/>
                  <a:gd name="T28" fmla="*/ 11 w 30"/>
                  <a:gd name="T29" fmla="*/ 62 h 82"/>
                  <a:gd name="T30" fmla="*/ 8 w 30"/>
                  <a:gd name="T31" fmla="*/ 60 h 82"/>
                  <a:gd name="T32" fmla="*/ 7 w 30"/>
                  <a:gd name="T33" fmla="*/ 59 h 82"/>
                  <a:gd name="T34" fmla="*/ 4 w 30"/>
                  <a:gd name="T35" fmla="*/ 59 h 82"/>
                  <a:gd name="T36" fmla="*/ 1 w 30"/>
                  <a:gd name="T37" fmla="*/ 58 h 82"/>
                  <a:gd name="T38" fmla="*/ 1 w 30"/>
                  <a:gd name="T39" fmla="*/ 56 h 82"/>
                  <a:gd name="T40" fmla="*/ 1 w 30"/>
                  <a:gd name="T41" fmla="*/ 54 h 82"/>
                  <a:gd name="T42" fmla="*/ 0 w 30"/>
                  <a:gd name="T43" fmla="*/ 52 h 82"/>
                  <a:gd name="T44" fmla="*/ 2 w 30"/>
                  <a:gd name="T45" fmla="*/ 49 h 82"/>
                  <a:gd name="T46" fmla="*/ 4 w 30"/>
                  <a:gd name="T47" fmla="*/ 48 h 82"/>
                  <a:gd name="T48" fmla="*/ 7 w 30"/>
                  <a:gd name="T49" fmla="*/ 47 h 82"/>
                  <a:gd name="T50" fmla="*/ 9 w 30"/>
                  <a:gd name="T51" fmla="*/ 47 h 82"/>
                  <a:gd name="T52" fmla="*/ 11 w 30"/>
                  <a:gd name="T53" fmla="*/ 45 h 82"/>
                  <a:gd name="T54" fmla="*/ 11 w 30"/>
                  <a:gd name="T55" fmla="*/ 43 h 82"/>
                  <a:gd name="T56" fmla="*/ 11 w 30"/>
                  <a:gd name="T57" fmla="*/ 41 h 82"/>
                  <a:gd name="T58" fmla="*/ 11 w 30"/>
                  <a:gd name="T59" fmla="*/ 38 h 82"/>
                  <a:gd name="T60" fmla="*/ 12 w 30"/>
                  <a:gd name="T61" fmla="*/ 37 h 82"/>
                  <a:gd name="T62" fmla="*/ 15 w 30"/>
                  <a:gd name="T63" fmla="*/ 38 h 82"/>
                  <a:gd name="T64" fmla="*/ 17 w 30"/>
                  <a:gd name="T65" fmla="*/ 38 h 82"/>
                  <a:gd name="T66" fmla="*/ 20 w 30"/>
                  <a:gd name="T67" fmla="*/ 37 h 82"/>
                  <a:gd name="T68" fmla="*/ 20 w 30"/>
                  <a:gd name="T69" fmla="*/ 36 h 82"/>
                  <a:gd name="T70" fmla="*/ 22 w 30"/>
                  <a:gd name="T71" fmla="*/ 33 h 82"/>
                  <a:gd name="T72" fmla="*/ 24 w 30"/>
                  <a:gd name="T73" fmla="*/ 33 h 82"/>
                  <a:gd name="T74" fmla="*/ 24 w 30"/>
                  <a:gd name="T75" fmla="*/ 32 h 82"/>
                  <a:gd name="T76" fmla="*/ 20 w 30"/>
                  <a:gd name="T77" fmla="*/ 30 h 82"/>
                  <a:gd name="T78" fmla="*/ 23 w 30"/>
                  <a:gd name="T79" fmla="*/ 27 h 82"/>
                  <a:gd name="T80" fmla="*/ 26 w 30"/>
                  <a:gd name="T81" fmla="*/ 27 h 82"/>
                  <a:gd name="T82" fmla="*/ 28 w 30"/>
                  <a:gd name="T83" fmla="*/ 27 h 82"/>
                  <a:gd name="T84" fmla="*/ 27 w 30"/>
                  <a:gd name="T85" fmla="*/ 25 h 82"/>
                  <a:gd name="T86" fmla="*/ 27 w 30"/>
                  <a:gd name="T87" fmla="*/ 23 h 82"/>
                  <a:gd name="T88" fmla="*/ 30 w 30"/>
                  <a:gd name="T89" fmla="*/ 21 h 82"/>
                  <a:gd name="T90" fmla="*/ 28 w 30"/>
                  <a:gd name="T91" fmla="*/ 19 h 82"/>
                  <a:gd name="T92" fmla="*/ 26 w 30"/>
                  <a:gd name="T93" fmla="*/ 18 h 82"/>
                  <a:gd name="T94" fmla="*/ 26 w 30"/>
                  <a:gd name="T95" fmla="*/ 15 h 82"/>
                  <a:gd name="T96" fmla="*/ 23 w 30"/>
                  <a:gd name="T97" fmla="*/ 14 h 82"/>
                  <a:gd name="T98" fmla="*/ 24 w 30"/>
                  <a:gd name="T99" fmla="*/ 12 h 82"/>
                  <a:gd name="T100" fmla="*/ 22 w 30"/>
                  <a:gd name="T101" fmla="*/ 10 h 82"/>
                  <a:gd name="T102" fmla="*/ 22 w 30"/>
                  <a:gd name="T103" fmla="*/ 8 h 82"/>
                  <a:gd name="T104" fmla="*/ 17 w 30"/>
                  <a:gd name="T105" fmla="*/ 7 h 82"/>
                  <a:gd name="T106" fmla="*/ 17 w 30"/>
                  <a:gd name="T107" fmla="*/ 4 h 82"/>
                  <a:gd name="T108" fmla="*/ 20 w 30"/>
                  <a:gd name="T109" fmla="*/ 3 h 82"/>
                  <a:gd name="T110" fmla="*/ 16 w 30"/>
                  <a:gd name="T111" fmla="*/ 1 h 82"/>
                  <a:gd name="T112" fmla="*/ 13 w 30"/>
                  <a:gd name="T113" fmla="*/ 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 h="82">
                    <a:moveTo>
                      <a:pt x="9" y="82"/>
                    </a:moveTo>
                    <a:lnTo>
                      <a:pt x="9" y="80"/>
                    </a:lnTo>
                    <a:lnTo>
                      <a:pt x="9" y="78"/>
                    </a:lnTo>
                    <a:lnTo>
                      <a:pt x="11" y="78"/>
                    </a:lnTo>
                    <a:lnTo>
                      <a:pt x="13" y="78"/>
                    </a:lnTo>
                    <a:lnTo>
                      <a:pt x="16" y="76"/>
                    </a:lnTo>
                    <a:lnTo>
                      <a:pt x="17" y="73"/>
                    </a:lnTo>
                    <a:lnTo>
                      <a:pt x="20" y="71"/>
                    </a:lnTo>
                    <a:lnTo>
                      <a:pt x="20" y="69"/>
                    </a:lnTo>
                    <a:lnTo>
                      <a:pt x="19" y="67"/>
                    </a:lnTo>
                    <a:lnTo>
                      <a:pt x="19" y="66"/>
                    </a:lnTo>
                    <a:lnTo>
                      <a:pt x="19" y="63"/>
                    </a:lnTo>
                    <a:lnTo>
                      <a:pt x="15" y="62"/>
                    </a:lnTo>
                    <a:lnTo>
                      <a:pt x="13" y="62"/>
                    </a:lnTo>
                    <a:lnTo>
                      <a:pt x="11" y="62"/>
                    </a:lnTo>
                    <a:lnTo>
                      <a:pt x="8" y="60"/>
                    </a:lnTo>
                    <a:lnTo>
                      <a:pt x="7" y="59"/>
                    </a:lnTo>
                    <a:lnTo>
                      <a:pt x="4" y="59"/>
                    </a:lnTo>
                    <a:lnTo>
                      <a:pt x="1" y="58"/>
                    </a:lnTo>
                    <a:lnTo>
                      <a:pt x="1" y="56"/>
                    </a:lnTo>
                    <a:lnTo>
                      <a:pt x="1" y="54"/>
                    </a:lnTo>
                    <a:lnTo>
                      <a:pt x="0" y="52"/>
                    </a:lnTo>
                    <a:lnTo>
                      <a:pt x="2" y="49"/>
                    </a:lnTo>
                    <a:lnTo>
                      <a:pt x="4" y="48"/>
                    </a:lnTo>
                    <a:lnTo>
                      <a:pt x="7" y="47"/>
                    </a:lnTo>
                    <a:lnTo>
                      <a:pt x="9" y="47"/>
                    </a:lnTo>
                    <a:lnTo>
                      <a:pt x="11" y="45"/>
                    </a:lnTo>
                    <a:lnTo>
                      <a:pt x="11" y="43"/>
                    </a:lnTo>
                    <a:lnTo>
                      <a:pt x="11" y="41"/>
                    </a:lnTo>
                    <a:lnTo>
                      <a:pt x="11" y="38"/>
                    </a:lnTo>
                    <a:lnTo>
                      <a:pt x="12" y="37"/>
                    </a:lnTo>
                    <a:lnTo>
                      <a:pt x="15" y="38"/>
                    </a:lnTo>
                    <a:lnTo>
                      <a:pt x="17" y="38"/>
                    </a:lnTo>
                    <a:lnTo>
                      <a:pt x="20" y="37"/>
                    </a:lnTo>
                    <a:lnTo>
                      <a:pt x="20" y="36"/>
                    </a:lnTo>
                    <a:lnTo>
                      <a:pt x="22" y="33"/>
                    </a:lnTo>
                    <a:lnTo>
                      <a:pt x="24" y="33"/>
                    </a:lnTo>
                    <a:lnTo>
                      <a:pt x="24" y="32"/>
                    </a:lnTo>
                    <a:lnTo>
                      <a:pt x="20" y="30"/>
                    </a:lnTo>
                    <a:lnTo>
                      <a:pt x="23" y="27"/>
                    </a:lnTo>
                    <a:lnTo>
                      <a:pt x="26" y="27"/>
                    </a:lnTo>
                    <a:lnTo>
                      <a:pt x="28" y="27"/>
                    </a:lnTo>
                    <a:lnTo>
                      <a:pt x="27" y="25"/>
                    </a:lnTo>
                    <a:lnTo>
                      <a:pt x="27" y="23"/>
                    </a:lnTo>
                    <a:lnTo>
                      <a:pt x="30" y="21"/>
                    </a:lnTo>
                    <a:lnTo>
                      <a:pt x="28" y="19"/>
                    </a:lnTo>
                    <a:lnTo>
                      <a:pt x="26" y="18"/>
                    </a:lnTo>
                    <a:lnTo>
                      <a:pt x="26" y="15"/>
                    </a:lnTo>
                    <a:lnTo>
                      <a:pt x="23" y="14"/>
                    </a:lnTo>
                    <a:lnTo>
                      <a:pt x="24" y="12"/>
                    </a:lnTo>
                    <a:lnTo>
                      <a:pt x="22" y="10"/>
                    </a:lnTo>
                    <a:lnTo>
                      <a:pt x="22" y="8"/>
                    </a:lnTo>
                    <a:lnTo>
                      <a:pt x="17" y="7"/>
                    </a:lnTo>
                    <a:lnTo>
                      <a:pt x="17" y="4"/>
                    </a:lnTo>
                    <a:lnTo>
                      <a:pt x="20" y="3"/>
                    </a:lnTo>
                    <a:lnTo>
                      <a:pt x="16" y="1"/>
                    </a:lnTo>
                    <a:lnTo>
                      <a:pt x="13" y="0"/>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2" name="Freeform 136">
                <a:extLst>
                  <a:ext uri="{FF2B5EF4-FFF2-40B4-BE49-F238E27FC236}">
                    <a16:creationId xmlns:a16="http://schemas.microsoft.com/office/drawing/2014/main" id="{5DD39FEF-CD40-4B5F-8D0F-A4E0B44F92B1}"/>
                  </a:ext>
                </a:extLst>
              </p:cNvPr>
              <p:cNvSpPr>
                <a:spLocks/>
              </p:cNvSpPr>
              <p:nvPr/>
            </p:nvSpPr>
            <p:spPr bwMode="auto">
              <a:xfrm>
                <a:off x="5089" y="24474"/>
                <a:ext cx="46" cy="33"/>
              </a:xfrm>
              <a:custGeom>
                <a:avLst/>
                <a:gdLst>
                  <a:gd name="T0" fmla="*/ 46 w 46"/>
                  <a:gd name="T1" fmla="*/ 29 h 33"/>
                  <a:gd name="T2" fmla="*/ 44 w 46"/>
                  <a:gd name="T3" fmla="*/ 29 h 33"/>
                  <a:gd name="T4" fmla="*/ 41 w 46"/>
                  <a:gd name="T5" fmla="*/ 29 h 33"/>
                  <a:gd name="T6" fmla="*/ 40 w 46"/>
                  <a:gd name="T7" fmla="*/ 29 h 33"/>
                  <a:gd name="T8" fmla="*/ 37 w 46"/>
                  <a:gd name="T9" fmla="*/ 29 h 33"/>
                  <a:gd name="T10" fmla="*/ 34 w 46"/>
                  <a:gd name="T11" fmla="*/ 30 h 33"/>
                  <a:gd name="T12" fmla="*/ 31 w 46"/>
                  <a:gd name="T13" fmla="*/ 30 h 33"/>
                  <a:gd name="T14" fmla="*/ 29 w 46"/>
                  <a:gd name="T15" fmla="*/ 30 h 33"/>
                  <a:gd name="T16" fmla="*/ 26 w 46"/>
                  <a:gd name="T17" fmla="*/ 32 h 33"/>
                  <a:gd name="T18" fmla="*/ 24 w 46"/>
                  <a:gd name="T19" fmla="*/ 33 h 33"/>
                  <a:gd name="T20" fmla="*/ 22 w 46"/>
                  <a:gd name="T21" fmla="*/ 33 h 33"/>
                  <a:gd name="T22" fmla="*/ 19 w 46"/>
                  <a:gd name="T23" fmla="*/ 32 h 33"/>
                  <a:gd name="T24" fmla="*/ 16 w 46"/>
                  <a:gd name="T25" fmla="*/ 30 h 33"/>
                  <a:gd name="T26" fmla="*/ 18 w 46"/>
                  <a:gd name="T27" fmla="*/ 27 h 33"/>
                  <a:gd name="T28" fmla="*/ 18 w 46"/>
                  <a:gd name="T29" fmla="*/ 26 h 33"/>
                  <a:gd name="T30" fmla="*/ 19 w 46"/>
                  <a:gd name="T31" fmla="*/ 23 h 33"/>
                  <a:gd name="T32" fmla="*/ 22 w 46"/>
                  <a:gd name="T33" fmla="*/ 22 h 33"/>
                  <a:gd name="T34" fmla="*/ 24 w 46"/>
                  <a:gd name="T35" fmla="*/ 22 h 33"/>
                  <a:gd name="T36" fmla="*/ 23 w 46"/>
                  <a:gd name="T37" fmla="*/ 19 h 33"/>
                  <a:gd name="T38" fmla="*/ 23 w 46"/>
                  <a:gd name="T39" fmla="*/ 18 h 33"/>
                  <a:gd name="T40" fmla="*/ 26 w 46"/>
                  <a:gd name="T41" fmla="*/ 15 h 33"/>
                  <a:gd name="T42" fmla="*/ 27 w 46"/>
                  <a:gd name="T43" fmla="*/ 14 h 33"/>
                  <a:gd name="T44" fmla="*/ 27 w 46"/>
                  <a:gd name="T45" fmla="*/ 11 h 33"/>
                  <a:gd name="T46" fmla="*/ 24 w 46"/>
                  <a:gd name="T47" fmla="*/ 10 h 33"/>
                  <a:gd name="T48" fmla="*/ 20 w 46"/>
                  <a:gd name="T49" fmla="*/ 8 h 33"/>
                  <a:gd name="T50" fmla="*/ 20 w 46"/>
                  <a:gd name="T51" fmla="*/ 7 h 33"/>
                  <a:gd name="T52" fmla="*/ 23 w 46"/>
                  <a:gd name="T53" fmla="*/ 4 h 33"/>
                  <a:gd name="T54" fmla="*/ 20 w 46"/>
                  <a:gd name="T55" fmla="*/ 3 h 33"/>
                  <a:gd name="T56" fmla="*/ 19 w 46"/>
                  <a:gd name="T57" fmla="*/ 0 h 33"/>
                  <a:gd name="T58" fmla="*/ 16 w 46"/>
                  <a:gd name="T59" fmla="*/ 1 h 33"/>
                  <a:gd name="T60" fmla="*/ 13 w 46"/>
                  <a:gd name="T61" fmla="*/ 1 h 33"/>
                  <a:gd name="T62" fmla="*/ 11 w 46"/>
                  <a:gd name="T63" fmla="*/ 0 h 33"/>
                  <a:gd name="T64" fmla="*/ 8 w 46"/>
                  <a:gd name="T65" fmla="*/ 0 h 33"/>
                  <a:gd name="T66" fmla="*/ 7 w 46"/>
                  <a:gd name="T67" fmla="*/ 3 h 33"/>
                  <a:gd name="T68" fmla="*/ 4 w 46"/>
                  <a:gd name="T69" fmla="*/ 4 h 33"/>
                  <a:gd name="T70" fmla="*/ 3 w 46"/>
                  <a:gd name="T71" fmla="*/ 4 h 33"/>
                  <a:gd name="T72" fmla="*/ 0 w 46"/>
                  <a:gd name="T73" fmla="*/ 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6" h="33">
                    <a:moveTo>
                      <a:pt x="46" y="29"/>
                    </a:moveTo>
                    <a:lnTo>
                      <a:pt x="44" y="29"/>
                    </a:lnTo>
                    <a:lnTo>
                      <a:pt x="41" y="29"/>
                    </a:lnTo>
                    <a:lnTo>
                      <a:pt x="40" y="29"/>
                    </a:lnTo>
                    <a:lnTo>
                      <a:pt x="37" y="29"/>
                    </a:lnTo>
                    <a:lnTo>
                      <a:pt x="34" y="30"/>
                    </a:lnTo>
                    <a:lnTo>
                      <a:pt x="31" y="30"/>
                    </a:lnTo>
                    <a:lnTo>
                      <a:pt x="29" y="30"/>
                    </a:lnTo>
                    <a:lnTo>
                      <a:pt x="26" y="32"/>
                    </a:lnTo>
                    <a:lnTo>
                      <a:pt x="24" y="33"/>
                    </a:lnTo>
                    <a:lnTo>
                      <a:pt x="22" y="33"/>
                    </a:lnTo>
                    <a:lnTo>
                      <a:pt x="19" y="32"/>
                    </a:lnTo>
                    <a:lnTo>
                      <a:pt x="16" y="30"/>
                    </a:lnTo>
                    <a:lnTo>
                      <a:pt x="18" y="27"/>
                    </a:lnTo>
                    <a:lnTo>
                      <a:pt x="18" y="26"/>
                    </a:lnTo>
                    <a:lnTo>
                      <a:pt x="19" y="23"/>
                    </a:lnTo>
                    <a:lnTo>
                      <a:pt x="22" y="22"/>
                    </a:lnTo>
                    <a:lnTo>
                      <a:pt x="24" y="22"/>
                    </a:lnTo>
                    <a:lnTo>
                      <a:pt x="23" y="19"/>
                    </a:lnTo>
                    <a:lnTo>
                      <a:pt x="23" y="18"/>
                    </a:lnTo>
                    <a:lnTo>
                      <a:pt x="26" y="15"/>
                    </a:lnTo>
                    <a:lnTo>
                      <a:pt x="27" y="14"/>
                    </a:lnTo>
                    <a:lnTo>
                      <a:pt x="27" y="11"/>
                    </a:lnTo>
                    <a:lnTo>
                      <a:pt x="24" y="10"/>
                    </a:lnTo>
                    <a:lnTo>
                      <a:pt x="20" y="8"/>
                    </a:lnTo>
                    <a:lnTo>
                      <a:pt x="20" y="7"/>
                    </a:lnTo>
                    <a:lnTo>
                      <a:pt x="23" y="4"/>
                    </a:lnTo>
                    <a:lnTo>
                      <a:pt x="20" y="3"/>
                    </a:lnTo>
                    <a:lnTo>
                      <a:pt x="19" y="0"/>
                    </a:lnTo>
                    <a:lnTo>
                      <a:pt x="16" y="1"/>
                    </a:lnTo>
                    <a:lnTo>
                      <a:pt x="13" y="1"/>
                    </a:lnTo>
                    <a:lnTo>
                      <a:pt x="11" y="0"/>
                    </a:lnTo>
                    <a:lnTo>
                      <a:pt x="8" y="0"/>
                    </a:lnTo>
                    <a:lnTo>
                      <a:pt x="7" y="3"/>
                    </a:lnTo>
                    <a:lnTo>
                      <a:pt x="4" y="4"/>
                    </a:lnTo>
                    <a:lnTo>
                      <a:pt x="3" y="4"/>
                    </a:lnTo>
                    <a:lnTo>
                      <a:pt x="0" y="5"/>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3" name="Freeform 137">
                <a:extLst>
                  <a:ext uri="{FF2B5EF4-FFF2-40B4-BE49-F238E27FC236}">
                    <a16:creationId xmlns:a16="http://schemas.microsoft.com/office/drawing/2014/main" id="{FB00A0AA-7B44-4D2E-9964-E128CF62D633}"/>
                  </a:ext>
                </a:extLst>
              </p:cNvPr>
              <p:cNvSpPr>
                <a:spLocks/>
              </p:cNvSpPr>
              <p:nvPr/>
            </p:nvSpPr>
            <p:spPr bwMode="auto">
              <a:xfrm>
                <a:off x="5053" y="24339"/>
                <a:ext cx="36" cy="140"/>
              </a:xfrm>
              <a:custGeom>
                <a:avLst/>
                <a:gdLst>
                  <a:gd name="T0" fmla="*/ 34 w 36"/>
                  <a:gd name="T1" fmla="*/ 138 h 140"/>
                  <a:gd name="T2" fmla="*/ 34 w 36"/>
                  <a:gd name="T3" fmla="*/ 135 h 140"/>
                  <a:gd name="T4" fmla="*/ 33 w 36"/>
                  <a:gd name="T5" fmla="*/ 131 h 140"/>
                  <a:gd name="T6" fmla="*/ 32 w 36"/>
                  <a:gd name="T7" fmla="*/ 127 h 140"/>
                  <a:gd name="T8" fmla="*/ 29 w 36"/>
                  <a:gd name="T9" fmla="*/ 125 h 140"/>
                  <a:gd name="T10" fmla="*/ 23 w 36"/>
                  <a:gd name="T11" fmla="*/ 125 h 140"/>
                  <a:gd name="T12" fmla="*/ 18 w 36"/>
                  <a:gd name="T13" fmla="*/ 123 h 140"/>
                  <a:gd name="T14" fmla="*/ 17 w 36"/>
                  <a:gd name="T15" fmla="*/ 118 h 140"/>
                  <a:gd name="T16" fmla="*/ 11 w 36"/>
                  <a:gd name="T17" fmla="*/ 116 h 140"/>
                  <a:gd name="T18" fmla="*/ 6 w 36"/>
                  <a:gd name="T19" fmla="*/ 114 h 140"/>
                  <a:gd name="T20" fmla="*/ 4 w 36"/>
                  <a:gd name="T21" fmla="*/ 110 h 140"/>
                  <a:gd name="T22" fmla="*/ 4 w 36"/>
                  <a:gd name="T23" fmla="*/ 107 h 140"/>
                  <a:gd name="T24" fmla="*/ 0 w 36"/>
                  <a:gd name="T25" fmla="*/ 103 h 140"/>
                  <a:gd name="T26" fmla="*/ 0 w 36"/>
                  <a:gd name="T27" fmla="*/ 99 h 140"/>
                  <a:gd name="T28" fmla="*/ 4 w 36"/>
                  <a:gd name="T29" fmla="*/ 95 h 140"/>
                  <a:gd name="T30" fmla="*/ 8 w 36"/>
                  <a:gd name="T31" fmla="*/ 92 h 140"/>
                  <a:gd name="T32" fmla="*/ 12 w 36"/>
                  <a:gd name="T33" fmla="*/ 90 h 140"/>
                  <a:gd name="T34" fmla="*/ 12 w 36"/>
                  <a:gd name="T35" fmla="*/ 87 h 140"/>
                  <a:gd name="T36" fmla="*/ 11 w 36"/>
                  <a:gd name="T37" fmla="*/ 83 h 140"/>
                  <a:gd name="T38" fmla="*/ 17 w 36"/>
                  <a:gd name="T39" fmla="*/ 81 h 140"/>
                  <a:gd name="T40" fmla="*/ 21 w 36"/>
                  <a:gd name="T41" fmla="*/ 77 h 140"/>
                  <a:gd name="T42" fmla="*/ 19 w 36"/>
                  <a:gd name="T43" fmla="*/ 73 h 140"/>
                  <a:gd name="T44" fmla="*/ 14 w 36"/>
                  <a:gd name="T45" fmla="*/ 72 h 140"/>
                  <a:gd name="T46" fmla="*/ 11 w 36"/>
                  <a:gd name="T47" fmla="*/ 70 h 140"/>
                  <a:gd name="T48" fmla="*/ 10 w 36"/>
                  <a:gd name="T49" fmla="*/ 66 h 140"/>
                  <a:gd name="T50" fmla="*/ 4 w 36"/>
                  <a:gd name="T51" fmla="*/ 66 h 140"/>
                  <a:gd name="T52" fmla="*/ 4 w 36"/>
                  <a:gd name="T53" fmla="*/ 62 h 140"/>
                  <a:gd name="T54" fmla="*/ 6 w 36"/>
                  <a:gd name="T55" fmla="*/ 58 h 140"/>
                  <a:gd name="T56" fmla="*/ 2 w 36"/>
                  <a:gd name="T57" fmla="*/ 54 h 140"/>
                  <a:gd name="T58" fmla="*/ 3 w 36"/>
                  <a:gd name="T59" fmla="*/ 50 h 140"/>
                  <a:gd name="T60" fmla="*/ 8 w 36"/>
                  <a:gd name="T61" fmla="*/ 50 h 140"/>
                  <a:gd name="T62" fmla="*/ 14 w 36"/>
                  <a:gd name="T63" fmla="*/ 51 h 140"/>
                  <a:gd name="T64" fmla="*/ 19 w 36"/>
                  <a:gd name="T65" fmla="*/ 50 h 140"/>
                  <a:gd name="T66" fmla="*/ 18 w 36"/>
                  <a:gd name="T67" fmla="*/ 45 h 140"/>
                  <a:gd name="T68" fmla="*/ 22 w 36"/>
                  <a:gd name="T69" fmla="*/ 41 h 140"/>
                  <a:gd name="T70" fmla="*/ 28 w 36"/>
                  <a:gd name="T71" fmla="*/ 39 h 140"/>
                  <a:gd name="T72" fmla="*/ 25 w 36"/>
                  <a:gd name="T73" fmla="*/ 37 h 140"/>
                  <a:gd name="T74" fmla="*/ 19 w 36"/>
                  <a:gd name="T75" fmla="*/ 36 h 140"/>
                  <a:gd name="T76" fmla="*/ 15 w 36"/>
                  <a:gd name="T77" fmla="*/ 33 h 140"/>
                  <a:gd name="T78" fmla="*/ 17 w 36"/>
                  <a:gd name="T79" fmla="*/ 29 h 140"/>
                  <a:gd name="T80" fmla="*/ 22 w 36"/>
                  <a:gd name="T81" fmla="*/ 28 h 140"/>
                  <a:gd name="T82" fmla="*/ 28 w 36"/>
                  <a:gd name="T83" fmla="*/ 28 h 140"/>
                  <a:gd name="T84" fmla="*/ 29 w 36"/>
                  <a:gd name="T85" fmla="*/ 23 h 140"/>
                  <a:gd name="T86" fmla="*/ 28 w 36"/>
                  <a:gd name="T87" fmla="*/ 19 h 140"/>
                  <a:gd name="T88" fmla="*/ 33 w 36"/>
                  <a:gd name="T89" fmla="*/ 17 h 140"/>
                  <a:gd name="T90" fmla="*/ 32 w 36"/>
                  <a:gd name="T91" fmla="*/ 12 h 140"/>
                  <a:gd name="T92" fmla="*/ 30 w 36"/>
                  <a:gd name="T93" fmla="*/ 10 h 140"/>
                  <a:gd name="T94" fmla="*/ 30 w 36"/>
                  <a:gd name="T95" fmla="*/ 6 h 140"/>
                  <a:gd name="T96" fmla="*/ 29 w 36"/>
                  <a:gd name="T97"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 h="140">
                    <a:moveTo>
                      <a:pt x="36" y="140"/>
                    </a:moveTo>
                    <a:lnTo>
                      <a:pt x="34" y="138"/>
                    </a:lnTo>
                    <a:lnTo>
                      <a:pt x="34" y="136"/>
                    </a:lnTo>
                    <a:lnTo>
                      <a:pt x="34" y="135"/>
                    </a:lnTo>
                    <a:lnTo>
                      <a:pt x="33" y="132"/>
                    </a:lnTo>
                    <a:lnTo>
                      <a:pt x="33" y="131"/>
                    </a:lnTo>
                    <a:lnTo>
                      <a:pt x="36" y="128"/>
                    </a:lnTo>
                    <a:lnTo>
                      <a:pt x="32" y="127"/>
                    </a:lnTo>
                    <a:lnTo>
                      <a:pt x="32" y="125"/>
                    </a:lnTo>
                    <a:lnTo>
                      <a:pt x="29" y="125"/>
                    </a:lnTo>
                    <a:lnTo>
                      <a:pt x="26" y="125"/>
                    </a:lnTo>
                    <a:lnTo>
                      <a:pt x="23" y="125"/>
                    </a:lnTo>
                    <a:lnTo>
                      <a:pt x="21" y="124"/>
                    </a:lnTo>
                    <a:lnTo>
                      <a:pt x="18" y="123"/>
                    </a:lnTo>
                    <a:lnTo>
                      <a:pt x="21" y="120"/>
                    </a:lnTo>
                    <a:lnTo>
                      <a:pt x="17" y="118"/>
                    </a:lnTo>
                    <a:lnTo>
                      <a:pt x="14" y="117"/>
                    </a:lnTo>
                    <a:lnTo>
                      <a:pt x="11" y="116"/>
                    </a:lnTo>
                    <a:lnTo>
                      <a:pt x="8" y="116"/>
                    </a:lnTo>
                    <a:lnTo>
                      <a:pt x="6" y="114"/>
                    </a:lnTo>
                    <a:lnTo>
                      <a:pt x="6" y="113"/>
                    </a:lnTo>
                    <a:lnTo>
                      <a:pt x="4" y="110"/>
                    </a:lnTo>
                    <a:lnTo>
                      <a:pt x="7" y="109"/>
                    </a:lnTo>
                    <a:lnTo>
                      <a:pt x="4" y="107"/>
                    </a:lnTo>
                    <a:lnTo>
                      <a:pt x="3" y="105"/>
                    </a:lnTo>
                    <a:lnTo>
                      <a:pt x="0" y="103"/>
                    </a:lnTo>
                    <a:lnTo>
                      <a:pt x="3" y="101"/>
                    </a:lnTo>
                    <a:lnTo>
                      <a:pt x="0" y="99"/>
                    </a:lnTo>
                    <a:lnTo>
                      <a:pt x="2" y="98"/>
                    </a:lnTo>
                    <a:lnTo>
                      <a:pt x="4" y="95"/>
                    </a:lnTo>
                    <a:lnTo>
                      <a:pt x="6" y="95"/>
                    </a:lnTo>
                    <a:lnTo>
                      <a:pt x="8" y="92"/>
                    </a:lnTo>
                    <a:lnTo>
                      <a:pt x="11" y="92"/>
                    </a:lnTo>
                    <a:lnTo>
                      <a:pt x="12" y="90"/>
                    </a:lnTo>
                    <a:lnTo>
                      <a:pt x="15" y="88"/>
                    </a:lnTo>
                    <a:lnTo>
                      <a:pt x="12" y="87"/>
                    </a:lnTo>
                    <a:lnTo>
                      <a:pt x="11" y="84"/>
                    </a:lnTo>
                    <a:lnTo>
                      <a:pt x="11" y="83"/>
                    </a:lnTo>
                    <a:lnTo>
                      <a:pt x="14" y="80"/>
                    </a:lnTo>
                    <a:lnTo>
                      <a:pt x="17" y="81"/>
                    </a:lnTo>
                    <a:lnTo>
                      <a:pt x="18" y="80"/>
                    </a:lnTo>
                    <a:lnTo>
                      <a:pt x="21" y="77"/>
                    </a:lnTo>
                    <a:lnTo>
                      <a:pt x="19" y="76"/>
                    </a:lnTo>
                    <a:lnTo>
                      <a:pt x="19" y="73"/>
                    </a:lnTo>
                    <a:lnTo>
                      <a:pt x="17" y="72"/>
                    </a:lnTo>
                    <a:lnTo>
                      <a:pt x="14" y="72"/>
                    </a:lnTo>
                    <a:lnTo>
                      <a:pt x="11" y="73"/>
                    </a:lnTo>
                    <a:lnTo>
                      <a:pt x="11" y="70"/>
                    </a:lnTo>
                    <a:lnTo>
                      <a:pt x="11" y="69"/>
                    </a:lnTo>
                    <a:lnTo>
                      <a:pt x="10" y="66"/>
                    </a:lnTo>
                    <a:lnTo>
                      <a:pt x="7" y="67"/>
                    </a:lnTo>
                    <a:lnTo>
                      <a:pt x="4" y="66"/>
                    </a:lnTo>
                    <a:lnTo>
                      <a:pt x="4" y="63"/>
                    </a:lnTo>
                    <a:lnTo>
                      <a:pt x="4" y="62"/>
                    </a:lnTo>
                    <a:lnTo>
                      <a:pt x="6" y="59"/>
                    </a:lnTo>
                    <a:lnTo>
                      <a:pt x="6" y="58"/>
                    </a:lnTo>
                    <a:lnTo>
                      <a:pt x="4" y="55"/>
                    </a:lnTo>
                    <a:lnTo>
                      <a:pt x="2" y="54"/>
                    </a:lnTo>
                    <a:lnTo>
                      <a:pt x="2" y="52"/>
                    </a:lnTo>
                    <a:lnTo>
                      <a:pt x="3" y="50"/>
                    </a:lnTo>
                    <a:lnTo>
                      <a:pt x="6" y="48"/>
                    </a:lnTo>
                    <a:lnTo>
                      <a:pt x="8" y="50"/>
                    </a:lnTo>
                    <a:lnTo>
                      <a:pt x="11" y="48"/>
                    </a:lnTo>
                    <a:lnTo>
                      <a:pt x="14" y="51"/>
                    </a:lnTo>
                    <a:lnTo>
                      <a:pt x="17" y="50"/>
                    </a:lnTo>
                    <a:lnTo>
                      <a:pt x="19" y="50"/>
                    </a:lnTo>
                    <a:lnTo>
                      <a:pt x="21" y="48"/>
                    </a:lnTo>
                    <a:lnTo>
                      <a:pt x="18" y="45"/>
                    </a:lnTo>
                    <a:lnTo>
                      <a:pt x="21" y="44"/>
                    </a:lnTo>
                    <a:lnTo>
                      <a:pt x="22" y="41"/>
                    </a:lnTo>
                    <a:lnTo>
                      <a:pt x="25" y="39"/>
                    </a:lnTo>
                    <a:lnTo>
                      <a:pt x="28" y="39"/>
                    </a:lnTo>
                    <a:lnTo>
                      <a:pt x="26" y="37"/>
                    </a:lnTo>
                    <a:lnTo>
                      <a:pt x="25" y="37"/>
                    </a:lnTo>
                    <a:lnTo>
                      <a:pt x="22" y="37"/>
                    </a:lnTo>
                    <a:lnTo>
                      <a:pt x="19" y="36"/>
                    </a:lnTo>
                    <a:lnTo>
                      <a:pt x="15" y="34"/>
                    </a:lnTo>
                    <a:lnTo>
                      <a:pt x="15" y="33"/>
                    </a:lnTo>
                    <a:lnTo>
                      <a:pt x="15" y="30"/>
                    </a:lnTo>
                    <a:lnTo>
                      <a:pt x="17" y="29"/>
                    </a:lnTo>
                    <a:lnTo>
                      <a:pt x="19" y="30"/>
                    </a:lnTo>
                    <a:lnTo>
                      <a:pt x="22" y="28"/>
                    </a:lnTo>
                    <a:lnTo>
                      <a:pt x="25" y="28"/>
                    </a:lnTo>
                    <a:lnTo>
                      <a:pt x="28" y="28"/>
                    </a:lnTo>
                    <a:lnTo>
                      <a:pt x="29" y="25"/>
                    </a:lnTo>
                    <a:lnTo>
                      <a:pt x="29" y="23"/>
                    </a:lnTo>
                    <a:lnTo>
                      <a:pt x="26" y="22"/>
                    </a:lnTo>
                    <a:lnTo>
                      <a:pt x="28" y="19"/>
                    </a:lnTo>
                    <a:lnTo>
                      <a:pt x="30" y="17"/>
                    </a:lnTo>
                    <a:lnTo>
                      <a:pt x="33" y="17"/>
                    </a:lnTo>
                    <a:lnTo>
                      <a:pt x="34" y="14"/>
                    </a:lnTo>
                    <a:lnTo>
                      <a:pt x="32" y="12"/>
                    </a:lnTo>
                    <a:lnTo>
                      <a:pt x="32" y="11"/>
                    </a:lnTo>
                    <a:lnTo>
                      <a:pt x="30" y="10"/>
                    </a:lnTo>
                    <a:lnTo>
                      <a:pt x="33" y="7"/>
                    </a:lnTo>
                    <a:lnTo>
                      <a:pt x="30" y="6"/>
                    </a:lnTo>
                    <a:lnTo>
                      <a:pt x="29" y="3"/>
                    </a:lnTo>
                    <a:lnTo>
                      <a:pt x="29" y="1"/>
                    </a:lnTo>
                    <a:lnTo>
                      <a:pt x="29" y="0"/>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4" name="Freeform 138">
                <a:extLst>
                  <a:ext uri="{FF2B5EF4-FFF2-40B4-BE49-F238E27FC236}">
                    <a16:creationId xmlns:a16="http://schemas.microsoft.com/office/drawing/2014/main" id="{2DF8927F-A733-4936-BA16-2C0363BCD3CD}"/>
                  </a:ext>
                </a:extLst>
              </p:cNvPr>
              <p:cNvSpPr>
                <a:spLocks/>
              </p:cNvSpPr>
              <p:nvPr/>
            </p:nvSpPr>
            <p:spPr bwMode="auto">
              <a:xfrm>
                <a:off x="5070" y="23938"/>
                <a:ext cx="289" cy="401"/>
              </a:xfrm>
              <a:custGeom>
                <a:avLst/>
                <a:gdLst>
                  <a:gd name="T0" fmla="*/ 15 w 289"/>
                  <a:gd name="T1" fmla="*/ 393 h 401"/>
                  <a:gd name="T2" fmla="*/ 17 w 289"/>
                  <a:gd name="T3" fmla="*/ 382 h 401"/>
                  <a:gd name="T4" fmla="*/ 15 w 289"/>
                  <a:gd name="T5" fmla="*/ 372 h 401"/>
                  <a:gd name="T6" fmla="*/ 17 w 289"/>
                  <a:gd name="T7" fmla="*/ 362 h 401"/>
                  <a:gd name="T8" fmla="*/ 22 w 289"/>
                  <a:gd name="T9" fmla="*/ 351 h 401"/>
                  <a:gd name="T10" fmla="*/ 27 w 289"/>
                  <a:gd name="T11" fmla="*/ 343 h 401"/>
                  <a:gd name="T12" fmla="*/ 35 w 289"/>
                  <a:gd name="T13" fmla="*/ 335 h 401"/>
                  <a:gd name="T14" fmla="*/ 34 w 289"/>
                  <a:gd name="T15" fmla="*/ 327 h 401"/>
                  <a:gd name="T16" fmla="*/ 27 w 289"/>
                  <a:gd name="T17" fmla="*/ 320 h 401"/>
                  <a:gd name="T18" fmla="*/ 27 w 289"/>
                  <a:gd name="T19" fmla="*/ 310 h 401"/>
                  <a:gd name="T20" fmla="*/ 19 w 289"/>
                  <a:gd name="T21" fmla="*/ 301 h 401"/>
                  <a:gd name="T22" fmla="*/ 9 w 289"/>
                  <a:gd name="T23" fmla="*/ 292 h 401"/>
                  <a:gd name="T24" fmla="*/ 8 w 289"/>
                  <a:gd name="T25" fmla="*/ 283 h 401"/>
                  <a:gd name="T26" fmla="*/ 8 w 289"/>
                  <a:gd name="T27" fmla="*/ 276 h 401"/>
                  <a:gd name="T28" fmla="*/ 4 w 289"/>
                  <a:gd name="T29" fmla="*/ 266 h 401"/>
                  <a:gd name="T30" fmla="*/ 4 w 289"/>
                  <a:gd name="T31" fmla="*/ 258 h 401"/>
                  <a:gd name="T32" fmla="*/ 15 w 289"/>
                  <a:gd name="T33" fmla="*/ 248 h 401"/>
                  <a:gd name="T34" fmla="*/ 26 w 289"/>
                  <a:gd name="T35" fmla="*/ 241 h 401"/>
                  <a:gd name="T36" fmla="*/ 38 w 289"/>
                  <a:gd name="T37" fmla="*/ 237 h 401"/>
                  <a:gd name="T38" fmla="*/ 50 w 289"/>
                  <a:gd name="T39" fmla="*/ 232 h 401"/>
                  <a:gd name="T40" fmla="*/ 63 w 289"/>
                  <a:gd name="T41" fmla="*/ 226 h 401"/>
                  <a:gd name="T42" fmla="*/ 74 w 289"/>
                  <a:gd name="T43" fmla="*/ 221 h 401"/>
                  <a:gd name="T44" fmla="*/ 86 w 289"/>
                  <a:gd name="T45" fmla="*/ 217 h 401"/>
                  <a:gd name="T46" fmla="*/ 98 w 289"/>
                  <a:gd name="T47" fmla="*/ 214 h 401"/>
                  <a:gd name="T48" fmla="*/ 112 w 289"/>
                  <a:gd name="T49" fmla="*/ 212 h 401"/>
                  <a:gd name="T50" fmla="*/ 124 w 289"/>
                  <a:gd name="T51" fmla="*/ 215 h 401"/>
                  <a:gd name="T52" fmla="*/ 138 w 289"/>
                  <a:gd name="T53" fmla="*/ 212 h 401"/>
                  <a:gd name="T54" fmla="*/ 148 w 289"/>
                  <a:gd name="T55" fmla="*/ 208 h 401"/>
                  <a:gd name="T56" fmla="*/ 154 w 289"/>
                  <a:gd name="T57" fmla="*/ 197 h 401"/>
                  <a:gd name="T58" fmla="*/ 167 w 289"/>
                  <a:gd name="T59" fmla="*/ 193 h 401"/>
                  <a:gd name="T60" fmla="*/ 181 w 289"/>
                  <a:gd name="T61" fmla="*/ 192 h 401"/>
                  <a:gd name="T62" fmla="*/ 190 w 289"/>
                  <a:gd name="T63" fmla="*/ 189 h 401"/>
                  <a:gd name="T64" fmla="*/ 196 w 289"/>
                  <a:gd name="T65" fmla="*/ 182 h 401"/>
                  <a:gd name="T66" fmla="*/ 194 w 289"/>
                  <a:gd name="T67" fmla="*/ 172 h 401"/>
                  <a:gd name="T68" fmla="*/ 194 w 289"/>
                  <a:gd name="T69" fmla="*/ 164 h 401"/>
                  <a:gd name="T70" fmla="*/ 196 w 289"/>
                  <a:gd name="T71" fmla="*/ 156 h 401"/>
                  <a:gd name="T72" fmla="*/ 198 w 289"/>
                  <a:gd name="T73" fmla="*/ 148 h 401"/>
                  <a:gd name="T74" fmla="*/ 204 w 289"/>
                  <a:gd name="T75" fmla="*/ 138 h 401"/>
                  <a:gd name="T76" fmla="*/ 212 w 289"/>
                  <a:gd name="T77" fmla="*/ 128 h 401"/>
                  <a:gd name="T78" fmla="*/ 220 w 289"/>
                  <a:gd name="T79" fmla="*/ 120 h 401"/>
                  <a:gd name="T80" fmla="*/ 222 w 289"/>
                  <a:gd name="T81" fmla="*/ 109 h 401"/>
                  <a:gd name="T82" fmla="*/ 227 w 289"/>
                  <a:gd name="T83" fmla="*/ 100 h 401"/>
                  <a:gd name="T84" fmla="*/ 233 w 289"/>
                  <a:gd name="T85" fmla="*/ 88 h 401"/>
                  <a:gd name="T86" fmla="*/ 238 w 289"/>
                  <a:gd name="T87" fmla="*/ 77 h 401"/>
                  <a:gd name="T88" fmla="*/ 246 w 289"/>
                  <a:gd name="T89" fmla="*/ 71 h 401"/>
                  <a:gd name="T90" fmla="*/ 257 w 289"/>
                  <a:gd name="T91" fmla="*/ 62 h 401"/>
                  <a:gd name="T92" fmla="*/ 263 w 289"/>
                  <a:gd name="T93" fmla="*/ 53 h 401"/>
                  <a:gd name="T94" fmla="*/ 275 w 289"/>
                  <a:gd name="T95" fmla="*/ 46 h 401"/>
                  <a:gd name="T96" fmla="*/ 286 w 289"/>
                  <a:gd name="T97" fmla="*/ 36 h 401"/>
                  <a:gd name="T98" fmla="*/ 289 w 289"/>
                  <a:gd name="T99" fmla="*/ 27 h 401"/>
                  <a:gd name="T100" fmla="*/ 282 w 289"/>
                  <a:gd name="T101" fmla="*/ 20 h 401"/>
                  <a:gd name="T102" fmla="*/ 279 w 289"/>
                  <a:gd name="T103" fmla="*/ 10 h 401"/>
                  <a:gd name="T104" fmla="*/ 279 w 289"/>
                  <a:gd name="T105" fmla="*/ 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9" h="401">
                    <a:moveTo>
                      <a:pt x="12" y="401"/>
                    </a:moveTo>
                    <a:lnTo>
                      <a:pt x="13" y="398"/>
                    </a:lnTo>
                    <a:lnTo>
                      <a:pt x="16" y="396"/>
                    </a:lnTo>
                    <a:lnTo>
                      <a:pt x="15" y="394"/>
                    </a:lnTo>
                    <a:lnTo>
                      <a:pt x="15" y="393"/>
                    </a:lnTo>
                    <a:lnTo>
                      <a:pt x="15" y="390"/>
                    </a:lnTo>
                    <a:lnTo>
                      <a:pt x="11" y="389"/>
                    </a:lnTo>
                    <a:lnTo>
                      <a:pt x="13" y="386"/>
                    </a:lnTo>
                    <a:lnTo>
                      <a:pt x="15" y="385"/>
                    </a:lnTo>
                    <a:lnTo>
                      <a:pt x="17" y="382"/>
                    </a:lnTo>
                    <a:lnTo>
                      <a:pt x="15" y="380"/>
                    </a:lnTo>
                    <a:lnTo>
                      <a:pt x="15" y="379"/>
                    </a:lnTo>
                    <a:lnTo>
                      <a:pt x="16" y="376"/>
                    </a:lnTo>
                    <a:lnTo>
                      <a:pt x="16" y="375"/>
                    </a:lnTo>
                    <a:lnTo>
                      <a:pt x="15" y="372"/>
                    </a:lnTo>
                    <a:lnTo>
                      <a:pt x="15" y="371"/>
                    </a:lnTo>
                    <a:lnTo>
                      <a:pt x="15" y="369"/>
                    </a:lnTo>
                    <a:lnTo>
                      <a:pt x="16" y="367"/>
                    </a:lnTo>
                    <a:lnTo>
                      <a:pt x="16" y="364"/>
                    </a:lnTo>
                    <a:lnTo>
                      <a:pt x="17" y="362"/>
                    </a:lnTo>
                    <a:lnTo>
                      <a:pt x="17" y="361"/>
                    </a:lnTo>
                    <a:lnTo>
                      <a:pt x="17" y="358"/>
                    </a:lnTo>
                    <a:lnTo>
                      <a:pt x="19" y="356"/>
                    </a:lnTo>
                    <a:lnTo>
                      <a:pt x="22" y="354"/>
                    </a:lnTo>
                    <a:lnTo>
                      <a:pt x="22" y="351"/>
                    </a:lnTo>
                    <a:lnTo>
                      <a:pt x="23" y="350"/>
                    </a:lnTo>
                    <a:lnTo>
                      <a:pt x="23" y="347"/>
                    </a:lnTo>
                    <a:lnTo>
                      <a:pt x="22" y="346"/>
                    </a:lnTo>
                    <a:lnTo>
                      <a:pt x="24" y="343"/>
                    </a:lnTo>
                    <a:lnTo>
                      <a:pt x="27" y="343"/>
                    </a:lnTo>
                    <a:lnTo>
                      <a:pt x="28" y="342"/>
                    </a:lnTo>
                    <a:lnTo>
                      <a:pt x="31" y="339"/>
                    </a:lnTo>
                    <a:lnTo>
                      <a:pt x="34" y="339"/>
                    </a:lnTo>
                    <a:lnTo>
                      <a:pt x="32" y="336"/>
                    </a:lnTo>
                    <a:lnTo>
                      <a:pt x="35" y="335"/>
                    </a:lnTo>
                    <a:lnTo>
                      <a:pt x="35" y="332"/>
                    </a:lnTo>
                    <a:lnTo>
                      <a:pt x="32" y="334"/>
                    </a:lnTo>
                    <a:lnTo>
                      <a:pt x="28" y="331"/>
                    </a:lnTo>
                    <a:lnTo>
                      <a:pt x="31" y="329"/>
                    </a:lnTo>
                    <a:lnTo>
                      <a:pt x="34" y="327"/>
                    </a:lnTo>
                    <a:lnTo>
                      <a:pt x="32" y="325"/>
                    </a:lnTo>
                    <a:lnTo>
                      <a:pt x="35" y="323"/>
                    </a:lnTo>
                    <a:lnTo>
                      <a:pt x="32" y="321"/>
                    </a:lnTo>
                    <a:lnTo>
                      <a:pt x="30" y="321"/>
                    </a:lnTo>
                    <a:lnTo>
                      <a:pt x="27" y="320"/>
                    </a:lnTo>
                    <a:lnTo>
                      <a:pt x="26" y="318"/>
                    </a:lnTo>
                    <a:lnTo>
                      <a:pt x="26" y="316"/>
                    </a:lnTo>
                    <a:lnTo>
                      <a:pt x="27" y="314"/>
                    </a:lnTo>
                    <a:lnTo>
                      <a:pt x="27" y="312"/>
                    </a:lnTo>
                    <a:lnTo>
                      <a:pt x="27" y="310"/>
                    </a:lnTo>
                    <a:lnTo>
                      <a:pt x="24" y="309"/>
                    </a:lnTo>
                    <a:lnTo>
                      <a:pt x="20" y="307"/>
                    </a:lnTo>
                    <a:lnTo>
                      <a:pt x="23" y="305"/>
                    </a:lnTo>
                    <a:lnTo>
                      <a:pt x="20" y="303"/>
                    </a:lnTo>
                    <a:lnTo>
                      <a:pt x="19" y="301"/>
                    </a:lnTo>
                    <a:lnTo>
                      <a:pt x="16" y="299"/>
                    </a:lnTo>
                    <a:lnTo>
                      <a:pt x="13" y="298"/>
                    </a:lnTo>
                    <a:lnTo>
                      <a:pt x="11" y="296"/>
                    </a:lnTo>
                    <a:lnTo>
                      <a:pt x="12" y="294"/>
                    </a:lnTo>
                    <a:lnTo>
                      <a:pt x="9" y="292"/>
                    </a:lnTo>
                    <a:lnTo>
                      <a:pt x="9" y="291"/>
                    </a:lnTo>
                    <a:lnTo>
                      <a:pt x="6" y="290"/>
                    </a:lnTo>
                    <a:lnTo>
                      <a:pt x="8" y="287"/>
                    </a:lnTo>
                    <a:lnTo>
                      <a:pt x="8" y="285"/>
                    </a:lnTo>
                    <a:lnTo>
                      <a:pt x="8" y="283"/>
                    </a:lnTo>
                    <a:lnTo>
                      <a:pt x="4" y="281"/>
                    </a:lnTo>
                    <a:lnTo>
                      <a:pt x="4" y="280"/>
                    </a:lnTo>
                    <a:lnTo>
                      <a:pt x="4" y="277"/>
                    </a:lnTo>
                    <a:lnTo>
                      <a:pt x="6" y="277"/>
                    </a:lnTo>
                    <a:lnTo>
                      <a:pt x="8" y="276"/>
                    </a:lnTo>
                    <a:lnTo>
                      <a:pt x="8" y="273"/>
                    </a:lnTo>
                    <a:lnTo>
                      <a:pt x="6" y="272"/>
                    </a:lnTo>
                    <a:lnTo>
                      <a:pt x="4" y="270"/>
                    </a:lnTo>
                    <a:lnTo>
                      <a:pt x="4" y="267"/>
                    </a:lnTo>
                    <a:lnTo>
                      <a:pt x="4" y="266"/>
                    </a:lnTo>
                    <a:lnTo>
                      <a:pt x="2" y="265"/>
                    </a:lnTo>
                    <a:lnTo>
                      <a:pt x="0" y="262"/>
                    </a:lnTo>
                    <a:lnTo>
                      <a:pt x="0" y="261"/>
                    </a:lnTo>
                    <a:lnTo>
                      <a:pt x="2" y="261"/>
                    </a:lnTo>
                    <a:lnTo>
                      <a:pt x="4" y="258"/>
                    </a:lnTo>
                    <a:lnTo>
                      <a:pt x="6" y="256"/>
                    </a:lnTo>
                    <a:lnTo>
                      <a:pt x="8" y="254"/>
                    </a:lnTo>
                    <a:lnTo>
                      <a:pt x="11" y="254"/>
                    </a:lnTo>
                    <a:lnTo>
                      <a:pt x="13" y="251"/>
                    </a:lnTo>
                    <a:lnTo>
                      <a:pt x="15" y="248"/>
                    </a:lnTo>
                    <a:lnTo>
                      <a:pt x="17" y="247"/>
                    </a:lnTo>
                    <a:lnTo>
                      <a:pt x="19" y="244"/>
                    </a:lnTo>
                    <a:lnTo>
                      <a:pt x="22" y="243"/>
                    </a:lnTo>
                    <a:lnTo>
                      <a:pt x="24" y="244"/>
                    </a:lnTo>
                    <a:lnTo>
                      <a:pt x="26" y="241"/>
                    </a:lnTo>
                    <a:lnTo>
                      <a:pt x="28" y="241"/>
                    </a:lnTo>
                    <a:lnTo>
                      <a:pt x="31" y="241"/>
                    </a:lnTo>
                    <a:lnTo>
                      <a:pt x="34" y="239"/>
                    </a:lnTo>
                    <a:lnTo>
                      <a:pt x="37" y="239"/>
                    </a:lnTo>
                    <a:lnTo>
                      <a:pt x="38" y="237"/>
                    </a:lnTo>
                    <a:lnTo>
                      <a:pt x="41" y="237"/>
                    </a:lnTo>
                    <a:lnTo>
                      <a:pt x="43" y="236"/>
                    </a:lnTo>
                    <a:lnTo>
                      <a:pt x="45" y="233"/>
                    </a:lnTo>
                    <a:lnTo>
                      <a:pt x="48" y="233"/>
                    </a:lnTo>
                    <a:lnTo>
                      <a:pt x="50" y="232"/>
                    </a:lnTo>
                    <a:lnTo>
                      <a:pt x="53" y="230"/>
                    </a:lnTo>
                    <a:lnTo>
                      <a:pt x="54" y="230"/>
                    </a:lnTo>
                    <a:lnTo>
                      <a:pt x="57" y="229"/>
                    </a:lnTo>
                    <a:lnTo>
                      <a:pt x="60" y="228"/>
                    </a:lnTo>
                    <a:lnTo>
                      <a:pt x="63" y="226"/>
                    </a:lnTo>
                    <a:lnTo>
                      <a:pt x="65" y="229"/>
                    </a:lnTo>
                    <a:lnTo>
                      <a:pt x="67" y="226"/>
                    </a:lnTo>
                    <a:lnTo>
                      <a:pt x="69" y="223"/>
                    </a:lnTo>
                    <a:lnTo>
                      <a:pt x="71" y="222"/>
                    </a:lnTo>
                    <a:lnTo>
                      <a:pt x="74" y="221"/>
                    </a:lnTo>
                    <a:lnTo>
                      <a:pt x="76" y="221"/>
                    </a:lnTo>
                    <a:lnTo>
                      <a:pt x="79" y="221"/>
                    </a:lnTo>
                    <a:lnTo>
                      <a:pt x="82" y="218"/>
                    </a:lnTo>
                    <a:lnTo>
                      <a:pt x="83" y="218"/>
                    </a:lnTo>
                    <a:lnTo>
                      <a:pt x="86" y="217"/>
                    </a:lnTo>
                    <a:lnTo>
                      <a:pt x="89" y="218"/>
                    </a:lnTo>
                    <a:lnTo>
                      <a:pt x="91" y="215"/>
                    </a:lnTo>
                    <a:lnTo>
                      <a:pt x="94" y="215"/>
                    </a:lnTo>
                    <a:lnTo>
                      <a:pt x="96" y="214"/>
                    </a:lnTo>
                    <a:lnTo>
                      <a:pt x="98" y="214"/>
                    </a:lnTo>
                    <a:lnTo>
                      <a:pt x="101" y="215"/>
                    </a:lnTo>
                    <a:lnTo>
                      <a:pt x="104" y="215"/>
                    </a:lnTo>
                    <a:lnTo>
                      <a:pt x="107" y="212"/>
                    </a:lnTo>
                    <a:lnTo>
                      <a:pt x="109" y="212"/>
                    </a:lnTo>
                    <a:lnTo>
                      <a:pt x="112" y="212"/>
                    </a:lnTo>
                    <a:lnTo>
                      <a:pt x="113" y="212"/>
                    </a:lnTo>
                    <a:lnTo>
                      <a:pt x="116" y="212"/>
                    </a:lnTo>
                    <a:lnTo>
                      <a:pt x="119" y="214"/>
                    </a:lnTo>
                    <a:lnTo>
                      <a:pt x="122" y="212"/>
                    </a:lnTo>
                    <a:lnTo>
                      <a:pt x="124" y="215"/>
                    </a:lnTo>
                    <a:lnTo>
                      <a:pt x="127" y="214"/>
                    </a:lnTo>
                    <a:lnTo>
                      <a:pt x="131" y="217"/>
                    </a:lnTo>
                    <a:lnTo>
                      <a:pt x="133" y="215"/>
                    </a:lnTo>
                    <a:lnTo>
                      <a:pt x="135" y="214"/>
                    </a:lnTo>
                    <a:lnTo>
                      <a:pt x="138" y="212"/>
                    </a:lnTo>
                    <a:lnTo>
                      <a:pt x="141" y="212"/>
                    </a:lnTo>
                    <a:lnTo>
                      <a:pt x="144" y="212"/>
                    </a:lnTo>
                    <a:lnTo>
                      <a:pt x="145" y="210"/>
                    </a:lnTo>
                    <a:lnTo>
                      <a:pt x="148" y="210"/>
                    </a:lnTo>
                    <a:lnTo>
                      <a:pt x="148" y="208"/>
                    </a:lnTo>
                    <a:lnTo>
                      <a:pt x="149" y="206"/>
                    </a:lnTo>
                    <a:lnTo>
                      <a:pt x="149" y="204"/>
                    </a:lnTo>
                    <a:lnTo>
                      <a:pt x="150" y="201"/>
                    </a:lnTo>
                    <a:lnTo>
                      <a:pt x="153" y="199"/>
                    </a:lnTo>
                    <a:lnTo>
                      <a:pt x="154" y="197"/>
                    </a:lnTo>
                    <a:lnTo>
                      <a:pt x="159" y="199"/>
                    </a:lnTo>
                    <a:lnTo>
                      <a:pt x="160" y="196"/>
                    </a:lnTo>
                    <a:lnTo>
                      <a:pt x="163" y="196"/>
                    </a:lnTo>
                    <a:lnTo>
                      <a:pt x="165" y="193"/>
                    </a:lnTo>
                    <a:lnTo>
                      <a:pt x="167" y="193"/>
                    </a:lnTo>
                    <a:lnTo>
                      <a:pt x="170" y="195"/>
                    </a:lnTo>
                    <a:lnTo>
                      <a:pt x="172" y="195"/>
                    </a:lnTo>
                    <a:lnTo>
                      <a:pt x="175" y="192"/>
                    </a:lnTo>
                    <a:lnTo>
                      <a:pt x="178" y="192"/>
                    </a:lnTo>
                    <a:lnTo>
                      <a:pt x="181" y="192"/>
                    </a:lnTo>
                    <a:lnTo>
                      <a:pt x="183" y="193"/>
                    </a:lnTo>
                    <a:lnTo>
                      <a:pt x="186" y="193"/>
                    </a:lnTo>
                    <a:lnTo>
                      <a:pt x="185" y="190"/>
                    </a:lnTo>
                    <a:lnTo>
                      <a:pt x="187" y="189"/>
                    </a:lnTo>
                    <a:lnTo>
                      <a:pt x="190" y="189"/>
                    </a:lnTo>
                    <a:lnTo>
                      <a:pt x="191" y="186"/>
                    </a:lnTo>
                    <a:lnTo>
                      <a:pt x="194" y="183"/>
                    </a:lnTo>
                    <a:lnTo>
                      <a:pt x="197" y="185"/>
                    </a:lnTo>
                    <a:lnTo>
                      <a:pt x="197" y="183"/>
                    </a:lnTo>
                    <a:lnTo>
                      <a:pt x="196" y="182"/>
                    </a:lnTo>
                    <a:lnTo>
                      <a:pt x="196" y="179"/>
                    </a:lnTo>
                    <a:lnTo>
                      <a:pt x="196" y="178"/>
                    </a:lnTo>
                    <a:lnTo>
                      <a:pt x="194" y="177"/>
                    </a:lnTo>
                    <a:lnTo>
                      <a:pt x="194" y="174"/>
                    </a:lnTo>
                    <a:lnTo>
                      <a:pt x="194" y="172"/>
                    </a:lnTo>
                    <a:lnTo>
                      <a:pt x="193" y="170"/>
                    </a:lnTo>
                    <a:lnTo>
                      <a:pt x="193" y="168"/>
                    </a:lnTo>
                    <a:lnTo>
                      <a:pt x="193" y="167"/>
                    </a:lnTo>
                    <a:lnTo>
                      <a:pt x="191" y="164"/>
                    </a:lnTo>
                    <a:lnTo>
                      <a:pt x="194" y="164"/>
                    </a:lnTo>
                    <a:lnTo>
                      <a:pt x="197" y="164"/>
                    </a:lnTo>
                    <a:lnTo>
                      <a:pt x="197" y="161"/>
                    </a:lnTo>
                    <a:lnTo>
                      <a:pt x="197" y="160"/>
                    </a:lnTo>
                    <a:lnTo>
                      <a:pt x="196" y="159"/>
                    </a:lnTo>
                    <a:lnTo>
                      <a:pt x="196" y="156"/>
                    </a:lnTo>
                    <a:lnTo>
                      <a:pt x="197" y="155"/>
                    </a:lnTo>
                    <a:lnTo>
                      <a:pt x="200" y="153"/>
                    </a:lnTo>
                    <a:lnTo>
                      <a:pt x="200" y="152"/>
                    </a:lnTo>
                    <a:lnTo>
                      <a:pt x="200" y="150"/>
                    </a:lnTo>
                    <a:lnTo>
                      <a:pt x="198" y="148"/>
                    </a:lnTo>
                    <a:lnTo>
                      <a:pt x="201" y="146"/>
                    </a:lnTo>
                    <a:lnTo>
                      <a:pt x="202" y="144"/>
                    </a:lnTo>
                    <a:lnTo>
                      <a:pt x="202" y="142"/>
                    </a:lnTo>
                    <a:lnTo>
                      <a:pt x="202" y="139"/>
                    </a:lnTo>
                    <a:lnTo>
                      <a:pt x="204" y="138"/>
                    </a:lnTo>
                    <a:lnTo>
                      <a:pt x="204" y="135"/>
                    </a:lnTo>
                    <a:lnTo>
                      <a:pt x="205" y="134"/>
                    </a:lnTo>
                    <a:lnTo>
                      <a:pt x="208" y="131"/>
                    </a:lnTo>
                    <a:lnTo>
                      <a:pt x="211" y="131"/>
                    </a:lnTo>
                    <a:lnTo>
                      <a:pt x="212" y="128"/>
                    </a:lnTo>
                    <a:lnTo>
                      <a:pt x="215" y="128"/>
                    </a:lnTo>
                    <a:lnTo>
                      <a:pt x="218" y="126"/>
                    </a:lnTo>
                    <a:lnTo>
                      <a:pt x="216" y="124"/>
                    </a:lnTo>
                    <a:lnTo>
                      <a:pt x="219" y="122"/>
                    </a:lnTo>
                    <a:lnTo>
                      <a:pt x="220" y="120"/>
                    </a:lnTo>
                    <a:lnTo>
                      <a:pt x="220" y="117"/>
                    </a:lnTo>
                    <a:lnTo>
                      <a:pt x="220" y="116"/>
                    </a:lnTo>
                    <a:lnTo>
                      <a:pt x="220" y="113"/>
                    </a:lnTo>
                    <a:lnTo>
                      <a:pt x="222" y="112"/>
                    </a:lnTo>
                    <a:lnTo>
                      <a:pt x="222" y="109"/>
                    </a:lnTo>
                    <a:lnTo>
                      <a:pt x="223" y="108"/>
                    </a:lnTo>
                    <a:lnTo>
                      <a:pt x="223" y="105"/>
                    </a:lnTo>
                    <a:lnTo>
                      <a:pt x="226" y="104"/>
                    </a:lnTo>
                    <a:lnTo>
                      <a:pt x="224" y="101"/>
                    </a:lnTo>
                    <a:lnTo>
                      <a:pt x="227" y="100"/>
                    </a:lnTo>
                    <a:lnTo>
                      <a:pt x="226" y="97"/>
                    </a:lnTo>
                    <a:lnTo>
                      <a:pt x="228" y="95"/>
                    </a:lnTo>
                    <a:lnTo>
                      <a:pt x="230" y="93"/>
                    </a:lnTo>
                    <a:lnTo>
                      <a:pt x="230" y="91"/>
                    </a:lnTo>
                    <a:lnTo>
                      <a:pt x="233" y="88"/>
                    </a:lnTo>
                    <a:lnTo>
                      <a:pt x="234" y="87"/>
                    </a:lnTo>
                    <a:lnTo>
                      <a:pt x="234" y="84"/>
                    </a:lnTo>
                    <a:lnTo>
                      <a:pt x="235" y="83"/>
                    </a:lnTo>
                    <a:lnTo>
                      <a:pt x="235" y="80"/>
                    </a:lnTo>
                    <a:lnTo>
                      <a:pt x="238" y="77"/>
                    </a:lnTo>
                    <a:lnTo>
                      <a:pt x="239" y="77"/>
                    </a:lnTo>
                    <a:lnTo>
                      <a:pt x="242" y="76"/>
                    </a:lnTo>
                    <a:lnTo>
                      <a:pt x="242" y="73"/>
                    </a:lnTo>
                    <a:lnTo>
                      <a:pt x="244" y="72"/>
                    </a:lnTo>
                    <a:lnTo>
                      <a:pt x="246" y="71"/>
                    </a:lnTo>
                    <a:lnTo>
                      <a:pt x="249" y="71"/>
                    </a:lnTo>
                    <a:lnTo>
                      <a:pt x="252" y="68"/>
                    </a:lnTo>
                    <a:lnTo>
                      <a:pt x="253" y="66"/>
                    </a:lnTo>
                    <a:lnTo>
                      <a:pt x="256" y="64"/>
                    </a:lnTo>
                    <a:lnTo>
                      <a:pt x="257" y="62"/>
                    </a:lnTo>
                    <a:lnTo>
                      <a:pt x="260" y="60"/>
                    </a:lnTo>
                    <a:lnTo>
                      <a:pt x="261" y="60"/>
                    </a:lnTo>
                    <a:lnTo>
                      <a:pt x="261" y="57"/>
                    </a:lnTo>
                    <a:lnTo>
                      <a:pt x="264" y="55"/>
                    </a:lnTo>
                    <a:lnTo>
                      <a:pt x="263" y="53"/>
                    </a:lnTo>
                    <a:lnTo>
                      <a:pt x="265" y="51"/>
                    </a:lnTo>
                    <a:lnTo>
                      <a:pt x="268" y="50"/>
                    </a:lnTo>
                    <a:lnTo>
                      <a:pt x="271" y="50"/>
                    </a:lnTo>
                    <a:lnTo>
                      <a:pt x="272" y="49"/>
                    </a:lnTo>
                    <a:lnTo>
                      <a:pt x="275" y="46"/>
                    </a:lnTo>
                    <a:lnTo>
                      <a:pt x="276" y="43"/>
                    </a:lnTo>
                    <a:lnTo>
                      <a:pt x="279" y="42"/>
                    </a:lnTo>
                    <a:lnTo>
                      <a:pt x="282" y="42"/>
                    </a:lnTo>
                    <a:lnTo>
                      <a:pt x="283" y="39"/>
                    </a:lnTo>
                    <a:lnTo>
                      <a:pt x="286" y="36"/>
                    </a:lnTo>
                    <a:lnTo>
                      <a:pt x="285" y="35"/>
                    </a:lnTo>
                    <a:lnTo>
                      <a:pt x="287" y="32"/>
                    </a:lnTo>
                    <a:lnTo>
                      <a:pt x="287" y="31"/>
                    </a:lnTo>
                    <a:lnTo>
                      <a:pt x="286" y="28"/>
                    </a:lnTo>
                    <a:lnTo>
                      <a:pt x="289" y="27"/>
                    </a:lnTo>
                    <a:lnTo>
                      <a:pt x="287" y="24"/>
                    </a:lnTo>
                    <a:lnTo>
                      <a:pt x="287" y="22"/>
                    </a:lnTo>
                    <a:lnTo>
                      <a:pt x="287" y="21"/>
                    </a:lnTo>
                    <a:lnTo>
                      <a:pt x="285" y="21"/>
                    </a:lnTo>
                    <a:lnTo>
                      <a:pt x="282" y="20"/>
                    </a:lnTo>
                    <a:lnTo>
                      <a:pt x="281" y="17"/>
                    </a:lnTo>
                    <a:lnTo>
                      <a:pt x="283" y="16"/>
                    </a:lnTo>
                    <a:lnTo>
                      <a:pt x="281" y="14"/>
                    </a:lnTo>
                    <a:lnTo>
                      <a:pt x="281" y="11"/>
                    </a:lnTo>
                    <a:lnTo>
                      <a:pt x="279" y="10"/>
                    </a:lnTo>
                    <a:lnTo>
                      <a:pt x="279" y="9"/>
                    </a:lnTo>
                    <a:lnTo>
                      <a:pt x="279" y="6"/>
                    </a:lnTo>
                    <a:lnTo>
                      <a:pt x="278" y="5"/>
                    </a:lnTo>
                    <a:lnTo>
                      <a:pt x="278" y="2"/>
                    </a:lnTo>
                    <a:lnTo>
                      <a:pt x="279" y="0"/>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5" name="Freeform 139">
                <a:extLst>
                  <a:ext uri="{FF2B5EF4-FFF2-40B4-BE49-F238E27FC236}">
                    <a16:creationId xmlns:a16="http://schemas.microsoft.com/office/drawing/2014/main" id="{0AE37BBC-DAFD-4226-A4E9-901816112857}"/>
                  </a:ext>
                </a:extLst>
              </p:cNvPr>
              <p:cNvSpPr>
                <a:spLocks/>
              </p:cNvSpPr>
              <p:nvPr/>
            </p:nvSpPr>
            <p:spPr bwMode="auto">
              <a:xfrm>
                <a:off x="5242" y="23532"/>
                <a:ext cx="154" cy="406"/>
              </a:xfrm>
              <a:custGeom>
                <a:avLst/>
                <a:gdLst>
                  <a:gd name="T0" fmla="*/ 109 w 154"/>
                  <a:gd name="T1" fmla="*/ 398 h 406"/>
                  <a:gd name="T2" fmla="*/ 109 w 154"/>
                  <a:gd name="T3" fmla="*/ 388 h 406"/>
                  <a:gd name="T4" fmla="*/ 104 w 154"/>
                  <a:gd name="T5" fmla="*/ 379 h 406"/>
                  <a:gd name="T6" fmla="*/ 96 w 154"/>
                  <a:gd name="T7" fmla="*/ 371 h 406"/>
                  <a:gd name="T8" fmla="*/ 84 w 154"/>
                  <a:gd name="T9" fmla="*/ 371 h 406"/>
                  <a:gd name="T10" fmla="*/ 81 w 154"/>
                  <a:gd name="T11" fmla="*/ 361 h 406"/>
                  <a:gd name="T12" fmla="*/ 87 w 154"/>
                  <a:gd name="T13" fmla="*/ 350 h 406"/>
                  <a:gd name="T14" fmla="*/ 89 w 154"/>
                  <a:gd name="T15" fmla="*/ 339 h 406"/>
                  <a:gd name="T16" fmla="*/ 95 w 154"/>
                  <a:gd name="T17" fmla="*/ 329 h 406"/>
                  <a:gd name="T18" fmla="*/ 91 w 154"/>
                  <a:gd name="T19" fmla="*/ 320 h 406"/>
                  <a:gd name="T20" fmla="*/ 85 w 154"/>
                  <a:gd name="T21" fmla="*/ 311 h 406"/>
                  <a:gd name="T22" fmla="*/ 83 w 154"/>
                  <a:gd name="T23" fmla="*/ 302 h 406"/>
                  <a:gd name="T24" fmla="*/ 81 w 154"/>
                  <a:gd name="T25" fmla="*/ 292 h 406"/>
                  <a:gd name="T26" fmla="*/ 92 w 154"/>
                  <a:gd name="T27" fmla="*/ 284 h 406"/>
                  <a:gd name="T28" fmla="*/ 85 w 154"/>
                  <a:gd name="T29" fmla="*/ 276 h 406"/>
                  <a:gd name="T30" fmla="*/ 85 w 154"/>
                  <a:gd name="T31" fmla="*/ 266 h 406"/>
                  <a:gd name="T32" fmla="*/ 81 w 154"/>
                  <a:gd name="T33" fmla="*/ 256 h 406"/>
                  <a:gd name="T34" fmla="*/ 78 w 154"/>
                  <a:gd name="T35" fmla="*/ 247 h 406"/>
                  <a:gd name="T36" fmla="*/ 70 w 154"/>
                  <a:gd name="T37" fmla="*/ 244 h 406"/>
                  <a:gd name="T38" fmla="*/ 56 w 154"/>
                  <a:gd name="T39" fmla="*/ 243 h 406"/>
                  <a:gd name="T40" fmla="*/ 48 w 154"/>
                  <a:gd name="T41" fmla="*/ 241 h 406"/>
                  <a:gd name="T42" fmla="*/ 33 w 154"/>
                  <a:gd name="T43" fmla="*/ 237 h 406"/>
                  <a:gd name="T44" fmla="*/ 22 w 154"/>
                  <a:gd name="T45" fmla="*/ 233 h 406"/>
                  <a:gd name="T46" fmla="*/ 25 w 154"/>
                  <a:gd name="T47" fmla="*/ 222 h 406"/>
                  <a:gd name="T48" fmla="*/ 15 w 154"/>
                  <a:gd name="T49" fmla="*/ 214 h 406"/>
                  <a:gd name="T50" fmla="*/ 10 w 154"/>
                  <a:gd name="T51" fmla="*/ 205 h 406"/>
                  <a:gd name="T52" fmla="*/ 14 w 154"/>
                  <a:gd name="T53" fmla="*/ 196 h 406"/>
                  <a:gd name="T54" fmla="*/ 11 w 154"/>
                  <a:gd name="T55" fmla="*/ 187 h 406"/>
                  <a:gd name="T56" fmla="*/ 9 w 154"/>
                  <a:gd name="T57" fmla="*/ 178 h 406"/>
                  <a:gd name="T58" fmla="*/ 7 w 154"/>
                  <a:gd name="T59" fmla="*/ 168 h 406"/>
                  <a:gd name="T60" fmla="*/ 7 w 154"/>
                  <a:gd name="T61" fmla="*/ 159 h 406"/>
                  <a:gd name="T62" fmla="*/ 10 w 154"/>
                  <a:gd name="T63" fmla="*/ 148 h 406"/>
                  <a:gd name="T64" fmla="*/ 6 w 154"/>
                  <a:gd name="T65" fmla="*/ 138 h 406"/>
                  <a:gd name="T66" fmla="*/ 3 w 154"/>
                  <a:gd name="T67" fmla="*/ 130 h 406"/>
                  <a:gd name="T68" fmla="*/ 6 w 154"/>
                  <a:gd name="T69" fmla="*/ 121 h 406"/>
                  <a:gd name="T70" fmla="*/ 10 w 154"/>
                  <a:gd name="T71" fmla="*/ 110 h 406"/>
                  <a:gd name="T72" fmla="*/ 21 w 154"/>
                  <a:gd name="T73" fmla="*/ 105 h 406"/>
                  <a:gd name="T74" fmla="*/ 35 w 154"/>
                  <a:gd name="T75" fmla="*/ 103 h 406"/>
                  <a:gd name="T76" fmla="*/ 47 w 154"/>
                  <a:gd name="T77" fmla="*/ 99 h 406"/>
                  <a:gd name="T78" fmla="*/ 59 w 154"/>
                  <a:gd name="T79" fmla="*/ 97 h 406"/>
                  <a:gd name="T80" fmla="*/ 66 w 154"/>
                  <a:gd name="T81" fmla="*/ 86 h 406"/>
                  <a:gd name="T82" fmla="*/ 80 w 154"/>
                  <a:gd name="T83" fmla="*/ 81 h 406"/>
                  <a:gd name="T84" fmla="*/ 91 w 154"/>
                  <a:gd name="T85" fmla="*/ 79 h 406"/>
                  <a:gd name="T86" fmla="*/ 103 w 154"/>
                  <a:gd name="T87" fmla="*/ 73 h 406"/>
                  <a:gd name="T88" fmla="*/ 104 w 154"/>
                  <a:gd name="T89" fmla="*/ 66 h 406"/>
                  <a:gd name="T90" fmla="*/ 117 w 154"/>
                  <a:gd name="T91" fmla="*/ 64 h 406"/>
                  <a:gd name="T92" fmla="*/ 125 w 154"/>
                  <a:gd name="T93" fmla="*/ 53 h 406"/>
                  <a:gd name="T94" fmla="*/ 122 w 154"/>
                  <a:gd name="T95" fmla="*/ 43 h 406"/>
                  <a:gd name="T96" fmla="*/ 125 w 154"/>
                  <a:gd name="T97" fmla="*/ 33 h 406"/>
                  <a:gd name="T98" fmla="*/ 124 w 154"/>
                  <a:gd name="T99" fmla="*/ 24 h 406"/>
                  <a:gd name="T100" fmla="*/ 118 w 154"/>
                  <a:gd name="T101" fmla="*/ 14 h 406"/>
                  <a:gd name="T102" fmla="*/ 117 w 154"/>
                  <a:gd name="T103" fmla="*/ 4 h 406"/>
                  <a:gd name="T104" fmla="*/ 126 w 154"/>
                  <a:gd name="T105" fmla="*/ 2 h 406"/>
                  <a:gd name="T106" fmla="*/ 140 w 154"/>
                  <a:gd name="T107" fmla="*/ 6 h 406"/>
                  <a:gd name="T108" fmla="*/ 154 w 154"/>
                  <a:gd name="T109" fmla="*/ 6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4" h="406">
                    <a:moveTo>
                      <a:pt x="107" y="406"/>
                    </a:moveTo>
                    <a:lnTo>
                      <a:pt x="110" y="404"/>
                    </a:lnTo>
                    <a:lnTo>
                      <a:pt x="110" y="402"/>
                    </a:lnTo>
                    <a:lnTo>
                      <a:pt x="109" y="399"/>
                    </a:lnTo>
                    <a:lnTo>
                      <a:pt x="109" y="398"/>
                    </a:lnTo>
                    <a:lnTo>
                      <a:pt x="109" y="397"/>
                    </a:lnTo>
                    <a:lnTo>
                      <a:pt x="107" y="394"/>
                    </a:lnTo>
                    <a:lnTo>
                      <a:pt x="107" y="393"/>
                    </a:lnTo>
                    <a:lnTo>
                      <a:pt x="110" y="390"/>
                    </a:lnTo>
                    <a:lnTo>
                      <a:pt x="109" y="388"/>
                    </a:lnTo>
                    <a:lnTo>
                      <a:pt x="109" y="386"/>
                    </a:lnTo>
                    <a:lnTo>
                      <a:pt x="109" y="384"/>
                    </a:lnTo>
                    <a:lnTo>
                      <a:pt x="104" y="383"/>
                    </a:lnTo>
                    <a:lnTo>
                      <a:pt x="104" y="380"/>
                    </a:lnTo>
                    <a:lnTo>
                      <a:pt x="104" y="379"/>
                    </a:lnTo>
                    <a:lnTo>
                      <a:pt x="102" y="377"/>
                    </a:lnTo>
                    <a:lnTo>
                      <a:pt x="100" y="376"/>
                    </a:lnTo>
                    <a:lnTo>
                      <a:pt x="98" y="373"/>
                    </a:lnTo>
                    <a:lnTo>
                      <a:pt x="95" y="372"/>
                    </a:lnTo>
                    <a:lnTo>
                      <a:pt x="96" y="371"/>
                    </a:lnTo>
                    <a:lnTo>
                      <a:pt x="93" y="371"/>
                    </a:lnTo>
                    <a:lnTo>
                      <a:pt x="92" y="371"/>
                    </a:lnTo>
                    <a:lnTo>
                      <a:pt x="89" y="371"/>
                    </a:lnTo>
                    <a:lnTo>
                      <a:pt x="87" y="372"/>
                    </a:lnTo>
                    <a:lnTo>
                      <a:pt x="84" y="371"/>
                    </a:lnTo>
                    <a:lnTo>
                      <a:pt x="83" y="368"/>
                    </a:lnTo>
                    <a:lnTo>
                      <a:pt x="80" y="366"/>
                    </a:lnTo>
                    <a:lnTo>
                      <a:pt x="80" y="365"/>
                    </a:lnTo>
                    <a:lnTo>
                      <a:pt x="81" y="362"/>
                    </a:lnTo>
                    <a:lnTo>
                      <a:pt x="81" y="361"/>
                    </a:lnTo>
                    <a:lnTo>
                      <a:pt x="84" y="358"/>
                    </a:lnTo>
                    <a:lnTo>
                      <a:pt x="83" y="357"/>
                    </a:lnTo>
                    <a:lnTo>
                      <a:pt x="83" y="354"/>
                    </a:lnTo>
                    <a:lnTo>
                      <a:pt x="84" y="353"/>
                    </a:lnTo>
                    <a:lnTo>
                      <a:pt x="87" y="350"/>
                    </a:lnTo>
                    <a:lnTo>
                      <a:pt x="87" y="349"/>
                    </a:lnTo>
                    <a:lnTo>
                      <a:pt x="85" y="346"/>
                    </a:lnTo>
                    <a:lnTo>
                      <a:pt x="88" y="344"/>
                    </a:lnTo>
                    <a:lnTo>
                      <a:pt x="89" y="342"/>
                    </a:lnTo>
                    <a:lnTo>
                      <a:pt x="89" y="339"/>
                    </a:lnTo>
                    <a:lnTo>
                      <a:pt x="92" y="338"/>
                    </a:lnTo>
                    <a:lnTo>
                      <a:pt x="91" y="335"/>
                    </a:lnTo>
                    <a:lnTo>
                      <a:pt x="93" y="333"/>
                    </a:lnTo>
                    <a:lnTo>
                      <a:pt x="95" y="331"/>
                    </a:lnTo>
                    <a:lnTo>
                      <a:pt x="95" y="329"/>
                    </a:lnTo>
                    <a:lnTo>
                      <a:pt x="95" y="328"/>
                    </a:lnTo>
                    <a:lnTo>
                      <a:pt x="93" y="325"/>
                    </a:lnTo>
                    <a:lnTo>
                      <a:pt x="91" y="324"/>
                    </a:lnTo>
                    <a:lnTo>
                      <a:pt x="93" y="321"/>
                    </a:lnTo>
                    <a:lnTo>
                      <a:pt x="91" y="320"/>
                    </a:lnTo>
                    <a:lnTo>
                      <a:pt x="89" y="318"/>
                    </a:lnTo>
                    <a:lnTo>
                      <a:pt x="87" y="317"/>
                    </a:lnTo>
                    <a:lnTo>
                      <a:pt x="87" y="314"/>
                    </a:lnTo>
                    <a:lnTo>
                      <a:pt x="84" y="313"/>
                    </a:lnTo>
                    <a:lnTo>
                      <a:pt x="85" y="311"/>
                    </a:lnTo>
                    <a:lnTo>
                      <a:pt x="85" y="309"/>
                    </a:lnTo>
                    <a:lnTo>
                      <a:pt x="84" y="307"/>
                    </a:lnTo>
                    <a:lnTo>
                      <a:pt x="84" y="304"/>
                    </a:lnTo>
                    <a:lnTo>
                      <a:pt x="84" y="303"/>
                    </a:lnTo>
                    <a:lnTo>
                      <a:pt x="83" y="302"/>
                    </a:lnTo>
                    <a:lnTo>
                      <a:pt x="83" y="299"/>
                    </a:lnTo>
                    <a:lnTo>
                      <a:pt x="80" y="298"/>
                    </a:lnTo>
                    <a:lnTo>
                      <a:pt x="80" y="296"/>
                    </a:lnTo>
                    <a:lnTo>
                      <a:pt x="78" y="293"/>
                    </a:lnTo>
                    <a:lnTo>
                      <a:pt x="81" y="292"/>
                    </a:lnTo>
                    <a:lnTo>
                      <a:pt x="83" y="289"/>
                    </a:lnTo>
                    <a:lnTo>
                      <a:pt x="85" y="287"/>
                    </a:lnTo>
                    <a:lnTo>
                      <a:pt x="88" y="289"/>
                    </a:lnTo>
                    <a:lnTo>
                      <a:pt x="91" y="287"/>
                    </a:lnTo>
                    <a:lnTo>
                      <a:pt x="92" y="284"/>
                    </a:lnTo>
                    <a:lnTo>
                      <a:pt x="89" y="282"/>
                    </a:lnTo>
                    <a:lnTo>
                      <a:pt x="89" y="281"/>
                    </a:lnTo>
                    <a:lnTo>
                      <a:pt x="88" y="278"/>
                    </a:lnTo>
                    <a:lnTo>
                      <a:pt x="88" y="277"/>
                    </a:lnTo>
                    <a:lnTo>
                      <a:pt x="85" y="276"/>
                    </a:lnTo>
                    <a:lnTo>
                      <a:pt x="84" y="274"/>
                    </a:lnTo>
                    <a:lnTo>
                      <a:pt x="84" y="271"/>
                    </a:lnTo>
                    <a:lnTo>
                      <a:pt x="87" y="270"/>
                    </a:lnTo>
                    <a:lnTo>
                      <a:pt x="85" y="267"/>
                    </a:lnTo>
                    <a:lnTo>
                      <a:pt x="85" y="266"/>
                    </a:lnTo>
                    <a:lnTo>
                      <a:pt x="83" y="265"/>
                    </a:lnTo>
                    <a:lnTo>
                      <a:pt x="83" y="262"/>
                    </a:lnTo>
                    <a:lnTo>
                      <a:pt x="81" y="260"/>
                    </a:lnTo>
                    <a:lnTo>
                      <a:pt x="81" y="258"/>
                    </a:lnTo>
                    <a:lnTo>
                      <a:pt x="81" y="256"/>
                    </a:lnTo>
                    <a:lnTo>
                      <a:pt x="77" y="255"/>
                    </a:lnTo>
                    <a:lnTo>
                      <a:pt x="77" y="254"/>
                    </a:lnTo>
                    <a:lnTo>
                      <a:pt x="80" y="251"/>
                    </a:lnTo>
                    <a:lnTo>
                      <a:pt x="78" y="249"/>
                    </a:lnTo>
                    <a:lnTo>
                      <a:pt x="78" y="247"/>
                    </a:lnTo>
                    <a:lnTo>
                      <a:pt x="78" y="245"/>
                    </a:lnTo>
                    <a:lnTo>
                      <a:pt x="77" y="243"/>
                    </a:lnTo>
                    <a:lnTo>
                      <a:pt x="74" y="244"/>
                    </a:lnTo>
                    <a:lnTo>
                      <a:pt x="73" y="244"/>
                    </a:lnTo>
                    <a:lnTo>
                      <a:pt x="70" y="244"/>
                    </a:lnTo>
                    <a:lnTo>
                      <a:pt x="66" y="243"/>
                    </a:lnTo>
                    <a:lnTo>
                      <a:pt x="65" y="243"/>
                    </a:lnTo>
                    <a:lnTo>
                      <a:pt x="61" y="241"/>
                    </a:lnTo>
                    <a:lnTo>
                      <a:pt x="59" y="241"/>
                    </a:lnTo>
                    <a:lnTo>
                      <a:pt x="56" y="243"/>
                    </a:lnTo>
                    <a:lnTo>
                      <a:pt x="54" y="244"/>
                    </a:lnTo>
                    <a:lnTo>
                      <a:pt x="51" y="244"/>
                    </a:lnTo>
                    <a:lnTo>
                      <a:pt x="48" y="245"/>
                    </a:lnTo>
                    <a:lnTo>
                      <a:pt x="46" y="244"/>
                    </a:lnTo>
                    <a:lnTo>
                      <a:pt x="48" y="241"/>
                    </a:lnTo>
                    <a:lnTo>
                      <a:pt x="46" y="240"/>
                    </a:lnTo>
                    <a:lnTo>
                      <a:pt x="43" y="240"/>
                    </a:lnTo>
                    <a:lnTo>
                      <a:pt x="40" y="240"/>
                    </a:lnTo>
                    <a:lnTo>
                      <a:pt x="37" y="238"/>
                    </a:lnTo>
                    <a:lnTo>
                      <a:pt x="33" y="237"/>
                    </a:lnTo>
                    <a:lnTo>
                      <a:pt x="32" y="237"/>
                    </a:lnTo>
                    <a:lnTo>
                      <a:pt x="29" y="237"/>
                    </a:lnTo>
                    <a:lnTo>
                      <a:pt x="25" y="236"/>
                    </a:lnTo>
                    <a:lnTo>
                      <a:pt x="22" y="234"/>
                    </a:lnTo>
                    <a:lnTo>
                      <a:pt x="22" y="233"/>
                    </a:lnTo>
                    <a:lnTo>
                      <a:pt x="22" y="230"/>
                    </a:lnTo>
                    <a:lnTo>
                      <a:pt x="24" y="229"/>
                    </a:lnTo>
                    <a:lnTo>
                      <a:pt x="24" y="226"/>
                    </a:lnTo>
                    <a:lnTo>
                      <a:pt x="25" y="225"/>
                    </a:lnTo>
                    <a:lnTo>
                      <a:pt x="25" y="222"/>
                    </a:lnTo>
                    <a:lnTo>
                      <a:pt x="22" y="221"/>
                    </a:lnTo>
                    <a:lnTo>
                      <a:pt x="19" y="219"/>
                    </a:lnTo>
                    <a:lnTo>
                      <a:pt x="15" y="218"/>
                    </a:lnTo>
                    <a:lnTo>
                      <a:pt x="15" y="216"/>
                    </a:lnTo>
                    <a:lnTo>
                      <a:pt x="15" y="214"/>
                    </a:lnTo>
                    <a:lnTo>
                      <a:pt x="13" y="212"/>
                    </a:lnTo>
                    <a:lnTo>
                      <a:pt x="11" y="211"/>
                    </a:lnTo>
                    <a:lnTo>
                      <a:pt x="9" y="209"/>
                    </a:lnTo>
                    <a:lnTo>
                      <a:pt x="9" y="207"/>
                    </a:lnTo>
                    <a:lnTo>
                      <a:pt x="10" y="205"/>
                    </a:lnTo>
                    <a:lnTo>
                      <a:pt x="10" y="203"/>
                    </a:lnTo>
                    <a:lnTo>
                      <a:pt x="10" y="201"/>
                    </a:lnTo>
                    <a:lnTo>
                      <a:pt x="11" y="198"/>
                    </a:lnTo>
                    <a:lnTo>
                      <a:pt x="14" y="198"/>
                    </a:lnTo>
                    <a:lnTo>
                      <a:pt x="14" y="196"/>
                    </a:lnTo>
                    <a:lnTo>
                      <a:pt x="15" y="194"/>
                    </a:lnTo>
                    <a:lnTo>
                      <a:pt x="15" y="193"/>
                    </a:lnTo>
                    <a:lnTo>
                      <a:pt x="15" y="190"/>
                    </a:lnTo>
                    <a:lnTo>
                      <a:pt x="14" y="189"/>
                    </a:lnTo>
                    <a:lnTo>
                      <a:pt x="11" y="187"/>
                    </a:lnTo>
                    <a:lnTo>
                      <a:pt x="14" y="185"/>
                    </a:lnTo>
                    <a:lnTo>
                      <a:pt x="10" y="183"/>
                    </a:lnTo>
                    <a:lnTo>
                      <a:pt x="10" y="181"/>
                    </a:lnTo>
                    <a:lnTo>
                      <a:pt x="10" y="179"/>
                    </a:lnTo>
                    <a:lnTo>
                      <a:pt x="9" y="178"/>
                    </a:lnTo>
                    <a:lnTo>
                      <a:pt x="6" y="176"/>
                    </a:lnTo>
                    <a:lnTo>
                      <a:pt x="9" y="174"/>
                    </a:lnTo>
                    <a:lnTo>
                      <a:pt x="7" y="171"/>
                    </a:lnTo>
                    <a:lnTo>
                      <a:pt x="7" y="170"/>
                    </a:lnTo>
                    <a:lnTo>
                      <a:pt x="7" y="168"/>
                    </a:lnTo>
                    <a:lnTo>
                      <a:pt x="6" y="165"/>
                    </a:lnTo>
                    <a:lnTo>
                      <a:pt x="6" y="164"/>
                    </a:lnTo>
                    <a:lnTo>
                      <a:pt x="9" y="161"/>
                    </a:lnTo>
                    <a:lnTo>
                      <a:pt x="7" y="160"/>
                    </a:lnTo>
                    <a:lnTo>
                      <a:pt x="7" y="159"/>
                    </a:lnTo>
                    <a:lnTo>
                      <a:pt x="7" y="156"/>
                    </a:lnTo>
                    <a:lnTo>
                      <a:pt x="9" y="154"/>
                    </a:lnTo>
                    <a:lnTo>
                      <a:pt x="9" y="152"/>
                    </a:lnTo>
                    <a:lnTo>
                      <a:pt x="10" y="150"/>
                    </a:lnTo>
                    <a:lnTo>
                      <a:pt x="10" y="148"/>
                    </a:lnTo>
                    <a:lnTo>
                      <a:pt x="10" y="146"/>
                    </a:lnTo>
                    <a:lnTo>
                      <a:pt x="9" y="143"/>
                    </a:lnTo>
                    <a:lnTo>
                      <a:pt x="9" y="142"/>
                    </a:lnTo>
                    <a:lnTo>
                      <a:pt x="6" y="141"/>
                    </a:lnTo>
                    <a:lnTo>
                      <a:pt x="6" y="138"/>
                    </a:lnTo>
                    <a:lnTo>
                      <a:pt x="2" y="137"/>
                    </a:lnTo>
                    <a:lnTo>
                      <a:pt x="2" y="135"/>
                    </a:lnTo>
                    <a:lnTo>
                      <a:pt x="2" y="134"/>
                    </a:lnTo>
                    <a:lnTo>
                      <a:pt x="0" y="131"/>
                    </a:lnTo>
                    <a:lnTo>
                      <a:pt x="3" y="130"/>
                    </a:lnTo>
                    <a:lnTo>
                      <a:pt x="3" y="127"/>
                    </a:lnTo>
                    <a:lnTo>
                      <a:pt x="2" y="126"/>
                    </a:lnTo>
                    <a:lnTo>
                      <a:pt x="4" y="123"/>
                    </a:lnTo>
                    <a:lnTo>
                      <a:pt x="7" y="123"/>
                    </a:lnTo>
                    <a:lnTo>
                      <a:pt x="6" y="121"/>
                    </a:lnTo>
                    <a:lnTo>
                      <a:pt x="6" y="119"/>
                    </a:lnTo>
                    <a:lnTo>
                      <a:pt x="6" y="117"/>
                    </a:lnTo>
                    <a:lnTo>
                      <a:pt x="4" y="114"/>
                    </a:lnTo>
                    <a:lnTo>
                      <a:pt x="7" y="113"/>
                    </a:lnTo>
                    <a:lnTo>
                      <a:pt x="10" y="110"/>
                    </a:lnTo>
                    <a:lnTo>
                      <a:pt x="11" y="109"/>
                    </a:lnTo>
                    <a:lnTo>
                      <a:pt x="14" y="108"/>
                    </a:lnTo>
                    <a:lnTo>
                      <a:pt x="17" y="108"/>
                    </a:lnTo>
                    <a:lnTo>
                      <a:pt x="18" y="105"/>
                    </a:lnTo>
                    <a:lnTo>
                      <a:pt x="21" y="105"/>
                    </a:lnTo>
                    <a:lnTo>
                      <a:pt x="24" y="105"/>
                    </a:lnTo>
                    <a:lnTo>
                      <a:pt x="26" y="105"/>
                    </a:lnTo>
                    <a:lnTo>
                      <a:pt x="29" y="105"/>
                    </a:lnTo>
                    <a:lnTo>
                      <a:pt x="32" y="103"/>
                    </a:lnTo>
                    <a:lnTo>
                      <a:pt x="35" y="103"/>
                    </a:lnTo>
                    <a:lnTo>
                      <a:pt x="36" y="103"/>
                    </a:lnTo>
                    <a:lnTo>
                      <a:pt x="39" y="102"/>
                    </a:lnTo>
                    <a:lnTo>
                      <a:pt x="41" y="102"/>
                    </a:lnTo>
                    <a:lnTo>
                      <a:pt x="44" y="102"/>
                    </a:lnTo>
                    <a:lnTo>
                      <a:pt x="47" y="99"/>
                    </a:lnTo>
                    <a:lnTo>
                      <a:pt x="48" y="98"/>
                    </a:lnTo>
                    <a:lnTo>
                      <a:pt x="51" y="97"/>
                    </a:lnTo>
                    <a:lnTo>
                      <a:pt x="54" y="97"/>
                    </a:lnTo>
                    <a:lnTo>
                      <a:pt x="56" y="97"/>
                    </a:lnTo>
                    <a:lnTo>
                      <a:pt x="59" y="97"/>
                    </a:lnTo>
                    <a:lnTo>
                      <a:pt x="61" y="94"/>
                    </a:lnTo>
                    <a:lnTo>
                      <a:pt x="61" y="92"/>
                    </a:lnTo>
                    <a:lnTo>
                      <a:pt x="62" y="90"/>
                    </a:lnTo>
                    <a:lnTo>
                      <a:pt x="65" y="88"/>
                    </a:lnTo>
                    <a:lnTo>
                      <a:pt x="66" y="86"/>
                    </a:lnTo>
                    <a:lnTo>
                      <a:pt x="70" y="87"/>
                    </a:lnTo>
                    <a:lnTo>
                      <a:pt x="72" y="84"/>
                    </a:lnTo>
                    <a:lnTo>
                      <a:pt x="74" y="83"/>
                    </a:lnTo>
                    <a:lnTo>
                      <a:pt x="77" y="83"/>
                    </a:lnTo>
                    <a:lnTo>
                      <a:pt x="80" y="81"/>
                    </a:lnTo>
                    <a:lnTo>
                      <a:pt x="83" y="83"/>
                    </a:lnTo>
                    <a:lnTo>
                      <a:pt x="85" y="83"/>
                    </a:lnTo>
                    <a:lnTo>
                      <a:pt x="87" y="83"/>
                    </a:lnTo>
                    <a:lnTo>
                      <a:pt x="89" y="80"/>
                    </a:lnTo>
                    <a:lnTo>
                      <a:pt x="91" y="79"/>
                    </a:lnTo>
                    <a:lnTo>
                      <a:pt x="93" y="77"/>
                    </a:lnTo>
                    <a:lnTo>
                      <a:pt x="96" y="77"/>
                    </a:lnTo>
                    <a:lnTo>
                      <a:pt x="99" y="77"/>
                    </a:lnTo>
                    <a:lnTo>
                      <a:pt x="102" y="75"/>
                    </a:lnTo>
                    <a:lnTo>
                      <a:pt x="103" y="73"/>
                    </a:lnTo>
                    <a:lnTo>
                      <a:pt x="106" y="75"/>
                    </a:lnTo>
                    <a:lnTo>
                      <a:pt x="109" y="72"/>
                    </a:lnTo>
                    <a:lnTo>
                      <a:pt x="109" y="70"/>
                    </a:lnTo>
                    <a:lnTo>
                      <a:pt x="107" y="68"/>
                    </a:lnTo>
                    <a:lnTo>
                      <a:pt x="104" y="66"/>
                    </a:lnTo>
                    <a:lnTo>
                      <a:pt x="107" y="65"/>
                    </a:lnTo>
                    <a:lnTo>
                      <a:pt x="110" y="64"/>
                    </a:lnTo>
                    <a:lnTo>
                      <a:pt x="111" y="64"/>
                    </a:lnTo>
                    <a:lnTo>
                      <a:pt x="114" y="64"/>
                    </a:lnTo>
                    <a:lnTo>
                      <a:pt x="117" y="64"/>
                    </a:lnTo>
                    <a:lnTo>
                      <a:pt x="120" y="61"/>
                    </a:lnTo>
                    <a:lnTo>
                      <a:pt x="121" y="58"/>
                    </a:lnTo>
                    <a:lnTo>
                      <a:pt x="124" y="57"/>
                    </a:lnTo>
                    <a:lnTo>
                      <a:pt x="125" y="54"/>
                    </a:lnTo>
                    <a:lnTo>
                      <a:pt x="125" y="53"/>
                    </a:lnTo>
                    <a:lnTo>
                      <a:pt x="125" y="51"/>
                    </a:lnTo>
                    <a:lnTo>
                      <a:pt x="124" y="48"/>
                    </a:lnTo>
                    <a:lnTo>
                      <a:pt x="124" y="47"/>
                    </a:lnTo>
                    <a:lnTo>
                      <a:pt x="124" y="44"/>
                    </a:lnTo>
                    <a:lnTo>
                      <a:pt x="122" y="43"/>
                    </a:lnTo>
                    <a:lnTo>
                      <a:pt x="122" y="42"/>
                    </a:lnTo>
                    <a:lnTo>
                      <a:pt x="125" y="39"/>
                    </a:lnTo>
                    <a:lnTo>
                      <a:pt x="126" y="36"/>
                    </a:lnTo>
                    <a:lnTo>
                      <a:pt x="126" y="35"/>
                    </a:lnTo>
                    <a:lnTo>
                      <a:pt x="125" y="33"/>
                    </a:lnTo>
                    <a:lnTo>
                      <a:pt x="128" y="31"/>
                    </a:lnTo>
                    <a:lnTo>
                      <a:pt x="128" y="29"/>
                    </a:lnTo>
                    <a:lnTo>
                      <a:pt x="126" y="26"/>
                    </a:lnTo>
                    <a:lnTo>
                      <a:pt x="126" y="25"/>
                    </a:lnTo>
                    <a:lnTo>
                      <a:pt x="124" y="24"/>
                    </a:lnTo>
                    <a:lnTo>
                      <a:pt x="122" y="21"/>
                    </a:lnTo>
                    <a:lnTo>
                      <a:pt x="122" y="19"/>
                    </a:lnTo>
                    <a:lnTo>
                      <a:pt x="122" y="18"/>
                    </a:lnTo>
                    <a:lnTo>
                      <a:pt x="120" y="15"/>
                    </a:lnTo>
                    <a:lnTo>
                      <a:pt x="118" y="14"/>
                    </a:lnTo>
                    <a:lnTo>
                      <a:pt x="118" y="13"/>
                    </a:lnTo>
                    <a:lnTo>
                      <a:pt x="118" y="10"/>
                    </a:lnTo>
                    <a:lnTo>
                      <a:pt x="117" y="8"/>
                    </a:lnTo>
                    <a:lnTo>
                      <a:pt x="114" y="7"/>
                    </a:lnTo>
                    <a:lnTo>
                      <a:pt x="117" y="4"/>
                    </a:lnTo>
                    <a:lnTo>
                      <a:pt x="115" y="3"/>
                    </a:lnTo>
                    <a:lnTo>
                      <a:pt x="118" y="0"/>
                    </a:lnTo>
                    <a:lnTo>
                      <a:pt x="121" y="2"/>
                    </a:lnTo>
                    <a:lnTo>
                      <a:pt x="124" y="2"/>
                    </a:lnTo>
                    <a:lnTo>
                      <a:pt x="126" y="2"/>
                    </a:lnTo>
                    <a:lnTo>
                      <a:pt x="129" y="3"/>
                    </a:lnTo>
                    <a:lnTo>
                      <a:pt x="132" y="3"/>
                    </a:lnTo>
                    <a:lnTo>
                      <a:pt x="135" y="4"/>
                    </a:lnTo>
                    <a:lnTo>
                      <a:pt x="137" y="6"/>
                    </a:lnTo>
                    <a:lnTo>
                      <a:pt x="140" y="6"/>
                    </a:lnTo>
                    <a:lnTo>
                      <a:pt x="143" y="4"/>
                    </a:lnTo>
                    <a:lnTo>
                      <a:pt x="146" y="7"/>
                    </a:lnTo>
                    <a:lnTo>
                      <a:pt x="148" y="6"/>
                    </a:lnTo>
                    <a:lnTo>
                      <a:pt x="151" y="6"/>
                    </a:lnTo>
                    <a:lnTo>
                      <a:pt x="154" y="6"/>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6" name="Freeform 140">
                <a:extLst>
                  <a:ext uri="{FF2B5EF4-FFF2-40B4-BE49-F238E27FC236}">
                    <a16:creationId xmlns:a16="http://schemas.microsoft.com/office/drawing/2014/main" id="{527F5768-DB8E-47F6-A7C5-EAE6D6E1035A}"/>
                  </a:ext>
                </a:extLst>
              </p:cNvPr>
              <p:cNvSpPr>
                <a:spLocks/>
              </p:cNvSpPr>
              <p:nvPr/>
            </p:nvSpPr>
            <p:spPr bwMode="auto">
              <a:xfrm>
                <a:off x="4739" y="24910"/>
                <a:ext cx="128" cy="142"/>
              </a:xfrm>
              <a:custGeom>
                <a:avLst/>
                <a:gdLst>
                  <a:gd name="T0" fmla="*/ 6 w 128"/>
                  <a:gd name="T1" fmla="*/ 124 h 142"/>
                  <a:gd name="T2" fmla="*/ 15 w 128"/>
                  <a:gd name="T3" fmla="*/ 128 h 142"/>
                  <a:gd name="T4" fmla="*/ 22 w 128"/>
                  <a:gd name="T5" fmla="*/ 126 h 142"/>
                  <a:gd name="T6" fmla="*/ 24 w 128"/>
                  <a:gd name="T7" fmla="*/ 120 h 142"/>
                  <a:gd name="T8" fmla="*/ 32 w 128"/>
                  <a:gd name="T9" fmla="*/ 123 h 142"/>
                  <a:gd name="T10" fmla="*/ 28 w 128"/>
                  <a:gd name="T11" fmla="*/ 130 h 142"/>
                  <a:gd name="T12" fmla="*/ 24 w 128"/>
                  <a:gd name="T13" fmla="*/ 134 h 142"/>
                  <a:gd name="T14" fmla="*/ 22 w 128"/>
                  <a:gd name="T15" fmla="*/ 138 h 142"/>
                  <a:gd name="T16" fmla="*/ 28 w 128"/>
                  <a:gd name="T17" fmla="*/ 142 h 142"/>
                  <a:gd name="T18" fmla="*/ 36 w 128"/>
                  <a:gd name="T19" fmla="*/ 139 h 142"/>
                  <a:gd name="T20" fmla="*/ 40 w 128"/>
                  <a:gd name="T21" fmla="*/ 139 h 142"/>
                  <a:gd name="T22" fmla="*/ 44 w 128"/>
                  <a:gd name="T23" fmla="*/ 133 h 142"/>
                  <a:gd name="T24" fmla="*/ 52 w 128"/>
                  <a:gd name="T25" fmla="*/ 131 h 142"/>
                  <a:gd name="T26" fmla="*/ 46 w 128"/>
                  <a:gd name="T27" fmla="*/ 127 h 142"/>
                  <a:gd name="T28" fmla="*/ 44 w 128"/>
                  <a:gd name="T29" fmla="*/ 122 h 142"/>
                  <a:gd name="T30" fmla="*/ 50 w 128"/>
                  <a:gd name="T31" fmla="*/ 120 h 142"/>
                  <a:gd name="T32" fmla="*/ 48 w 128"/>
                  <a:gd name="T33" fmla="*/ 115 h 142"/>
                  <a:gd name="T34" fmla="*/ 48 w 128"/>
                  <a:gd name="T35" fmla="*/ 109 h 142"/>
                  <a:gd name="T36" fmla="*/ 56 w 128"/>
                  <a:gd name="T37" fmla="*/ 108 h 142"/>
                  <a:gd name="T38" fmla="*/ 63 w 128"/>
                  <a:gd name="T39" fmla="*/ 106 h 142"/>
                  <a:gd name="T40" fmla="*/ 72 w 128"/>
                  <a:gd name="T41" fmla="*/ 108 h 142"/>
                  <a:gd name="T42" fmla="*/ 78 w 128"/>
                  <a:gd name="T43" fmla="*/ 102 h 142"/>
                  <a:gd name="T44" fmla="*/ 87 w 128"/>
                  <a:gd name="T45" fmla="*/ 102 h 142"/>
                  <a:gd name="T46" fmla="*/ 85 w 128"/>
                  <a:gd name="T47" fmla="*/ 98 h 142"/>
                  <a:gd name="T48" fmla="*/ 87 w 128"/>
                  <a:gd name="T49" fmla="*/ 91 h 142"/>
                  <a:gd name="T50" fmla="*/ 91 w 128"/>
                  <a:gd name="T51" fmla="*/ 87 h 142"/>
                  <a:gd name="T52" fmla="*/ 99 w 128"/>
                  <a:gd name="T53" fmla="*/ 89 h 142"/>
                  <a:gd name="T54" fmla="*/ 100 w 128"/>
                  <a:gd name="T55" fmla="*/ 82 h 142"/>
                  <a:gd name="T56" fmla="*/ 107 w 128"/>
                  <a:gd name="T57" fmla="*/ 79 h 142"/>
                  <a:gd name="T58" fmla="*/ 114 w 128"/>
                  <a:gd name="T59" fmla="*/ 78 h 142"/>
                  <a:gd name="T60" fmla="*/ 111 w 128"/>
                  <a:gd name="T61" fmla="*/ 73 h 142"/>
                  <a:gd name="T62" fmla="*/ 113 w 128"/>
                  <a:gd name="T63" fmla="*/ 68 h 142"/>
                  <a:gd name="T64" fmla="*/ 104 w 128"/>
                  <a:gd name="T65" fmla="*/ 65 h 142"/>
                  <a:gd name="T66" fmla="*/ 103 w 128"/>
                  <a:gd name="T67" fmla="*/ 60 h 142"/>
                  <a:gd name="T68" fmla="*/ 110 w 128"/>
                  <a:gd name="T69" fmla="*/ 60 h 142"/>
                  <a:gd name="T70" fmla="*/ 118 w 128"/>
                  <a:gd name="T71" fmla="*/ 58 h 142"/>
                  <a:gd name="T72" fmla="*/ 125 w 128"/>
                  <a:gd name="T73" fmla="*/ 55 h 142"/>
                  <a:gd name="T74" fmla="*/ 128 w 128"/>
                  <a:gd name="T75" fmla="*/ 49 h 142"/>
                  <a:gd name="T76" fmla="*/ 121 w 128"/>
                  <a:gd name="T77" fmla="*/ 47 h 142"/>
                  <a:gd name="T78" fmla="*/ 113 w 128"/>
                  <a:gd name="T79" fmla="*/ 47 h 142"/>
                  <a:gd name="T80" fmla="*/ 106 w 128"/>
                  <a:gd name="T81" fmla="*/ 42 h 142"/>
                  <a:gd name="T82" fmla="*/ 102 w 128"/>
                  <a:gd name="T83" fmla="*/ 36 h 142"/>
                  <a:gd name="T84" fmla="*/ 96 w 128"/>
                  <a:gd name="T85" fmla="*/ 32 h 142"/>
                  <a:gd name="T86" fmla="*/ 99 w 128"/>
                  <a:gd name="T87" fmla="*/ 25 h 142"/>
                  <a:gd name="T88" fmla="*/ 107 w 128"/>
                  <a:gd name="T89" fmla="*/ 22 h 142"/>
                  <a:gd name="T90" fmla="*/ 115 w 128"/>
                  <a:gd name="T91" fmla="*/ 25 h 142"/>
                  <a:gd name="T92" fmla="*/ 121 w 128"/>
                  <a:gd name="T93" fmla="*/ 27 h 142"/>
                  <a:gd name="T94" fmla="*/ 122 w 128"/>
                  <a:gd name="T95" fmla="*/ 20 h 142"/>
                  <a:gd name="T96" fmla="*/ 118 w 128"/>
                  <a:gd name="T97" fmla="*/ 14 h 142"/>
                  <a:gd name="T98" fmla="*/ 111 w 128"/>
                  <a:gd name="T99" fmla="*/ 11 h 142"/>
                  <a:gd name="T100" fmla="*/ 110 w 128"/>
                  <a:gd name="T101" fmla="*/ 6 h 142"/>
                  <a:gd name="T102" fmla="*/ 104 w 128"/>
                  <a:gd name="T103" fmla="*/ 5 h 142"/>
                  <a:gd name="T104" fmla="*/ 98 w 128"/>
                  <a:gd name="T105" fmla="*/ 3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8" h="142">
                    <a:moveTo>
                      <a:pt x="0" y="123"/>
                    </a:moveTo>
                    <a:lnTo>
                      <a:pt x="3" y="124"/>
                    </a:lnTo>
                    <a:lnTo>
                      <a:pt x="6" y="124"/>
                    </a:lnTo>
                    <a:lnTo>
                      <a:pt x="9" y="126"/>
                    </a:lnTo>
                    <a:lnTo>
                      <a:pt x="11" y="127"/>
                    </a:lnTo>
                    <a:lnTo>
                      <a:pt x="15" y="128"/>
                    </a:lnTo>
                    <a:lnTo>
                      <a:pt x="17" y="128"/>
                    </a:lnTo>
                    <a:lnTo>
                      <a:pt x="19" y="127"/>
                    </a:lnTo>
                    <a:lnTo>
                      <a:pt x="22" y="126"/>
                    </a:lnTo>
                    <a:lnTo>
                      <a:pt x="21" y="124"/>
                    </a:lnTo>
                    <a:lnTo>
                      <a:pt x="21" y="122"/>
                    </a:lnTo>
                    <a:lnTo>
                      <a:pt x="24" y="120"/>
                    </a:lnTo>
                    <a:lnTo>
                      <a:pt x="25" y="120"/>
                    </a:lnTo>
                    <a:lnTo>
                      <a:pt x="29" y="122"/>
                    </a:lnTo>
                    <a:lnTo>
                      <a:pt x="32" y="123"/>
                    </a:lnTo>
                    <a:lnTo>
                      <a:pt x="32" y="124"/>
                    </a:lnTo>
                    <a:lnTo>
                      <a:pt x="30" y="127"/>
                    </a:lnTo>
                    <a:lnTo>
                      <a:pt x="28" y="130"/>
                    </a:lnTo>
                    <a:lnTo>
                      <a:pt x="25" y="130"/>
                    </a:lnTo>
                    <a:lnTo>
                      <a:pt x="25" y="131"/>
                    </a:lnTo>
                    <a:lnTo>
                      <a:pt x="24" y="134"/>
                    </a:lnTo>
                    <a:lnTo>
                      <a:pt x="21" y="134"/>
                    </a:lnTo>
                    <a:lnTo>
                      <a:pt x="21" y="135"/>
                    </a:lnTo>
                    <a:lnTo>
                      <a:pt x="22" y="138"/>
                    </a:lnTo>
                    <a:lnTo>
                      <a:pt x="25" y="139"/>
                    </a:lnTo>
                    <a:lnTo>
                      <a:pt x="25" y="141"/>
                    </a:lnTo>
                    <a:lnTo>
                      <a:pt x="28" y="142"/>
                    </a:lnTo>
                    <a:lnTo>
                      <a:pt x="30" y="142"/>
                    </a:lnTo>
                    <a:lnTo>
                      <a:pt x="33" y="141"/>
                    </a:lnTo>
                    <a:lnTo>
                      <a:pt x="36" y="139"/>
                    </a:lnTo>
                    <a:lnTo>
                      <a:pt x="39" y="142"/>
                    </a:lnTo>
                    <a:lnTo>
                      <a:pt x="41" y="141"/>
                    </a:lnTo>
                    <a:lnTo>
                      <a:pt x="40" y="139"/>
                    </a:lnTo>
                    <a:lnTo>
                      <a:pt x="40" y="137"/>
                    </a:lnTo>
                    <a:lnTo>
                      <a:pt x="43" y="135"/>
                    </a:lnTo>
                    <a:lnTo>
                      <a:pt x="44" y="133"/>
                    </a:lnTo>
                    <a:lnTo>
                      <a:pt x="47" y="134"/>
                    </a:lnTo>
                    <a:lnTo>
                      <a:pt x="50" y="134"/>
                    </a:lnTo>
                    <a:lnTo>
                      <a:pt x="52" y="131"/>
                    </a:lnTo>
                    <a:lnTo>
                      <a:pt x="51" y="130"/>
                    </a:lnTo>
                    <a:lnTo>
                      <a:pt x="48" y="128"/>
                    </a:lnTo>
                    <a:lnTo>
                      <a:pt x="46" y="127"/>
                    </a:lnTo>
                    <a:lnTo>
                      <a:pt x="46" y="124"/>
                    </a:lnTo>
                    <a:lnTo>
                      <a:pt x="41" y="123"/>
                    </a:lnTo>
                    <a:lnTo>
                      <a:pt x="44" y="122"/>
                    </a:lnTo>
                    <a:lnTo>
                      <a:pt x="47" y="120"/>
                    </a:lnTo>
                    <a:lnTo>
                      <a:pt x="50" y="123"/>
                    </a:lnTo>
                    <a:lnTo>
                      <a:pt x="50" y="120"/>
                    </a:lnTo>
                    <a:lnTo>
                      <a:pt x="51" y="119"/>
                    </a:lnTo>
                    <a:lnTo>
                      <a:pt x="51" y="116"/>
                    </a:lnTo>
                    <a:lnTo>
                      <a:pt x="48" y="115"/>
                    </a:lnTo>
                    <a:lnTo>
                      <a:pt x="44" y="113"/>
                    </a:lnTo>
                    <a:lnTo>
                      <a:pt x="47" y="111"/>
                    </a:lnTo>
                    <a:lnTo>
                      <a:pt x="48" y="109"/>
                    </a:lnTo>
                    <a:lnTo>
                      <a:pt x="51" y="108"/>
                    </a:lnTo>
                    <a:lnTo>
                      <a:pt x="54" y="108"/>
                    </a:lnTo>
                    <a:lnTo>
                      <a:pt x="56" y="108"/>
                    </a:lnTo>
                    <a:lnTo>
                      <a:pt x="59" y="108"/>
                    </a:lnTo>
                    <a:lnTo>
                      <a:pt x="62" y="106"/>
                    </a:lnTo>
                    <a:lnTo>
                      <a:pt x="63" y="106"/>
                    </a:lnTo>
                    <a:lnTo>
                      <a:pt x="66" y="106"/>
                    </a:lnTo>
                    <a:lnTo>
                      <a:pt x="69" y="106"/>
                    </a:lnTo>
                    <a:lnTo>
                      <a:pt x="72" y="108"/>
                    </a:lnTo>
                    <a:lnTo>
                      <a:pt x="74" y="105"/>
                    </a:lnTo>
                    <a:lnTo>
                      <a:pt x="76" y="102"/>
                    </a:lnTo>
                    <a:lnTo>
                      <a:pt x="78" y="102"/>
                    </a:lnTo>
                    <a:lnTo>
                      <a:pt x="81" y="102"/>
                    </a:lnTo>
                    <a:lnTo>
                      <a:pt x="84" y="104"/>
                    </a:lnTo>
                    <a:lnTo>
                      <a:pt x="87" y="102"/>
                    </a:lnTo>
                    <a:lnTo>
                      <a:pt x="89" y="101"/>
                    </a:lnTo>
                    <a:lnTo>
                      <a:pt x="88" y="100"/>
                    </a:lnTo>
                    <a:lnTo>
                      <a:pt x="85" y="98"/>
                    </a:lnTo>
                    <a:lnTo>
                      <a:pt x="85" y="95"/>
                    </a:lnTo>
                    <a:lnTo>
                      <a:pt x="84" y="94"/>
                    </a:lnTo>
                    <a:lnTo>
                      <a:pt x="87" y="91"/>
                    </a:lnTo>
                    <a:lnTo>
                      <a:pt x="87" y="90"/>
                    </a:lnTo>
                    <a:lnTo>
                      <a:pt x="88" y="87"/>
                    </a:lnTo>
                    <a:lnTo>
                      <a:pt x="91" y="87"/>
                    </a:lnTo>
                    <a:lnTo>
                      <a:pt x="93" y="87"/>
                    </a:lnTo>
                    <a:lnTo>
                      <a:pt x="96" y="87"/>
                    </a:lnTo>
                    <a:lnTo>
                      <a:pt x="99" y="89"/>
                    </a:lnTo>
                    <a:lnTo>
                      <a:pt x="100" y="86"/>
                    </a:lnTo>
                    <a:lnTo>
                      <a:pt x="100" y="84"/>
                    </a:lnTo>
                    <a:lnTo>
                      <a:pt x="100" y="82"/>
                    </a:lnTo>
                    <a:lnTo>
                      <a:pt x="102" y="80"/>
                    </a:lnTo>
                    <a:lnTo>
                      <a:pt x="104" y="79"/>
                    </a:lnTo>
                    <a:lnTo>
                      <a:pt x="107" y="79"/>
                    </a:lnTo>
                    <a:lnTo>
                      <a:pt x="110" y="80"/>
                    </a:lnTo>
                    <a:lnTo>
                      <a:pt x="111" y="79"/>
                    </a:lnTo>
                    <a:lnTo>
                      <a:pt x="114" y="78"/>
                    </a:lnTo>
                    <a:lnTo>
                      <a:pt x="114" y="76"/>
                    </a:lnTo>
                    <a:lnTo>
                      <a:pt x="111" y="75"/>
                    </a:lnTo>
                    <a:lnTo>
                      <a:pt x="111" y="73"/>
                    </a:lnTo>
                    <a:lnTo>
                      <a:pt x="107" y="71"/>
                    </a:lnTo>
                    <a:lnTo>
                      <a:pt x="110" y="69"/>
                    </a:lnTo>
                    <a:lnTo>
                      <a:pt x="113" y="68"/>
                    </a:lnTo>
                    <a:lnTo>
                      <a:pt x="110" y="66"/>
                    </a:lnTo>
                    <a:lnTo>
                      <a:pt x="106" y="65"/>
                    </a:lnTo>
                    <a:lnTo>
                      <a:pt x="104" y="65"/>
                    </a:lnTo>
                    <a:lnTo>
                      <a:pt x="100" y="64"/>
                    </a:lnTo>
                    <a:lnTo>
                      <a:pt x="100" y="62"/>
                    </a:lnTo>
                    <a:lnTo>
                      <a:pt x="103" y="60"/>
                    </a:lnTo>
                    <a:lnTo>
                      <a:pt x="104" y="58"/>
                    </a:lnTo>
                    <a:lnTo>
                      <a:pt x="107" y="57"/>
                    </a:lnTo>
                    <a:lnTo>
                      <a:pt x="110" y="60"/>
                    </a:lnTo>
                    <a:lnTo>
                      <a:pt x="113" y="58"/>
                    </a:lnTo>
                    <a:lnTo>
                      <a:pt x="115" y="58"/>
                    </a:lnTo>
                    <a:lnTo>
                      <a:pt x="118" y="58"/>
                    </a:lnTo>
                    <a:lnTo>
                      <a:pt x="120" y="58"/>
                    </a:lnTo>
                    <a:lnTo>
                      <a:pt x="122" y="57"/>
                    </a:lnTo>
                    <a:lnTo>
                      <a:pt x="125" y="55"/>
                    </a:lnTo>
                    <a:lnTo>
                      <a:pt x="126" y="53"/>
                    </a:lnTo>
                    <a:lnTo>
                      <a:pt x="126" y="51"/>
                    </a:lnTo>
                    <a:lnTo>
                      <a:pt x="128" y="49"/>
                    </a:lnTo>
                    <a:lnTo>
                      <a:pt x="125" y="47"/>
                    </a:lnTo>
                    <a:lnTo>
                      <a:pt x="122" y="47"/>
                    </a:lnTo>
                    <a:lnTo>
                      <a:pt x="121" y="47"/>
                    </a:lnTo>
                    <a:lnTo>
                      <a:pt x="118" y="49"/>
                    </a:lnTo>
                    <a:lnTo>
                      <a:pt x="115" y="47"/>
                    </a:lnTo>
                    <a:lnTo>
                      <a:pt x="113" y="47"/>
                    </a:lnTo>
                    <a:lnTo>
                      <a:pt x="110" y="46"/>
                    </a:lnTo>
                    <a:lnTo>
                      <a:pt x="106" y="44"/>
                    </a:lnTo>
                    <a:lnTo>
                      <a:pt x="106" y="42"/>
                    </a:lnTo>
                    <a:lnTo>
                      <a:pt x="106" y="40"/>
                    </a:lnTo>
                    <a:lnTo>
                      <a:pt x="104" y="38"/>
                    </a:lnTo>
                    <a:lnTo>
                      <a:pt x="102" y="36"/>
                    </a:lnTo>
                    <a:lnTo>
                      <a:pt x="99" y="35"/>
                    </a:lnTo>
                    <a:lnTo>
                      <a:pt x="99" y="33"/>
                    </a:lnTo>
                    <a:lnTo>
                      <a:pt x="96" y="32"/>
                    </a:lnTo>
                    <a:lnTo>
                      <a:pt x="95" y="29"/>
                    </a:lnTo>
                    <a:lnTo>
                      <a:pt x="98" y="28"/>
                    </a:lnTo>
                    <a:lnTo>
                      <a:pt x="99" y="25"/>
                    </a:lnTo>
                    <a:lnTo>
                      <a:pt x="102" y="25"/>
                    </a:lnTo>
                    <a:lnTo>
                      <a:pt x="104" y="22"/>
                    </a:lnTo>
                    <a:lnTo>
                      <a:pt x="107" y="22"/>
                    </a:lnTo>
                    <a:lnTo>
                      <a:pt x="109" y="22"/>
                    </a:lnTo>
                    <a:lnTo>
                      <a:pt x="111" y="24"/>
                    </a:lnTo>
                    <a:lnTo>
                      <a:pt x="115" y="25"/>
                    </a:lnTo>
                    <a:lnTo>
                      <a:pt x="115" y="27"/>
                    </a:lnTo>
                    <a:lnTo>
                      <a:pt x="118" y="27"/>
                    </a:lnTo>
                    <a:lnTo>
                      <a:pt x="121" y="27"/>
                    </a:lnTo>
                    <a:lnTo>
                      <a:pt x="122" y="24"/>
                    </a:lnTo>
                    <a:lnTo>
                      <a:pt x="122" y="22"/>
                    </a:lnTo>
                    <a:lnTo>
                      <a:pt x="122" y="20"/>
                    </a:lnTo>
                    <a:lnTo>
                      <a:pt x="121" y="18"/>
                    </a:lnTo>
                    <a:lnTo>
                      <a:pt x="118" y="17"/>
                    </a:lnTo>
                    <a:lnTo>
                      <a:pt x="118" y="14"/>
                    </a:lnTo>
                    <a:lnTo>
                      <a:pt x="115" y="16"/>
                    </a:lnTo>
                    <a:lnTo>
                      <a:pt x="113" y="13"/>
                    </a:lnTo>
                    <a:lnTo>
                      <a:pt x="111" y="11"/>
                    </a:lnTo>
                    <a:lnTo>
                      <a:pt x="111" y="10"/>
                    </a:lnTo>
                    <a:lnTo>
                      <a:pt x="111" y="7"/>
                    </a:lnTo>
                    <a:lnTo>
                      <a:pt x="110" y="6"/>
                    </a:lnTo>
                    <a:lnTo>
                      <a:pt x="110" y="5"/>
                    </a:lnTo>
                    <a:lnTo>
                      <a:pt x="107" y="5"/>
                    </a:lnTo>
                    <a:lnTo>
                      <a:pt x="104" y="5"/>
                    </a:lnTo>
                    <a:lnTo>
                      <a:pt x="102" y="5"/>
                    </a:lnTo>
                    <a:lnTo>
                      <a:pt x="100" y="6"/>
                    </a:lnTo>
                    <a:lnTo>
                      <a:pt x="98" y="3"/>
                    </a:lnTo>
                    <a:lnTo>
                      <a:pt x="93" y="2"/>
                    </a:lnTo>
                    <a:lnTo>
                      <a:pt x="91" y="0"/>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7" name="Freeform 141">
                <a:extLst>
                  <a:ext uri="{FF2B5EF4-FFF2-40B4-BE49-F238E27FC236}">
                    <a16:creationId xmlns:a16="http://schemas.microsoft.com/office/drawing/2014/main" id="{2BFCFCB8-F76B-4A0A-8056-AE01246F99A1}"/>
                  </a:ext>
                </a:extLst>
              </p:cNvPr>
              <p:cNvSpPr>
                <a:spLocks/>
              </p:cNvSpPr>
              <p:nvPr/>
            </p:nvSpPr>
            <p:spPr bwMode="auto">
              <a:xfrm>
                <a:off x="4815" y="24601"/>
                <a:ext cx="70" cy="309"/>
              </a:xfrm>
              <a:custGeom>
                <a:avLst/>
                <a:gdLst>
                  <a:gd name="T0" fmla="*/ 23 w 70"/>
                  <a:gd name="T1" fmla="*/ 308 h 309"/>
                  <a:gd name="T2" fmla="*/ 28 w 70"/>
                  <a:gd name="T3" fmla="*/ 303 h 309"/>
                  <a:gd name="T4" fmla="*/ 23 w 70"/>
                  <a:gd name="T5" fmla="*/ 297 h 309"/>
                  <a:gd name="T6" fmla="*/ 16 w 70"/>
                  <a:gd name="T7" fmla="*/ 290 h 309"/>
                  <a:gd name="T8" fmla="*/ 13 w 70"/>
                  <a:gd name="T9" fmla="*/ 282 h 309"/>
                  <a:gd name="T10" fmla="*/ 12 w 70"/>
                  <a:gd name="T11" fmla="*/ 275 h 309"/>
                  <a:gd name="T12" fmla="*/ 20 w 70"/>
                  <a:gd name="T13" fmla="*/ 268 h 309"/>
                  <a:gd name="T14" fmla="*/ 19 w 70"/>
                  <a:gd name="T15" fmla="*/ 260 h 309"/>
                  <a:gd name="T16" fmla="*/ 23 w 70"/>
                  <a:gd name="T17" fmla="*/ 256 h 309"/>
                  <a:gd name="T18" fmla="*/ 16 w 70"/>
                  <a:gd name="T19" fmla="*/ 250 h 309"/>
                  <a:gd name="T20" fmla="*/ 5 w 70"/>
                  <a:gd name="T21" fmla="*/ 247 h 309"/>
                  <a:gd name="T22" fmla="*/ 9 w 70"/>
                  <a:gd name="T23" fmla="*/ 243 h 309"/>
                  <a:gd name="T24" fmla="*/ 20 w 70"/>
                  <a:gd name="T25" fmla="*/ 242 h 309"/>
                  <a:gd name="T26" fmla="*/ 19 w 70"/>
                  <a:gd name="T27" fmla="*/ 238 h 309"/>
                  <a:gd name="T28" fmla="*/ 9 w 70"/>
                  <a:gd name="T29" fmla="*/ 234 h 309"/>
                  <a:gd name="T30" fmla="*/ 13 w 70"/>
                  <a:gd name="T31" fmla="*/ 225 h 309"/>
                  <a:gd name="T32" fmla="*/ 23 w 70"/>
                  <a:gd name="T33" fmla="*/ 223 h 309"/>
                  <a:gd name="T34" fmla="*/ 22 w 70"/>
                  <a:gd name="T35" fmla="*/ 216 h 309"/>
                  <a:gd name="T36" fmla="*/ 20 w 70"/>
                  <a:gd name="T37" fmla="*/ 209 h 309"/>
                  <a:gd name="T38" fmla="*/ 26 w 70"/>
                  <a:gd name="T39" fmla="*/ 202 h 309"/>
                  <a:gd name="T40" fmla="*/ 27 w 70"/>
                  <a:gd name="T41" fmla="*/ 197 h 309"/>
                  <a:gd name="T42" fmla="*/ 20 w 70"/>
                  <a:gd name="T43" fmla="*/ 199 h 309"/>
                  <a:gd name="T44" fmla="*/ 9 w 70"/>
                  <a:gd name="T45" fmla="*/ 198 h 309"/>
                  <a:gd name="T46" fmla="*/ 16 w 70"/>
                  <a:gd name="T47" fmla="*/ 194 h 309"/>
                  <a:gd name="T48" fmla="*/ 22 w 70"/>
                  <a:gd name="T49" fmla="*/ 185 h 309"/>
                  <a:gd name="T50" fmla="*/ 31 w 70"/>
                  <a:gd name="T51" fmla="*/ 190 h 309"/>
                  <a:gd name="T52" fmla="*/ 41 w 70"/>
                  <a:gd name="T53" fmla="*/ 187 h 309"/>
                  <a:gd name="T54" fmla="*/ 34 w 70"/>
                  <a:gd name="T55" fmla="*/ 181 h 309"/>
                  <a:gd name="T56" fmla="*/ 33 w 70"/>
                  <a:gd name="T57" fmla="*/ 173 h 309"/>
                  <a:gd name="T58" fmla="*/ 22 w 70"/>
                  <a:gd name="T59" fmla="*/ 173 h 309"/>
                  <a:gd name="T60" fmla="*/ 30 w 70"/>
                  <a:gd name="T61" fmla="*/ 166 h 309"/>
                  <a:gd name="T62" fmla="*/ 31 w 70"/>
                  <a:gd name="T63" fmla="*/ 158 h 309"/>
                  <a:gd name="T64" fmla="*/ 20 w 70"/>
                  <a:gd name="T65" fmla="*/ 158 h 309"/>
                  <a:gd name="T66" fmla="*/ 13 w 70"/>
                  <a:gd name="T67" fmla="*/ 152 h 309"/>
                  <a:gd name="T68" fmla="*/ 22 w 70"/>
                  <a:gd name="T69" fmla="*/ 150 h 309"/>
                  <a:gd name="T70" fmla="*/ 22 w 70"/>
                  <a:gd name="T71" fmla="*/ 141 h 309"/>
                  <a:gd name="T72" fmla="*/ 26 w 70"/>
                  <a:gd name="T73" fmla="*/ 135 h 309"/>
                  <a:gd name="T74" fmla="*/ 28 w 70"/>
                  <a:gd name="T75" fmla="*/ 126 h 309"/>
                  <a:gd name="T76" fmla="*/ 24 w 70"/>
                  <a:gd name="T77" fmla="*/ 119 h 309"/>
                  <a:gd name="T78" fmla="*/ 15 w 70"/>
                  <a:gd name="T79" fmla="*/ 121 h 309"/>
                  <a:gd name="T80" fmla="*/ 4 w 70"/>
                  <a:gd name="T81" fmla="*/ 122 h 309"/>
                  <a:gd name="T82" fmla="*/ 0 w 70"/>
                  <a:gd name="T83" fmla="*/ 115 h 309"/>
                  <a:gd name="T84" fmla="*/ 4 w 70"/>
                  <a:gd name="T85" fmla="*/ 107 h 309"/>
                  <a:gd name="T86" fmla="*/ 9 w 70"/>
                  <a:gd name="T87" fmla="*/ 102 h 309"/>
                  <a:gd name="T88" fmla="*/ 11 w 70"/>
                  <a:gd name="T89" fmla="*/ 93 h 309"/>
                  <a:gd name="T90" fmla="*/ 12 w 70"/>
                  <a:gd name="T91" fmla="*/ 86 h 309"/>
                  <a:gd name="T92" fmla="*/ 15 w 70"/>
                  <a:gd name="T93" fmla="*/ 78 h 309"/>
                  <a:gd name="T94" fmla="*/ 24 w 70"/>
                  <a:gd name="T95" fmla="*/ 73 h 309"/>
                  <a:gd name="T96" fmla="*/ 22 w 70"/>
                  <a:gd name="T97" fmla="*/ 64 h 309"/>
                  <a:gd name="T98" fmla="*/ 26 w 70"/>
                  <a:gd name="T99" fmla="*/ 59 h 309"/>
                  <a:gd name="T100" fmla="*/ 24 w 70"/>
                  <a:gd name="T101" fmla="*/ 53 h 309"/>
                  <a:gd name="T102" fmla="*/ 28 w 70"/>
                  <a:gd name="T103" fmla="*/ 46 h 309"/>
                  <a:gd name="T104" fmla="*/ 38 w 70"/>
                  <a:gd name="T105" fmla="*/ 44 h 309"/>
                  <a:gd name="T106" fmla="*/ 46 w 70"/>
                  <a:gd name="T107" fmla="*/ 37 h 309"/>
                  <a:gd name="T108" fmla="*/ 56 w 70"/>
                  <a:gd name="T109" fmla="*/ 29 h 309"/>
                  <a:gd name="T110" fmla="*/ 65 w 70"/>
                  <a:gd name="T111" fmla="*/ 26 h 309"/>
                  <a:gd name="T112" fmla="*/ 68 w 70"/>
                  <a:gd name="T113" fmla="*/ 19 h 309"/>
                  <a:gd name="T114" fmla="*/ 67 w 70"/>
                  <a:gd name="T115" fmla="*/ 12 h 309"/>
                  <a:gd name="T116" fmla="*/ 68 w 70"/>
                  <a:gd name="T117" fmla="*/ 4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0" h="309">
                    <a:moveTo>
                      <a:pt x="15" y="309"/>
                    </a:moveTo>
                    <a:lnTo>
                      <a:pt x="17" y="309"/>
                    </a:lnTo>
                    <a:lnTo>
                      <a:pt x="20" y="309"/>
                    </a:lnTo>
                    <a:lnTo>
                      <a:pt x="23" y="308"/>
                    </a:lnTo>
                    <a:lnTo>
                      <a:pt x="22" y="307"/>
                    </a:lnTo>
                    <a:lnTo>
                      <a:pt x="24" y="307"/>
                    </a:lnTo>
                    <a:lnTo>
                      <a:pt x="27" y="304"/>
                    </a:lnTo>
                    <a:lnTo>
                      <a:pt x="28" y="303"/>
                    </a:lnTo>
                    <a:lnTo>
                      <a:pt x="28" y="300"/>
                    </a:lnTo>
                    <a:lnTo>
                      <a:pt x="28" y="298"/>
                    </a:lnTo>
                    <a:lnTo>
                      <a:pt x="24" y="297"/>
                    </a:lnTo>
                    <a:lnTo>
                      <a:pt x="23" y="297"/>
                    </a:lnTo>
                    <a:lnTo>
                      <a:pt x="19" y="296"/>
                    </a:lnTo>
                    <a:lnTo>
                      <a:pt x="16" y="294"/>
                    </a:lnTo>
                    <a:lnTo>
                      <a:pt x="16" y="292"/>
                    </a:lnTo>
                    <a:lnTo>
                      <a:pt x="16" y="290"/>
                    </a:lnTo>
                    <a:lnTo>
                      <a:pt x="15" y="289"/>
                    </a:lnTo>
                    <a:lnTo>
                      <a:pt x="17" y="286"/>
                    </a:lnTo>
                    <a:lnTo>
                      <a:pt x="16" y="283"/>
                    </a:lnTo>
                    <a:lnTo>
                      <a:pt x="13" y="282"/>
                    </a:lnTo>
                    <a:lnTo>
                      <a:pt x="13" y="280"/>
                    </a:lnTo>
                    <a:lnTo>
                      <a:pt x="11" y="279"/>
                    </a:lnTo>
                    <a:lnTo>
                      <a:pt x="9" y="276"/>
                    </a:lnTo>
                    <a:lnTo>
                      <a:pt x="12" y="275"/>
                    </a:lnTo>
                    <a:lnTo>
                      <a:pt x="15" y="275"/>
                    </a:lnTo>
                    <a:lnTo>
                      <a:pt x="16" y="272"/>
                    </a:lnTo>
                    <a:lnTo>
                      <a:pt x="19" y="269"/>
                    </a:lnTo>
                    <a:lnTo>
                      <a:pt x="20" y="268"/>
                    </a:lnTo>
                    <a:lnTo>
                      <a:pt x="20" y="265"/>
                    </a:lnTo>
                    <a:lnTo>
                      <a:pt x="22" y="264"/>
                    </a:lnTo>
                    <a:lnTo>
                      <a:pt x="22" y="261"/>
                    </a:lnTo>
                    <a:lnTo>
                      <a:pt x="19" y="260"/>
                    </a:lnTo>
                    <a:lnTo>
                      <a:pt x="16" y="258"/>
                    </a:lnTo>
                    <a:lnTo>
                      <a:pt x="17" y="256"/>
                    </a:lnTo>
                    <a:lnTo>
                      <a:pt x="20" y="256"/>
                    </a:lnTo>
                    <a:lnTo>
                      <a:pt x="23" y="256"/>
                    </a:lnTo>
                    <a:lnTo>
                      <a:pt x="23" y="253"/>
                    </a:lnTo>
                    <a:lnTo>
                      <a:pt x="22" y="252"/>
                    </a:lnTo>
                    <a:lnTo>
                      <a:pt x="19" y="250"/>
                    </a:lnTo>
                    <a:lnTo>
                      <a:pt x="16" y="250"/>
                    </a:lnTo>
                    <a:lnTo>
                      <a:pt x="13" y="249"/>
                    </a:lnTo>
                    <a:lnTo>
                      <a:pt x="11" y="249"/>
                    </a:lnTo>
                    <a:lnTo>
                      <a:pt x="8" y="250"/>
                    </a:lnTo>
                    <a:lnTo>
                      <a:pt x="5" y="247"/>
                    </a:lnTo>
                    <a:lnTo>
                      <a:pt x="2" y="246"/>
                    </a:lnTo>
                    <a:lnTo>
                      <a:pt x="5" y="245"/>
                    </a:lnTo>
                    <a:lnTo>
                      <a:pt x="7" y="242"/>
                    </a:lnTo>
                    <a:lnTo>
                      <a:pt x="9" y="243"/>
                    </a:lnTo>
                    <a:lnTo>
                      <a:pt x="12" y="243"/>
                    </a:lnTo>
                    <a:lnTo>
                      <a:pt x="15" y="243"/>
                    </a:lnTo>
                    <a:lnTo>
                      <a:pt x="17" y="242"/>
                    </a:lnTo>
                    <a:lnTo>
                      <a:pt x="20" y="242"/>
                    </a:lnTo>
                    <a:lnTo>
                      <a:pt x="23" y="242"/>
                    </a:lnTo>
                    <a:lnTo>
                      <a:pt x="24" y="239"/>
                    </a:lnTo>
                    <a:lnTo>
                      <a:pt x="22" y="241"/>
                    </a:lnTo>
                    <a:lnTo>
                      <a:pt x="19" y="238"/>
                    </a:lnTo>
                    <a:lnTo>
                      <a:pt x="16" y="236"/>
                    </a:lnTo>
                    <a:lnTo>
                      <a:pt x="13" y="238"/>
                    </a:lnTo>
                    <a:lnTo>
                      <a:pt x="11" y="235"/>
                    </a:lnTo>
                    <a:lnTo>
                      <a:pt x="9" y="234"/>
                    </a:lnTo>
                    <a:lnTo>
                      <a:pt x="9" y="232"/>
                    </a:lnTo>
                    <a:lnTo>
                      <a:pt x="9" y="230"/>
                    </a:lnTo>
                    <a:lnTo>
                      <a:pt x="11" y="228"/>
                    </a:lnTo>
                    <a:lnTo>
                      <a:pt x="13" y="225"/>
                    </a:lnTo>
                    <a:lnTo>
                      <a:pt x="16" y="225"/>
                    </a:lnTo>
                    <a:lnTo>
                      <a:pt x="19" y="224"/>
                    </a:lnTo>
                    <a:lnTo>
                      <a:pt x="20" y="224"/>
                    </a:lnTo>
                    <a:lnTo>
                      <a:pt x="23" y="223"/>
                    </a:lnTo>
                    <a:lnTo>
                      <a:pt x="24" y="220"/>
                    </a:lnTo>
                    <a:lnTo>
                      <a:pt x="24" y="219"/>
                    </a:lnTo>
                    <a:lnTo>
                      <a:pt x="24" y="216"/>
                    </a:lnTo>
                    <a:lnTo>
                      <a:pt x="22" y="216"/>
                    </a:lnTo>
                    <a:lnTo>
                      <a:pt x="19" y="214"/>
                    </a:lnTo>
                    <a:lnTo>
                      <a:pt x="17" y="213"/>
                    </a:lnTo>
                    <a:lnTo>
                      <a:pt x="17" y="212"/>
                    </a:lnTo>
                    <a:lnTo>
                      <a:pt x="20" y="209"/>
                    </a:lnTo>
                    <a:lnTo>
                      <a:pt x="22" y="206"/>
                    </a:lnTo>
                    <a:lnTo>
                      <a:pt x="24" y="206"/>
                    </a:lnTo>
                    <a:lnTo>
                      <a:pt x="24" y="205"/>
                    </a:lnTo>
                    <a:lnTo>
                      <a:pt x="26" y="202"/>
                    </a:lnTo>
                    <a:lnTo>
                      <a:pt x="28" y="202"/>
                    </a:lnTo>
                    <a:lnTo>
                      <a:pt x="31" y="199"/>
                    </a:lnTo>
                    <a:lnTo>
                      <a:pt x="30" y="198"/>
                    </a:lnTo>
                    <a:lnTo>
                      <a:pt x="27" y="197"/>
                    </a:lnTo>
                    <a:lnTo>
                      <a:pt x="24" y="194"/>
                    </a:lnTo>
                    <a:lnTo>
                      <a:pt x="22" y="195"/>
                    </a:lnTo>
                    <a:lnTo>
                      <a:pt x="22" y="197"/>
                    </a:lnTo>
                    <a:lnTo>
                      <a:pt x="20" y="199"/>
                    </a:lnTo>
                    <a:lnTo>
                      <a:pt x="17" y="199"/>
                    </a:lnTo>
                    <a:lnTo>
                      <a:pt x="15" y="202"/>
                    </a:lnTo>
                    <a:lnTo>
                      <a:pt x="12" y="199"/>
                    </a:lnTo>
                    <a:lnTo>
                      <a:pt x="9" y="198"/>
                    </a:lnTo>
                    <a:lnTo>
                      <a:pt x="9" y="197"/>
                    </a:lnTo>
                    <a:lnTo>
                      <a:pt x="11" y="194"/>
                    </a:lnTo>
                    <a:lnTo>
                      <a:pt x="13" y="192"/>
                    </a:lnTo>
                    <a:lnTo>
                      <a:pt x="16" y="194"/>
                    </a:lnTo>
                    <a:lnTo>
                      <a:pt x="17" y="191"/>
                    </a:lnTo>
                    <a:lnTo>
                      <a:pt x="17" y="190"/>
                    </a:lnTo>
                    <a:lnTo>
                      <a:pt x="20" y="187"/>
                    </a:lnTo>
                    <a:lnTo>
                      <a:pt x="22" y="185"/>
                    </a:lnTo>
                    <a:lnTo>
                      <a:pt x="24" y="187"/>
                    </a:lnTo>
                    <a:lnTo>
                      <a:pt x="26" y="188"/>
                    </a:lnTo>
                    <a:lnTo>
                      <a:pt x="28" y="188"/>
                    </a:lnTo>
                    <a:lnTo>
                      <a:pt x="31" y="190"/>
                    </a:lnTo>
                    <a:lnTo>
                      <a:pt x="33" y="190"/>
                    </a:lnTo>
                    <a:lnTo>
                      <a:pt x="35" y="188"/>
                    </a:lnTo>
                    <a:lnTo>
                      <a:pt x="38" y="187"/>
                    </a:lnTo>
                    <a:lnTo>
                      <a:pt x="41" y="187"/>
                    </a:lnTo>
                    <a:lnTo>
                      <a:pt x="39" y="184"/>
                    </a:lnTo>
                    <a:lnTo>
                      <a:pt x="39" y="183"/>
                    </a:lnTo>
                    <a:lnTo>
                      <a:pt x="37" y="183"/>
                    </a:lnTo>
                    <a:lnTo>
                      <a:pt x="34" y="181"/>
                    </a:lnTo>
                    <a:lnTo>
                      <a:pt x="37" y="179"/>
                    </a:lnTo>
                    <a:lnTo>
                      <a:pt x="33" y="177"/>
                    </a:lnTo>
                    <a:lnTo>
                      <a:pt x="33" y="176"/>
                    </a:lnTo>
                    <a:lnTo>
                      <a:pt x="33" y="173"/>
                    </a:lnTo>
                    <a:lnTo>
                      <a:pt x="30" y="174"/>
                    </a:lnTo>
                    <a:lnTo>
                      <a:pt x="27" y="174"/>
                    </a:lnTo>
                    <a:lnTo>
                      <a:pt x="24" y="174"/>
                    </a:lnTo>
                    <a:lnTo>
                      <a:pt x="22" y="173"/>
                    </a:lnTo>
                    <a:lnTo>
                      <a:pt x="23" y="170"/>
                    </a:lnTo>
                    <a:lnTo>
                      <a:pt x="26" y="170"/>
                    </a:lnTo>
                    <a:lnTo>
                      <a:pt x="28" y="169"/>
                    </a:lnTo>
                    <a:lnTo>
                      <a:pt x="30" y="166"/>
                    </a:lnTo>
                    <a:lnTo>
                      <a:pt x="33" y="163"/>
                    </a:lnTo>
                    <a:lnTo>
                      <a:pt x="33" y="162"/>
                    </a:lnTo>
                    <a:lnTo>
                      <a:pt x="34" y="159"/>
                    </a:lnTo>
                    <a:lnTo>
                      <a:pt x="31" y="158"/>
                    </a:lnTo>
                    <a:lnTo>
                      <a:pt x="28" y="158"/>
                    </a:lnTo>
                    <a:lnTo>
                      <a:pt x="26" y="157"/>
                    </a:lnTo>
                    <a:lnTo>
                      <a:pt x="23" y="157"/>
                    </a:lnTo>
                    <a:lnTo>
                      <a:pt x="20" y="158"/>
                    </a:lnTo>
                    <a:lnTo>
                      <a:pt x="17" y="157"/>
                    </a:lnTo>
                    <a:lnTo>
                      <a:pt x="15" y="157"/>
                    </a:lnTo>
                    <a:lnTo>
                      <a:pt x="12" y="155"/>
                    </a:lnTo>
                    <a:lnTo>
                      <a:pt x="13" y="152"/>
                    </a:lnTo>
                    <a:lnTo>
                      <a:pt x="16" y="152"/>
                    </a:lnTo>
                    <a:lnTo>
                      <a:pt x="19" y="152"/>
                    </a:lnTo>
                    <a:lnTo>
                      <a:pt x="22" y="151"/>
                    </a:lnTo>
                    <a:lnTo>
                      <a:pt x="22" y="150"/>
                    </a:lnTo>
                    <a:lnTo>
                      <a:pt x="19" y="148"/>
                    </a:lnTo>
                    <a:lnTo>
                      <a:pt x="17" y="146"/>
                    </a:lnTo>
                    <a:lnTo>
                      <a:pt x="20" y="144"/>
                    </a:lnTo>
                    <a:lnTo>
                      <a:pt x="22" y="141"/>
                    </a:lnTo>
                    <a:lnTo>
                      <a:pt x="24" y="140"/>
                    </a:lnTo>
                    <a:lnTo>
                      <a:pt x="27" y="139"/>
                    </a:lnTo>
                    <a:lnTo>
                      <a:pt x="26" y="137"/>
                    </a:lnTo>
                    <a:lnTo>
                      <a:pt x="26" y="135"/>
                    </a:lnTo>
                    <a:lnTo>
                      <a:pt x="26" y="133"/>
                    </a:lnTo>
                    <a:lnTo>
                      <a:pt x="24" y="132"/>
                    </a:lnTo>
                    <a:lnTo>
                      <a:pt x="27" y="129"/>
                    </a:lnTo>
                    <a:lnTo>
                      <a:pt x="28" y="126"/>
                    </a:lnTo>
                    <a:lnTo>
                      <a:pt x="28" y="125"/>
                    </a:lnTo>
                    <a:lnTo>
                      <a:pt x="28" y="124"/>
                    </a:lnTo>
                    <a:lnTo>
                      <a:pt x="24" y="122"/>
                    </a:lnTo>
                    <a:lnTo>
                      <a:pt x="24" y="119"/>
                    </a:lnTo>
                    <a:lnTo>
                      <a:pt x="22" y="119"/>
                    </a:lnTo>
                    <a:lnTo>
                      <a:pt x="19" y="121"/>
                    </a:lnTo>
                    <a:lnTo>
                      <a:pt x="17" y="121"/>
                    </a:lnTo>
                    <a:lnTo>
                      <a:pt x="15" y="121"/>
                    </a:lnTo>
                    <a:lnTo>
                      <a:pt x="12" y="121"/>
                    </a:lnTo>
                    <a:lnTo>
                      <a:pt x="9" y="122"/>
                    </a:lnTo>
                    <a:lnTo>
                      <a:pt x="7" y="122"/>
                    </a:lnTo>
                    <a:lnTo>
                      <a:pt x="4" y="122"/>
                    </a:lnTo>
                    <a:lnTo>
                      <a:pt x="1" y="121"/>
                    </a:lnTo>
                    <a:lnTo>
                      <a:pt x="1" y="119"/>
                    </a:lnTo>
                    <a:lnTo>
                      <a:pt x="1" y="117"/>
                    </a:lnTo>
                    <a:lnTo>
                      <a:pt x="0" y="115"/>
                    </a:lnTo>
                    <a:lnTo>
                      <a:pt x="2" y="113"/>
                    </a:lnTo>
                    <a:lnTo>
                      <a:pt x="4" y="111"/>
                    </a:lnTo>
                    <a:lnTo>
                      <a:pt x="4" y="108"/>
                    </a:lnTo>
                    <a:lnTo>
                      <a:pt x="4" y="107"/>
                    </a:lnTo>
                    <a:lnTo>
                      <a:pt x="2" y="104"/>
                    </a:lnTo>
                    <a:lnTo>
                      <a:pt x="5" y="103"/>
                    </a:lnTo>
                    <a:lnTo>
                      <a:pt x="8" y="103"/>
                    </a:lnTo>
                    <a:lnTo>
                      <a:pt x="9" y="102"/>
                    </a:lnTo>
                    <a:lnTo>
                      <a:pt x="12" y="100"/>
                    </a:lnTo>
                    <a:lnTo>
                      <a:pt x="12" y="97"/>
                    </a:lnTo>
                    <a:lnTo>
                      <a:pt x="11" y="96"/>
                    </a:lnTo>
                    <a:lnTo>
                      <a:pt x="11" y="93"/>
                    </a:lnTo>
                    <a:lnTo>
                      <a:pt x="8" y="92"/>
                    </a:lnTo>
                    <a:lnTo>
                      <a:pt x="9" y="90"/>
                    </a:lnTo>
                    <a:lnTo>
                      <a:pt x="9" y="88"/>
                    </a:lnTo>
                    <a:lnTo>
                      <a:pt x="12" y="86"/>
                    </a:lnTo>
                    <a:lnTo>
                      <a:pt x="11" y="84"/>
                    </a:lnTo>
                    <a:lnTo>
                      <a:pt x="11" y="82"/>
                    </a:lnTo>
                    <a:lnTo>
                      <a:pt x="12" y="79"/>
                    </a:lnTo>
                    <a:lnTo>
                      <a:pt x="15" y="78"/>
                    </a:lnTo>
                    <a:lnTo>
                      <a:pt x="16" y="75"/>
                    </a:lnTo>
                    <a:lnTo>
                      <a:pt x="19" y="73"/>
                    </a:lnTo>
                    <a:lnTo>
                      <a:pt x="22" y="75"/>
                    </a:lnTo>
                    <a:lnTo>
                      <a:pt x="24" y="73"/>
                    </a:lnTo>
                    <a:lnTo>
                      <a:pt x="23" y="71"/>
                    </a:lnTo>
                    <a:lnTo>
                      <a:pt x="26" y="68"/>
                    </a:lnTo>
                    <a:lnTo>
                      <a:pt x="24" y="67"/>
                    </a:lnTo>
                    <a:lnTo>
                      <a:pt x="22" y="64"/>
                    </a:lnTo>
                    <a:lnTo>
                      <a:pt x="22" y="63"/>
                    </a:lnTo>
                    <a:lnTo>
                      <a:pt x="22" y="62"/>
                    </a:lnTo>
                    <a:lnTo>
                      <a:pt x="23" y="59"/>
                    </a:lnTo>
                    <a:lnTo>
                      <a:pt x="26" y="59"/>
                    </a:lnTo>
                    <a:lnTo>
                      <a:pt x="28" y="57"/>
                    </a:lnTo>
                    <a:lnTo>
                      <a:pt x="30" y="56"/>
                    </a:lnTo>
                    <a:lnTo>
                      <a:pt x="27" y="55"/>
                    </a:lnTo>
                    <a:lnTo>
                      <a:pt x="24" y="53"/>
                    </a:lnTo>
                    <a:lnTo>
                      <a:pt x="24" y="51"/>
                    </a:lnTo>
                    <a:lnTo>
                      <a:pt x="23" y="49"/>
                    </a:lnTo>
                    <a:lnTo>
                      <a:pt x="26" y="49"/>
                    </a:lnTo>
                    <a:lnTo>
                      <a:pt x="28" y="46"/>
                    </a:lnTo>
                    <a:lnTo>
                      <a:pt x="31" y="48"/>
                    </a:lnTo>
                    <a:lnTo>
                      <a:pt x="34" y="48"/>
                    </a:lnTo>
                    <a:lnTo>
                      <a:pt x="35" y="45"/>
                    </a:lnTo>
                    <a:lnTo>
                      <a:pt x="38" y="44"/>
                    </a:lnTo>
                    <a:lnTo>
                      <a:pt x="39" y="41"/>
                    </a:lnTo>
                    <a:lnTo>
                      <a:pt x="42" y="38"/>
                    </a:lnTo>
                    <a:lnTo>
                      <a:pt x="44" y="37"/>
                    </a:lnTo>
                    <a:lnTo>
                      <a:pt x="46" y="37"/>
                    </a:lnTo>
                    <a:lnTo>
                      <a:pt x="49" y="34"/>
                    </a:lnTo>
                    <a:lnTo>
                      <a:pt x="50" y="31"/>
                    </a:lnTo>
                    <a:lnTo>
                      <a:pt x="53" y="31"/>
                    </a:lnTo>
                    <a:lnTo>
                      <a:pt x="56" y="29"/>
                    </a:lnTo>
                    <a:lnTo>
                      <a:pt x="57" y="27"/>
                    </a:lnTo>
                    <a:lnTo>
                      <a:pt x="60" y="26"/>
                    </a:lnTo>
                    <a:lnTo>
                      <a:pt x="63" y="26"/>
                    </a:lnTo>
                    <a:lnTo>
                      <a:pt x="65" y="26"/>
                    </a:lnTo>
                    <a:lnTo>
                      <a:pt x="67" y="26"/>
                    </a:lnTo>
                    <a:lnTo>
                      <a:pt x="70" y="23"/>
                    </a:lnTo>
                    <a:lnTo>
                      <a:pt x="70" y="22"/>
                    </a:lnTo>
                    <a:lnTo>
                      <a:pt x="68" y="19"/>
                    </a:lnTo>
                    <a:lnTo>
                      <a:pt x="68" y="18"/>
                    </a:lnTo>
                    <a:lnTo>
                      <a:pt x="68" y="16"/>
                    </a:lnTo>
                    <a:lnTo>
                      <a:pt x="64" y="13"/>
                    </a:lnTo>
                    <a:lnTo>
                      <a:pt x="67" y="12"/>
                    </a:lnTo>
                    <a:lnTo>
                      <a:pt x="67" y="9"/>
                    </a:lnTo>
                    <a:lnTo>
                      <a:pt x="65" y="8"/>
                    </a:lnTo>
                    <a:lnTo>
                      <a:pt x="65" y="7"/>
                    </a:lnTo>
                    <a:lnTo>
                      <a:pt x="68" y="4"/>
                    </a:lnTo>
                    <a:lnTo>
                      <a:pt x="64" y="2"/>
                    </a:lnTo>
                    <a:lnTo>
                      <a:pt x="67" y="0"/>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8" name="Freeform 142">
                <a:extLst>
                  <a:ext uri="{FF2B5EF4-FFF2-40B4-BE49-F238E27FC236}">
                    <a16:creationId xmlns:a16="http://schemas.microsoft.com/office/drawing/2014/main" id="{B9EDFFFC-77C4-45F1-BAA0-3DD7FCA48B09}"/>
                  </a:ext>
                </a:extLst>
              </p:cNvPr>
              <p:cNvSpPr>
                <a:spLocks/>
              </p:cNvSpPr>
              <p:nvPr/>
            </p:nvSpPr>
            <p:spPr bwMode="auto">
              <a:xfrm>
                <a:off x="5577" y="25597"/>
                <a:ext cx="129" cy="119"/>
              </a:xfrm>
              <a:custGeom>
                <a:avLst/>
                <a:gdLst>
                  <a:gd name="T0" fmla="*/ 2 w 129"/>
                  <a:gd name="T1" fmla="*/ 2 h 119"/>
                  <a:gd name="T2" fmla="*/ 8 w 129"/>
                  <a:gd name="T3" fmla="*/ 3 h 119"/>
                  <a:gd name="T4" fmla="*/ 11 w 129"/>
                  <a:gd name="T5" fmla="*/ 7 h 119"/>
                  <a:gd name="T6" fmla="*/ 15 w 129"/>
                  <a:gd name="T7" fmla="*/ 10 h 119"/>
                  <a:gd name="T8" fmla="*/ 15 w 129"/>
                  <a:gd name="T9" fmla="*/ 14 h 119"/>
                  <a:gd name="T10" fmla="*/ 22 w 129"/>
                  <a:gd name="T11" fmla="*/ 17 h 119"/>
                  <a:gd name="T12" fmla="*/ 24 w 129"/>
                  <a:gd name="T13" fmla="*/ 21 h 119"/>
                  <a:gd name="T14" fmla="*/ 30 w 129"/>
                  <a:gd name="T15" fmla="*/ 24 h 119"/>
                  <a:gd name="T16" fmla="*/ 34 w 129"/>
                  <a:gd name="T17" fmla="*/ 28 h 119"/>
                  <a:gd name="T18" fmla="*/ 37 w 129"/>
                  <a:gd name="T19" fmla="*/ 31 h 119"/>
                  <a:gd name="T20" fmla="*/ 41 w 129"/>
                  <a:gd name="T21" fmla="*/ 35 h 119"/>
                  <a:gd name="T22" fmla="*/ 41 w 129"/>
                  <a:gd name="T23" fmla="*/ 38 h 119"/>
                  <a:gd name="T24" fmla="*/ 44 w 129"/>
                  <a:gd name="T25" fmla="*/ 40 h 119"/>
                  <a:gd name="T26" fmla="*/ 50 w 129"/>
                  <a:gd name="T27" fmla="*/ 43 h 119"/>
                  <a:gd name="T28" fmla="*/ 53 w 129"/>
                  <a:gd name="T29" fmla="*/ 46 h 119"/>
                  <a:gd name="T30" fmla="*/ 57 w 129"/>
                  <a:gd name="T31" fmla="*/ 50 h 119"/>
                  <a:gd name="T32" fmla="*/ 57 w 129"/>
                  <a:gd name="T33" fmla="*/ 54 h 119"/>
                  <a:gd name="T34" fmla="*/ 61 w 129"/>
                  <a:gd name="T35" fmla="*/ 57 h 119"/>
                  <a:gd name="T36" fmla="*/ 67 w 129"/>
                  <a:gd name="T37" fmla="*/ 61 h 119"/>
                  <a:gd name="T38" fmla="*/ 72 w 129"/>
                  <a:gd name="T39" fmla="*/ 64 h 119"/>
                  <a:gd name="T40" fmla="*/ 74 w 129"/>
                  <a:gd name="T41" fmla="*/ 68 h 119"/>
                  <a:gd name="T42" fmla="*/ 79 w 129"/>
                  <a:gd name="T43" fmla="*/ 68 h 119"/>
                  <a:gd name="T44" fmla="*/ 82 w 129"/>
                  <a:gd name="T45" fmla="*/ 71 h 119"/>
                  <a:gd name="T46" fmla="*/ 86 w 129"/>
                  <a:gd name="T47" fmla="*/ 73 h 119"/>
                  <a:gd name="T48" fmla="*/ 89 w 129"/>
                  <a:gd name="T49" fmla="*/ 78 h 119"/>
                  <a:gd name="T50" fmla="*/ 90 w 129"/>
                  <a:gd name="T51" fmla="*/ 80 h 119"/>
                  <a:gd name="T52" fmla="*/ 90 w 129"/>
                  <a:gd name="T53" fmla="*/ 84 h 119"/>
                  <a:gd name="T54" fmla="*/ 97 w 129"/>
                  <a:gd name="T55" fmla="*/ 89 h 119"/>
                  <a:gd name="T56" fmla="*/ 102 w 129"/>
                  <a:gd name="T57" fmla="*/ 91 h 119"/>
                  <a:gd name="T58" fmla="*/ 102 w 129"/>
                  <a:gd name="T59" fmla="*/ 95 h 119"/>
                  <a:gd name="T60" fmla="*/ 108 w 129"/>
                  <a:gd name="T61" fmla="*/ 97 h 119"/>
                  <a:gd name="T62" fmla="*/ 115 w 129"/>
                  <a:gd name="T63" fmla="*/ 100 h 119"/>
                  <a:gd name="T64" fmla="*/ 115 w 129"/>
                  <a:gd name="T65" fmla="*/ 104 h 119"/>
                  <a:gd name="T66" fmla="*/ 116 w 129"/>
                  <a:gd name="T67" fmla="*/ 106 h 119"/>
                  <a:gd name="T68" fmla="*/ 119 w 129"/>
                  <a:gd name="T69" fmla="*/ 111 h 119"/>
                  <a:gd name="T70" fmla="*/ 120 w 129"/>
                  <a:gd name="T71" fmla="*/ 115 h 119"/>
                  <a:gd name="T72" fmla="*/ 123 w 129"/>
                  <a:gd name="T73" fmla="*/ 116 h 119"/>
                  <a:gd name="T74" fmla="*/ 129 w 129"/>
                  <a:gd name="T75" fmla="*/ 1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9" h="119">
                    <a:moveTo>
                      <a:pt x="0" y="0"/>
                    </a:moveTo>
                    <a:lnTo>
                      <a:pt x="2" y="2"/>
                    </a:lnTo>
                    <a:lnTo>
                      <a:pt x="5" y="2"/>
                    </a:lnTo>
                    <a:lnTo>
                      <a:pt x="8" y="3"/>
                    </a:lnTo>
                    <a:lnTo>
                      <a:pt x="11" y="5"/>
                    </a:lnTo>
                    <a:lnTo>
                      <a:pt x="11" y="7"/>
                    </a:lnTo>
                    <a:lnTo>
                      <a:pt x="13" y="9"/>
                    </a:lnTo>
                    <a:lnTo>
                      <a:pt x="15" y="10"/>
                    </a:lnTo>
                    <a:lnTo>
                      <a:pt x="15" y="13"/>
                    </a:lnTo>
                    <a:lnTo>
                      <a:pt x="15" y="14"/>
                    </a:lnTo>
                    <a:lnTo>
                      <a:pt x="18" y="16"/>
                    </a:lnTo>
                    <a:lnTo>
                      <a:pt x="22" y="17"/>
                    </a:lnTo>
                    <a:lnTo>
                      <a:pt x="22" y="20"/>
                    </a:lnTo>
                    <a:lnTo>
                      <a:pt x="24" y="21"/>
                    </a:lnTo>
                    <a:lnTo>
                      <a:pt x="27" y="22"/>
                    </a:lnTo>
                    <a:lnTo>
                      <a:pt x="30" y="24"/>
                    </a:lnTo>
                    <a:lnTo>
                      <a:pt x="33" y="25"/>
                    </a:lnTo>
                    <a:lnTo>
                      <a:pt x="34" y="28"/>
                    </a:lnTo>
                    <a:lnTo>
                      <a:pt x="37" y="29"/>
                    </a:lnTo>
                    <a:lnTo>
                      <a:pt x="37" y="31"/>
                    </a:lnTo>
                    <a:lnTo>
                      <a:pt x="38" y="32"/>
                    </a:lnTo>
                    <a:lnTo>
                      <a:pt x="41" y="35"/>
                    </a:lnTo>
                    <a:lnTo>
                      <a:pt x="41" y="36"/>
                    </a:lnTo>
                    <a:lnTo>
                      <a:pt x="41" y="38"/>
                    </a:lnTo>
                    <a:lnTo>
                      <a:pt x="44" y="38"/>
                    </a:lnTo>
                    <a:lnTo>
                      <a:pt x="44" y="40"/>
                    </a:lnTo>
                    <a:lnTo>
                      <a:pt x="48" y="42"/>
                    </a:lnTo>
                    <a:lnTo>
                      <a:pt x="50" y="43"/>
                    </a:lnTo>
                    <a:lnTo>
                      <a:pt x="53" y="44"/>
                    </a:lnTo>
                    <a:lnTo>
                      <a:pt x="53" y="46"/>
                    </a:lnTo>
                    <a:lnTo>
                      <a:pt x="56" y="49"/>
                    </a:lnTo>
                    <a:lnTo>
                      <a:pt x="57" y="50"/>
                    </a:lnTo>
                    <a:lnTo>
                      <a:pt x="57" y="51"/>
                    </a:lnTo>
                    <a:lnTo>
                      <a:pt x="57" y="54"/>
                    </a:lnTo>
                    <a:lnTo>
                      <a:pt x="59" y="56"/>
                    </a:lnTo>
                    <a:lnTo>
                      <a:pt x="61" y="57"/>
                    </a:lnTo>
                    <a:lnTo>
                      <a:pt x="64" y="58"/>
                    </a:lnTo>
                    <a:lnTo>
                      <a:pt x="67" y="61"/>
                    </a:lnTo>
                    <a:lnTo>
                      <a:pt x="70" y="62"/>
                    </a:lnTo>
                    <a:lnTo>
                      <a:pt x="72" y="64"/>
                    </a:lnTo>
                    <a:lnTo>
                      <a:pt x="71" y="65"/>
                    </a:lnTo>
                    <a:lnTo>
                      <a:pt x="74" y="68"/>
                    </a:lnTo>
                    <a:lnTo>
                      <a:pt x="76" y="67"/>
                    </a:lnTo>
                    <a:lnTo>
                      <a:pt x="79" y="68"/>
                    </a:lnTo>
                    <a:lnTo>
                      <a:pt x="79" y="71"/>
                    </a:lnTo>
                    <a:lnTo>
                      <a:pt x="82" y="71"/>
                    </a:lnTo>
                    <a:lnTo>
                      <a:pt x="85" y="72"/>
                    </a:lnTo>
                    <a:lnTo>
                      <a:pt x="86" y="73"/>
                    </a:lnTo>
                    <a:lnTo>
                      <a:pt x="86" y="76"/>
                    </a:lnTo>
                    <a:lnTo>
                      <a:pt x="89" y="78"/>
                    </a:lnTo>
                    <a:lnTo>
                      <a:pt x="89" y="79"/>
                    </a:lnTo>
                    <a:lnTo>
                      <a:pt x="90" y="80"/>
                    </a:lnTo>
                    <a:lnTo>
                      <a:pt x="87" y="83"/>
                    </a:lnTo>
                    <a:lnTo>
                      <a:pt x="90" y="84"/>
                    </a:lnTo>
                    <a:lnTo>
                      <a:pt x="93" y="86"/>
                    </a:lnTo>
                    <a:lnTo>
                      <a:pt x="97" y="89"/>
                    </a:lnTo>
                    <a:lnTo>
                      <a:pt x="100" y="90"/>
                    </a:lnTo>
                    <a:lnTo>
                      <a:pt x="102" y="91"/>
                    </a:lnTo>
                    <a:lnTo>
                      <a:pt x="100" y="93"/>
                    </a:lnTo>
                    <a:lnTo>
                      <a:pt x="102" y="95"/>
                    </a:lnTo>
                    <a:lnTo>
                      <a:pt x="107" y="97"/>
                    </a:lnTo>
                    <a:lnTo>
                      <a:pt x="108" y="97"/>
                    </a:lnTo>
                    <a:lnTo>
                      <a:pt x="112" y="98"/>
                    </a:lnTo>
                    <a:lnTo>
                      <a:pt x="115" y="100"/>
                    </a:lnTo>
                    <a:lnTo>
                      <a:pt x="115" y="101"/>
                    </a:lnTo>
                    <a:lnTo>
                      <a:pt x="115" y="104"/>
                    </a:lnTo>
                    <a:lnTo>
                      <a:pt x="116" y="105"/>
                    </a:lnTo>
                    <a:lnTo>
                      <a:pt x="116" y="106"/>
                    </a:lnTo>
                    <a:lnTo>
                      <a:pt x="116" y="109"/>
                    </a:lnTo>
                    <a:lnTo>
                      <a:pt x="119" y="111"/>
                    </a:lnTo>
                    <a:lnTo>
                      <a:pt x="118" y="113"/>
                    </a:lnTo>
                    <a:lnTo>
                      <a:pt x="120" y="115"/>
                    </a:lnTo>
                    <a:lnTo>
                      <a:pt x="123" y="113"/>
                    </a:lnTo>
                    <a:lnTo>
                      <a:pt x="123" y="116"/>
                    </a:lnTo>
                    <a:lnTo>
                      <a:pt x="126" y="117"/>
                    </a:lnTo>
                    <a:lnTo>
                      <a:pt x="129" y="119"/>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39" name="Freeform 143">
                <a:extLst>
                  <a:ext uri="{FF2B5EF4-FFF2-40B4-BE49-F238E27FC236}">
                    <a16:creationId xmlns:a16="http://schemas.microsoft.com/office/drawing/2014/main" id="{A2917841-7C21-4B4C-BC9D-8008BD2E1E09}"/>
                  </a:ext>
                </a:extLst>
              </p:cNvPr>
              <p:cNvSpPr>
                <a:spLocks/>
              </p:cNvSpPr>
              <p:nvPr/>
            </p:nvSpPr>
            <p:spPr bwMode="auto">
              <a:xfrm>
                <a:off x="5706" y="25716"/>
                <a:ext cx="15" cy="8"/>
              </a:xfrm>
              <a:custGeom>
                <a:avLst/>
                <a:gdLst>
                  <a:gd name="T0" fmla="*/ 0 w 15"/>
                  <a:gd name="T1" fmla="*/ 0 h 8"/>
                  <a:gd name="T2" fmla="*/ 4 w 15"/>
                  <a:gd name="T3" fmla="*/ 1 h 8"/>
                  <a:gd name="T4" fmla="*/ 6 w 15"/>
                  <a:gd name="T5" fmla="*/ 3 h 8"/>
                  <a:gd name="T6" fmla="*/ 9 w 15"/>
                  <a:gd name="T7" fmla="*/ 5 h 8"/>
                  <a:gd name="T8" fmla="*/ 12 w 15"/>
                  <a:gd name="T9" fmla="*/ 7 h 8"/>
                  <a:gd name="T10" fmla="*/ 15 w 15"/>
                  <a:gd name="T11" fmla="*/ 8 h 8"/>
                </a:gdLst>
                <a:ahLst/>
                <a:cxnLst>
                  <a:cxn ang="0">
                    <a:pos x="T0" y="T1"/>
                  </a:cxn>
                  <a:cxn ang="0">
                    <a:pos x="T2" y="T3"/>
                  </a:cxn>
                  <a:cxn ang="0">
                    <a:pos x="T4" y="T5"/>
                  </a:cxn>
                  <a:cxn ang="0">
                    <a:pos x="T6" y="T7"/>
                  </a:cxn>
                  <a:cxn ang="0">
                    <a:pos x="T8" y="T9"/>
                  </a:cxn>
                  <a:cxn ang="0">
                    <a:pos x="T10" y="T11"/>
                  </a:cxn>
                </a:cxnLst>
                <a:rect l="0" t="0" r="r" b="b"/>
                <a:pathLst>
                  <a:path w="15" h="8">
                    <a:moveTo>
                      <a:pt x="0" y="0"/>
                    </a:moveTo>
                    <a:lnTo>
                      <a:pt x="4" y="1"/>
                    </a:lnTo>
                    <a:lnTo>
                      <a:pt x="6" y="3"/>
                    </a:lnTo>
                    <a:lnTo>
                      <a:pt x="9" y="5"/>
                    </a:lnTo>
                    <a:lnTo>
                      <a:pt x="12" y="7"/>
                    </a:lnTo>
                    <a:lnTo>
                      <a:pt x="15" y="8"/>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0" name="Freeform 144">
                <a:extLst>
                  <a:ext uri="{FF2B5EF4-FFF2-40B4-BE49-F238E27FC236}">
                    <a16:creationId xmlns:a16="http://schemas.microsoft.com/office/drawing/2014/main" id="{B8769274-5A76-4277-866F-47E90FB78316}"/>
                  </a:ext>
                </a:extLst>
              </p:cNvPr>
              <p:cNvSpPr>
                <a:spLocks/>
              </p:cNvSpPr>
              <p:nvPr/>
            </p:nvSpPr>
            <p:spPr bwMode="auto">
              <a:xfrm>
                <a:off x="5749" y="25926"/>
                <a:ext cx="72" cy="107"/>
              </a:xfrm>
              <a:custGeom>
                <a:avLst/>
                <a:gdLst>
                  <a:gd name="T0" fmla="*/ 2 w 72"/>
                  <a:gd name="T1" fmla="*/ 0 h 107"/>
                  <a:gd name="T2" fmla="*/ 2 w 72"/>
                  <a:gd name="T3" fmla="*/ 2 h 107"/>
                  <a:gd name="T4" fmla="*/ 0 w 72"/>
                  <a:gd name="T5" fmla="*/ 5 h 107"/>
                  <a:gd name="T6" fmla="*/ 0 w 72"/>
                  <a:gd name="T7" fmla="*/ 6 h 107"/>
                  <a:gd name="T8" fmla="*/ 2 w 72"/>
                  <a:gd name="T9" fmla="*/ 9 h 107"/>
                  <a:gd name="T10" fmla="*/ 2 w 72"/>
                  <a:gd name="T11" fmla="*/ 10 h 107"/>
                  <a:gd name="T12" fmla="*/ 2 w 72"/>
                  <a:gd name="T13" fmla="*/ 12 h 107"/>
                  <a:gd name="T14" fmla="*/ 0 w 72"/>
                  <a:gd name="T15" fmla="*/ 14 h 107"/>
                  <a:gd name="T16" fmla="*/ 0 w 72"/>
                  <a:gd name="T17" fmla="*/ 16 h 107"/>
                  <a:gd name="T18" fmla="*/ 0 w 72"/>
                  <a:gd name="T19" fmla="*/ 18 h 107"/>
                  <a:gd name="T20" fmla="*/ 2 w 72"/>
                  <a:gd name="T21" fmla="*/ 20 h 107"/>
                  <a:gd name="T22" fmla="*/ 2 w 72"/>
                  <a:gd name="T23" fmla="*/ 23 h 107"/>
                  <a:gd name="T24" fmla="*/ 2 w 72"/>
                  <a:gd name="T25" fmla="*/ 24 h 107"/>
                  <a:gd name="T26" fmla="*/ 4 w 72"/>
                  <a:gd name="T27" fmla="*/ 25 h 107"/>
                  <a:gd name="T28" fmla="*/ 6 w 72"/>
                  <a:gd name="T29" fmla="*/ 27 h 107"/>
                  <a:gd name="T30" fmla="*/ 9 w 72"/>
                  <a:gd name="T31" fmla="*/ 29 h 107"/>
                  <a:gd name="T32" fmla="*/ 11 w 72"/>
                  <a:gd name="T33" fmla="*/ 31 h 107"/>
                  <a:gd name="T34" fmla="*/ 14 w 72"/>
                  <a:gd name="T35" fmla="*/ 32 h 107"/>
                  <a:gd name="T36" fmla="*/ 14 w 72"/>
                  <a:gd name="T37" fmla="*/ 34 h 107"/>
                  <a:gd name="T38" fmla="*/ 18 w 72"/>
                  <a:gd name="T39" fmla="*/ 35 h 107"/>
                  <a:gd name="T40" fmla="*/ 18 w 72"/>
                  <a:gd name="T41" fmla="*/ 38 h 107"/>
                  <a:gd name="T42" fmla="*/ 18 w 72"/>
                  <a:gd name="T43" fmla="*/ 39 h 107"/>
                  <a:gd name="T44" fmla="*/ 21 w 72"/>
                  <a:gd name="T45" fmla="*/ 40 h 107"/>
                  <a:gd name="T46" fmla="*/ 20 w 72"/>
                  <a:gd name="T47" fmla="*/ 43 h 107"/>
                  <a:gd name="T48" fmla="*/ 20 w 72"/>
                  <a:gd name="T49" fmla="*/ 45 h 107"/>
                  <a:gd name="T50" fmla="*/ 20 w 72"/>
                  <a:gd name="T51" fmla="*/ 47 h 107"/>
                  <a:gd name="T52" fmla="*/ 22 w 72"/>
                  <a:gd name="T53" fmla="*/ 49 h 107"/>
                  <a:gd name="T54" fmla="*/ 26 w 72"/>
                  <a:gd name="T55" fmla="*/ 50 h 107"/>
                  <a:gd name="T56" fmla="*/ 29 w 72"/>
                  <a:gd name="T57" fmla="*/ 51 h 107"/>
                  <a:gd name="T58" fmla="*/ 29 w 72"/>
                  <a:gd name="T59" fmla="*/ 54 h 107"/>
                  <a:gd name="T60" fmla="*/ 32 w 72"/>
                  <a:gd name="T61" fmla="*/ 56 h 107"/>
                  <a:gd name="T62" fmla="*/ 35 w 72"/>
                  <a:gd name="T63" fmla="*/ 57 h 107"/>
                  <a:gd name="T64" fmla="*/ 37 w 72"/>
                  <a:gd name="T65" fmla="*/ 58 h 107"/>
                  <a:gd name="T66" fmla="*/ 42 w 72"/>
                  <a:gd name="T67" fmla="*/ 60 h 107"/>
                  <a:gd name="T68" fmla="*/ 42 w 72"/>
                  <a:gd name="T69" fmla="*/ 62 h 107"/>
                  <a:gd name="T70" fmla="*/ 44 w 72"/>
                  <a:gd name="T71" fmla="*/ 64 h 107"/>
                  <a:gd name="T72" fmla="*/ 47 w 72"/>
                  <a:gd name="T73" fmla="*/ 65 h 107"/>
                  <a:gd name="T74" fmla="*/ 48 w 72"/>
                  <a:gd name="T75" fmla="*/ 67 h 107"/>
                  <a:gd name="T76" fmla="*/ 48 w 72"/>
                  <a:gd name="T77" fmla="*/ 69 h 107"/>
                  <a:gd name="T78" fmla="*/ 48 w 72"/>
                  <a:gd name="T79" fmla="*/ 71 h 107"/>
                  <a:gd name="T80" fmla="*/ 51 w 72"/>
                  <a:gd name="T81" fmla="*/ 72 h 107"/>
                  <a:gd name="T82" fmla="*/ 52 w 72"/>
                  <a:gd name="T83" fmla="*/ 75 h 107"/>
                  <a:gd name="T84" fmla="*/ 55 w 72"/>
                  <a:gd name="T85" fmla="*/ 76 h 107"/>
                  <a:gd name="T86" fmla="*/ 58 w 72"/>
                  <a:gd name="T87" fmla="*/ 78 h 107"/>
                  <a:gd name="T88" fmla="*/ 58 w 72"/>
                  <a:gd name="T89" fmla="*/ 79 h 107"/>
                  <a:gd name="T90" fmla="*/ 58 w 72"/>
                  <a:gd name="T91" fmla="*/ 82 h 107"/>
                  <a:gd name="T92" fmla="*/ 59 w 72"/>
                  <a:gd name="T93" fmla="*/ 83 h 107"/>
                  <a:gd name="T94" fmla="*/ 59 w 72"/>
                  <a:gd name="T95" fmla="*/ 84 h 107"/>
                  <a:gd name="T96" fmla="*/ 59 w 72"/>
                  <a:gd name="T97" fmla="*/ 87 h 107"/>
                  <a:gd name="T98" fmla="*/ 61 w 72"/>
                  <a:gd name="T99" fmla="*/ 89 h 107"/>
                  <a:gd name="T100" fmla="*/ 58 w 72"/>
                  <a:gd name="T101" fmla="*/ 91 h 107"/>
                  <a:gd name="T102" fmla="*/ 58 w 72"/>
                  <a:gd name="T103" fmla="*/ 93 h 107"/>
                  <a:gd name="T104" fmla="*/ 62 w 72"/>
                  <a:gd name="T105" fmla="*/ 94 h 107"/>
                  <a:gd name="T106" fmla="*/ 62 w 72"/>
                  <a:gd name="T107" fmla="*/ 97 h 107"/>
                  <a:gd name="T108" fmla="*/ 65 w 72"/>
                  <a:gd name="T109" fmla="*/ 97 h 107"/>
                  <a:gd name="T110" fmla="*/ 68 w 72"/>
                  <a:gd name="T111" fmla="*/ 98 h 107"/>
                  <a:gd name="T112" fmla="*/ 68 w 72"/>
                  <a:gd name="T113" fmla="*/ 100 h 107"/>
                  <a:gd name="T114" fmla="*/ 68 w 72"/>
                  <a:gd name="T115" fmla="*/ 101 h 107"/>
                  <a:gd name="T116" fmla="*/ 72 w 72"/>
                  <a:gd name="T117" fmla="*/ 104 h 107"/>
                  <a:gd name="T118" fmla="*/ 72 w 72"/>
                  <a:gd name="T119" fmla="*/ 105 h 107"/>
                  <a:gd name="T120" fmla="*/ 72 w 72"/>
                  <a:gd name="T121" fmla="*/ 10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2" h="107">
                    <a:moveTo>
                      <a:pt x="2" y="0"/>
                    </a:moveTo>
                    <a:lnTo>
                      <a:pt x="2" y="2"/>
                    </a:lnTo>
                    <a:lnTo>
                      <a:pt x="0" y="5"/>
                    </a:lnTo>
                    <a:lnTo>
                      <a:pt x="0" y="6"/>
                    </a:lnTo>
                    <a:lnTo>
                      <a:pt x="2" y="9"/>
                    </a:lnTo>
                    <a:lnTo>
                      <a:pt x="2" y="10"/>
                    </a:lnTo>
                    <a:lnTo>
                      <a:pt x="2" y="12"/>
                    </a:lnTo>
                    <a:lnTo>
                      <a:pt x="0" y="14"/>
                    </a:lnTo>
                    <a:lnTo>
                      <a:pt x="0" y="16"/>
                    </a:lnTo>
                    <a:lnTo>
                      <a:pt x="0" y="18"/>
                    </a:lnTo>
                    <a:lnTo>
                      <a:pt x="2" y="20"/>
                    </a:lnTo>
                    <a:lnTo>
                      <a:pt x="2" y="23"/>
                    </a:lnTo>
                    <a:lnTo>
                      <a:pt x="2" y="24"/>
                    </a:lnTo>
                    <a:lnTo>
                      <a:pt x="4" y="25"/>
                    </a:lnTo>
                    <a:lnTo>
                      <a:pt x="6" y="27"/>
                    </a:lnTo>
                    <a:lnTo>
                      <a:pt x="9" y="29"/>
                    </a:lnTo>
                    <a:lnTo>
                      <a:pt x="11" y="31"/>
                    </a:lnTo>
                    <a:lnTo>
                      <a:pt x="14" y="32"/>
                    </a:lnTo>
                    <a:lnTo>
                      <a:pt x="14" y="34"/>
                    </a:lnTo>
                    <a:lnTo>
                      <a:pt x="18" y="35"/>
                    </a:lnTo>
                    <a:lnTo>
                      <a:pt x="18" y="38"/>
                    </a:lnTo>
                    <a:lnTo>
                      <a:pt x="18" y="39"/>
                    </a:lnTo>
                    <a:lnTo>
                      <a:pt x="21" y="40"/>
                    </a:lnTo>
                    <a:lnTo>
                      <a:pt x="20" y="43"/>
                    </a:lnTo>
                    <a:lnTo>
                      <a:pt x="20" y="45"/>
                    </a:lnTo>
                    <a:lnTo>
                      <a:pt x="20" y="47"/>
                    </a:lnTo>
                    <a:lnTo>
                      <a:pt x="22" y="49"/>
                    </a:lnTo>
                    <a:lnTo>
                      <a:pt x="26" y="50"/>
                    </a:lnTo>
                    <a:lnTo>
                      <a:pt x="29" y="51"/>
                    </a:lnTo>
                    <a:lnTo>
                      <a:pt x="29" y="54"/>
                    </a:lnTo>
                    <a:lnTo>
                      <a:pt x="32" y="56"/>
                    </a:lnTo>
                    <a:lnTo>
                      <a:pt x="35" y="57"/>
                    </a:lnTo>
                    <a:lnTo>
                      <a:pt x="37" y="58"/>
                    </a:lnTo>
                    <a:lnTo>
                      <a:pt x="42" y="60"/>
                    </a:lnTo>
                    <a:lnTo>
                      <a:pt x="42" y="62"/>
                    </a:lnTo>
                    <a:lnTo>
                      <a:pt x="44" y="64"/>
                    </a:lnTo>
                    <a:lnTo>
                      <a:pt x="47" y="65"/>
                    </a:lnTo>
                    <a:lnTo>
                      <a:pt x="48" y="67"/>
                    </a:lnTo>
                    <a:lnTo>
                      <a:pt x="48" y="69"/>
                    </a:lnTo>
                    <a:lnTo>
                      <a:pt x="48" y="71"/>
                    </a:lnTo>
                    <a:lnTo>
                      <a:pt x="51" y="72"/>
                    </a:lnTo>
                    <a:lnTo>
                      <a:pt x="52" y="75"/>
                    </a:lnTo>
                    <a:lnTo>
                      <a:pt x="55" y="76"/>
                    </a:lnTo>
                    <a:lnTo>
                      <a:pt x="58" y="78"/>
                    </a:lnTo>
                    <a:lnTo>
                      <a:pt x="58" y="79"/>
                    </a:lnTo>
                    <a:lnTo>
                      <a:pt x="58" y="82"/>
                    </a:lnTo>
                    <a:lnTo>
                      <a:pt x="59" y="83"/>
                    </a:lnTo>
                    <a:lnTo>
                      <a:pt x="59" y="84"/>
                    </a:lnTo>
                    <a:lnTo>
                      <a:pt x="59" y="87"/>
                    </a:lnTo>
                    <a:lnTo>
                      <a:pt x="61" y="89"/>
                    </a:lnTo>
                    <a:lnTo>
                      <a:pt x="58" y="91"/>
                    </a:lnTo>
                    <a:lnTo>
                      <a:pt x="58" y="93"/>
                    </a:lnTo>
                    <a:lnTo>
                      <a:pt x="62" y="94"/>
                    </a:lnTo>
                    <a:lnTo>
                      <a:pt x="62" y="97"/>
                    </a:lnTo>
                    <a:lnTo>
                      <a:pt x="65" y="97"/>
                    </a:lnTo>
                    <a:lnTo>
                      <a:pt x="68" y="98"/>
                    </a:lnTo>
                    <a:lnTo>
                      <a:pt x="68" y="100"/>
                    </a:lnTo>
                    <a:lnTo>
                      <a:pt x="68" y="101"/>
                    </a:lnTo>
                    <a:lnTo>
                      <a:pt x="72" y="104"/>
                    </a:lnTo>
                    <a:lnTo>
                      <a:pt x="72" y="105"/>
                    </a:lnTo>
                    <a:lnTo>
                      <a:pt x="72" y="107"/>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1" name="Freeform 145">
                <a:extLst>
                  <a:ext uri="{FF2B5EF4-FFF2-40B4-BE49-F238E27FC236}">
                    <a16:creationId xmlns:a16="http://schemas.microsoft.com/office/drawing/2014/main" id="{83E2B0D3-464D-44F8-B863-A68B685B8493}"/>
                  </a:ext>
                </a:extLst>
              </p:cNvPr>
              <p:cNvSpPr>
                <a:spLocks/>
              </p:cNvSpPr>
              <p:nvPr/>
            </p:nvSpPr>
            <p:spPr bwMode="auto">
              <a:xfrm>
                <a:off x="5821" y="25929"/>
                <a:ext cx="608" cy="116"/>
              </a:xfrm>
              <a:custGeom>
                <a:avLst/>
                <a:gdLst>
                  <a:gd name="T0" fmla="*/ 11 w 608"/>
                  <a:gd name="T1" fmla="*/ 102 h 116"/>
                  <a:gd name="T2" fmla="*/ 20 w 608"/>
                  <a:gd name="T3" fmla="*/ 105 h 116"/>
                  <a:gd name="T4" fmla="*/ 33 w 608"/>
                  <a:gd name="T5" fmla="*/ 99 h 116"/>
                  <a:gd name="T6" fmla="*/ 45 w 608"/>
                  <a:gd name="T7" fmla="*/ 97 h 116"/>
                  <a:gd name="T8" fmla="*/ 57 w 608"/>
                  <a:gd name="T9" fmla="*/ 95 h 116"/>
                  <a:gd name="T10" fmla="*/ 70 w 608"/>
                  <a:gd name="T11" fmla="*/ 95 h 116"/>
                  <a:gd name="T12" fmla="*/ 83 w 608"/>
                  <a:gd name="T13" fmla="*/ 97 h 116"/>
                  <a:gd name="T14" fmla="*/ 97 w 608"/>
                  <a:gd name="T15" fmla="*/ 99 h 116"/>
                  <a:gd name="T16" fmla="*/ 109 w 608"/>
                  <a:gd name="T17" fmla="*/ 98 h 116"/>
                  <a:gd name="T18" fmla="*/ 122 w 608"/>
                  <a:gd name="T19" fmla="*/ 97 h 116"/>
                  <a:gd name="T20" fmla="*/ 134 w 608"/>
                  <a:gd name="T21" fmla="*/ 92 h 116"/>
                  <a:gd name="T22" fmla="*/ 145 w 608"/>
                  <a:gd name="T23" fmla="*/ 86 h 116"/>
                  <a:gd name="T24" fmla="*/ 157 w 608"/>
                  <a:gd name="T25" fmla="*/ 80 h 116"/>
                  <a:gd name="T26" fmla="*/ 168 w 608"/>
                  <a:gd name="T27" fmla="*/ 72 h 116"/>
                  <a:gd name="T28" fmla="*/ 176 w 608"/>
                  <a:gd name="T29" fmla="*/ 64 h 116"/>
                  <a:gd name="T30" fmla="*/ 185 w 608"/>
                  <a:gd name="T31" fmla="*/ 57 h 116"/>
                  <a:gd name="T32" fmla="*/ 190 w 608"/>
                  <a:gd name="T33" fmla="*/ 48 h 116"/>
                  <a:gd name="T34" fmla="*/ 201 w 608"/>
                  <a:gd name="T35" fmla="*/ 39 h 116"/>
                  <a:gd name="T36" fmla="*/ 213 w 608"/>
                  <a:gd name="T37" fmla="*/ 33 h 116"/>
                  <a:gd name="T38" fmla="*/ 224 w 608"/>
                  <a:gd name="T39" fmla="*/ 26 h 116"/>
                  <a:gd name="T40" fmla="*/ 237 w 608"/>
                  <a:gd name="T41" fmla="*/ 22 h 116"/>
                  <a:gd name="T42" fmla="*/ 249 w 608"/>
                  <a:gd name="T43" fmla="*/ 21 h 116"/>
                  <a:gd name="T44" fmla="*/ 261 w 608"/>
                  <a:gd name="T45" fmla="*/ 20 h 116"/>
                  <a:gd name="T46" fmla="*/ 274 w 608"/>
                  <a:gd name="T47" fmla="*/ 20 h 116"/>
                  <a:gd name="T48" fmla="*/ 287 w 608"/>
                  <a:gd name="T49" fmla="*/ 18 h 116"/>
                  <a:gd name="T50" fmla="*/ 300 w 608"/>
                  <a:gd name="T51" fmla="*/ 18 h 116"/>
                  <a:gd name="T52" fmla="*/ 312 w 608"/>
                  <a:gd name="T53" fmla="*/ 17 h 116"/>
                  <a:gd name="T54" fmla="*/ 324 w 608"/>
                  <a:gd name="T55" fmla="*/ 15 h 116"/>
                  <a:gd name="T56" fmla="*/ 337 w 608"/>
                  <a:gd name="T57" fmla="*/ 14 h 116"/>
                  <a:gd name="T58" fmla="*/ 349 w 608"/>
                  <a:gd name="T59" fmla="*/ 9 h 116"/>
                  <a:gd name="T60" fmla="*/ 361 w 608"/>
                  <a:gd name="T61" fmla="*/ 9 h 116"/>
                  <a:gd name="T62" fmla="*/ 374 w 608"/>
                  <a:gd name="T63" fmla="*/ 3 h 116"/>
                  <a:gd name="T64" fmla="*/ 386 w 608"/>
                  <a:gd name="T65" fmla="*/ 2 h 116"/>
                  <a:gd name="T66" fmla="*/ 398 w 608"/>
                  <a:gd name="T67" fmla="*/ 0 h 116"/>
                  <a:gd name="T68" fmla="*/ 412 w 608"/>
                  <a:gd name="T69" fmla="*/ 0 h 116"/>
                  <a:gd name="T70" fmla="*/ 425 w 608"/>
                  <a:gd name="T71" fmla="*/ 0 h 116"/>
                  <a:gd name="T72" fmla="*/ 437 w 608"/>
                  <a:gd name="T73" fmla="*/ 7 h 116"/>
                  <a:gd name="T74" fmla="*/ 446 w 608"/>
                  <a:gd name="T75" fmla="*/ 15 h 116"/>
                  <a:gd name="T76" fmla="*/ 457 w 608"/>
                  <a:gd name="T77" fmla="*/ 21 h 116"/>
                  <a:gd name="T78" fmla="*/ 467 w 608"/>
                  <a:gd name="T79" fmla="*/ 28 h 116"/>
                  <a:gd name="T80" fmla="*/ 474 w 608"/>
                  <a:gd name="T81" fmla="*/ 37 h 116"/>
                  <a:gd name="T82" fmla="*/ 485 w 608"/>
                  <a:gd name="T83" fmla="*/ 43 h 116"/>
                  <a:gd name="T84" fmla="*/ 494 w 608"/>
                  <a:gd name="T85" fmla="*/ 53 h 116"/>
                  <a:gd name="T86" fmla="*/ 503 w 608"/>
                  <a:gd name="T87" fmla="*/ 61 h 116"/>
                  <a:gd name="T88" fmla="*/ 509 w 608"/>
                  <a:gd name="T89" fmla="*/ 70 h 116"/>
                  <a:gd name="T90" fmla="*/ 516 w 608"/>
                  <a:gd name="T91" fmla="*/ 79 h 116"/>
                  <a:gd name="T92" fmla="*/ 526 w 608"/>
                  <a:gd name="T93" fmla="*/ 87 h 116"/>
                  <a:gd name="T94" fmla="*/ 538 w 608"/>
                  <a:gd name="T95" fmla="*/ 95 h 116"/>
                  <a:gd name="T96" fmla="*/ 549 w 608"/>
                  <a:gd name="T97" fmla="*/ 102 h 116"/>
                  <a:gd name="T98" fmla="*/ 562 w 608"/>
                  <a:gd name="T99" fmla="*/ 109 h 116"/>
                  <a:gd name="T100" fmla="*/ 575 w 608"/>
                  <a:gd name="T101" fmla="*/ 113 h 116"/>
                  <a:gd name="T102" fmla="*/ 586 w 608"/>
                  <a:gd name="T103" fmla="*/ 115 h 116"/>
                  <a:gd name="T104" fmla="*/ 597 w 608"/>
                  <a:gd name="T105" fmla="*/ 110 h 116"/>
                  <a:gd name="T106" fmla="*/ 608 w 608"/>
                  <a:gd name="T107" fmla="*/ 10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116">
                    <a:moveTo>
                      <a:pt x="0" y="104"/>
                    </a:moveTo>
                    <a:lnTo>
                      <a:pt x="2" y="104"/>
                    </a:lnTo>
                    <a:lnTo>
                      <a:pt x="5" y="104"/>
                    </a:lnTo>
                    <a:lnTo>
                      <a:pt x="8" y="104"/>
                    </a:lnTo>
                    <a:lnTo>
                      <a:pt x="11" y="102"/>
                    </a:lnTo>
                    <a:lnTo>
                      <a:pt x="13" y="105"/>
                    </a:lnTo>
                    <a:lnTo>
                      <a:pt x="13" y="106"/>
                    </a:lnTo>
                    <a:lnTo>
                      <a:pt x="16" y="106"/>
                    </a:lnTo>
                    <a:lnTo>
                      <a:pt x="19" y="105"/>
                    </a:lnTo>
                    <a:lnTo>
                      <a:pt x="20" y="105"/>
                    </a:lnTo>
                    <a:lnTo>
                      <a:pt x="23" y="104"/>
                    </a:lnTo>
                    <a:lnTo>
                      <a:pt x="24" y="101"/>
                    </a:lnTo>
                    <a:lnTo>
                      <a:pt x="28" y="102"/>
                    </a:lnTo>
                    <a:lnTo>
                      <a:pt x="30" y="101"/>
                    </a:lnTo>
                    <a:lnTo>
                      <a:pt x="33" y="99"/>
                    </a:lnTo>
                    <a:lnTo>
                      <a:pt x="34" y="98"/>
                    </a:lnTo>
                    <a:lnTo>
                      <a:pt x="37" y="97"/>
                    </a:lnTo>
                    <a:lnTo>
                      <a:pt x="39" y="97"/>
                    </a:lnTo>
                    <a:lnTo>
                      <a:pt x="42" y="97"/>
                    </a:lnTo>
                    <a:lnTo>
                      <a:pt x="45" y="97"/>
                    </a:lnTo>
                    <a:lnTo>
                      <a:pt x="48" y="95"/>
                    </a:lnTo>
                    <a:lnTo>
                      <a:pt x="49" y="94"/>
                    </a:lnTo>
                    <a:lnTo>
                      <a:pt x="52" y="94"/>
                    </a:lnTo>
                    <a:lnTo>
                      <a:pt x="54" y="95"/>
                    </a:lnTo>
                    <a:lnTo>
                      <a:pt x="57" y="95"/>
                    </a:lnTo>
                    <a:lnTo>
                      <a:pt x="60" y="94"/>
                    </a:lnTo>
                    <a:lnTo>
                      <a:pt x="63" y="94"/>
                    </a:lnTo>
                    <a:lnTo>
                      <a:pt x="64" y="94"/>
                    </a:lnTo>
                    <a:lnTo>
                      <a:pt x="68" y="95"/>
                    </a:lnTo>
                    <a:lnTo>
                      <a:pt x="70" y="95"/>
                    </a:lnTo>
                    <a:lnTo>
                      <a:pt x="72" y="95"/>
                    </a:lnTo>
                    <a:lnTo>
                      <a:pt x="75" y="94"/>
                    </a:lnTo>
                    <a:lnTo>
                      <a:pt x="78" y="94"/>
                    </a:lnTo>
                    <a:lnTo>
                      <a:pt x="81" y="95"/>
                    </a:lnTo>
                    <a:lnTo>
                      <a:pt x="83" y="97"/>
                    </a:lnTo>
                    <a:lnTo>
                      <a:pt x="86" y="97"/>
                    </a:lnTo>
                    <a:lnTo>
                      <a:pt x="89" y="98"/>
                    </a:lnTo>
                    <a:lnTo>
                      <a:pt x="91" y="98"/>
                    </a:lnTo>
                    <a:lnTo>
                      <a:pt x="94" y="99"/>
                    </a:lnTo>
                    <a:lnTo>
                      <a:pt x="97" y="99"/>
                    </a:lnTo>
                    <a:lnTo>
                      <a:pt x="100" y="99"/>
                    </a:lnTo>
                    <a:lnTo>
                      <a:pt x="101" y="97"/>
                    </a:lnTo>
                    <a:lnTo>
                      <a:pt x="104" y="97"/>
                    </a:lnTo>
                    <a:lnTo>
                      <a:pt x="107" y="98"/>
                    </a:lnTo>
                    <a:lnTo>
                      <a:pt x="109" y="98"/>
                    </a:lnTo>
                    <a:lnTo>
                      <a:pt x="111" y="95"/>
                    </a:lnTo>
                    <a:lnTo>
                      <a:pt x="113" y="95"/>
                    </a:lnTo>
                    <a:lnTo>
                      <a:pt x="116" y="95"/>
                    </a:lnTo>
                    <a:lnTo>
                      <a:pt x="119" y="94"/>
                    </a:lnTo>
                    <a:lnTo>
                      <a:pt x="122" y="97"/>
                    </a:lnTo>
                    <a:lnTo>
                      <a:pt x="124" y="95"/>
                    </a:lnTo>
                    <a:lnTo>
                      <a:pt x="127" y="95"/>
                    </a:lnTo>
                    <a:lnTo>
                      <a:pt x="130" y="95"/>
                    </a:lnTo>
                    <a:lnTo>
                      <a:pt x="131" y="92"/>
                    </a:lnTo>
                    <a:lnTo>
                      <a:pt x="134" y="92"/>
                    </a:lnTo>
                    <a:lnTo>
                      <a:pt x="137" y="92"/>
                    </a:lnTo>
                    <a:lnTo>
                      <a:pt x="138" y="90"/>
                    </a:lnTo>
                    <a:lnTo>
                      <a:pt x="141" y="90"/>
                    </a:lnTo>
                    <a:lnTo>
                      <a:pt x="144" y="87"/>
                    </a:lnTo>
                    <a:lnTo>
                      <a:pt x="145" y="86"/>
                    </a:lnTo>
                    <a:lnTo>
                      <a:pt x="148" y="84"/>
                    </a:lnTo>
                    <a:lnTo>
                      <a:pt x="149" y="83"/>
                    </a:lnTo>
                    <a:lnTo>
                      <a:pt x="152" y="83"/>
                    </a:lnTo>
                    <a:lnTo>
                      <a:pt x="155" y="81"/>
                    </a:lnTo>
                    <a:lnTo>
                      <a:pt x="157" y="80"/>
                    </a:lnTo>
                    <a:lnTo>
                      <a:pt x="159" y="79"/>
                    </a:lnTo>
                    <a:lnTo>
                      <a:pt x="161" y="77"/>
                    </a:lnTo>
                    <a:lnTo>
                      <a:pt x="164" y="77"/>
                    </a:lnTo>
                    <a:lnTo>
                      <a:pt x="165" y="75"/>
                    </a:lnTo>
                    <a:lnTo>
                      <a:pt x="168" y="72"/>
                    </a:lnTo>
                    <a:lnTo>
                      <a:pt x="167" y="70"/>
                    </a:lnTo>
                    <a:lnTo>
                      <a:pt x="170" y="70"/>
                    </a:lnTo>
                    <a:lnTo>
                      <a:pt x="172" y="68"/>
                    </a:lnTo>
                    <a:lnTo>
                      <a:pt x="174" y="66"/>
                    </a:lnTo>
                    <a:lnTo>
                      <a:pt x="176" y="64"/>
                    </a:lnTo>
                    <a:lnTo>
                      <a:pt x="178" y="61"/>
                    </a:lnTo>
                    <a:lnTo>
                      <a:pt x="178" y="59"/>
                    </a:lnTo>
                    <a:lnTo>
                      <a:pt x="181" y="57"/>
                    </a:lnTo>
                    <a:lnTo>
                      <a:pt x="183" y="58"/>
                    </a:lnTo>
                    <a:lnTo>
                      <a:pt x="185" y="57"/>
                    </a:lnTo>
                    <a:lnTo>
                      <a:pt x="187" y="54"/>
                    </a:lnTo>
                    <a:lnTo>
                      <a:pt x="186" y="53"/>
                    </a:lnTo>
                    <a:lnTo>
                      <a:pt x="189" y="50"/>
                    </a:lnTo>
                    <a:lnTo>
                      <a:pt x="189" y="48"/>
                    </a:lnTo>
                    <a:lnTo>
                      <a:pt x="190" y="48"/>
                    </a:lnTo>
                    <a:lnTo>
                      <a:pt x="193" y="46"/>
                    </a:lnTo>
                    <a:lnTo>
                      <a:pt x="194" y="43"/>
                    </a:lnTo>
                    <a:lnTo>
                      <a:pt x="197" y="42"/>
                    </a:lnTo>
                    <a:lnTo>
                      <a:pt x="200" y="39"/>
                    </a:lnTo>
                    <a:lnTo>
                      <a:pt x="201" y="39"/>
                    </a:lnTo>
                    <a:lnTo>
                      <a:pt x="204" y="36"/>
                    </a:lnTo>
                    <a:lnTo>
                      <a:pt x="207" y="36"/>
                    </a:lnTo>
                    <a:lnTo>
                      <a:pt x="208" y="36"/>
                    </a:lnTo>
                    <a:lnTo>
                      <a:pt x="211" y="33"/>
                    </a:lnTo>
                    <a:lnTo>
                      <a:pt x="213" y="33"/>
                    </a:lnTo>
                    <a:lnTo>
                      <a:pt x="215" y="31"/>
                    </a:lnTo>
                    <a:lnTo>
                      <a:pt x="218" y="31"/>
                    </a:lnTo>
                    <a:lnTo>
                      <a:pt x="220" y="31"/>
                    </a:lnTo>
                    <a:lnTo>
                      <a:pt x="222" y="28"/>
                    </a:lnTo>
                    <a:lnTo>
                      <a:pt x="224" y="26"/>
                    </a:lnTo>
                    <a:lnTo>
                      <a:pt x="227" y="25"/>
                    </a:lnTo>
                    <a:lnTo>
                      <a:pt x="230" y="25"/>
                    </a:lnTo>
                    <a:lnTo>
                      <a:pt x="231" y="25"/>
                    </a:lnTo>
                    <a:lnTo>
                      <a:pt x="234" y="22"/>
                    </a:lnTo>
                    <a:lnTo>
                      <a:pt x="237" y="22"/>
                    </a:lnTo>
                    <a:lnTo>
                      <a:pt x="240" y="22"/>
                    </a:lnTo>
                    <a:lnTo>
                      <a:pt x="241" y="22"/>
                    </a:lnTo>
                    <a:lnTo>
                      <a:pt x="244" y="21"/>
                    </a:lnTo>
                    <a:lnTo>
                      <a:pt x="246" y="21"/>
                    </a:lnTo>
                    <a:lnTo>
                      <a:pt x="249" y="21"/>
                    </a:lnTo>
                    <a:lnTo>
                      <a:pt x="252" y="21"/>
                    </a:lnTo>
                    <a:lnTo>
                      <a:pt x="255" y="20"/>
                    </a:lnTo>
                    <a:lnTo>
                      <a:pt x="256" y="20"/>
                    </a:lnTo>
                    <a:lnTo>
                      <a:pt x="259" y="20"/>
                    </a:lnTo>
                    <a:lnTo>
                      <a:pt x="261" y="20"/>
                    </a:lnTo>
                    <a:lnTo>
                      <a:pt x="264" y="20"/>
                    </a:lnTo>
                    <a:lnTo>
                      <a:pt x="267" y="18"/>
                    </a:lnTo>
                    <a:lnTo>
                      <a:pt x="270" y="20"/>
                    </a:lnTo>
                    <a:lnTo>
                      <a:pt x="272" y="20"/>
                    </a:lnTo>
                    <a:lnTo>
                      <a:pt x="274" y="20"/>
                    </a:lnTo>
                    <a:lnTo>
                      <a:pt x="277" y="17"/>
                    </a:lnTo>
                    <a:lnTo>
                      <a:pt x="279" y="17"/>
                    </a:lnTo>
                    <a:lnTo>
                      <a:pt x="282" y="18"/>
                    </a:lnTo>
                    <a:lnTo>
                      <a:pt x="285" y="18"/>
                    </a:lnTo>
                    <a:lnTo>
                      <a:pt x="287" y="18"/>
                    </a:lnTo>
                    <a:lnTo>
                      <a:pt x="289" y="18"/>
                    </a:lnTo>
                    <a:lnTo>
                      <a:pt x="292" y="17"/>
                    </a:lnTo>
                    <a:lnTo>
                      <a:pt x="294" y="20"/>
                    </a:lnTo>
                    <a:lnTo>
                      <a:pt x="297" y="18"/>
                    </a:lnTo>
                    <a:lnTo>
                      <a:pt x="300" y="18"/>
                    </a:lnTo>
                    <a:lnTo>
                      <a:pt x="303" y="18"/>
                    </a:lnTo>
                    <a:lnTo>
                      <a:pt x="304" y="15"/>
                    </a:lnTo>
                    <a:lnTo>
                      <a:pt x="307" y="15"/>
                    </a:lnTo>
                    <a:lnTo>
                      <a:pt x="309" y="17"/>
                    </a:lnTo>
                    <a:lnTo>
                      <a:pt x="312" y="17"/>
                    </a:lnTo>
                    <a:lnTo>
                      <a:pt x="315" y="17"/>
                    </a:lnTo>
                    <a:lnTo>
                      <a:pt x="318" y="15"/>
                    </a:lnTo>
                    <a:lnTo>
                      <a:pt x="320" y="15"/>
                    </a:lnTo>
                    <a:lnTo>
                      <a:pt x="322" y="15"/>
                    </a:lnTo>
                    <a:lnTo>
                      <a:pt x="324" y="15"/>
                    </a:lnTo>
                    <a:lnTo>
                      <a:pt x="327" y="14"/>
                    </a:lnTo>
                    <a:lnTo>
                      <a:pt x="330" y="14"/>
                    </a:lnTo>
                    <a:lnTo>
                      <a:pt x="333" y="14"/>
                    </a:lnTo>
                    <a:lnTo>
                      <a:pt x="335" y="14"/>
                    </a:lnTo>
                    <a:lnTo>
                      <a:pt x="337" y="14"/>
                    </a:lnTo>
                    <a:lnTo>
                      <a:pt x="340" y="11"/>
                    </a:lnTo>
                    <a:lnTo>
                      <a:pt x="342" y="11"/>
                    </a:lnTo>
                    <a:lnTo>
                      <a:pt x="344" y="9"/>
                    </a:lnTo>
                    <a:lnTo>
                      <a:pt x="346" y="9"/>
                    </a:lnTo>
                    <a:lnTo>
                      <a:pt x="349" y="9"/>
                    </a:lnTo>
                    <a:lnTo>
                      <a:pt x="352" y="7"/>
                    </a:lnTo>
                    <a:lnTo>
                      <a:pt x="355" y="7"/>
                    </a:lnTo>
                    <a:lnTo>
                      <a:pt x="356" y="7"/>
                    </a:lnTo>
                    <a:lnTo>
                      <a:pt x="359" y="7"/>
                    </a:lnTo>
                    <a:lnTo>
                      <a:pt x="361" y="9"/>
                    </a:lnTo>
                    <a:lnTo>
                      <a:pt x="364" y="6"/>
                    </a:lnTo>
                    <a:lnTo>
                      <a:pt x="367" y="6"/>
                    </a:lnTo>
                    <a:lnTo>
                      <a:pt x="368" y="3"/>
                    </a:lnTo>
                    <a:lnTo>
                      <a:pt x="371" y="3"/>
                    </a:lnTo>
                    <a:lnTo>
                      <a:pt x="374" y="3"/>
                    </a:lnTo>
                    <a:lnTo>
                      <a:pt x="377" y="3"/>
                    </a:lnTo>
                    <a:lnTo>
                      <a:pt x="379" y="2"/>
                    </a:lnTo>
                    <a:lnTo>
                      <a:pt x="381" y="2"/>
                    </a:lnTo>
                    <a:lnTo>
                      <a:pt x="383" y="2"/>
                    </a:lnTo>
                    <a:lnTo>
                      <a:pt x="386" y="2"/>
                    </a:lnTo>
                    <a:lnTo>
                      <a:pt x="389" y="0"/>
                    </a:lnTo>
                    <a:lnTo>
                      <a:pt x="392" y="0"/>
                    </a:lnTo>
                    <a:lnTo>
                      <a:pt x="393" y="0"/>
                    </a:lnTo>
                    <a:lnTo>
                      <a:pt x="396" y="0"/>
                    </a:lnTo>
                    <a:lnTo>
                      <a:pt x="398" y="0"/>
                    </a:lnTo>
                    <a:lnTo>
                      <a:pt x="401" y="2"/>
                    </a:lnTo>
                    <a:lnTo>
                      <a:pt x="404" y="0"/>
                    </a:lnTo>
                    <a:lnTo>
                      <a:pt x="407" y="0"/>
                    </a:lnTo>
                    <a:lnTo>
                      <a:pt x="409" y="0"/>
                    </a:lnTo>
                    <a:lnTo>
                      <a:pt x="412" y="0"/>
                    </a:lnTo>
                    <a:lnTo>
                      <a:pt x="415" y="2"/>
                    </a:lnTo>
                    <a:lnTo>
                      <a:pt x="418" y="2"/>
                    </a:lnTo>
                    <a:lnTo>
                      <a:pt x="419" y="0"/>
                    </a:lnTo>
                    <a:lnTo>
                      <a:pt x="422" y="0"/>
                    </a:lnTo>
                    <a:lnTo>
                      <a:pt x="425" y="0"/>
                    </a:lnTo>
                    <a:lnTo>
                      <a:pt x="427" y="2"/>
                    </a:lnTo>
                    <a:lnTo>
                      <a:pt x="430" y="3"/>
                    </a:lnTo>
                    <a:lnTo>
                      <a:pt x="431" y="6"/>
                    </a:lnTo>
                    <a:lnTo>
                      <a:pt x="433" y="4"/>
                    </a:lnTo>
                    <a:lnTo>
                      <a:pt x="437" y="7"/>
                    </a:lnTo>
                    <a:lnTo>
                      <a:pt x="440" y="9"/>
                    </a:lnTo>
                    <a:lnTo>
                      <a:pt x="442" y="10"/>
                    </a:lnTo>
                    <a:lnTo>
                      <a:pt x="445" y="11"/>
                    </a:lnTo>
                    <a:lnTo>
                      <a:pt x="442" y="14"/>
                    </a:lnTo>
                    <a:lnTo>
                      <a:pt x="446" y="15"/>
                    </a:lnTo>
                    <a:lnTo>
                      <a:pt x="449" y="17"/>
                    </a:lnTo>
                    <a:lnTo>
                      <a:pt x="451" y="17"/>
                    </a:lnTo>
                    <a:lnTo>
                      <a:pt x="452" y="18"/>
                    </a:lnTo>
                    <a:lnTo>
                      <a:pt x="455" y="20"/>
                    </a:lnTo>
                    <a:lnTo>
                      <a:pt x="457" y="21"/>
                    </a:lnTo>
                    <a:lnTo>
                      <a:pt x="457" y="24"/>
                    </a:lnTo>
                    <a:lnTo>
                      <a:pt x="460" y="25"/>
                    </a:lnTo>
                    <a:lnTo>
                      <a:pt x="462" y="26"/>
                    </a:lnTo>
                    <a:lnTo>
                      <a:pt x="464" y="26"/>
                    </a:lnTo>
                    <a:lnTo>
                      <a:pt x="467" y="28"/>
                    </a:lnTo>
                    <a:lnTo>
                      <a:pt x="467" y="31"/>
                    </a:lnTo>
                    <a:lnTo>
                      <a:pt x="467" y="32"/>
                    </a:lnTo>
                    <a:lnTo>
                      <a:pt x="470" y="33"/>
                    </a:lnTo>
                    <a:lnTo>
                      <a:pt x="471" y="36"/>
                    </a:lnTo>
                    <a:lnTo>
                      <a:pt x="474" y="37"/>
                    </a:lnTo>
                    <a:lnTo>
                      <a:pt x="477" y="39"/>
                    </a:lnTo>
                    <a:lnTo>
                      <a:pt x="477" y="40"/>
                    </a:lnTo>
                    <a:lnTo>
                      <a:pt x="479" y="43"/>
                    </a:lnTo>
                    <a:lnTo>
                      <a:pt x="483" y="44"/>
                    </a:lnTo>
                    <a:lnTo>
                      <a:pt x="485" y="43"/>
                    </a:lnTo>
                    <a:lnTo>
                      <a:pt x="489" y="46"/>
                    </a:lnTo>
                    <a:lnTo>
                      <a:pt x="489" y="47"/>
                    </a:lnTo>
                    <a:lnTo>
                      <a:pt x="492" y="48"/>
                    </a:lnTo>
                    <a:lnTo>
                      <a:pt x="492" y="50"/>
                    </a:lnTo>
                    <a:lnTo>
                      <a:pt x="494" y="53"/>
                    </a:lnTo>
                    <a:lnTo>
                      <a:pt x="499" y="54"/>
                    </a:lnTo>
                    <a:lnTo>
                      <a:pt x="501" y="55"/>
                    </a:lnTo>
                    <a:lnTo>
                      <a:pt x="501" y="57"/>
                    </a:lnTo>
                    <a:lnTo>
                      <a:pt x="501" y="59"/>
                    </a:lnTo>
                    <a:lnTo>
                      <a:pt x="503" y="61"/>
                    </a:lnTo>
                    <a:lnTo>
                      <a:pt x="505" y="62"/>
                    </a:lnTo>
                    <a:lnTo>
                      <a:pt x="505" y="65"/>
                    </a:lnTo>
                    <a:lnTo>
                      <a:pt x="505" y="66"/>
                    </a:lnTo>
                    <a:lnTo>
                      <a:pt x="508" y="68"/>
                    </a:lnTo>
                    <a:lnTo>
                      <a:pt x="509" y="70"/>
                    </a:lnTo>
                    <a:lnTo>
                      <a:pt x="509" y="72"/>
                    </a:lnTo>
                    <a:lnTo>
                      <a:pt x="512" y="73"/>
                    </a:lnTo>
                    <a:lnTo>
                      <a:pt x="515" y="75"/>
                    </a:lnTo>
                    <a:lnTo>
                      <a:pt x="516" y="77"/>
                    </a:lnTo>
                    <a:lnTo>
                      <a:pt x="516" y="79"/>
                    </a:lnTo>
                    <a:lnTo>
                      <a:pt x="519" y="80"/>
                    </a:lnTo>
                    <a:lnTo>
                      <a:pt x="522" y="81"/>
                    </a:lnTo>
                    <a:lnTo>
                      <a:pt x="523" y="84"/>
                    </a:lnTo>
                    <a:lnTo>
                      <a:pt x="526" y="86"/>
                    </a:lnTo>
                    <a:lnTo>
                      <a:pt x="526" y="87"/>
                    </a:lnTo>
                    <a:lnTo>
                      <a:pt x="529" y="90"/>
                    </a:lnTo>
                    <a:lnTo>
                      <a:pt x="531" y="91"/>
                    </a:lnTo>
                    <a:lnTo>
                      <a:pt x="534" y="92"/>
                    </a:lnTo>
                    <a:lnTo>
                      <a:pt x="536" y="94"/>
                    </a:lnTo>
                    <a:lnTo>
                      <a:pt x="538" y="95"/>
                    </a:lnTo>
                    <a:lnTo>
                      <a:pt x="538" y="98"/>
                    </a:lnTo>
                    <a:lnTo>
                      <a:pt x="541" y="98"/>
                    </a:lnTo>
                    <a:lnTo>
                      <a:pt x="544" y="99"/>
                    </a:lnTo>
                    <a:lnTo>
                      <a:pt x="547" y="101"/>
                    </a:lnTo>
                    <a:lnTo>
                      <a:pt x="549" y="102"/>
                    </a:lnTo>
                    <a:lnTo>
                      <a:pt x="551" y="104"/>
                    </a:lnTo>
                    <a:lnTo>
                      <a:pt x="553" y="106"/>
                    </a:lnTo>
                    <a:lnTo>
                      <a:pt x="556" y="108"/>
                    </a:lnTo>
                    <a:lnTo>
                      <a:pt x="559" y="109"/>
                    </a:lnTo>
                    <a:lnTo>
                      <a:pt x="562" y="109"/>
                    </a:lnTo>
                    <a:lnTo>
                      <a:pt x="564" y="110"/>
                    </a:lnTo>
                    <a:lnTo>
                      <a:pt x="567" y="112"/>
                    </a:lnTo>
                    <a:lnTo>
                      <a:pt x="570" y="112"/>
                    </a:lnTo>
                    <a:lnTo>
                      <a:pt x="573" y="113"/>
                    </a:lnTo>
                    <a:lnTo>
                      <a:pt x="575" y="113"/>
                    </a:lnTo>
                    <a:lnTo>
                      <a:pt x="578" y="112"/>
                    </a:lnTo>
                    <a:lnTo>
                      <a:pt x="578" y="115"/>
                    </a:lnTo>
                    <a:lnTo>
                      <a:pt x="581" y="116"/>
                    </a:lnTo>
                    <a:lnTo>
                      <a:pt x="584" y="116"/>
                    </a:lnTo>
                    <a:lnTo>
                      <a:pt x="586" y="115"/>
                    </a:lnTo>
                    <a:lnTo>
                      <a:pt x="588" y="115"/>
                    </a:lnTo>
                    <a:lnTo>
                      <a:pt x="590" y="113"/>
                    </a:lnTo>
                    <a:lnTo>
                      <a:pt x="593" y="115"/>
                    </a:lnTo>
                    <a:lnTo>
                      <a:pt x="596" y="112"/>
                    </a:lnTo>
                    <a:lnTo>
                      <a:pt x="597" y="110"/>
                    </a:lnTo>
                    <a:lnTo>
                      <a:pt x="600" y="109"/>
                    </a:lnTo>
                    <a:lnTo>
                      <a:pt x="603" y="109"/>
                    </a:lnTo>
                    <a:lnTo>
                      <a:pt x="604" y="108"/>
                    </a:lnTo>
                    <a:lnTo>
                      <a:pt x="607" y="105"/>
                    </a:lnTo>
                    <a:lnTo>
                      <a:pt x="608" y="102"/>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2" name="Freeform 146">
                <a:extLst>
                  <a:ext uri="{FF2B5EF4-FFF2-40B4-BE49-F238E27FC236}">
                    <a16:creationId xmlns:a16="http://schemas.microsoft.com/office/drawing/2014/main" id="{F1AB936D-4B69-4F5E-BDDC-B0CA411CD7F9}"/>
                  </a:ext>
                </a:extLst>
              </p:cNvPr>
              <p:cNvSpPr>
                <a:spLocks/>
              </p:cNvSpPr>
              <p:nvPr/>
            </p:nvSpPr>
            <p:spPr bwMode="auto">
              <a:xfrm>
                <a:off x="4717" y="25354"/>
                <a:ext cx="196" cy="102"/>
              </a:xfrm>
              <a:custGeom>
                <a:avLst/>
                <a:gdLst>
                  <a:gd name="T0" fmla="*/ 3 w 196"/>
                  <a:gd name="T1" fmla="*/ 100 h 102"/>
                  <a:gd name="T2" fmla="*/ 9 w 196"/>
                  <a:gd name="T3" fmla="*/ 100 h 102"/>
                  <a:gd name="T4" fmla="*/ 13 w 196"/>
                  <a:gd name="T5" fmla="*/ 99 h 102"/>
                  <a:gd name="T6" fmla="*/ 18 w 196"/>
                  <a:gd name="T7" fmla="*/ 99 h 102"/>
                  <a:gd name="T8" fmla="*/ 22 w 196"/>
                  <a:gd name="T9" fmla="*/ 96 h 102"/>
                  <a:gd name="T10" fmla="*/ 28 w 196"/>
                  <a:gd name="T11" fmla="*/ 95 h 102"/>
                  <a:gd name="T12" fmla="*/ 32 w 196"/>
                  <a:gd name="T13" fmla="*/ 91 h 102"/>
                  <a:gd name="T14" fmla="*/ 36 w 196"/>
                  <a:gd name="T15" fmla="*/ 88 h 102"/>
                  <a:gd name="T16" fmla="*/ 41 w 196"/>
                  <a:gd name="T17" fmla="*/ 85 h 102"/>
                  <a:gd name="T18" fmla="*/ 46 w 196"/>
                  <a:gd name="T19" fmla="*/ 81 h 102"/>
                  <a:gd name="T20" fmla="*/ 50 w 196"/>
                  <a:gd name="T21" fmla="*/ 77 h 102"/>
                  <a:gd name="T22" fmla="*/ 54 w 196"/>
                  <a:gd name="T23" fmla="*/ 74 h 102"/>
                  <a:gd name="T24" fmla="*/ 59 w 196"/>
                  <a:gd name="T25" fmla="*/ 73 h 102"/>
                  <a:gd name="T26" fmla="*/ 63 w 196"/>
                  <a:gd name="T27" fmla="*/ 71 h 102"/>
                  <a:gd name="T28" fmla="*/ 68 w 196"/>
                  <a:gd name="T29" fmla="*/ 69 h 102"/>
                  <a:gd name="T30" fmla="*/ 73 w 196"/>
                  <a:gd name="T31" fmla="*/ 67 h 102"/>
                  <a:gd name="T32" fmla="*/ 78 w 196"/>
                  <a:gd name="T33" fmla="*/ 67 h 102"/>
                  <a:gd name="T34" fmla="*/ 84 w 196"/>
                  <a:gd name="T35" fmla="*/ 69 h 102"/>
                  <a:gd name="T36" fmla="*/ 88 w 196"/>
                  <a:gd name="T37" fmla="*/ 67 h 102"/>
                  <a:gd name="T38" fmla="*/ 94 w 196"/>
                  <a:gd name="T39" fmla="*/ 64 h 102"/>
                  <a:gd name="T40" fmla="*/ 98 w 196"/>
                  <a:gd name="T41" fmla="*/ 60 h 102"/>
                  <a:gd name="T42" fmla="*/ 102 w 196"/>
                  <a:gd name="T43" fmla="*/ 58 h 102"/>
                  <a:gd name="T44" fmla="*/ 107 w 196"/>
                  <a:gd name="T45" fmla="*/ 58 h 102"/>
                  <a:gd name="T46" fmla="*/ 109 w 196"/>
                  <a:gd name="T47" fmla="*/ 55 h 102"/>
                  <a:gd name="T48" fmla="*/ 110 w 196"/>
                  <a:gd name="T49" fmla="*/ 51 h 102"/>
                  <a:gd name="T50" fmla="*/ 115 w 196"/>
                  <a:gd name="T51" fmla="*/ 48 h 102"/>
                  <a:gd name="T52" fmla="*/ 117 w 196"/>
                  <a:gd name="T53" fmla="*/ 44 h 102"/>
                  <a:gd name="T54" fmla="*/ 115 w 196"/>
                  <a:gd name="T55" fmla="*/ 40 h 102"/>
                  <a:gd name="T56" fmla="*/ 117 w 196"/>
                  <a:gd name="T57" fmla="*/ 36 h 102"/>
                  <a:gd name="T58" fmla="*/ 120 w 196"/>
                  <a:gd name="T59" fmla="*/ 34 h 102"/>
                  <a:gd name="T60" fmla="*/ 118 w 196"/>
                  <a:gd name="T61" fmla="*/ 30 h 102"/>
                  <a:gd name="T62" fmla="*/ 122 w 196"/>
                  <a:gd name="T63" fmla="*/ 26 h 102"/>
                  <a:gd name="T64" fmla="*/ 126 w 196"/>
                  <a:gd name="T65" fmla="*/ 20 h 102"/>
                  <a:gd name="T66" fmla="*/ 132 w 196"/>
                  <a:gd name="T67" fmla="*/ 20 h 102"/>
                  <a:gd name="T68" fmla="*/ 136 w 196"/>
                  <a:gd name="T69" fmla="*/ 18 h 102"/>
                  <a:gd name="T70" fmla="*/ 140 w 196"/>
                  <a:gd name="T71" fmla="*/ 14 h 102"/>
                  <a:gd name="T72" fmla="*/ 146 w 196"/>
                  <a:gd name="T73" fmla="*/ 12 h 102"/>
                  <a:gd name="T74" fmla="*/ 151 w 196"/>
                  <a:gd name="T75" fmla="*/ 12 h 102"/>
                  <a:gd name="T76" fmla="*/ 155 w 196"/>
                  <a:gd name="T77" fmla="*/ 11 h 102"/>
                  <a:gd name="T78" fmla="*/ 161 w 196"/>
                  <a:gd name="T79" fmla="*/ 12 h 102"/>
                  <a:gd name="T80" fmla="*/ 166 w 196"/>
                  <a:gd name="T81" fmla="*/ 9 h 102"/>
                  <a:gd name="T82" fmla="*/ 170 w 196"/>
                  <a:gd name="T83" fmla="*/ 7 h 102"/>
                  <a:gd name="T84" fmla="*/ 176 w 196"/>
                  <a:gd name="T85" fmla="*/ 7 h 102"/>
                  <a:gd name="T86" fmla="*/ 180 w 196"/>
                  <a:gd name="T87" fmla="*/ 5 h 102"/>
                  <a:gd name="T88" fmla="*/ 185 w 196"/>
                  <a:gd name="T89" fmla="*/ 7 h 102"/>
                  <a:gd name="T90" fmla="*/ 190 w 196"/>
                  <a:gd name="T91" fmla="*/ 2 h 102"/>
                  <a:gd name="T92" fmla="*/ 195 w 196"/>
                  <a:gd name="T93" fmla="*/ 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6" h="102">
                    <a:moveTo>
                      <a:pt x="0" y="102"/>
                    </a:moveTo>
                    <a:lnTo>
                      <a:pt x="3" y="100"/>
                    </a:lnTo>
                    <a:lnTo>
                      <a:pt x="6" y="100"/>
                    </a:lnTo>
                    <a:lnTo>
                      <a:pt x="9" y="100"/>
                    </a:lnTo>
                    <a:lnTo>
                      <a:pt x="10" y="100"/>
                    </a:lnTo>
                    <a:lnTo>
                      <a:pt x="13" y="99"/>
                    </a:lnTo>
                    <a:lnTo>
                      <a:pt x="15" y="99"/>
                    </a:lnTo>
                    <a:lnTo>
                      <a:pt x="18" y="99"/>
                    </a:lnTo>
                    <a:lnTo>
                      <a:pt x="21" y="99"/>
                    </a:lnTo>
                    <a:lnTo>
                      <a:pt x="22" y="96"/>
                    </a:lnTo>
                    <a:lnTo>
                      <a:pt x="25" y="96"/>
                    </a:lnTo>
                    <a:lnTo>
                      <a:pt x="28" y="95"/>
                    </a:lnTo>
                    <a:lnTo>
                      <a:pt x="29" y="93"/>
                    </a:lnTo>
                    <a:lnTo>
                      <a:pt x="32" y="91"/>
                    </a:lnTo>
                    <a:lnTo>
                      <a:pt x="35" y="91"/>
                    </a:lnTo>
                    <a:lnTo>
                      <a:pt x="36" y="88"/>
                    </a:lnTo>
                    <a:lnTo>
                      <a:pt x="39" y="86"/>
                    </a:lnTo>
                    <a:lnTo>
                      <a:pt x="41" y="85"/>
                    </a:lnTo>
                    <a:lnTo>
                      <a:pt x="43" y="84"/>
                    </a:lnTo>
                    <a:lnTo>
                      <a:pt x="46" y="81"/>
                    </a:lnTo>
                    <a:lnTo>
                      <a:pt x="47" y="80"/>
                    </a:lnTo>
                    <a:lnTo>
                      <a:pt x="50" y="77"/>
                    </a:lnTo>
                    <a:lnTo>
                      <a:pt x="51" y="77"/>
                    </a:lnTo>
                    <a:lnTo>
                      <a:pt x="54" y="74"/>
                    </a:lnTo>
                    <a:lnTo>
                      <a:pt x="55" y="71"/>
                    </a:lnTo>
                    <a:lnTo>
                      <a:pt x="59" y="73"/>
                    </a:lnTo>
                    <a:lnTo>
                      <a:pt x="61" y="71"/>
                    </a:lnTo>
                    <a:lnTo>
                      <a:pt x="63" y="71"/>
                    </a:lnTo>
                    <a:lnTo>
                      <a:pt x="65" y="69"/>
                    </a:lnTo>
                    <a:lnTo>
                      <a:pt x="68" y="69"/>
                    </a:lnTo>
                    <a:lnTo>
                      <a:pt x="70" y="69"/>
                    </a:lnTo>
                    <a:lnTo>
                      <a:pt x="73" y="67"/>
                    </a:lnTo>
                    <a:lnTo>
                      <a:pt x="76" y="67"/>
                    </a:lnTo>
                    <a:lnTo>
                      <a:pt x="78" y="67"/>
                    </a:lnTo>
                    <a:lnTo>
                      <a:pt x="80" y="66"/>
                    </a:lnTo>
                    <a:lnTo>
                      <a:pt x="84" y="69"/>
                    </a:lnTo>
                    <a:lnTo>
                      <a:pt x="85" y="67"/>
                    </a:lnTo>
                    <a:lnTo>
                      <a:pt x="88" y="67"/>
                    </a:lnTo>
                    <a:lnTo>
                      <a:pt x="91" y="66"/>
                    </a:lnTo>
                    <a:lnTo>
                      <a:pt x="94" y="64"/>
                    </a:lnTo>
                    <a:lnTo>
                      <a:pt x="95" y="63"/>
                    </a:lnTo>
                    <a:lnTo>
                      <a:pt x="98" y="60"/>
                    </a:lnTo>
                    <a:lnTo>
                      <a:pt x="99" y="60"/>
                    </a:lnTo>
                    <a:lnTo>
                      <a:pt x="102" y="58"/>
                    </a:lnTo>
                    <a:lnTo>
                      <a:pt x="105" y="58"/>
                    </a:lnTo>
                    <a:lnTo>
                      <a:pt x="107" y="58"/>
                    </a:lnTo>
                    <a:lnTo>
                      <a:pt x="109" y="56"/>
                    </a:lnTo>
                    <a:lnTo>
                      <a:pt x="109" y="55"/>
                    </a:lnTo>
                    <a:lnTo>
                      <a:pt x="111" y="52"/>
                    </a:lnTo>
                    <a:lnTo>
                      <a:pt x="110" y="51"/>
                    </a:lnTo>
                    <a:lnTo>
                      <a:pt x="113" y="51"/>
                    </a:lnTo>
                    <a:lnTo>
                      <a:pt x="115" y="48"/>
                    </a:lnTo>
                    <a:lnTo>
                      <a:pt x="114" y="47"/>
                    </a:lnTo>
                    <a:lnTo>
                      <a:pt x="117" y="44"/>
                    </a:lnTo>
                    <a:lnTo>
                      <a:pt x="115" y="42"/>
                    </a:lnTo>
                    <a:lnTo>
                      <a:pt x="115" y="40"/>
                    </a:lnTo>
                    <a:lnTo>
                      <a:pt x="115" y="38"/>
                    </a:lnTo>
                    <a:lnTo>
                      <a:pt x="117" y="36"/>
                    </a:lnTo>
                    <a:lnTo>
                      <a:pt x="120" y="36"/>
                    </a:lnTo>
                    <a:lnTo>
                      <a:pt x="120" y="34"/>
                    </a:lnTo>
                    <a:lnTo>
                      <a:pt x="120" y="31"/>
                    </a:lnTo>
                    <a:lnTo>
                      <a:pt x="118" y="30"/>
                    </a:lnTo>
                    <a:lnTo>
                      <a:pt x="121" y="27"/>
                    </a:lnTo>
                    <a:lnTo>
                      <a:pt x="122" y="26"/>
                    </a:lnTo>
                    <a:lnTo>
                      <a:pt x="125" y="23"/>
                    </a:lnTo>
                    <a:lnTo>
                      <a:pt x="126" y="20"/>
                    </a:lnTo>
                    <a:lnTo>
                      <a:pt x="129" y="20"/>
                    </a:lnTo>
                    <a:lnTo>
                      <a:pt x="132" y="20"/>
                    </a:lnTo>
                    <a:lnTo>
                      <a:pt x="135" y="20"/>
                    </a:lnTo>
                    <a:lnTo>
                      <a:pt x="136" y="18"/>
                    </a:lnTo>
                    <a:lnTo>
                      <a:pt x="139" y="15"/>
                    </a:lnTo>
                    <a:lnTo>
                      <a:pt x="140" y="14"/>
                    </a:lnTo>
                    <a:lnTo>
                      <a:pt x="143" y="15"/>
                    </a:lnTo>
                    <a:lnTo>
                      <a:pt x="146" y="12"/>
                    </a:lnTo>
                    <a:lnTo>
                      <a:pt x="148" y="12"/>
                    </a:lnTo>
                    <a:lnTo>
                      <a:pt x="151" y="12"/>
                    </a:lnTo>
                    <a:lnTo>
                      <a:pt x="153" y="11"/>
                    </a:lnTo>
                    <a:lnTo>
                      <a:pt x="155" y="11"/>
                    </a:lnTo>
                    <a:lnTo>
                      <a:pt x="158" y="12"/>
                    </a:lnTo>
                    <a:lnTo>
                      <a:pt x="161" y="12"/>
                    </a:lnTo>
                    <a:lnTo>
                      <a:pt x="163" y="11"/>
                    </a:lnTo>
                    <a:lnTo>
                      <a:pt x="166" y="9"/>
                    </a:lnTo>
                    <a:lnTo>
                      <a:pt x="168" y="9"/>
                    </a:lnTo>
                    <a:lnTo>
                      <a:pt x="170" y="7"/>
                    </a:lnTo>
                    <a:lnTo>
                      <a:pt x="173" y="7"/>
                    </a:lnTo>
                    <a:lnTo>
                      <a:pt x="176" y="7"/>
                    </a:lnTo>
                    <a:lnTo>
                      <a:pt x="177" y="7"/>
                    </a:lnTo>
                    <a:lnTo>
                      <a:pt x="180" y="5"/>
                    </a:lnTo>
                    <a:lnTo>
                      <a:pt x="183" y="8"/>
                    </a:lnTo>
                    <a:lnTo>
                      <a:pt x="185" y="7"/>
                    </a:lnTo>
                    <a:lnTo>
                      <a:pt x="188" y="5"/>
                    </a:lnTo>
                    <a:lnTo>
                      <a:pt x="190" y="2"/>
                    </a:lnTo>
                    <a:lnTo>
                      <a:pt x="192" y="2"/>
                    </a:lnTo>
                    <a:lnTo>
                      <a:pt x="195" y="1"/>
                    </a:lnTo>
                    <a:lnTo>
                      <a:pt x="196" y="0"/>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3" name="Freeform 147">
                <a:extLst>
                  <a:ext uri="{FF2B5EF4-FFF2-40B4-BE49-F238E27FC236}">
                    <a16:creationId xmlns:a16="http://schemas.microsoft.com/office/drawing/2014/main" id="{2E88AF86-304D-4204-9A4D-EB5EB026C541}"/>
                  </a:ext>
                </a:extLst>
              </p:cNvPr>
              <p:cNvSpPr>
                <a:spLocks/>
              </p:cNvSpPr>
              <p:nvPr/>
            </p:nvSpPr>
            <p:spPr bwMode="auto">
              <a:xfrm>
                <a:off x="4913" y="25352"/>
                <a:ext cx="320" cy="150"/>
              </a:xfrm>
              <a:custGeom>
                <a:avLst/>
                <a:gdLst>
                  <a:gd name="T0" fmla="*/ 6 w 320"/>
                  <a:gd name="T1" fmla="*/ 0 h 150"/>
                  <a:gd name="T2" fmla="*/ 15 w 320"/>
                  <a:gd name="T3" fmla="*/ 6 h 150"/>
                  <a:gd name="T4" fmla="*/ 22 w 320"/>
                  <a:gd name="T5" fmla="*/ 6 h 150"/>
                  <a:gd name="T6" fmla="*/ 32 w 320"/>
                  <a:gd name="T7" fmla="*/ 9 h 150"/>
                  <a:gd name="T8" fmla="*/ 40 w 320"/>
                  <a:gd name="T9" fmla="*/ 14 h 150"/>
                  <a:gd name="T10" fmla="*/ 44 w 320"/>
                  <a:gd name="T11" fmla="*/ 20 h 150"/>
                  <a:gd name="T12" fmla="*/ 52 w 320"/>
                  <a:gd name="T13" fmla="*/ 24 h 150"/>
                  <a:gd name="T14" fmla="*/ 59 w 320"/>
                  <a:gd name="T15" fmla="*/ 27 h 150"/>
                  <a:gd name="T16" fmla="*/ 66 w 320"/>
                  <a:gd name="T17" fmla="*/ 24 h 150"/>
                  <a:gd name="T18" fmla="*/ 74 w 320"/>
                  <a:gd name="T19" fmla="*/ 27 h 150"/>
                  <a:gd name="T20" fmla="*/ 83 w 320"/>
                  <a:gd name="T21" fmla="*/ 28 h 150"/>
                  <a:gd name="T22" fmla="*/ 84 w 320"/>
                  <a:gd name="T23" fmla="*/ 33 h 150"/>
                  <a:gd name="T24" fmla="*/ 83 w 320"/>
                  <a:gd name="T25" fmla="*/ 38 h 150"/>
                  <a:gd name="T26" fmla="*/ 81 w 320"/>
                  <a:gd name="T27" fmla="*/ 44 h 150"/>
                  <a:gd name="T28" fmla="*/ 77 w 320"/>
                  <a:gd name="T29" fmla="*/ 50 h 150"/>
                  <a:gd name="T30" fmla="*/ 76 w 320"/>
                  <a:gd name="T31" fmla="*/ 57 h 150"/>
                  <a:gd name="T32" fmla="*/ 77 w 320"/>
                  <a:gd name="T33" fmla="*/ 62 h 150"/>
                  <a:gd name="T34" fmla="*/ 76 w 320"/>
                  <a:gd name="T35" fmla="*/ 68 h 150"/>
                  <a:gd name="T36" fmla="*/ 74 w 320"/>
                  <a:gd name="T37" fmla="*/ 75 h 150"/>
                  <a:gd name="T38" fmla="*/ 74 w 320"/>
                  <a:gd name="T39" fmla="*/ 80 h 150"/>
                  <a:gd name="T40" fmla="*/ 76 w 320"/>
                  <a:gd name="T41" fmla="*/ 86 h 150"/>
                  <a:gd name="T42" fmla="*/ 72 w 320"/>
                  <a:gd name="T43" fmla="*/ 90 h 150"/>
                  <a:gd name="T44" fmla="*/ 68 w 320"/>
                  <a:gd name="T45" fmla="*/ 97 h 150"/>
                  <a:gd name="T46" fmla="*/ 72 w 320"/>
                  <a:gd name="T47" fmla="*/ 102 h 150"/>
                  <a:gd name="T48" fmla="*/ 74 w 320"/>
                  <a:gd name="T49" fmla="*/ 108 h 150"/>
                  <a:gd name="T50" fmla="*/ 84 w 320"/>
                  <a:gd name="T51" fmla="*/ 111 h 150"/>
                  <a:gd name="T52" fmla="*/ 87 w 320"/>
                  <a:gd name="T53" fmla="*/ 113 h 150"/>
                  <a:gd name="T54" fmla="*/ 95 w 320"/>
                  <a:gd name="T55" fmla="*/ 116 h 150"/>
                  <a:gd name="T56" fmla="*/ 105 w 320"/>
                  <a:gd name="T57" fmla="*/ 122 h 150"/>
                  <a:gd name="T58" fmla="*/ 110 w 320"/>
                  <a:gd name="T59" fmla="*/ 124 h 150"/>
                  <a:gd name="T60" fmla="*/ 120 w 320"/>
                  <a:gd name="T61" fmla="*/ 130 h 150"/>
                  <a:gd name="T62" fmla="*/ 125 w 320"/>
                  <a:gd name="T63" fmla="*/ 134 h 150"/>
                  <a:gd name="T64" fmla="*/ 132 w 320"/>
                  <a:gd name="T65" fmla="*/ 137 h 150"/>
                  <a:gd name="T66" fmla="*/ 139 w 320"/>
                  <a:gd name="T67" fmla="*/ 138 h 150"/>
                  <a:gd name="T68" fmla="*/ 147 w 320"/>
                  <a:gd name="T69" fmla="*/ 139 h 150"/>
                  <a:gd name="T70" fmla="*/ 155 w 320"/>
                  <a:gd name="T71" fmla="*/ 138 h 150"/>
                  <a:gd name="T72" fmla="*/ 162 w 320"/>
                  <a:gd name="T73" fmla="*/ 139 h 150"/>
                  <a:gd name="T74" fmla="*/ 170 w 320"/>
                  <a:gd name="T75" fmla="*/ 138 h 150"/>
                  <a:gd name="T76" fmla="*/ 179 w 320"/>
                  <a:gd name="T77" fmla="*/ 141 h 150"/>
                  <a:gd name="T78" fmla="*/ 187 w 320"/>
                  <a:gd name="T79" fmla="*/ 144 h 150"/>
                  <a:gd name="T80" fmla="*/ 195 w 320"/>
                  <a:gd name="T81" fmla="*/ 142 h 150"/>
                  <a:gd name="T82" fmla="*/ 200 w 320"/>
                  <a:gd name="T83" fmla="*/ 146 h 150"/>
                  <a:gd name="T84" fmla="*/ 206 w 320"/>
                  <a:gd name="T85" fmla="*/ 149 h 150"/>
                  <a:gd name="T86" fmla="*/ 214 w 320"/>
                  <a:gd name="T87" fmla="*/ 150 h 150"/>
                  <a:gd name="T88" fmla="*/ 221 w 320"/>
                  <a:gd name="T89" fmla="*/ 146 h 150"/>
                  <a:gd name="T90" fmla="*/ 229 w 320"/>
                  <a:gd name="T91" fmla="*/ 148 h 150"/>
                  <a:gd name="T92" fmla="*/ 236 w 320"/>
                  <a:gd name="T93" fmla="*/ 145 h 150"/>
                  <a:gd name="T94" fmla="*/ 244 w 320"/>
                  <a:gd name="T95" fmla="*/ 142 h 150"/>
                  <a:gd name="T96" fmla="*/ 250 w 320"/>
                  <a:gd name="T97" fmla="*/ 137 h 150"/>
                  <a:gd name="T98" fmla="*/ 258 w 320"/>
                  <a:gd name="T99" fmla="*/ 139 h 150"/>
                  <a:gd name="T100" fmla="*/ 266 w 320"/>
                  <a:gd name="T101" fmla="*/ 141 h 150"/>
                  <a:gd name="T102" fmla="*/ 274 w 320"/>
                  <a:gd name="T103" fmla="*/ 139 h 150"/>
                  <a:gd name="T104" fmla="*/ 283 w 320"/>
                  <a:gd name="T105" fmla="*/ 141 h 150"/>
                  <a:gd name="T106" fmla="*/ 288 w 320"/>
                  <a:gd name="T107" fmla="*/ 144 h 150"/>
                  <a:gd name="T108" fmla="*/ 296 w 320"/>
                  <a:gd name="T109" fmla="*/ 145 h 150"/>
                  <a:gd name="T110" fmla="*/ 305 w 320"/>
                  <a:gd name="T111" fmla="*/ 145 h 150"/>
                  <a:gd name="T112" fmla="*/ 311 w 320"/>
                  <a:gd name="T113" fmla="*/ 145 h 150"/>
                  <a:gd name="T114" fmla="*/ 320 w 320"/>
                  <a:gd name="T115" fmla="*/ 144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20" h="150">
                    <a:moveTo>
                      <a:pt x="0" y="2"/>
                    </a:moveTo>
                    <a:lnTo>
                      <a:pt x="3" y="2"/>
                    </a:lnTo>
                    <a:lnTo>
                      <a:pt x="6" y="0"/>
                    </a:lnTo>
                    <a:lnTo>
                      <a:pt x="9" y="2"/>
                    </a:lnTo>
                    <a:lnTo>
                      <a:pt x="11" y="4"/>
                    </a:lnTo>
                    <a:lnTo>
                      <a:pt x="15" y="6"/>
                    </a:lnTo>
                    <a:lnTo>
                      <a:pt x="17" y="6"/>
                    </a:lnTo>
                    <a:lnTo>
                      <a:pt x="21" y="7"/>
                    </a:lnTo>
                    <a:lnTo>
                      <a:pt x="22" y="6"/>
                    </a:lnTo>
                    <a:lnTo>
                      <a:pt x="25" y="6"/>
                    </a:lnTo>
                    <a:lnTo>
                      <a:pt x="28" y="7"/>
                    </a:lnTo>
                    <a:lnTo>
                      <a:pt x="32" y="9"/>
                    </a:lnTo>
                    <a:lnTo>
                      <a:pt x="35" y="11"/>
                    </a:lnTo>
                    <a:lnTo>
                      <a:pt x="37" y="13"/>
                    </a:lnTo>
                    <a:lnTo>
                      <a:pt x="40" y="14"/>
                    </a:lnTo>
                    <a:lnTo>
                      <a:pt x="43" y="16"/>
                    </a:lnTo>
                    <a:lnTo>
                      <a:pt x="46" y="17"/>
                    </a:lnTo>
                    <a:lnTo>
                      <a:pt x="44" y="20"/>
                    </a:lnTo>
                    <a:lnTo>
                      <a:pt x="47" y="21"/>
                    </a:lnTo>
                    <a:lnTo>
                      <a:pt x="50" y="22"/>
                    </a:lnTo>
                    <a:lnTo>
                      <a:pt x="52" y="24"/>
                    </a:lnTo>
                    <a:lnTo>
                      <a:pt x="54" y="27"/>
                    </a:lnTo>
                    <a:lnTo>
                      <a:pt x="57" y="28"/>
                    </a:lnTo>
                    <a:lnTo>
                      <a:pt x="59" y="27"/>
                    </a:lnTo>
                    <a:lnTo>
                      <a:pt x="61" y="27"/>
                    </a:lnTo>
                    <a:lnTo>
                      <a:pt x="63" y="27"/>
                    </a:lnTo>
                    <a:lnTo>
                      <a:pt x="66" y="24"/>
                    </a:lnTo>
                    <a:lnTo>
                      <a:pt x="69" y="24"/>
                    </a:lnTo>
                    <a:lnTo>
                      <a:pt x="72" y="25"/>
                    </a:lnTo>
                    <a:lnTo>
                      <a:pt x="74" y="27"/>
                    </a:lnTo>
                    <a:lnTo>
                      <a:pt x="77" y="27"/>
                    </a:lnTo>
                    <a:lnTo>
                      <a:pt x="80" y="27"/>
                    </a:lnTo>
                    <a:lnTo>
                      <a:pt x="83" y="28"/>
                    </a:lnTo>
                    <a:lnTo>
                      <a:pt x="85" y="29"/>
                    </a:lnTo>
                    <a:lnTo>
                      <a:pt x="85" y="32"/>
                    </a:lnTo>
                    <a:lnTo>
                      <a:pt x="84" y="33"/>
                    </a:lnTo>
                    <a:lnTo>
                      <a:pt x="81" y="33"/>
                    </a:lnTo>
                    <a:lnTo>
                      <a:pt x="81" y="36"/>
                    </a:lnTo>
                    <a:lnTo>
                      <a:pt x="83" y="38"/>
                    </a:lnTo>
                    <a:lnTo>
                      <a:pt x="83" y="40"/>
                    </a:lnTo>
                    <a:lnTo>
                      <a:pt x="80" y="42"/>
                    </a:lnTo>
                    <a:lnTo>
                      <a:pt x="81" y="44"/>
                    </a:lnTo>
                    <a:lnTo>
                      <a:pt x="78" y="46"/>
                    </a:lnTo>
                    <a:lnTo>
                      <a:pt x="77" y="49"/>
                    </a:lnTo>
                    <a:lnTo>
                      <a:pt x="77" y="50"/>
                    </a:lnTo>
                    <a:lnTo>
                      <a:pt x="77" y="53"/>
                    </a:lnTo>
                    <a:lnTo>
                      <a:pt x="78" y="54"/>
                    </a:lnTo>
                    <a:lnTo>
                      <a:pt x="76" y="57"/>
                    </a:lnTo>
                    <a:lnTo>
                      <a:pt x="77" y="58"/>
                    </a:lnTo>
                    <a:lnTo>
                      <a:pt x="77" y="60"/>
                    </a:lnTo>
                    <a:lnTo>
                      <a:pt x="77" y="62"/>
                    </a:lnTo>
                    <a:lnTo>
                      <a:pt x="77" y="64"/>
                    </a:lnTo>
                    <a:lnTo>
                      <a:pt x="78" y="65"/>
                    </a:lnTo>
                    <a:lnTo>
                      <a:pt x="76" y="68"/>
                    </a:lnTo>
                    <a:lnTo>
                      <a:pt x="77" y="71"/>
                    </a:lnTo>
                    <a:lnTo>
                      <a:pt x="74" y="72"/>
                    </a:lnTo>
                    <a:lnTo>
                      <a:pt x="74" y="75"/>
                    </a:lnTo>
                    <a:lnTo>
                      <a:pt x="73" y="76"/>
                    </a:lnTo>
                    <a:lnTo>
                      <a:pt x="73" y="79"/>
                    </a:lnTo>
                    <a:lnTo>
                      <a:pt x="74" y="80"/>
                    </a:lnTo>
                    <a:lnTo>
                      <a:pt x="74" y="82"/>
                    </a:lnTo>
                    <a:lnTo>
                      <a:pt x="74" y="84"/>
                    </a:lnTo>
                    <a:lnTo>
                      <a:pt x="76" y="86"/>
                    </a:lnTo>
                    <a:lnTo>
                      <a:pt x="73" y="88"/>
                    </a:lnTo>
                    <a:lnTo>
                      <a:pt x="70" y="88"/>
                    </a:lnTo>
                    <a:lnTo>
                      <a:pt x="72" y="90"/>
                    </a:lnTo>
                    <a:lnTo>
                      <a:pt x="72" y="93"/>
                    </a:lnTo>
                    <a:lnTo>
                      <a:pt x="69" y="94"/>
                    </a:lnTo>
                    <a:lnTo>
                      <a:pt x="68" y="97"/>
                    </a:lnTo>
                    <a:lnTo>
                      <a:pt x="70" y="98"/>
                    </a:lnTo>
                    <a:lnTo>
                      <a:pt x="70" y="101"/>
                    </a:lnTo>
                    <a:lnTo>
                      <a:pt x="72" y="102"/>
                    </a:lnTo>
                    <a:lnTo>
                      <a:pt x="72" y="104"/>
                    </a:lnTo>
                    <a:lnTo>
                      <a:pt x="74" y="105"/>
                    </a:lnTo>
                    <a:lnTo>
                      <a:pt x="74" y="108"/>
                    </a:lnTo>
                    <a:lnTo>
                      <a:pt x="78" y="109"/>
                    </a:lnTo>
                    <a:lnTo>
                      <a:pt x="81" y="111"/>
                    </a:lnTo>
                    <a:lnTo>
                      <a:pt x="84" y="111"/>
                    </a:lnTo>
                    <a:lnTo>
                      <a:pt x="87" y="111"/>
                    </a:lnTo>
                    <a:lnTo>
                      <a:pt x="87" y="112"/>
                    </a:lnTo>
                    <a:lnTo>
                      <a:pt x="87" y="113"/>
                    </a:lnTo>
                    <a:lnTo>
                      <a:pt x="89" y="116"/>
                    </a:lnTo>
                    <a:lnTo>
                      <a:pt x="92" y="117"/>
                    </a:lnTo>
                    <a:lnTo>
                      <a:pt x="95" y="116"/>
                    </a:lnTo>
                    <a:lnTo>
                      <a:pt x="98" y="119"/>
                    </a:lnTo>
                    <a:lnTo>
                      <a:pt x="102" y="120"/>
                    </a:lnTo>
                    <a:lnTo>
                      <a:pt x="105" y="122"/>
                    </a:lnTo>
                    <a:lnTo>
                      <a:pt x="107" y="122"/>
                    </a:lnTo>
                    <a:lnTo>
                      <a:pt x="110" y="123"/>
                    </a:lnTo>
                    <a:lnTo>
                      <a:pt x="110" y="124"/>
                    </a:lnTo>
                    <a:lnTo>
                      <a:pt x="113" y="126"/>
                    </a:lnTo>
                    <a:lnTo>
                      <a:pt x="115" y="127"/>
                    </a:lnTo>
                    <a:lnTo>
                      <a:pt x="120" y="130"/>
                    </a:lnTo>
                    <a:lnTo>
                      <a:pt x="122" y="131"/>
                    </a:lnTo>
                    <a:lnTo>
                      <a:pt x="125" y="133"/>
                    </a:lnTo>
                    <a:lnTo>
                      <a:pt x="125" y="134"/>
                    </a:lnTo>
                    <a:lnTo>
                      <a:pt x="128" y="134"/>
                    </a:lnTo>
                    <a:lnTo>
                      <a:pt x="131" y="135"/>
                    </a:lnTo>
                    <a:lnTo>
                      <a:pt x="132" y="137"/>
                    </a:lnTo>
                    <a:lnTo>
                      <a:pt x="133" y="137"/>
                    </a:lnTo>
                    <a:lnTo>
                      <a:pt x="136" y="138"/>
                    </a:lnTo>
                    <a:lnTo>
                      <a:pt x="139" y="138"/>
                    </a:lnTo>
                    <a:lnTo>
                      <a:pt x="142" y="138"/>
                    </a:lnTo>
                    <a:lnTo>
                      <a:pt x="144" y="138"/>
                    </a:lnTo>
                    <a:lnTo>
                      <a:pt x="147" y="139"/>
                    </a:lnTo>
                    <a:lnTo>
                      <a:pt x="150" y="139"/>
                    </a:lnTo>
                    <a:lnTo>
                      <a:pt x="152" y="138"/>
                    </a:lnTo>
                    <a:lnTo>
                      <a:pt x="155" y="138"/>
                    </a:lnTo>
                    <a:lnTo>
                      <a:pt x="157" y="138"/>
                    </a:lnTo>
                    <a:lnTo>
                      <a:pt x="161" y="139"/>
                    </a:lnTo>
                    <a:lnTo>
                      <a:pt x="162" y="139"/>
                    </a:lnTo>
                    <a:lnTo>
                      <a:pt x="165" y="138"/>
                    </a:lnTo>
                    <a:lnTo>
                      <a:pt x="168" y="138"/>
                    </a:lnTo>
                    <a:lnTo>
                      <a:pt x="170" y="138"/>
                    </a:lnTo>
                    <a:lnTo>
                      <a:pt x="173" y="139"/>
                    </a:lnTo>
                    <a:lnTo>
                      <a:pt x="176" y="141"/>
                    </a:lnTo>
                    <a:lnTo>
                      <a:pt x="179" y="141"/>
                    </a:lnTo>
                    <a:lnTo>
                      <a:pt x="181" y="141"/>
                    </a:lnTo>
                    <a:lnTo>
                      <a:pt x="184" y="142"/>
                    </a:lnTo>
                    <a:lnTo>
                      <a:pt x="187" y="144"/>
                    </a:lnTo>
                    <a:lnTo>
                      <a:pt x="189" y="144"/>
                    </a:lnTo>
                    <a:lnTo>
                      <a:pt x="192" y="144"/>
                    </a:lnTo>
                    <a:lnTo>
                      <a:pt x="195" y="142"/>
                    </a:lnTo>
                    <a:lnTo>
                      <a:pt x="198" y="144"/>
                    </a:lnTo>
                    <a:lnTo>
                      <a:pt x="200" y="144"/>
                    </a:lnTo>
                    <a:lnTo>
                      <a:pt x="200" y="146"/>
                    </a:lnTo>
                    <a:lnTo>
                      <a:pt x="200" y="148"/>
                    </a:lnTo>
                    <a:lnTo>
                      <a:pt x="203" y="149"/>
                    </a:lnTo>
                    <a:lnTo>
                      <a:pt x="206" y="149"/>
                    </a:lnTo>
                    <a:lnTo>
                      <a:pt x="209" y="149"/>
                    </a:lnTo>
                    <a:lnTo>
                      <a:pt x="211" y="150"/>
                    </a:lnTo>
                    <a:lnTo>
                      <a:pt x="214" y="150"/>
                    </a:lnTo>
                    <a:lnTo>
                      <a:pt x="217" y="148"/>
                    </a:lnTo>
                    <a:lnTo>
                      <a:pt x="220" y="148"/>
                    </a:lnTo>
                    <a:lnTo>
                      <a:pt x="221" y="146"/>
                    </a:lnTo>
                    <a:lnTo>
                      <a:pt x="224" y="146"/>
                    </a:lnTo>
                    <a:lnTo>
                      <a:pt x="226" y="148"/>
                    </a:lnTo>
                    <a:lnTo>
                      <a:pt x="229" y="148"/>
                    </a:lnTo>
                    <a:lnTo>
                      <a:pt x="232" y="148"/>
                    </a:lnTo>
                    <a:lnTo>
                      <a:pt x="235" y="148"/>
                    </a:lnTo>
                    <a:lnTo>
                      <a:pt x="236" y="145"/>
                    </a:lnTo>
                    <a:lnTo>
                      <a:pt x="239" y="146"/>
                    </a:lnTo>
                    <a:lnTo>
                      <a:pt x="242" y="144"/>
                    </a:lnTo>
                    <a:lnTo>
                      <a:pt x="244" y="142"/>
                    </a:lnTo>
                    <a:lnTo>
                      <a:pt x="246" y="139"/>
                    </a:lnTo>
                    <a:lnTo>
                      <a:pt x="248" y="139"/>
                    </a:lnTo>
                    <a:lnTo>
                      <a:pt x="250" y="137"/>
                    </a:lnTo>
                    <a:lnTo>
                      <a:pt x="254" y="138"/>
                    </a:lnTo>
                    <a:lnTo>
                      <a:pt x="257" y="141"/>
                    </a:lnTo>
                    <a:lnTo>
                      <a:pt x="258" y="139"/>
                    </a:lnTo>
                    <a:lnTo>
                      <a:pt x="261" y="139"/>
                    </a:lnTo>
                    <a:lnTo>
                      <a:pt x="264" y="141"/>
                    </a:lnTo>
                    <a:lnTo>
                      <a:pt x="266" y="141"/>
                    </a:lnTo>
                    <a:lnTo>
                      <a:pt x="269" y="141"/>
                    </a:lnTo>
                    <a:lnTo>
                      <a:pt x="272" y="139"/>
                    </a:lnTo>
                    <a:lnTo>
                      <a:pt x="274" y="139"/>
                    </a:lnTo>
                    <a:lnTo>
                      <a:pt x="277" y="139"/>
                    </a:lnTo>
                    <a:lnTo>
                      <a:pt x="280" y="141"/>
                    </a:lnTo>
                    <a:lnTo>
                      <a:pt x="283" y="141"/>
                    </a:lnTo>
                    <a:lnTo>
                      <a:pt x="283" y="142"/>
                    </a:lnTo>
                    <a:lnTo>
                      <a:pt x="285" y="144"/>
                    </a:lnTo>
                    <a:lnTo>
                      <a:pt x="288" y="144"/>
                    </a:lnTo>
                    <a:lnTo>
                      <a:pt x="291" y="144"/>
                    </a:lnTo>
                    <a:lnTo>
                      <a:pt x="294" y="145"/>
                    </a:lnTo>
                    <a:lnTo>
                      <a:pt x="296" y="145"/>
                    </a:lnTo>
                    <a:lnTo>
                      <a:pt x="299" y="145"/>
                    </a:lnTo>
                    <a:lnTo>
                      <a:pt x="301" y="144"/>
                    </a:lnTo>
                    <a:lnTo>
                      <a:pt x="305" y="145"/>
                    </a:lnTo>
                    <a:lnTo>
                      <a:pt x="306" y="145"/>
                    </a:lnTo>
                    <a:lnTo>
                      <a:pt x="309" y="145"/>
                    </a:lnTo>
                    <a:lnTo>
                      <a:pt x="311" y="145"/>
                    </a:lnTo>
                    <a:lnTo>
                      <a:pt x="314" y="145"/>
                    </a:lnTo>
                    <a:lnTo>
                      <a:pt x="317" y="144"/>
                    </a:lnTo>
                    <a:lnTo>
                      <a:pt x="320" y="144"/>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4" name="Freeform 148">
                <a:extLst>
                  <a:ext uri="{FF2B5EF4-FFF2-40B4-BE49-F238E27FC236}">
                    <a16:creationId xmlns:a16="http://schemas.microsoft.com/office/drawing/2014/main" id="{38CF6981-ABE3-4152-AB5C-DDFF360B5AED}"/>
                  </a:ext>
                </a:extLst>
              </p:cNvPr>
              <p:cNvSpPr>
                <a:spLocks/>
              </p:cNvSpPr>
              <p:nvPr/>
            </p:nvSpPr>
            <p:spPr bwMode="auto">
              <a:xfrm>
                <a:off x="5233" y="25496"/>
                <a:ext cx="111" cy="103"/>
              </a:xfrm>
              <a:custGeom>
                <a:avLst/>
                <a:gdLst>
                  <a:gd name="T0" fmla="*/ 0 w 111"/>
                  <a:gd name="T1" fmla="*/ 1 h 103"/>
                  <a:gd name="T2" fmla="*/ 5 w 111"/>
                  <a:gd name="T3" fmla="*/ 5 h 103"/>
                  <a:gd name="T4" fmla="*/ 11 w 111"/>
                  <a:gd name="T5" fmla="*/ 6 h 103"/>
                  <a:gd name="T6" fmla="*/ 16 w 111"/>
                  <a:gd name="T7" fmla="*/ 6 h 103"/>
                  <a:gd name="T8" fmla="*/ 22 w 111"/>
                  <a:gd name="T9" fmla="*/ 8 h 103"/>
                  <a:gd name="T10" fmla="*/ 27 w 111"/>
                  <a:gd name="T11" fmla="*/ 9 h 103"/>
                  <a:gd name="T12" fmla="*/ 31 w 111"/>
                  <a:gd name="T13" fmla="*/ 13 h 103"/>
                  <a:gd name="T14" fmla="*/ 37 w 111"/>
                  <a:gd name="T15" fmla="*/ 15 h 103"/>
                  <a:gd name="T16" fmla="*/ 39 w 111"/>
                  <a:gd name="T17" fmla="*/ 17 h 103"/>
                  <a:gd name="T18" fmla="*/ 44 w 111"/>
                  <a:gd name="T19" fmla="*/ 22 h 103"/>
                  <a:gd name="T20" fmla="*/ 44 w 111"/>
                  <a:gd name="T21" fmla="*/ 24 h 103"/>
                  <a:gd name="T22" fmla="*/ 45 w 111"/>
                  <a:gd name="T23" fmla="*/ 28 h 103"/>
                  <a:gd name="T24" fmla="*/ 48 w 111"/>
                  <a:gd name="T25" fmla="*/ 33 h 103"/>
                  <a:gd name="T26" fmla="*/ 53 w 111"/>
                  <a:gd name="T27" fmla="*/ 34 h 103"/>
                  <a:gd name="T28" fmla="*/ 60 w 111"/>
                  <a:gd name="T29" fmla="*/ 37 h 103"/>
                  <a:gd name="T30" fmla="*/ 63 w 111"/>
                  <a:gd name="T31" fmla="*/ 41 h 103"/>
                  <a:gd name="T32" fmla="*/ 64 w 111"/>
                  <a:gd name="T33" fmla="*/ 44 h 103"/>
                  <a:gd name="T34" fmla="*/ 64 w 111"/>
                  <a:gd name="T35" fmla="*/ 48 h 103"/>
                  <a:gd name="T36" fmla="*/ 71 w 111"/>
                  <a:gd name="T37" fmla="*/ 50 h 103"/>
                  <a:gd name="T38" fmla="*/ 71 w 111"/>
                  <a:gd name="T39" fmla="*/ 55 h 103"/>
                  <a:gd name="T40" fmla="*/ 72 w 111"/>
                  <a:gd name="T41" fmla="*/ 59 h 103"/>
                  <a:gd name="T42" fmla="*/ 75 w 111"/>
                  <a:gd name="T43" fmla="*/ 62 h 103"/>
                  <a:gd name="T44" fmla="*/ 79 w 111"/>
                  <a:gd name="T45" fmla="*/ 66 h 103"/>
                  <a:gd name="T46" fmla="*/ 85 w 111"/>
                  <a:gd name="T47" fmla="*/ 68 h 103"/>
                  <a:gd name="T48" fmla="*/ 90 w 111"/>
                  <a:gd name="T49" fmla="*/ 73 h 103"/>
                  <a:gd name="T50" fmla="*/ 92 w 111"/>
                  <a:gd name="T51" fmla="*/ 75 h 103"/>
                  <a:gd name="T52" fmla="*/ 93 w 111"/>
                  <a:gd name="T53" fmla="*/ 79 h 103"/>
                  <a:gd name="T54" fmla="*/ 93 w 111"/>
                  <a:gd name="T55" fmla="*/ 84 h 103"/>
                  <a:gd name="T56" fmla="*/ 97 w 111"/>
                  <a:gd name="T57" fmla="*/ 86 h 103"/>
                  <a:gd name="T58" fmla="*/ 98 w 111"/>
                  <a:gd name="T59" fmla="*/ 90 h 103"/>
                  <a:gd name="T60" fmla="*/ 98 w 111"/>
                  <a:gd name="T61" fmla="*/ 95 h 103"/>
                  <a:gd name="T62" fmla="*/ 102 w 111"/>
                  <a:gd name="T63" fmla="*/ 97 h 103"/>
                  <a:gd name="T64" fmla="*/ 108 w 111"/>
                  <a:gd name="T65" fmla="*/ 99 h 103"/>
                  <a:gd name="T66" fmla="*/ 111 w 111"/>
                  <a:gd name="T67" fmla="*/ 10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1" h="103">
                    <a:moveTo>
                      <a:pt x="0" y="0"/>
                    </a:moveTo>
                    <a:lnTo>
                      <a:pt x="0" y="1"/>
                    </a:lnTo>
                    <a:lnTo>
                      <a:pt x="2" y="4"/>
                    </a:lnTo>
                    <a:lnTo>
                      <a:pt x="5" y="5"/>
                    </a:lnTo>
                    <a:lnTo>
                      <a:pt x="8" y="4"/>
                    </a:lnTo>
                    <a:lnTo>
                      <a:pt x="11" y="6"/>
                    </a:lnTo>
                    <a:lnTo>
                      <a:pt x="13" y="5"/>
                    </a:lnTo>
                    <a:lnTo>
                      <a:pt x="16" y="6"/>
                    </a:lnTo>
                    <a:lnTo>
                      <a:pt x="19" y="6"/>
                    </a:lnTo>
                    <a:lnTo>
                      <a:pt x="22" y="8"/>
                    </a:lnTo>
                    <a:lnTo>
                      <a:pt x="24" y="11"/>
                    </a:lnTo>
                    <a:lnTo>
                      <a:pt x="27" y="9"/>
                    </a:lnTo>
                    <a:lnTo>
                      <a:pt x="30" y="11"/>
                    </a:lnTo>
                    <a:lnTo>
                      <a:pt x="31" y="13"/>
                    </a:lnTo>
                    <a:lnTo>
                      <a:pt x="33" y="13"/>
                    </a:lnTo>
                    <a:lnTo>
                      <a:pt x="37" y="15"/>
                    </a:lnTo>
                    <a:lnTo>
                      <a:pt x="39" y="16"/>
                    </a:lnTo>
                    <a:lnTo>
                      <a:pt x="39" y="17"/>
                    </a:lnTo>
                    <a:lnTo>
                      <a:pt x="39" y="20"/>
                    </a:lnTo>
                    <a:lnTo>
                      <a:pt x="44" y="22"/>
                    </a:lnTo>
                    <a:lnTo>
                      <a:pt x="44" y="23"/>
                    </a:lnTo>
                    <a:lnTo>
                      <a:pt x="44" y="24"/>
                    </a:lnTo>
                    <a:lnTo>
                      <a:pt x="44" y="27"/>
                    </a:lnTo>
                    <a:lnTo>
                      <a:pt x="45" y="28"/>
                    </a:lnTo>
                    <a:lnTo>
                      <a:pt x="45" y="31"/>
                    </a:lnTo>
                    <a:lnTo>
                      <a:pt x="48" y="33"/>
                    </a:lnTo>
                    <a:lnTo>
                      <a:pt x="50" y="33"/>
                    </a:lnTo>
                    <a:lnTo>
                      <a:pt x="53" y="34"/>
                    </a:lnTo>
                    <a:lnTo>
                      <a:pt x="56" y="35"/>
                    </a:lnTo>
                    <a:lnTo>
                      <a:pt x="60" y="37"/>
                    </a:lnTo>
                    <a:lnTo>
                      <a:pt x="60" y="38"/>
                    </a:lnTo>
                    <a:lnTo>
                      <a:pt x="63" y="41"/>
                    </a:lnTo>
                    <a:lnTo>
                      <a:pt x="63" y="42"/>
                    </a:lnTo>
                    <a:lnTo>
                      <a:pt x="64" y="44"/>
                    </a:lnTo>
                    <a:lnTo>
                      <a:pt x="64" y="46"/>
                    </a:lnTo>
                    <a:lnTo>
                      <a:pt x="64" y="48"/>
                    </a:lnTo>
                    <a:lnTo>
                      <a:pt x="67" y="49"/>
                    </a:lnTo>
                    <a:lnTo>
                      <a:pt x="71" y="50"/>
                    </a:lnTo>
                    <a:lnTo>
                      <a:pt x="74" y="53"/>
                    </a:lnTo>
                    <a:lnTo>
                      <a:pt x="71" y="55"/>
                    </a:lnTo>
                    <a:lnTo>
                      <a:pt x="72" y="57"/>
                    </a:lnTo>
                    <a:lnTo>
                      <a:pt x="72" y="59"/>
                    </a:lnTo>
                    <a:lnTo>
                      <a:pt x="75" y="60"/>
                    </a:lnTo>
                    <a:lnTo>
                      <a:pt x="75" y="62"/>
                    </a:lnTo>
                    <a:lnTo>
                      <a:pt x="79" y="64"/>
                    </a:lnTo>
                    <a:lnTo>
                      <a:pt x="79" y="66"/>
                    </a:lnTo>
                    <a:lnTo>
                      <a:pt x="82" y="67"/>
                    </a:lnTo>
                    <a:lnTo>
                      <a:pt x="85" y="68"/>
                    </a:lnTo>
                    <a:lnTo>
                      <a:pt x="87" y="70"/>
                    </a:lnTo>
                    <a:lnTo>
                      <a:pt x="90" y="73"/>
                    </a:lnTo>
                    <a:lnTo>
                      <a:pt x="92" y="74"/>
                    </a:lnTo>
                    <a:lnTo>
                      <a:pt x="92" y="75"/>
                    </a:lnTo>
                    <a:lnTo>
                      <a:pt x="92" y="78"/>
                    </a:lnTo>
                    <a:lnTo>
                      <a:pt x="93" y="79"/>
                    </a:lnTo>
                    <a:lnTo>
                      <a:pt x="93" y="82"/>
                    </a:lnTo>
                    <a:lnTo>
                      <a:pt x="93" y="84"/>
                    </a:lnTo>
                    <a:lnTo>
                      <a:pt x="94" y="85"/>
                    </a:lnTo>
                    <a:lnTo>
                      <a:pt x="97" y="86"/>
                    </a:lnTo>
                    <a:lnTo>
                      <a:pt x="97" y="89"/>
                    </a:lnTo>
                    <a:lnTo>
                      <a:pt x="98" y="90"/>
                    </a:lnTo>
                    <a:lnTo>
                      <a:pt x="98" y="93"/>
                    </a:lnTo>
                    <a:lnTo>
                      <a:pt x="98" y="95"/>
                    </a:lnTo>
                    <a:lnTo>
                      <a:pt x="98" y="96"/>
                    </a:lnTo>
                    <a:lnTo>
                      <a:pt x="102" y="97"/>
                    </a:lnTo>
                    <a:lnTo>
                      <a:pt x="105" y="100"/>
                    </a:lnTo>
                    <a:lnTo>
                      <a:pt x="108" y="99"/>
                    </a:lnTo>
                    <a:lnTo>
                      <a:pt x="111" y="101"/>
                    </a:lnTo>
                    <a:lnTo>
                      <a:pt x="111" y="103"/>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5" name="Freeform 149">
                <a:extLst>
                  <a:ext uri="{FF2B5EF4-FFF2-40B4-BE49-F238E27FC236}">
                    <a16:creationId xmlns:a16="http://schemas.microsoft.com/office/drawing/2014/main" id="{C9255C59-3F95-4B9E-B5FD-12CCBE6D0E14}"/>
                  </a:ext>
                </a:extLst>
              </p:cNvPr>
              <p:cNvSpPr>
                <a:spLocks/>
              </p:cNvSpPr>
              <p:nvPr/>
            </p:nvSpPr>
            <p:spPr bwMode="auto">
              <a:xfrm>
                <a:off x="5344" y="25599"/>
                <a:ext cx="13" cy="3"/>
              </a:xfrm>
              <a:custGeom>
                <a:avLst/>
                <a:gdLst>
                  <a:gd name="T0" fmla="*/ 0 w 13"/>
                  <a:gd name="T1" fmla="*/ 0 h 3"/>
                  <a:gd name="T2" fmla="*/ 2 w 13"/>
                  <a:gd name="T3" fmla="*/ 1 h 3"/>
                  <a:gd name="T4" fmla="*/ 5 w 13"/>
                  <a:gd name="T5" fmla="*/ 1 h 3"/>
                  <a:gd name="T6" fmla="*/ 8 w 13"/>
                  <a:gd name="T7" fmla="*/ 3 h 3"/>
                  <a:gd name="T8" fmla="*/ 11 w 13"/>
                  <a:gd name="T9" fmla="*/ 3 h 3"/>
                  <a:gd name="T10" fmla="*/ 13 w 13"/>
                  <a:gd name="T11" fmla="*/ 1 h 3"/>
                </a:gdLst>
                <a:ahLst/>
                <a:cxnLst>
                  <a:cxn ang="0">
                    <a:pos x="T0" y="T1"/>
                  </a:cxn>
                  <a:cxn ang="0">
                    <a:pos x="T2" y="T3"/>
                  </a:cxn>
                  <a:cxn ang="0">
                    <a:pos x="T4" y="T5"/>
                  </a:cxn>
                  <a:cxn ang="0">
                    <a:pos x="T6" y="T7"/>
                  </a:cxn>
                  <a:cxn ang="0">
                    <a:pos x="T8" y="T9"/>
                  </a:cxn>
                  <a:cxn ang="0">
                    <a:pos x="T10" y="T11"/>
                  </a:cxn>
                </a:cxnLst>
                <a:rect l="0" t="0" r="r" b="b"/>
                <a:pathLst>
                  <a:path w="13" h="3">
                    <a:moveTo>
                      <a:pt x="0" y="0"/>
                    </a:moveTo>
                    <a:lnTo>
                      <a:pt x="2" y="1"/>
                    </a:lnTo>
                    <a:lnTo>
                      <a:pt x="5" y="1"/>
                    </a:lnTo>
                    <a:lnTo>
                      <a:pt x="8" y="3"/>
                    </a:lnTo>
                    <a:lnTo>
                      <a:pt x="11" y="3"/>
                    </a:lnTo>
                    <a:lnTo>
                      <a:pt x="13" y="1"/>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6" name="Freeform 150">
                <a:extLst>
                  <a:ext uri="{FF2B5EF4-FFF2-40B4-BE49-F238E27FC236}">
                    <a16:creationId xmlns:a16="http://schemas.microsoft.com/office/drawing/2014/main" id="{F6878D19-48BA-4C3D-8078-BA9B9260B54A}"/>
                  </a:ext>
                </a:extLst>
              </p:cNvPr>
              <p:cNvSpPr>
                <a:spLocks/>
              </p:cNvSpPr>
              <p:nvPr/>
            </p:nvSpPr>
            <p:spPr bwMode="auto">
              <a:xfrm>
                <a:off x="5357" y="25593"/>
                <a:ext cx="220" cy="29"/>
              </a:xfrm>
              <a:custGeom>
                <a:avLst/>
                <a:gdLst>
                  <a:gd name="T0" fmla="*/ 3 w 220"/>
                  <a:gd name="T1" fmla="*/ 10 h 29"/>
                  <a:gd name="T2" fmla="*/ 9 w 220"/>
                  <a:gd name="T3" fmla="*/ 13 h 29"/>
                  <a:gd name="T4" fmla="*/ 14 w 220"/>
                  <a:gd name="T5" fmla="*/ 14 h 29"/>
                  <a:gd name="T6" fmla="*/ 18 w 220"/>
                  <a:gd name="T7" fmla="*/ 17 h 29"/>
                  <a:gd name="T8" fmla="*/ 24 w 220"/>
                  <a:gd name="T9" fmla="*/ 18 h 29"/>
                  <a:gd name="T10" fmla="*/ 29 w 220"/>
                  <a:gd name="T11" fmla="*/ 21 h 29"/>
                  <a:gd name="T12" fmla="*/ 35 w 220"/>
                  <a:gd name="T13" fmla="*/ 22 h 29"/>
                  <a:gd name="T14" fmla="*/ 40 w 220"/>
                  <a:gd name="T15" fmla="*/ 24 h 29"/>
                  <a:gd name="T16" fmla="*/ 43 w 220"/>
                  <a:gd name="T17" fmla="*/ 25 h 29"/>
                  <a:gd name="T18" fmla="*/ 48 w 220"/>
                  <a:gd name="T19" fmla="*/ 26 h 29"/>
                  <a:gd name="T20" fmla="*/ 54 w 220"/>
                  <a:gd name="T21" fmla="*/ 26 h 29"/>
                  <a:gd name="T22" fmla="*/ 59 w 220"/>
                  <a:gd name="T23" fmla="*/ 28 h 29"/>
                  <a:gd name="T24" fmla="*/ 65 w 220"/>
                  <a:gd name="T25" fmla="*/ 29 h 29"/>
                  <a:gd name="T26" fmla="*/ 69 w 220"/>
                  <a:gd name="T27" fmla="*/ 26 h 29"/>
                  <a:gd name="T28" fmla="*/ 73 w 220"/>
                  <a:gd name="T29" fmla="*/ 24 h 29"/>
                  <a:gd name="T30" fmla="*/ 79 w 220"/>
                  <a:gd name="T31" fmla="*/ 24 h 29"/>
                  <a:gd name="T32" fmla="*/ 84 w 220"/>
                  <a:gd name="T33" fmla="*/ 22 h 29"/>
                  <a:gd name="T34" fmla="*/ 88 w 220"/>
                  <a:gd name="T35" fmla="*/ 21 h 29"/>
                  <a:gd name="T36" fmla="*/ 94 w 220"/>
                  <a:gd name="T37" fmla="*/ 20 h 29"/>
                  <a:gd name="T38" fmla="*/ 98 w 220"/>
                  <a:gd name="T39" fmla="*/ 18 h 29"/>
                  <a:gd name="T40" fmla="*/ 103 w 220"/>
                  <a:gd name="T41" fmla="*/ 20 h 29"/>
                  <a:gd name="T42" fmla="*/ 109 w 220"/>
                  <a:gd name="T43" fmla="*/ 21 h 29"/>
                  <a:gd name="T44" fmla="*/ 114 w 220"/>
                  <a:gd name="T45" fmla="*/ 20 h 29"/>
                  <a:gd name="T46" fmla="*/ 120 w 220"/>
                  <a:gd name="T47" fmla="*/ 20 h 29"/>
                  <a:gd name="T48" fmla="*/ 124 w 220"/>
                  <a:gd name="T49" fmla="*/ 18 h 29"/>
                  <a:gd name="T50" fmla="*/ 129 w 220"/>
                  <a:gd name="T51" fmla="*/ 20 h 29"/>
                  <a:gd name="T52" fmla="*/ 135 w 220"/>
                  <a:gd name="T53" fmla="*/ 20 h 29"/>
                  <a:gd name="T54" fmla="*/ 136 w 220"/>
                  <a:gd name="T55" fmla="*/ 17 h 29"/>
                  <a:gd name="T56" fmla="*/ 140 w 220"/>
                  <a:gd name="T57" fmla="*/ 13 h 29"/>
                  <a:gd name="T58" fmla="*/ 146 w 220"/>
                  <a:gd name="T59" fmla="*/ 13 h 29"/>
                  <a:gd name="T60" fmla="*/ 151 w 220"/>
                  <a:gd name="T61" fmla="*/ 11 h 29"/>
                  <a:gd name="T62" fmla="*/ 153 w 220"/>
                  <a:gd name="T63" fmla="*/ 7 h 29"/>
                  <a:gd name="T64" fmla="*/ 157 w 220"/>
                  <a:gd name="T65" fmla="*/ 4 h 29"/>
                  <a:gd name="T66" fmla="*/ 162 w 220"/>
                  <a:gd name="T67" fmla="*/ 4 h 29"/>
                  <a:gd name="T68" fmla="*/ 168 w 220"/>
                  <a:gd name="T69" fmla="*/ 6 h 29"/>
                  <a:gd name="T70" fmla="*/ 173 w 220"/>
                  <a:gd name="T71" fmla="*/ 4 h 29"/>
                  <a:gd name="T72" fmla="*/ 177 w 220"/>
                  <a:gd name="T73" fmla="*/ 2 h 29"/>
                  <a:gd name="T74" fmla="*/ 183 w 220"/>
                  <a:gd name="T75" fmla="*/ 3 h 29"/>
                  <a:gd name="T76" fmla="*/ 188 w 220"/>
                  <a:gd name="T77" fmla="*/ 3 h 29"/>
                  <a:gd name="T78" fmla="*/ 194 w 220"/>
                  <a:gd name="T79" fmla="*/ 4 h 29"/>
                  <a:gd name="T80" fmla="*/ 198 w 220"/>
                  <a:gd name="T81" fmla="*/ 2 h 29"/>
                  <a:gd name="T82" fmla="*/ 203 w 220"/>
                  <a:gd name="T83" fmla="*/ 0 h 29"/>
                  <a:gd name="T84" fmla="*/ 209 w 220"/>
                  <a:gd name="T85" fmla="*/ 2 h 29"/>
                  <a:gd name="T86" fmla="*/ 213 w 220"/>
                  <a:gd name="T87" fmla="*/ 2 h 29"/>
                  <a:gd name="T88" fmla="*/ 220 w 220"/>
                  <a:gd name="T89" fmla="*/ 4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0" h="29">
                    <a:moveTo>
                      <a:pt x="0" y="7"/>
                    </a:moveTo>
                    <a:lnTo>
                      <a:pt x="3" y="10"/>
                    </a:lnTo>
                    <a:lnTo>
                      <a:pt x="6" y="11"/>
                    </a:lnTo>
                    <a:lnTo>
                      <a:pt x="9" y="13"/>
                    </a:lnTo>
                    <a:lnTo>
                      <a:pt x="11" y="14"/>
                    </a:lnTo>
                    <a:lnTo>
                      <a:pt x="14" y="14"/>
                    </a:lnTo>
                    <a:lnTo>
                      <a:pt x="15" y="15"/>
                    </a:lnTo>
                    <a:lnTo>
                      <a:pt x="18" y="17"/>
                    </a:lnTo>
                    <a:lnTo>
                      <a:pt x="21" y="18"/>
                    </a:lnTo>
                    <a:lnTo>
                      <a:pt x="24" y="18"/>
                    </a:lnTo>
                    <a:lnTo>
                      <a:pt x="26" y="20"/>
                    </a:lnTo>
                    <a:lnTo>
                      <a:pt x="29" y="21"/>
                    </a:lnTo>
                    <a:lnTo>
                      <a:pt x="32" y="24"/>
                    </a:lnTo>
                    <a:lnTo>
                      <a:pt x="35" y="22"/>
                    </a:lnTo>
                    <a:lnTo>
                      <a:pt x="37" y="25"/>
                    </a:lnTo>
                    <a:lnTo>
                      <a:pt x="40" y="24"/>
                    </a:lnTo>
                    <a:lnTo>
                      <a:pt x="40" y="26"/>
                    </a:lnTo>
                    <a:lnTo>
                      <a:pt x="43" y="25"/>
                    </a:lnTo>
                    <a:lnTo>
                      <a:pt x="46" y="25"/>
                    </a:lnTo>
                    <a:lnTo>
                      <a:pt x="48" y="26"/>
                    </a:lnTo>
                    <a:lnTo>
                      <a:pt x="51" y="26"/>
                    </a:lnTo>
                    <a:lnTo>
                      <a:pt x="54" y="26"/>
                    </a:lnTo>
                    <a:lnTo>
                      <a:pt x="57" y="26"/>
                    </a:lnTo>
                    <a:lnTo>
                      <a:pt x="59" y="28"/>
                    </a:lnTo>
                    <a:lnTo>
                      <a:pt x="62" y="29"/>
                    </a:lnTo>
                    <a:lnTo>
                      <a:pt x="65" y="29"/>
                    </a:lnTo>
                    <a:lnTo>
                      <a:pt x="68" y="28"/>
                    </a:lnTo>
                    <a:lnTo>
                      <a:pt x="69" y="26"/>
                    </a:lnTo>
                    <a:lnTo>
                      <a:pt x="72" y="24"/>
                    </a:lnTo>
                    <a:lnTo>
                      <a:pt x="73" y="24"/>
                    </a:lnTo>
                    <a:lnTo>
                      <a:pt x="76" y="24"/>
                    </a:lnTo>
                    <a:lnTo>
                      <a:pt x="79" y="24"/>
                    </a:lnTo>
                    <a:lnTo>
                      <a:pt x="81" y="22"/>
                    </a:lnTo>
                    <a:lnTo>
                      <a:pt x="84" y="22"/>
                    </a:lnTo>
                    <a:lnTo>
                      <a:pt x="87" y="22"/>
                    </a:lnTo>
                    <a:lnTo>
                      <a:pt x="88" y="21"/>
                    </a:lnTo>
                    <a:lnTo>
                      <a:pt x="91" y="21"/>
                    </a:lnTo>
                    <a:lnTo>
                      <a:pt x="94" y="20"/>
                    </a:lnTo>
                    <a:lnTo>
                      <a:pt x="96" y="18"/>
                    </a:lnTo>
                    <a:lnTo>
                      <a:pt x="98" y="18"/>
                    </a:lnTo>
                    <a:lnTo>
                      <a:pt x="102" y="20"/>
                    </a:lnTo>
                    <a:lnTo>
                      <a:pt x="103" y="20"/>
                    </a:lnTo>
                    <a:lnTo>
                      <a:pt x="106" y="21"/>
                    </a:lnTo>
                    <a:lnTo>
                      <a:pt x="109" y="21"/>
                    </a:lnTo>
                    <a:lnTo>
                      <a:pt x="111" y="21"/>
                    </a:lnTo>
                    <a:lnTo>
                      <a:pt x="114" y="20"/>
                    </a:lnTo>
                    <a:lnTo>
                      <a:pt x="117" y="20"/>
                    </a:lnTo>
                    <a:lnTo>
                      <a:pt x="120" y="20"/>
                    </a:lnTo>
                    <a:lnTo>
                      <a:pt x="121" y="20"/>
                    </a:lnTo>
                    <a:lnTo>
                      <a:pt x="124" y="18"/>
                    </a:lnTo>
                    <a:lnTo>
                      <a:pt x="128" y="21"/>
                    </a:lnTo>
                    <a:lnTo>
                      <a:pt x="129" y="20"/>
                    </a:lnTo>
                    <a:lnTo>
                      <a:pt x="132" y="20"/>
                    </a:lnTo>
                    <a:lnTo>
                      <a:pt x="135" y="20"/>
                    </a:lnTo>
                    <a:lnTo>
                      <a:pt x="137" y="20"/>
                    </a:lnTo>
                    <a:lnTo>
                      <a:pt x="136" y="17"/>
                    </a:lnTo>
                    <a:lnTo>
                      <a:pt x="139" y="15"/>
                    </a:lnTo>
                    <a:lnTo>
                      <a:pt x="140" y="13"/>
                    </a:lnTo>
                    <a:lnTo>
                      <a:pt x="143" y="13"/>
                    </a:lnTo>
                    <a:lnTo>
                      <a:pt x="146" y="13"/>
                    </a:lnTo>
                    <a:lnTo>
                      <a:pt x="148" y="10"/>
                    </a:lnTo>
                    <a:lnTo>
                      <a:pt x="151" y="11"/>
                    </a:lnTo>
                    <a:lnTo>
                      <a:pt x="153" y="9"/>
                    </a:lnTo>
                    <a:lnTo>
                      <a:pt x="153" y="7"/>
                    </a:lnTo>
                    <a:lnTo>
                      <a:pt x="155" y="4"/>
                    </a:lnTo>
                    <a:lnTo>
                      <a:pt x="157" y="4"/>
                    </a:lnTo>
                    <a:lnTo>
                      <a:pt x="159" y="4"/>
                    </a:lnTo>
                    <a:lnTo>
                      <a:pt x="162" y="4"/>
                    </a:lnTo>
                    <a:lnTo>
                      <a:pt x="165" y="6"/>
                    </a:lnTo>
                    <a:lnTo>
                      <a:pt x="168" y="6"/>
                    </a:lnTo>
                    <a:lnTo>
                      <a:pt x="170" y="4"/>
                    </a:lnTo>
                    <a:lnTo>
                      <a:pt x="173" y="4"/>
                    </a:lnTo>
                    <a:lnTo>
                      <a:pt x="174" y="3"/>
                    </a:lnTo>
                    <a:lnTo>
                      <a:pt x="177" y="2"/>
                    </a:lnTo>
                    <a:lnTo>
                      <a:pt x="180" y="3"/>
                    </a:lnTo>
                    <a:lnTo>
                      <a:pt x="183" y="3"/>
                    </a:lnTo>
                    <a:lnTo>
                      <a:pt x="185" y="3"/>
                    </a:lnTo>
                    <a:lnTo>
                      <a:pt x="188" y="3"/>
                    </a:lnTo>
                    <a:lnTo>
                      <a:pt x="190" y="2"/>
                    </a:lnTo>
                    <a:lnTo>
                      <a:pt x="194" y="4"/>
                    </a:lnTo>
                    <a:lnTo>
                      <a:pt x="195" y="2"/>
                    </a:lnTo>
                    <a:lnTo>
                      <a:pt x="198" y="2"/>
                    </a:lnTo>
                    <a:lnTo>
                      <a:pt x="201" y="2"/>
                    </a:lnTo>
                    <a:lnTo>
                      <a:pt x="203" y="0"/>
                    </a:lnTo>
                    <a:lnTo>
                      <a:pt x="206" y="2"/>
                    </a:lnTo>
                    <a:lnTo>
                      <a:pt x="209" y="2"/>
                    </a:lnTo>
                    <a:lnTo>
                      <a:pt x="210" y="2"/>
                    </a:lnTo>
                    <a:lnTo>
                      <a:pt x="213" y="2"/>
                    </a:lnTo>
                    <a:lnTo>
                      <a:pt x="216" y="3"/>
                    </a:lnTo>
                    <a:lnTo>
                      <a:pt x="220" y="4"/>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7" name="Freeform 151">
                <a:extLst>
                  <a:ext uri="{FF2B5EF4-FFF2-40B4-BE49-F238E27FC236}">
                    <a16:creationId xmlns:a16="http://schemas.microsoft.com/office/drawing/2014/main" id="{00E313AD-8B15-4CC1-801E-2F43EA004FC4}"/>
                  </a:ext>
                </a:extLst>
              </p:cNvPr>
              <p:cNvSpPr>
                <a:spLocks/>
              </p:cNvSpPr>
              <p:nvPr/>
            </p:nvSpPr>
            <p:spPr bwMode="auto">
              <a:xfrm>
                <a:off x="5083" y="26403"/>
                <a:ext cx="28" cy="105"/>
              </a:xfrm>
              <a:custGeom>
                <a:avLst/>
                <a:gdLst>
                  <a:gd name="T0" fmla="*/ 0 w 28"/>
                  <a:gd name="T1" fmla="*/ 0 h 105"/>
                  <a:gd name="T2" fmla="*/ 3 w 28"/>
                  <a:gd name="T3" fmla="*/ 1 h 105"/>
                  <a:gd name="T4" fmla="*/ 4 w 28"/>
                  <a:gd name="T5" fmla="*/ 3 h 105"/>
                  <a:gd name="T6" fmla="*/ 4 w 28"/>
                  <a:gd name="T7" fmla="*/ 5 h 105"/>
                  <a:gd name="T8" fmla="*/ 4 w 28"/>
                  <a:gd name="T9" fmla="*/ 7 h 105"/>
                  <a:gd name="T10" fmla="*/ 6 w 28"/>
                  <a:gd name="T11" fmla="*/ 8 h 105"/>
                  <a:gd name="T12" fmla="*/ 6 w 28"/>
                  <a:gd name="T13" fmla="*/ 11 h 105"/>
                  <a:gd name="T14" fmla="*/ 6 w 28"/>
                  <a:gd name="T15" fmla="*/ 12 h 105"/>
                  <a:gd name="T16" fmla="*/ 7 w 28"/>
                  <a:gd name="T17" fmla="*/ 15 h 105"/>
                  <a:gd name="T18" fmla="*/ 7 w 28"/>
                  <a:gd name="T19" fmla="*/ 16 h 105"/>
                  <a:gd name="T20" fmla="*/ 7 w 28"/>
                  <a:gd name="T21" fmla="*/ 18 h 105"/>
                  <a:gd name="T22" fmla="*/ 6 w 28"/>
                  <a:gd name="T23" fmla="*/ 21 h 105"/>
                  <a:gd name="T24" fmla="*/ 6 w 28"/>
                  <a:gd name="T25" fmla="*/ 22 h 105"/>
                  <a:gd name="T26" fmla="*/ 6 w 28"/>
                  <a:gd name="T27" fmla="*/ 25 h 105"/>
                  <a:gd name="T28" fmla="*/ 7 w 28"/>
                  <a:gd name="T29" fmla="*/ 26 h 105"/>
                  <a:gd name="T30" fmla="*/ 7 w 28"/>
                  <a:gd name="T31" fmla="*/ 27 h 105"/>
                  <a:gd name="T32" fmla="*/ 7 w 28"/>
                  <a:gd name="T33" fmla="*/ 30 h 105"/>
                  <a:gd name="T34" fmla="*/ 9 w 28"/>
                  <a:gd name="T35" fmla="*/ 32 h 105"/>
                  <a:gd name="T36" fmla="*/ 9 w 28"/>
                  <a:gd name="T37" fmla="*/ 34 h 105"/>
                  <a:gd name="T38" fmla="*/ 6 w 28"/>
                  <a:gd name="T39" fmla="*/ 36 h 105"/>
                  <a:gd name="T40" fmla="*/ 7 w 28"/>
                  <a:gd name="T41" fmla="*/ 38 h 105"/>
                  <a:gd name="T42" fmla="*/ 7 w 28"/>
                  <a:gd name="T43" fmla="*/ 40 h 105"/>
                  <a:gd name="T44" fmla="*/ 7 w 28"/>
                  <a:gd name="T45" fmla="*/ 41 h 105"/>
                  <a:gd name="T46" fmla="*/ 9 w 28"/>
                  <a:gd name="T47" fmla="*/ 44 h 105"/>
                  <a:gd name="T48" fmla="*/ 9 w 28"/>
                  <a:gd name="T49" fmla="*/ 45 h 105"/>
                  <a:gd name="T50" fmla="*/ 9 w 28"/>
                  <a:gd name="T51" fmla="*/ 48 h 105"/>
                  <a:gd name="T52" fmla="*/ 10 w 28"/>
                  <a:gd name="T53" fmla="*/ 49 h 105"/>
                  <a:gd name="T54" fmla="*/ 10 w 28"/>
                  <a:gd name="T55" fmla="*/ 51 h 105"/>
                  <a:gd name="T56" fmla="*/ 10 w 28"/>
                  <a:gd name="T57" fmla="*/ 54 h 105"/>
                  <a:gd name="T58" fmla="*/ 11 w 28"/>
                  <a:gd name="T59" fmla="*/ 55 h 105"/>
                  <a:gd name="T60" fmla="*/ 11 w 28"/>
                  <a:gd name="T61" fmla="*/ 58 h 105"/>
                  <a:gd name="T62" fmla="*/ 11 w 28"/>
                  <a:gd name="T63" fmla="*/ 59 h 105"/>
                  <a:gd name="T64" fmla="*/ 10 w 28"/>
                  <a:gd name="T65" fmla="*/ 62 h 105"/>
                  <a:gd name="T66" fmla="*/ 10 w 28"/>
                  <a:gd name="T67" fmla="*/ 63 h 105"/>
                  <a:gd name="T68" fmla="*/ 10 w 28"/>
                  <a:gd name="T69" fmla="*/ 65 h 105"/>
                  <a:gd name="T70" fmla="*/ 11 w 28"/>
                  <a:gd name="T71" fmla="*/ 67 h 105"/>
                  <a:gd name="T72" fmla="*/ 11 w 28"/>
                  <a:gd name="T73" fmla="*/ 69 h 105"/>
                  <a:gd name="T74" fmla="*/ 11 w 28"/>
                  <a:gd name="T75" fmla="*/ 70 h 105"/>
                  <a:gd name="T76" fmla="*/ 13 w 28"/>
                  <a:gd name="T77" fmla="*/ 73 h 105"/>
                  <a:gd name="T78" fmla="*/ 13 w 28"/>
                  <a:gd name="T79" fmla="*/ 74 h 105"/>
                  <a:gd name="T80" fmla="*/ 13 w 28"/>
                  <a:gd name="T81" fmla="*/ 77 h 105"/>
                  <a:gd name="T82" fmla="*/ 14 w 28"/>
                  <a:gd name="T83" fmla="*/ 78 h 105"/>
                  <a:gd name="T84" fmla="*/ 14 w 28"/>
                  <a:gd name="T85" fmla="*/ 80 h 105"/>
                  <a:gd name="T86" fmla="*/ 14 w 28"/>
                  <a:gd name="T87" fmla="*/ 82 h 105"/>
                  <a:gd name="T88" fmla="*/ 15 w 28"/>
                  <a:gd name="T89" fmla="*/ 84 h 105"/>
                  <a:gd name="T90" fmla="*/ 18 w 28"/>
                  <a:gd name="T91" fmla="*/ 85 h 105"/>
                  <a:gd name="T92" fmla="*/ 18 w 28"/>
                  <a:gd name="T93" fmla="*/ 88 h 105"/>
                  <a:gd name="T94" fmla="*/ 18 w 28"/>
                  <a:gd name="T95" fmla="*/ 89 h 105"/>
                  <a:gd name="T96" fmla="*/ 19 w 28"/>
                  <a:gd name="T97" fmla="*/ 91 h 105"/>
                  <a:gd name="T98" fmla="*/ 19 w 28"/>
                  <a:gd name="T99" fmla="*/ 93 h 105"/>
                  <a:gd name="T100" fmla="*/ 19 w 28"/>
                  <a:gd name="T101" fmla="*/ 95 h 105"/>
                  <a:gd name="T102" fmla="*/ 21 w 28"/>
                  <a:gd name="T103" fmla="*/ 98 h 105"/>
                  <a:gd name="T104" fmla="*/ 21 w 28"/>
                  <a:gd name="T105" fmla="*/ 99 h 105"/>
                  <a:gd name="T106" fmla="*/ 24 w 28"/>
                  <a:gd name="T107" fmla="*/ 100 h 105"/>
                  <a:gd name="T108" fmla="*/ 24 w 28"/>
                  <a:gd name="T109" fmla="*/ 103 h 105"/>
                  <a:gd name="T110" fmla="*/ 28 w 28"/>
                  <a:gd name="T111"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 h="105">
                    <a:moveTo>
                      <a:pt x="0" y="0"/>
                    </a:moveTo>
                    <a:lnTo>
                      <a:pt x="3" y="1"/>
                    </a:lnTo>
                    <a:lnTo>
                      <a:pt x="4" y="3"/>
                    </a:lnTo>
                    <a:lnTo>
                      <a:pt x="4" y="5"/>
                    </a:lnTo>
                    <a:lnTo>
                      <a:pt x="4" y="7"/>
                    </a:lnTo>
                    <a:lnTo>
                      <a:pt x="6" y="8"/>
                    </a:lnTo>
                    <a:lnTo>
                      <a:pt x="6" y="11"/>
                    </a:lnTo>
                    <a:lnTo>
                      <a:pt x="6" y="12"/>
                    </a:lnTo>
                    <a:lnTo>
                      <a:pt x="7" y="15"/>
                    </a:lnTo>
                    <a:lnTo>
                      <a:pt x="7" y="16"/>
                    </a:lnTo>
                    <a:lnTo>
                      <a:pt x="7" y="18"/>
                    </a:lnTo>
                    <a:lnTo>
                      <a:pt x="6" y="21"/>
                    </a:lnTo>
                    <a:lnTo>
                      <a:pt x="6" y="22"/>
                    </a:lnTo>
                    <a:lnTo>
                      <a:pt x="6" y="25"/>
                    </a:lnTo>
                    <a:lnTo>
                      <a:pt x="7" y="26"/>
                    </a:lnTo>
                    <a:lnTo>
                      <a:pt x="7" y="27"/>
                    </a:lnTo>
                    <a:lnTo>
                      <a:pt x="7" y="30"/>
                    </a:lnTo>
                    <a:lnTo>
                      <a:pt x="9" y="32"/>
                    </a:lnTo>
                    <a:lnTo>
                      <a:pt x="9" y="34"/>
                    </a:lnTo>
                    <a:lnTo>
                      <a:pt x="6" y="36"/>
                    </a:lnTo>
                    <a:lnTo>
                      <a:pt x="7" y="38"/>
                    </a:lnTo>
                    <a:lnTo>
                      <a:pt x="7" y="40"/>
                    </a:lnTo>
                    <a:lnTo>
                      <a:pt x="7" y="41"/>
                    </a:lnTo>
                    <a:lnTo>
                      <a:pt x="9" y="44"/>
                    </a:lnTo>
                    <a:lnTo>
                      <a:pt x="9" y="45"/>
                    </a:lnTo>
                    <a:lnTo>
                      <a:pt x="9" y="48"/>
                    </a:lnTo>
                    <a:lnTo>
                      <a:pt x="10" y="49"/>
                    </a:lnTo>
                    <a:lnTo>
                      <a:pt x="10" y="51"/>
                    </a:lnTo>
                    <a:lnTo>
                      <a:pt x="10" y="54"/>
                    </a:lnTo>
                    <a:lnTo>
                      <a:pt x="11" y="55"/>
                    </a:lnTo>
                    <a:lnTo>
                      <a:pt x="11" y="58"/>
                    </a:lnTo>
                    <a:lnTo>
                      <a:pt x="11" y="59"/>
                    </a:lnTo>
                    <a:lnTo>
                      <a:pt x="10" y="62"/>
                    </a:lnTo>
                    <a:lnTo>
                      <a:pt x="10" y="63"/>
                    </a:lnTo>
                    <a:lnTo>
                      <a:pt x="10" y="65"/>
                    </a:lnTo>
                    <a:lnTo>
                      <a:pt x="11" y="67"/>
                    </a:lnTo>
                    <a:lnTo>
                      <a:pt x="11" y="69"/>
                    </a:lnTo>
                    <a:lnTo>
                      <a:pt x="11" y="70"/>
                    </a:lnTo>
                    <a:lnTo>
                      <a:pt x="13" y="73"/>
                    </a:lnTo>
                    <a:lnTo>
                      <a:pt x="13" y="74"/>
                    </a:lnTo>
                    <a:lnTo>
                      <a:pt x="13" y="77"/>
                    </a:lnTo>
                    <a:lnTo>
                      <a:pt x="14" y="78"/>
                    </a:lnTo>
                    <a:lnTo>
                      <a:pt x="14" y="80"/>
                    </a:lnTo>
                    <a:lnTo>
                      <a:pt x="14" y="82"/>
                    </a:lnTo>
                    <a:lnTo>
                      <a:pt x="15" y="84"/>
                    </a:lnTo>
                    <a:lnTo>
                      <a:pt x="18" y="85"/>
                    </a:lnTo>
                    <a:lnTo>
                      <a:pt x="18" y="88"/>
                    </a:lnTo>
                    <a:lnTo>
                      <a:pt x="18" y="89"/>
                    </a:lnTo>
                    <a:lnTo>
                      <a:pt x="19" y="91"/>
                    </a:lnTo>
                    <a:lnTo>
                      <a:pt x="19" y="93"/>
                    </a:lnTo>
                    <a:lnTo>
                      <a:pt x="19" y="95"/>
                    </a:lnTo>
                    <a:lnTo>
                      <a:pt x="21" y="98"/>
                    </a:lnTo>
                    <a:lnTo>
                      <a:pt x="21" y="99"/>
                    </a:lnTo>
                    <a:lnTo>
                      <a:pt x="24" y="100"/>
                    </a:lnTo>
                    <a:lnTo>
                      <a:pt x="24" y="103"/>
                    </a:lnTo>
                    <a:lnTo>
                      <a:pt x="28" y="105"/>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8" name="Freeform 152">
                <a:extLst>
                  <a:ext uri="{FF2B5EF4-FFF2-40B4-BE49-F238E27FC236}">
                    <a16:creationId xmlns:a16="http://schemas.microsoft.com/office/drawing/2014/main" id="{5065CEC6-834D-4BEC-9270-4D3233571237}"/>
                  </a:ext>
                </a:extLst>
              </p:cNvPr>
              <p:cNvSpPr>
                <a:spLocks/>
              </p:cNvSpPr>
              <p:nvPr/>
            </p:nvSpPr>
            <p:spPr bwMode="auto">
              <a:xfrm>
                <a:off x="4800" y="25906"/>
                <a:ext cx="286" cy="147"/>
              </a:xfrm>
              <a:custGeom>
                <a:avLst/>
                <a:gdLst>
                  <a:gd name="T0" fmla="*/ 4 w 286"/>
                  <a:gd name="T1" fmla="*/ 4 h 147"/>
                  <a:gd name="T2" fmla="*/ 12 w 286"/>
                  <a:gd name="T3" fmla="*/ 7 h 147"/>
                  <a:gd name="T4" fmla="*/ 20 w 286"/>
                  <a:gd name="T5" fmla="*/ 7 h 147"/>
                  <a:gd name="T6" fmla="*/ 28 w 286"/>
                  <a:gd name="T7" fmla="*/ 5 h 147"/>
                  <a:gd name="T8" fmla="*/ 37 w 286"/>
                  <a:gd name="T9" fmla="*/ 11 h 147"/>
                  <a:gd name="T10" fmla="*/ 43 w 286"/>
                  <a:gd name="T11" fmla="*/ 8 h 147"/>
                  <a:gd name="T12" fmla="*/ 52 w 286"/>
                  <a:gd name="T13" fmla="*/ 8 h 147"/>
                  <a:gd name="T14" fmla="*/ 60 w 286"/>
                  <a:gd name="T15" fmla="*/ 8 h 147"/>
                  <a:gd name="T16" fmla="*/ 67 w 286"/>
                  <a:gd name="T17" fmla="*/ 7 h 147"/>
                  <a:gd name="T18" fmla="*/ 74 w 286"/>
                  <a:gd name="T19" fmla="*/ 4 h 147"/>
                  <a:gd name="T20" fmla="*/ 80 w 286"/>
                  <a:gd name="T21" fmla="*/ 1 h 147"/>
                  <a:gd name="T22" fmla="*/ 87 w 286"/>
                  <a:gd name="T23" fmla="*/ 4 h 147"/>
                  <a:gd name="T24" fmla="*/ 94 w 286"/>
                  <a:gd name="T25" fmla="*/ 5 h 147"/>
                  <a:gd name="T26" fmla="*/ 98 w 286"/>
                  <a:gd name="T27" fmla="*/ 8 h 147"/>
                  <a:gd name="T28" fmla="*/ 105 w 286"/>
                  <a:gd name="T29" fmla="*/ 14 h 147"/>
                  <a:gd name="T30" fmla="*/ 108 w 286"/>
                  <a:gd name="T31" fmla="*/ 19 h 147"/>
                  <a:gd name="T32" fmla="*/ 116 w 286"/>
                  <a:gd name="T33" fmla="*/ 22 h 147"/>
                  <a:gd name="T34" fmla="*/ 120 w 286"/>
                  <a:gd name="T35" fmla="*/ 27 h 147"/>
                  <a:gd name="T36" fmla="*/ 128 w 286"/>
                  <a:gd name="T37" fmla="*/ 30 h 147"/>
                  <a:gd name="T38" fmla="*/ 137 w 286"/>
                  <a:gd name="T39" fmla="*/ 33 h 147"/>
                  <a:gd name="T40" fmla="*/ 146 w 286"/>
                  <a:gd name="T41" fmla="*/ 36 h 147"/>
                  <a:gd name="T42" fmla="*/ 154 w 286"/>
                  <a:gd name="T43" fmla="*/ 38 h 147"/>
                  <a:gd name="T44" fmla="*/ 160 w 286"/>
                  <a:gd name="T45" fmla="*/ 43 h 147"/>
                  <a:gd name="T46" fmla="*/ 164 w 286"/>
                  <a:gd name="T47" fmla="*/ 48 h 147"/>
                  <a:gd name="T48" fmla="*/ 170 w 286"/>
                  <a:gd name="T49" fmla="*/ 52 h 147"/>
                  <a:gd name="T50" fmla="*/ 179 w 286"/>
                  <a:gd name="T51" fmla="*/ 55 h 147"/>
                  <a:gd name="T52" fmla="*/ 186 w 286"/>
                  <a:gd name="T53" fmla="*/ 54 h 147"/>
                  <a:gd name="T54" fmla="*/ 194 w 286"/>
                  <a:gd name="T55" fmla="*/ 56 h 147"/>
                  <a:gd name="T56" fmla="*/ 201 w 286"/>
                  <a:gd name="T57" fmla="*/ 62 h 147"/>
                  <a:gd name="T58" fmla="*/ 204 w 286"/>
                  <a:gd name="T59" fmla="*/ 66 h 147"/>
                  <a:gd name="T60" fmla="*/ 207 w 286"/>
                  <a:gd name="T61" fmla="*/ 73 h 147"/>
                  <a:gd name="T62" fmla="*/ 213 w 286"/>
                  <a:gd name="T63" fmla="*/ 73 h 147"/>
                  <a:gd name="T64" fmla="*/ 222 w 286"/>
                  <a:gd name="T65" fmla="*/ 76 h 147"/>
                  <a:gd name="T66" fmla="*/ 228 w 286"/>
                  <a:gd name="T67" fmla="*/ 80 h 147"/>
                  <a:gd name="T68" fmla="*/ 237 w 286"/>
                  <a:gd name="T69" fmla="*/ 84 h 147"/>
                  <a:gd name="T70" fmla="*/ 238 w 286"/>
                  <a:gd name="T71" fmla="*/ 89 h 147"/>
                  <a:gd name="T72" fmla="*/ 242 w 286"/>
                  <a:gd name="T73" fmla="*/ 95 h 147"/>
                  <a:gd name="T74" fmla="*/ 250 w 286"/>
                  <a:gd name="T75" fmla="*/ 99 h 147"/>
                  <a:gd name="T76" fmla="*/ 257 w 286"/>
                  <a:gd name="T77" fmla="*/ 104 h 147"/>
                  <a:gd name="T78" fmla="*/ 264 w 286"/>
                  <a:gd name="T79" fmla="*/ 110 h 147"/>
                  <a:gd name="T80" fmla="*/ 267 w 286"/>
                  <a:gd name="T81" fmla="*/ 115 h 147"/>
                  <a:gd name="T82" fmla="*/ 271 w 286"/>
                  <a:gd name="T83" fmla="*/ 121 h 147"/>
                  <a:gd name="T84" fmla="*/ 281 w 286"/>
                  <a:gd name="T85" fmla="*/ 125 h 147"/>
                  <a:gd name="T86" fmla="*/ 286 w 286"/>
                  <a:gd name="T87" fmla="*/ 131 h 147"/>
                  <a:gd name="T88" fmla="*/ 283 w 286"/>
                  <a:gd name="T89" fmla="*/ 136 h 147"/>
                  <a:gd name="T90" fmla="*/ 278 w 286"/>
                  <a:gd name="T91" fmla="*/ 142 h 147"/>
                  <a:gd name="T92" fmla="*/ 279 w 286"/>
                  <a:gd name="T93"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6" h="147">
                    <a:moveTo>
                      <a:pt x="0" y="4"/>
                    </a:moveTo>
                    <a:lnTo>
                      <a:pt x="2" y="4"/>
                    </a:lnTo>
                    <a:lnTo>
                      <a:pt x="4" y="4"/>
                    </a:lnTo>
                    <a:lnTo>
                      <a:pt x="8" y="5"/>
                    </a:lnTo>
                    <a:lnTo>
                      <a:pt x="9" y="4"/>
                    </a:lnTo>
                    <a:lnTo>
                      <a:pt x="12" y="7"/>
                    </a:lnTo>
                    <a:lnTo>
                      <a:pt x="15" y="5"/>
                    </a:lnTo>
                    <a:lnTo>
                      <a:pt x="17" y="5"/>
                    </a:lnTo>
                    <a:lnTo>
                      <a:pt x="20" y="7"/>
                    </a:lnTo>
                    <a:lnTo>
                      <a:pt x="23" y="7"/>
                    </a:lnTo>
                    <a:lnTo>
                      <a:pt x="26" y="7"/>
                    </a:lnTo>
                    <a:lnTo>
                      <a:pt x="28" y="5"/>
                    </a:lnTo>
                    <a:lnTo>
                      <a:pt x="31" y="8"/>
                    </a:lnTo>
                    <a:lnTo>
                      <a:pt x="34" y="9"/>
                    </a:lnTo>
                    <a:lnTo>
                      <a:pt x="37" y="11"/>
                    </a:lnTo>
                    <a:lnTo>
                      <a:pt x="39" y="11"/>
                    </a:lnTo>
                    <a:lnTo>
                      <a:pt x="41" y="8"/>
                    </a:lnTo>
                    <a:lnTo>
                      <a:pt x="43" y="8"/>
                    </a:lnTo>
                    <a:lnTo>
                      <a:pt x="46" y="8"/>
                    </a:lnTo>
                    <a:lnTo>
                      <a:pt x="49" y="9"/>
                    </a:lnTo>
                    <a:lnTo>
                      <a:pt x="52" y="8"/>
                    </a:lnTo>
                    <a:lnTo>
                      <a:pt x="54" y="8"/>
                    </a:lnTo>
                    <a:lnTo>
                      <a:pt x="57" y="8"/>
                    </a:lnTo>
                    <a:lnTo>
                      <a:pt x="60" y="8"/>
                    </a:lnTo>
                    <a:lnTo>
                      <a:pt x="61" y="7"/>
                    </a:lnTo>
                    <a:lnTo>
                      <a:pt x="64" y="7"/>
                    </a:lnTo>
                    <a:lnTo>
                      <a:pt x="67" y="7"/>
                    </a:lnTo>
                    <a:lnTo>
                      <a:pt x="70" y="4"/>
                    </a:lnTo>
                    <a:lnTo>
                      <a:pt x="71" y="4"/>
                    </a:lnTo>
                    <a:lnTo>
                      <a:pt x="74" y="4"/>
                    </a:lnTo>
                    <a:lnTo>
                      <a:pt x="76" y="4"/>
                    </a:lnTo>
                    <a:lnTo>
                      <a:pt x="79" y="3"/>
                    </a:lnTo>
                    <a:lnTo>
                      <a:pt x="80" y="1"/>
                    </a:lnTo>
                    <a:lnTo>
                      <a:pt x="83" y="0"/>
                    </a:lnTo>
                    <a:lnTo>
                      <a:pt x="86" y="3"/>
                    </a:lnTo>
                    <a:lnTo>
                      <a:pt x="87" y="4"/>
                    </a:lnTo>
                    <a:lnTo>
                      <a:pt x="90" y="5"/>
                    </a:lnTo>
                    <a:lnTo>
                      <a:pt x="93" y="5"/>
                    </a:lnTo>
                    <a:lnTo>
                      <a:pt x="94" y="5"/>
                    </a:lnTo>
                    <a:lnTo>
                      <a:pt x="97" y="4"/>
                    </a:lnTo>
                    <a:lnTo>
                      <a:pt x="98" y="7"/>
                    </a:lnTo>
                    <a:lnTo>
                      <a:pt x="98" y="8"/>
                    </a:lnTo>
                    <a:lnTo>
                      <a:pt x="101" y="9"/>
                    </a:lnTo>
                    <a:lnTo>
                      <a:pt x="104" y="11"/>
                    </a:lnTo>
                    <a:lnTo>
                      <a:pt x="105" y="14"/>
                    </a:lnTo>
                    <a:lnTo>
                      <a:pt x="105" y="15"/>
                    </a:lnTo>
                    <a:lnTo>
                      <a:pt x="105" y="18"/>
                    </a:lnTo>
                    <a:lnTo>
                      <a:pt x="108" y="19"/>
                    </a:lnTo>
                    <a:lnTo>
                      <a:pt x="111" y="20"/>
                    </a:lnTo>
                    <a:lnTo>
                      <a:pt x="113" y="20"/>
                    </a:lnTo>
                    <a:lnTo>
                      <a:pt x="116" y="22"/>
                    </a:lnTo>
                    <a:lnTo>
                      <a:pt x="117" y="23"/>
                    </a:lnTo>
                    <a:lnTo>
                      <a:pt x="120" y="25"/>
                    </a:lnTo>
                    <a:lnTo>
                      <a:pt x="120" y="27"/>
                    </a:lnTo>
                    <a:lnTo>
                      <a:pt x="123" y="29"/>
                    </a:lnTo>
                    <a:lnTo>
                      <a:pt x="126" y="27"/>
                    </a:lnTo>
                    <a:lnTo>
                      <a:pt x="128" y="30"/>
                    </a:lnTo>
                    <a:lnTo>
                      <a:pt x="131" y="29"/>
                    </a:lnTo>
                    <a:lnTo>
                      <a:pt x="134" y="32"/>
                    </a:lnTo>
                    <a:lnTo>
                      <a:pt x="137" y="33"/>
                    </a:lnTo>
                    <a:lnTo>
                      <a:pt x="141" y="34"/>
                    </a:lnTo>
                    <a:lnTo>
                      <a:pt x="142" y="34"/>
                    </a:lnTo>
                    <a:lnTo>
                      <a:pt x="146" y="36"/>
                    </a:lnTo>
                    <a:lnTo>
                      <a:pt x="149" y="37"/>
                    </a:lnTo>
                    <a:lnTo>
                      <a:pt x="152" y="38"/>
                    </a:lnTo>
                    <a:lnTo>
                      <a:pt x="154" y="38"/>
                    </a:lnTo>
                    <a:lnTo>
                      <a:pt x="157" y="40"/>
                    </a:lnTo>
                    <a:lnTo>
                      <a:pt x="157" y="41"/>
                    </a:lnTo>
                    <a:lnTo>
                      <a:pt x="160" y="43"/>
                    </a:lnTo>
                    <a:lnTo>
                      <a:pt x="161" y="45"/>
                    </a:lnTo>
                    <a:lnTo>
                      <a:pt x="164" y="47"/>
                    </a:lnTo>
                    <a:lnTo>
                      <a:pt x="164" y="48"/>
                    </a:lnTo>
                    <a:lnTo>
                      <a:pt x="167" y="49"/>
                    </a:lnTo>
                    <a:lnTo>
                      <a:pt x="168" y="52"/>
                    </a:lnTo>
                    <a:lnTo>
                      <a:pt x="170" y="52"/>
                    </a:lnTo>
                    <a:lnTo>
                      <a:pt x="172" y="51"/>
                    </a:lnTo>
                    <a:lnTo>
                      <a:pt x="175" y="52"/>
                    </a:lnTo>
                    <a:lnTo>
                      <a:pt x="179" y="55"/>
                    </a:lnTo>
                    <a:lnTo>
                      <a:pt x="181" y="54"/>
                    </a:lnTo>
                    <a:lnTo>
                      <a:pt x="183" y="54"/>
                    </a:lnTo>
                    <a:lnTo>
                      <a:pt x="186" y="54"/>
                    </a:lnTo>
                    <a:lnTo>
                      <a:pt x="189" y="55"/>
                    </a:lnTo>
                    <a:lnTo>
                      <a:pt x="191" y="55"/>
                    </a:lnTo>
                    <a:lnTo>
                      <a:pt x="194" y="56"/>
                    </a:lnTo>
                    <a:lnTo>
                      <a:pt x="197" y="58"/>
                    </a:lnTo>
                    <a:lnTo>
                      <a:pt x="198" y="59"/>
                    </a:lnTo>
                    <a:lnTo>
                      <a:pt x="201" y="62"/>
                    </a:lnTo>
                    <a:lnTo>
                      <a:pt x="201" y="63"/>
                    </a:lnTo>
                    <a:lnTo>
                      <a:pt x="204" y="65"/>
                    </a:lnTo>
                    <a:lnTo>
                      <a:pt x="204" y="66"/>
                    </a:lnTo>
                    <a:lnTo>
                      <a:pt x="202" y="69"/>
                    </a:lnTo>
                    <a:lnTo>
                      <a:pt x="205" y="70"/>
                    </a:lnTo>
                    <a:lnTo>
                      <a:pt x="207" y="73"/>
                    </a:lnTo>
                    <a:lnTo>
                      <a:pt x="208" y="71"/>
                    </a:lnTo>
                    <a:lnTo>
                      <a:pt x="211" y="73"/>
                    </a:lnTo>
                    <a:lnTo>
                      <a:pt x="213" y="73"/>
                    </a:lnTo>
                    <a:lnTo>
                      <a:pt x="216" y="73"/>
                    </a:lnTo>
                    <a:lnTo>
                      <a:pt x="219" y="74"/>
                    </a:lnTo>
                    <a:lnTo>
                      <a:pt x="222" y="76"/>
                    </a:lnTo>
                    <a:lnTo>
                      <a:pt x="223" y="78"/>
                    </a:lnTo>
                    <a:lnTo>
                      <a:pt x="226" y="77"/>
                    </a:lnTo>
                    <a:lnTo>
                      <a:pt x="228" y="80"/>
                    </a:lnTo>
                    <a:lnTo>
                      <a:pt x="231" y="81"/>
                    </a:lnTo>
                    <a:lnTo>
                      <a:pt x="234" y="82"/>
                    </a:lnTo>
                    <a:lnTo>
                      <a:pt x="237" y="84"/>
                    </a:lnTo>
                    <a:lnTo>
                      <a:pt x="235" y="87"/>
                    </a:lnTo>
                    <a:lnTo>
                      <a:pt x="235" y="88"/>
                    </a:lnTo>
                    <a:lnTo>
                      <a:pt x="238" y="89"/>
                    </a:lnTo>
                    <a:lnTo>
                      <a:pt x="241" y="91"/>
                    </a:lnTo>
                    <a:lnTo>
                      <a:pt x="242" y="93"/>
                    </a:lnTo>
                    <a:lnTo>
                      <a:pt x="242" y="95"/>
                    </a:lnTo>
                    <a:lnTo>
                      <a:pt x="245" y="96"/>
                    </a:lnTo>
                    <a:lnTo>
                      <a:pt x="248" y="98"/>
                    </a:lnTo>
                    <a:lnTo>
                      <a:pt x="250" y="99"/>
                    </a:lnTo>
                    <a:lnTo>
                      <a:pt x="253" y="102"/>
                    </a:lnTo>
                    <a:lnTo>
                      <a:pt x="255" y="103"/>
                    </a:lnTo>
                    <a:lnTo>
                      <a:pt x="257" y="104"/>
                    </a:lnTo>
                    <a:lnTo>
                      <a:pt x="260" y="106"/>
                    </a:lnTo>
                    <a:lnTo>
                      <a:pt x="263" y="107"/>
                    </a:lnTo>
                    <a:lnTo>
                      <a:pt x="264" y="110"/>
                    </a:lnTo>
                    <a:lnTo>
                      <a:pt x="267" y="111"/>
                    </a:lnTo>
                    <a:lnTo>
                      <a:pt x="270" y="113"/>
                    </a:lnTo>
                    <a:lnTo>
                      <a:pt x="267" y="115"/>
                    </a:lnTo>
                    <a:lnTo>
                      <a:pt x="268" y="117"/>
                    </a:lnTo>
                    <a:lnTo>
                      <a:pt x="271" y="118"/>
                    </a:lnTo>
                    <a:lnTo>
                      <a:pt x="271" y="121"/>
                    </a:lnTo>
                    <a:lnTo>
                      <a:pt x="274" y="122"/>
                    </a:lnTo>
                    <a:lnTo>
                      <a:pt x="276" y="124"/>
                    </a:lnTo>
                    <a:lnTo>
                      <a:pt x="281" y="125"/>
                    </a:lnTo>
                    <a:lnTo>
                      <a:pt x="281" y="127"/>
                    </a:lnTo>
                    <a:lnTo>
                      <a:pt x="283" y="129"/>
                    </a:lnTo>
                    <a:lnTo>
                      <a:pt x="286" y="131"/>
                    </a:lnTo>
                    <a:lnTo>
                      <a:pt x="285" y="132"/>
                    </a:lnTo>
                    <a:lnTo>
                      <a:pt x="285" y="135"/>
                    </a:lnTo>
                    <a:lnTo>
                      <a:pt x="283" y="136"/>
                    </a:lnTo>
                    <a:lnTo>
                      <a:pt x="281" y="138"/>
                    </a:lnTo>
                    <a:lnTo>
                      <a:pt x="278" y="139"/>
                    </a:lnTo>
                    <a:lnTo>
                      <a:pt x="278" y="142"/>
                    </a:lnTo>
                    <a:lnTo>
                      <a:pt x="276" y="143"/>
                    </a:lnTo>
                    <a:lnTo>
                      <a:pt x="279" y="144"/>
                    </a:lnTo>
                    <a:lnTo>
                      <a:pt x="279" y="147"/>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49" name="Freeform 153">
                <a:extLst>
                  <a:ext uri="{FF2B5EF4-FFF2-40B4-BE49-F238E27FC236}">
                    <a16:creationId xmlns:a16="http://schemas.microsoft.com/office/drawing/2014/main" id="{8329E23E-8494-4A08-AA5E-B7409034C01D}"/>
                  </a:ext>
                </a:extLst>
              </p:cNvPr>
              <p:cNvSpPr>
                <a:spLocks/>
              </p:cNvSpPr>
              <p:nvPr/>
            </p:nvSpPr>
            <p:spPr bwMode="auto">
              <a:xfrm>
                <a:off x="5071" y="26053"/>
                <a:ext cx="29" cy="52"/>
              </a:xfrm>
              <a:custGeom>
                <a:avLst/>
                <a:gdLst>
                  <a:gd name="T0" fmla="*/ 8 w 29"/>
                  <a:gd name="T1" fmla="*/ 0 h 52"/>
                  <a:gd name="T2" fmla="*/ 7 w 29"/>
                  <a:gd name="T3" fmla="*/ 2 h 52"/>
                  <a:gd name="T4" fmla="*/ 7 w 29"/>
                  <a:gd name="T5" fmla="*/ 4 h 52"/>
                  <a:gd name="T6" fmla="*/ 4 w 29"/>
                  <a:gd name="T7" fmla="*/ 4 h 52"/>
                  <a:gd name="T8" fmla="*/ 3 w 29"/>
                  <a:gd name="T9" fmla="*/ 4 h 52"/>
                  <a:gd name="T10" fmla="*/ 0 w 29"/>
                  <a:gd name="T11" fmla="*/ 7 h 52"/>
                  <a:gd name="T12" fmla="*/ 3 w 29"/>
                  <a:gd name="T13" fmla="*/ 8 h 52"/>
                  <a:gd name="T14" fmla="*/ 4 w 29"/>
                  <a:gd name="T15" fmla="*/ 10 h 52"/>
                  <a:gd name="T16" fmla="*/ 7 w 29"/>
                  <a:gd name="T17" fmla="*/ 13 h 52"/>
                  <a:gd name="T18" fmla="*/ 7 w 29"/>
                  <a:gd name="T19" fmla="*/ 14 h 52"/>
                  <a:gd name="T20" fmla="*/ 10 w 29"/>
                  <a:gd name="T21" fmla="*/ 15 h 52"/>
                  <a:gd name="T22" fmla="*/ 8 w 29"/>
                  <a:gd name="T23" fmla="*/ 18 h 52"/>
                  <a:gd name="T24" fmla="*/ 8 w 29"/>
                  <a:gd name="T25" fmla="*/ 19 h 52"/>
                  <a:gd name="T26" fmla="*/ 8 w 29"/>
                  <a:gd name="T27" fmla="*/ 22 h 52"/>
                  <a:gd name="T28" fmla="*/ 7 w 29"/>
                  <a:gd name="T29" fmla="*/ 24 h 52"/>
                  <a:gd name="T30" fmla="*/ 7 w 29"/>
                  <a:gd name="T31" fmla="*/ 26 h 52"/>
                  <a:gd name="T32" fmla="*/ 7 w 29"/>
                  <a:gd name="T33" fmla="*/ 28 h 52"/>
                  <a:gd name="T34" fmla="*/ 11 w 29"/>
                  <a:gd name="T35" fmla="*/ 29 h 52"/>
                  <a:gd name="T36" fmla="*/ 14 w 29"/>
                  <a:gd name="T37" fmla="*/ 30 h 52"/>
                  <a:gd name="T38" fmla="*/ 16 w 29"/>
                  <a:gd name="T39" fmla="*/ 30 h 52"/>
                  <a:gd name="T40" fmla="*/ 19 w 29"/>
                  <a:gd name="T41" fmla="*/ 32 h 52"/>
                  <a:gd name="T42" fmla="*/ 22 w 29"/>
                  <a:gd name="T43" fmla="*/ 33 h 52"/>
                  <a:gd name="T44" fmla="*/ 22 w 29"/>
                  <a:gd name="T45" fmla="*/ 36 h 52"/>
                  <a:gd name="T46" fmla="*/ 23 w 29"/>
                  <a:gd name="T47" fmla="*/ 37 h 52"/>
                  <a:gd name="T48" fmla="*/ 23 w 29"/>
                  <a:gd name="T49" fmla="*/ 39 h 52"/>
                  <a:gd name="T50" fmla="*/ 26 w 29"/>
                  <a:gd name="T51" fmla="*/ 41 h 52"/>
                  <a:gd name="T52" fmla="*/ 26 w 29"/>
                  <a:gd name="T53" fmla="*/ 43 h 52"/>
                  <a:gd name="T54" fmla="*/ 27 w 29"/>
                  <a:gd name="T55" fmla="*/ 44 h 52"/>
                  <a:gd name="T56" fmla="*/ 27 w 29"/>
                  <a:gd name="T57" fmla="*/ 47 h 52"/>
                  <a:gd name="T58" fmla="*/ 27 w 29"/>
                  <a:gd name="T59" fmla="*/ 48 h 52"/>
                  <a:gd name="T60" fmla="*/ 29 w 29"/>
                  <a:gd name="T61" fmla="*/ 50 h 52"/>
                  <a:gd name="T62" fmla="*/ 29 w 29"/>
                  <a:gd name="T63"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52">
                    <a:moveTo>
                      <a:pt x="8" y="0"/>
                    </a:moveTo>
                    <a:lnTo>
                      <a:pt x="7" y="2"/>
                    </a:lnTo>
                    <a:lnTo>
                      <a:pt x="7" y="4"/>
                    </a:lnTo>
                    <a:lnTo>
                      <a:pt x="4" y="4"/>
                    </a:lnTo>
                    <a:lnTo>
                      <a:pt x="3" y="4"/>
                    </a:lnTo>
                    <a:lnTo>
                      <a:pt x="0" y="7"/>
                    </a:lnTo>
                    <a:lnTo>
                      <a:pt x="3" y="8"/>
                    </a:lnTo>
                    <a:lnTo>
                      <a:pt x="4" y="10"/>
                    </a:lnTo>
                    <a:lnTo>
                      <a:pt x="7" y="13"/>
                    </a:lnTo>
                    <a:lnTo>
                      <a:pt x="7" y="14"/>
                    </a:lnTo>
                    <a:lnTo>
                      <a:pt x="10" y="15"/>
                    </a:lnTo>
                    <a:lnTo>
                      <a:pt x="8" y="18"/>
                    </a:lnTo>
                    <a:lnTo>
                      <a:pt x="8" y="19"/>
                    </a:lnTo>
                    <a:lnTo>
                      <a:pt x="8" y="22"/>
                    </a:lnTo>
                    <a:lnTo>
                      <a:pt x="7" y="24"/>
                    </a:lnTo>
                    <a:lnTo>
                      <a:pt x="7" y="26"/>
                    </a:lnTo>
                    <a:lnTo>
                      <a:pt x="7" y="28"/>
                    </a:lnTo>
                    <a:lnTo>
                      <a:pt x="11" y="29"/>
                    </a:lnTo>
                    <a:lnTo>
                      <a:pt x="14" y="30"/>
                    </a:lnTo>
                    <a:lnTo>
                      <a:pt x="16" y="30"/>
                    </a:lnTo>
                    <a:lnTo>
                      <a:pt x="19" y="32"/>
                    </a:lnTo>
                    <a:lnTo>
                      <a:pt x="22" y="33"/>
                    </a:lnTo>
                    <a:lnTo>
                      <a:pt x="22" y="36"/>
                    </a:lnTo>
                    <a:lnTo>
                      <a:pt x="23" y="37"/>
                    </a:lnTo>
                    <a:lnTo>
                      <a:pt x="23" y="39"/>
                    </a:lnTo>
                    <a:lnTo>
                      <a:pt x="26" y="41"/>
                    </a:lnTo>
                    <a:lnTo>
                      <a:pt x="26" y="43"/>
                    </a:lnTo>
                    <a:lnTo>
                      <a:pt x="27" y="44"/>
                    </a:lnTo>
                    <a:lnTo>
                      <a:pt x="27" y="47"/>
                    </a:lnTo>
                    <a:lnTo>
                      <a:pt x="27" y="48"/>
                    </a:lnTo>
                    <a:lnTo>
                      <a:pt x="29" y="50"/>
                    </a:lnTo>
                    <a:lnTo>
                      <a:pt x="29" y="52"/>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0" name="Freeform 154">
                <a:extLst>
                  <a:ext uri="{FF2B5EF4-FFF2-40B4-BE49-F238E27FC236}">
                    <a16:creationId xmlns:a16="http://schemas.microsoft.com/office/drawing/2014/main" id="{B9B80C77-F615-4548-9DD5-DCCB9BC186B8}"/>
                  </a:ext>
                </a:extLst>
              </p:cNvPr>
              <p:cNvSpPr>
                <a:spLocks/>
              </p:cNvSpPr>
              <p:nvPr/>
            </p:nvSpPr>
            <p:spPr bwMode="auto">
              <a:xfrm>
                <a:off x="5065" y="26105"/>
                <a:ext cx="35" cy="244"/>
              </a:xfrm>
              <a:custGeom>
                <a:avLst/>
                <a:gdLst>
                  <a:gd name="T0" fmla="*/ 31 w 35"/>
                  <a:gd name="T1" fmla="*/ 5 h 244"/>
                  <a:gd name="T2" fmla="*/ 24 w 35"/>
                  <a:gd name="T3" fmla="*/ 10 h 244"/>
                  <a:gd name="T4" fmla="*/ 17 w 35"/>
                  <a:gd name="T5" fmla="*/ 14 h 244"/>
                  <a:gd name="T6" fmla="*/ 14 w 35"/>
                  <a:gd name="T7" fmla="*/ 21 h 244"/>
                  <a:gd name="T8" fmla="*/ 13 w 35"/>
                  <a:gd name="T9" fmla="*/ 27 h 244"/>
                  <a:gd name="T10" fmla="*/ 17 w 35"/>
                  <a:gd name="T11" fmla="*/ 32 h 244"/>
                  <a:gd name="T12" fmla="*/ 16 w 35"/>
                  <a:gd name="T13" fmla="*/ 38 h 244"/>
                  <a:gd name="T14" fmla="*/ 17 w 35"/>
                  <a:gd name="T15" fmla="*/ 45 h 244"/>
                  <a:gd name="T16" fmla="*/ 13 w 35"/>
                  <a:gd name="T17" fmla="*/ 49 h 244"/>
                  <a:gd name="T18" fmla="*/ 18 w 35"/>
                  <a:gd name="T19" fmla="*/ 54 h 244"/>
                  <a:gd name="T20" fmla="*/ 17 w 35"/>
                  <a:gd name="T21" fmla="*/ 60 h 244"/>
                  <a:gd name="T22" fmla="*/ 17 w 35"/>
                  <a:gd name="T23" fmla="*/ 65 h 244"/>
                  <a:gd name="T24" fmla="*/ 16 w 35"/>
                  <a:gd name="T25" fmla="*/ 72 h 244"/>
                  <a:gd name="T26" fmla="*/ 17 w 35"/>
                  <a:gd name="T27" fmla="*/ 78 h 244"/>
                  <a:gd name="T28" fmla="*/ 18 w 35"/>
                  <a:gd name="T29" fmla="*/ 83 h 244"/>
                  <a:gd name="T30" fmla="*/ 20 w 35"/>
                  <a:gd name="T31" fmla="*/ 89 h 244"/>
                  <a:gd name="T32" fmla="*/ 28 w 35"/>
                  <a:gd name="T33" fmla="*/ 91 h 244"/>
                  <a:gd name="T34" fmla="*/ 29 w 35"/>
                  <a:gd name="T35" fmla="*/ 97 h 244"/>
                  <a:gd name="T36" fmla="*/ 28 w 35"/>
                  <a:gd name="T37" fmla="*/ 104 h 244"/>
                  <a:gd name="T38" fmla="*/ 24 w 35"/>
                  <a:gd name="T39" fmla="*/ 108 h 244"/>
                  <a:gd name="T40" fmla="*/ 20 w 35"/>
                  <a:gd name="T41" fmla="*/ 115 h 244"/>
                  <a:gd name="T42" fmla="*/ 18 w 35"/>
                  <a:gd name="T43" fmla="*/ 120 h 244"/>
                  <a:gd name="T44" fmla="*/ 25 w 35"/>
                  <a:gd name="T45" fmla="*/ 126 h 244"/>
                  <a:gd name="T46" fmla="*/ 29 w 35"/>
                  <a:gd name="T47" fmla="*/ 131 h 244"/>
                  <a:gd name="T48" fmla="*/ 32 w 35"/>
                  <a:gd name="T49" fmla="*/ 137 h 244"/>
                  <a:gd name="T50" fmla="*/ 33 w 35"/>
                  <a:gd name="T51" fmla="*/ 142 h 244"/>
                  <a:gd name="T52" fmla="*/ 31 w 35"/>
                  <a:gd name="T53" fmla="*/ 148 h 244"/>
                  <a:gd name="T54" fmla="*/ 35 w 35"/>
                  <a:gd name="T55" fmla="*/ 153 h 244"/>
                  <a:gd name="T56" fmla="*/ 27 w 35"/>
                  <a:gd name="T57" fmla="*/ 156 h 244"/>
                  <a:gd name="T58" fmla="*/ 27 w 35"/>
                  <a:gd name="T59" fmla="*/ 163 h 244"/>
                  <a:gd name="T60" fmla="*/ 25 w 35"/>
                  <a:gd name="T61" fmla="*/ 168 h 244"/>
                  <a:gd name="T62" fmla="*/ 24 w 35"/>
                  <a:gd name="T63" fmla="*/ 175 h 244"/>
                  <a:gd name="T64" fmla="*/ 25 w 35"/>
                  <a:gd name="T65" fmla="*/ 181 h 244"/>
                  <a:gd name="T66" fmla="*/ 31 w 35"/>
                  <a:gd name="T67" fmla="*/ 185 h 244"/>
                  <a:gd name="T68" fmla="*/ 28 w 35"/>
                  <a:gd name="T69" fmla="*/ 192 h 244"/>
                  <a:gd name="T70" fmla="*/ 33 w 35"/>
                  <a:gd name="T71" fmla="*/ 197 h 244"/>
                  <a:gd name="T72" fmla="*/ 32 w 35"/>
                  <a:gd name="T73" fmla="*/ 203 h 244"/>
                  <a:gd name="T74" fmla="*/ 29 w 35"/>
                  <a:gd name="T75" fmla="*/ 210 h 244"/>
                  <a:gd name="T76" fmla="*/ 25 w 35"/>
                  <a:gd name="T77" fmla="*/ 215 h 244"/>
                  <a:gd name="T78" fmla="*/ 18 w 35"/>
                  <a:gd name="T79" fmla="*/ 221 h 244"/>
                  <a:gd name="T80" fmla="*/ 18 w 35"/>
                  <a:gd name="T81" fmla="*/ 226 h 244"/>
                  <a:gd name="T82" fmla="*/ 10 w 35"/>
                  <a:gd name="T83" fmla="*/ 228 h 244"/>
                  <a:gd name="T84" fmla="*/ 3 w 35"/>
                  <a:gd name="T85" fmla="*/ 230 h 244"/>
                  <a:gd name="T86" fmla="*/ 5 w 35"/>
                  <a:gd name="T87" fmla="*/ 236 h 244"/>
                  <a:gd name="T88" fmla="*/ 3 w 35"/>
                  <a:gd name="T89" fmla="*/ 243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5" h="244">
                    <a:moveTo>
                      <a:pt x="35" y="0"/>
                    </a:moveTo>
                    <a:lnTo>
                      <a:pt x="32" y="2"/>
                    </a:lnTo>
                    <a:lnTo>
                      <a:pt x="31" y="5"/>
                    </a:lnTo>
                    <a:lnTo>
                      <a:pt x="28" y="5"/>
                    </a:lnTo>
                    <a:lnTo>
                      <a:pt x="27" y="7"/>
                    </a:lnTo>
                    <a:lnTo>
                      <a:pt x="24" y="10"/>
                    </a:lnTo>
                    <a:lnTo>
                      <a:pt x="21" y="10"/>
                    </a:lnTo>
                    <a:lnTo>
                      <a:pt x="20" y="11"/>
                    </a:lnTo>
                    <a:lnTo>
                      <a:pt x="17" y="14"/>
                    </a:lnTo>
                    <a:lnTo>
                      <a:pt x="16" y="17"/>
                    </a:lnTo>
                    <a:lnTo>
                      <a:pt x="16" y="18"/>
                    </a:lnTo>
                    <a:lnTo>
                      <a:pt x="14" y="21"/>
                    </a:lnTo>
                    <a:lnTo>
                      <a:pt x="14" y="23"/>
                    </a:lnTo>
                    <a:lnTo>
                      <a:pt x="11" y="25"/>
                    </a:lnTo>
                    <a:lnTo>
                      <a:pt x="13" y="27"/>
                    </a:lnTo>
                    <a:lnTo>
                      <a:pt x="13" y="29"/>
                    </a:lnTo>
                    <a:lnTo>
                      <a:pt x="13" y="31"/>
                    </a:lnTo>
                    <a:lnTo>
                      <a:pt x="17" y="32"/>
                    </a:lnTo>
                    <a:lnTo>
                      <a:pt x="17" y="34"/>
                    </a:lnTo>
                    <a:lnTo>
                      <a:pt x="17" y="36"/>
                    </a:lnTo>
                    <a:lnTo>
                      <a:pt x="16" y="38"/>
                    </a:lnTo>
                    <a:lnTo>
                      <a:pt x="16" y="40"/>
                    </a:lnTo>
                    <a:lnTo>
                      <a:pt x="16" y="42"/>
                    </a:lnTo>
                    <a:lnTo>
                      <a:pt x="17" y="45"/>
                    </a:lnTo>
                    <a:lnTo>
                      <a:pt x="14" y="45"/>
                    </a:lnTo>
                    <a:lnTo>
                      <a:pt x="11" y="47"/>
                    </a:lnTo>
                    <a:lnTo>
                      <a:pt x="13" y="49"/>
                    </a:lnTo>
                    <a:lnTo>
                      <a:pt x="16" y="50"/>
                    </a:lnTo>
                    <a:lnTo>
                      <a:pt x="16" y="51"/>
                    </a:lnTo>
                    <a:lnTo>
                      <a:pt x="18" y="54"/>
                    </a:lnTo>
                    <a:lnTo>
                      <a:pt x="17" y="56"/>
                    </a:lnTo>
                    <a:lnTo>
                      <a:pt x="17" y="58"/>
                    </a:lnTo>
                    <a:lnTo>
                      <a:pt x="17" y="60"/>
                    </a:lnTo>
                    <a:lnTo>
                      <a:pt x="18" y="61"/>
                    </a:lnTo>
                    <a:lnTo>
                      <a:pt x="18" y="64"/>
                    </a:lnTo>
                    <a:lnTo>
                      <a:pt x="17" y="65"/>
                    </a:lnTo>
                    <a:lnTo>
                      <a:pt x="14" y="68"/>
                    </a:lnTo>
                    <a:lnTo>
                      <a:pt x="14" y="69"/>
                    </a:lnTo>
                    <a:lnTo>
                      <a:pt x="16" y="72"/>
                    </a:lnTo>
                    <a:lnTo>
                      <a:pt x="18" y="73"/>
                    </a:lnTo>
                    <a:lnTo>
                      <a:pt x="18" y="75"/>
                    </a:lnTo>
                    <a:lnTo>
                      <a:pt x="17" y="78"/>
                    </a:lnTo>
                    <a:lnTo>
                      <a:pt x="17" y="79"/>
                    </a:lnTo>
                    <a:lnTo>
                      <a:pt x="17" y="82"/>
                    </a:lnTo>
                    <a:lnTo>
                      <a:pt x="18" y="83"/>
                    </a:lnTo>
                    <a:lnTo>
                      <a:pt x="16" y="86"/>
                    </a:lnTo>
                    <a:lnTo>
                      <a:pt x="16" y="87"/>
                    </a:lnTo>
                    <a:lnTo>
                      <a:pt x="20" y="89"/>
                    </a:lnTo>
                    <a:lnTo>
                      <a:pt x="21" y="89"/>
                    </a:lnTo>
                    <a:lnTo>
                      <a:pt x="25" y="90"/>
                    </a:lnTo>
                    <a:lnTo>
                      <a:pt x="28" y="91"/>
                    </a:lnTo>
                    <a:lnTo>
                      <a:pt x="28" y="94"/>
                    </a:lnTo>
                    <a:lnTo>
                      <a:pt x="28" y="95"/>
                    </a:lnTo>
                    <a:lnTo>
                      <a:pt x="29" y="97"/>
                    </a:lnTo>
                    <a:lnTo>
                      <a:pt x="29" y="100"/>
                    </a:lnTo>
                    <a:lnTo>
                      <a:pt x="28" y="101"/>
                    </a:lnTo>
                    <a:lnTo>
                      <a:pt x="28" y="104"/>
                    </a:lnTo>
                    <a:lnTo>
                      <a:pt x="28" y="105"/>
                    </a:lnTo>
                    <a:lnTo>
                      <a:pt x="27" y="108"/>
                    </a:lnTo>
                    <a:lnTo>
                      <a:pt x="24" y="108"/>
                    </a:lnTo>
                    <a:lnTo>
                      <a:pt x="21" y="111"/>
                    </a:lnTo>
                    <a:lnTo>
                      <a:pt x="22" y="112"/>
                    </a:lnTo>
                    <a:lnTo>
                      <a:pt x="20" y="115"/>
                    </a:lnTo>
                    <a:lnTo>
                      <a:pt x="18" y="116"/>
                    </a:lnTo>
                    <a:lnTo>
                      <a:pt x="18" y="119"/>
                    </a:lnTo>
                    <a:lnTo>
                      <a:pt x="18" y="120"/>
                    </a:lnTo>
                    <a:lnTo>
                      <a:pt x="21" y="122"/>
                    </a:lnTo>
                    <a:lnTo>
                      <a:pt x="22" y="124"/>
                    </a:lnTo>
                    <a:lnTo>
                      <a:pt x="25" y="126"/>
                    </a:lnTo>
                    <a:lnTo>
                      <a:pt x="22" y="127"/>
                    </a:lnTo>
                    <a:lnTo>
                      <a:pt x="27" y="130"/>
                    </a:lnTo>
                    <a:lnTo>
                      <a:pt x="29" y="131"/>
                    </a:lnTo>
                    <a:lnTo>
                      <a:pt x="32" y="133"/>
                    </a:lnTo>
                    <a:lnTo>
                      <a:pt x="32" y="134"/>
                    </a:lnTo>
                    <a:lnTo>
                      <a:pt x="32" y="137"/>
                    </a:lnTo>
                    <a:lnTo>
                      <a:pt x="33" y="138"/>
                    </a:lnTo>
                    <a:lnTo>
                      <a:pt x="33" y="140"/>
                    </a:lnTo>
                    <a:lnTo>
                      <a:pt x="33" y="142"/>
                    </a:lnTo>
                    <a:lnTo>
                      <a:pt x="35" y="144"/>
                    </a:lnTo>
                    <a:lnTo>
                      <a:pt x="32" y="146"/>
                    </a:lnTo>
                    <a:lnTo>
                      <a:pt x="31" y="148"/>
                    </a:lnTo>
                    <a:lnTo>
                      <a:pt x="31" y="151"/>
                    </a:lnTo>
                    <a:lnTo>
                      <a:pt x="33" y="152"/>
                    </a:lnTo>
                    <a:lnTo>
                      <a:pt x="35" y="153"/>
                    </a:lnTo>
                    <a:lnTo>
                      <a:pt x="32" y="156"/>
                    </a:lnTo>
                    <a:lnTo>
                      <a:pt x="29" y="155"/>
                    </a:lnTo>
                    <a:lnTo>
                      <a:pt x="27" y="156"/>
                    </a:lnTo>
                    <a:lnTo>
                      <a:pt x="25" y="159"/>
                    </a:lnTo>
                    <a:lnTo>
                      <a:pt x="25" y="160"/>
                    </a:lnTo>
                    <a:lnTo>
                      <a:pt x="27" y="163"/>
                    </a:lnTo>
                    <a:lnTo>
                      <a:pt x="27" y="164"/>
                    </a:lnTo>
                    <a:lnTo>
                      <a:pt x="27" y="167"/>
                    </a:lnTo>
                    <a:lnTo>
                      <a:pt x="25" y="168"/>
                    </a:lnTo>
                    <a:lnTo>
                      <a:pt x="25" y="171"/>
                    </a:lnTo>
                    <a:lnTo>
                      <a:pt x="25" y="173"/>
                    </a:lnTo>
                    <a:lnTo>
                      <a:pt x="24" y="175"/>
                    </a:lnTo>
                    <a:lnTo>
                      <a:pt x="24" y="177"/>
                    </a:lnTo>
                    <a:lnTo>
                      <a:pt x="25" y="178"/>
                    </a:lnTo>
                    <a:lnTo>
                      <a:pt x="25" y="181"/>
                    </a:lnTo>
                    <a:lnTo>
                      <a:pt x="25" y="182"/>
                    </a:lnTo>
                    <a:lnTo>
                      <a:pt x="28" y="184"/>
                    </a:lnTo>
                    <a:lnTo>
                      <a:pt x="31" y="185"/>
                    </a:lnTo>
                    <a:lnTo>
                      <a:pt x="32" y="188"/>
                    </a:lnTo>
                    <a:lnTo>
                      <a:pt x="29" y="189"/>
                    </a:lnTo>
                    <a:lnTo>
                      <a:pt x="28" y="192"/>
                    </a:lnTo>
                    <a:lnTo>
                      <a:pt x="31" y="193"/>
                    </a:lnTo>
                    <a:lnTo>
                      <a:pt x="31" y="196"/>
                    </a:lnTo>
                    <a:lnTo>
                      <a:pt x="33" y="197"/>
                    </a:lnTo>
                    <a:lnTo>
                      <a:pt x="32" y="199"/>
                    </a:lnTo>
                    <a:lnTo>
                      <a:pt x="32" y="201"/>
                    </a:lnTo>
                    <a:lnTo>
                      <a:pt x="32" y="203"/>
                    </a:lnTo>
                    <a:lnTo>
                      <a:pt x="31" y="206"/>
                    </a:lnTo>
                    <a:lnTo>
                      <a:pt x="31" y="207"/>
                    </a:lnTo>
                    <a:lnTo>
                      <a:pt x="29" y="210"/>
                    </a:lnTo>
                    <a:lnTo>
                      <a:pt x="27" y="211"/>
                    </a:lnTo>
                    <a:lnTo>
                      <a:pt x="25" y="214"/>
                    </a:lnTo>
                    <a:lnTo>
                      <a:pt x="25" y="215"/>
                    </a:lnTo>
                    <a:lnTo>
                      <a:pt x="24" y="218"/>
                    </a:lnTo>
                    <a:lnTo>
                      <a:pt x="21" y="218"/>
                    </a:lnTo>
                    <a:lnTo>
                      <a:pt x="18" y="221"/>
                    </a:lnTo>
                    <a:lnTo>
                      <a:pt x="20" y="222"/>
                    </a:lnTo>
                    <a:lnTo>
                      <a:pt x="17" y="225"/>
                    </a:lnTo>
                    <a:lnTo>
                      <a:pt x="18" y="226"/>
                    </a:lnTo>
                    <a:lnTo>
                      <a:pt x="16" y="228"/>
                    </a:lnTo>
                    <a:lnTo>
                      <a:pt x="13" y="228"/>
                    </a:lnTo>
                    <a:lnTo>
                      <a:pt x="10" y="228"/>
                    </a:lnTo>
                    <a:lnTo>
                      <a:pt x="7" y="228"/>
                    </a:lnTo>
                    <a:lnTo>
                      <a:pt x="6" y="230"/>
                    </a:lnTo>
                    <a:lnTo>
                      <a:pt x="3" y="230"/>
                    </a:lnTo>
                    <a:lnTo>
                      <a:pt x="0" y="233"/>
                    </a:lnTo>
                    <a:lnTo>
                      <a:pt x="2" y="235"/>
                    </a:lnTo>
                    <a:lnTo>
                      <a:pt x="5" y="236"/>
                    </a:lnTo>
                    <a:lnTo>
                      <a:pt x="5" y="239"/>
                    </a:lnTo>
                    <a:lnTo>
                      <a:pt x="6" y="240"/>
                    </a:lnTo>
                    <a:lnTo>
                      <a:pt x="3" y="243"/>
                    </a:lnTo>
                    <a:lnTo>
                      <a:pt x="2" y="244"/>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1" name="Freeform 155">
                <a:extLst>
                  <a:ext uri="{FF2B5EF4-FFF2-40B4-BE49-F238E27FC236}">
                    <a16:creationId xmlns:a16="http://schemas.microsoft.com/office/drawing/2014/main" id="{1BB995A9-5616-4E6F-B74C-AEE097C1E64B}"/>
                  </a:ext>
                </a:extLst>
              </p:cNvPr>
              <p:cNvSpPr>
                <a:spLocks/>
              </p:cNvSpPr>
              <p:nvPr/>
            </p:nvSpPr>
            <p:spPr bwMode="auto">
              <a:xfrm>
                <a:off x="5063" y="26349"/>
                <a:ext cx="20" cy="54"/>
              </a:xfrm>
              <a:custGeom>
                <a:avLst/>
                <a:gdLst>
                  <a:gd name="T0" fmla="*/ 4 w 20"/>
                  <a:gd name="T1" fmla="*/ 0 h 54"/>
                  <a:gd name="T2" fmla="*/ 4 w 20"/>
                  <a:gd name="T3" fmla="*/ 3 h 54"/>
                  <a:gd name="T4" fmla="*/ 1 w 20"/>
                  <a:gd name="T5" fmla="*/ 4 h 54"/>
                  <a:gd name="T6" fmla="*/ 2 w 20"/>
                  <a:gd name="T7" fmla="*/ 7 h 54"/>
                  <a:gd name="T8" fmla="*/ 5 w 20"/>
                  <a:gd name="T9" fmla="*/ 8 h 54"/>
                  <a:gd name="T10" fmla="*/ 2 w 20"/>
                  <a:gd name="T11" fmla="*/ 11 h 54"/>
                  <a:gd name="T12" fmla="*/ 4 w 20"/>
                  <a:gd name="T13" fmla="*/ 13 h 54"/>
                  <a:gd name="T14" fmla="*/ 1 w 20"/>
                  <a:gd name="T15" fmla="*/ 15 h 54"/>
                  <a:gd name="T16" fmla="*/ 1 w 20"/>
                  <a:gd name="T17" fmla="*/ 17 h 54"/>
                  <a:gd name="T18" fmla="*/ 2 w 20"/>
                  <a:gd name="T19" fmla="*/ 18 h 54"/>
                  <a:gd name="T20" fmla="*/ 0 w 20"/>
                  <a:gd name="T21" fmla="*/ 21 h 54"/>
                  <a:gd name="T22" fmla="*/ 1 w 20"/>
                  <a:gd name="T23" fmla="*/ 22 h 54"/>
                  <a:gd name="T24" fmla="*/ 4 w 20"/>
                  <a:gd name="T25" fmla="*/ 25 h 54"/>
                  <a:gd name="T26" fmla="*/ 4 w 20"/>
                  <a:gd name="T27" fmla="*/ 26 h 54"/>
                  <a:gd name="T28" fmla="*/ 7 w 20"/>
                  <a:gd name="T29" fmla="*/ 28 h 54"/>
                  <a:gd name="T30" fmla="*/ 8 w 20"/>
                  <a:gd name="T31" fmla="*/ 29 h 54"/>
                  <a:gd name="T32" fmla="*/ 8 w 20"/>
                  <a:gd name="T33" fmla="*/ 32 h 54"/>
                  <a:gd name="T34" fmla="*/ 11 w 20"/>
                  <a:gd name="T35" fmla="*/ 33 h 54"/>
                  <a:gd name="T36" fmla="*/ 13 w 20"/>
                  <a:gd name="T37" fmla="*/ 35 h 54"/>
                  <a:gd name="T38" fmla="*/ 12 w 20"/>
                  <a:gd name="T39" fmla="*/ 37 h 54"/>
                  <a:gd name="T40" fmla="*/ 12 w 20"/>
                  <a:gd name="T41" fmla="*/ 39 h 54"/>
                  <a:gd name="T42" fmla="*/ 15 w 20"/>
                  <a:gd name="T43" fmla="*/ 40 h 54"/>
                  <a:gd name="T44" fmla="*/ 15 w 20"/>
                  <a:gd name="T45" fmla="*/ 43 h 54"/>
                  <a:gd name="T46" fmla="*/ 16 w 20"/>
                  <a:gd name="T47" fmla="*/ 44 h 54"/>
                  <a:gd name="T48" fmla="*/ 19 w 20"/>
                  <a:gd name="T49" fmla="*/ 46 h 54"/>
                  <a:gd name="T50" fmla="*/ 19 w 20"/>
                  <a:gd name="T51" fmla="*/ 48 h 54"/>
                  <a:gd name="T52" fmla="*/ 20 w 20"/>
                  <a:gd name="T53" fmla="*/ 50 h 54"/>
                  <a:gd name="T54" fmla="*/ 20 w 20"/>
                  <a:gd name="T55" fmla="*/ 51 h 54"/>
                  <a:gd name="T56" fmla="*/ 20 w 20"/>
                  <a:gd name="T5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 h="54">
                    <a:moveTo>
                      <a:pt x="4" y="0"/>
                    </a:moveTo>
                    <a:lnTo>
                      <a:pt x="4" y="3"/>
                    </a:lnTo>
                    <a:lnTo>
                      <a:pt x="1" y="4"/>
                    </a:lnTo>
                    <a:lnTo>
                      <a:pt x="2" y="7"/>
                    </a:lnTo>
                    <a:lnTo>
                      <a:pt x="5" y="8"/>
                    </a:lnTo>
                    <a:lnTo>
                      <a:pt x="2" y="11"/>
                    </a:lnTo>
                    <a:lnTo>
                      <a:pt x="4" y="13"/>
                    </a:lnTo>
                    <a:lnTo>
                      <a:pt x="1" y="15"/>
                    </a:lnTo>
                    <a:lnTo>
                      <a:pt x="1" y="17"/>
                    </a:lnTo>
                    <a:lnTo>
                      <a:pt x="2" y="18"/>
                    </a:lnTo>
                    <a:lnTo>
                      <a:pt x="0" y="21"/>
                    </a:lnTo>
                    <a:lnTo>
                      <a:pt x="1" y="22"/>
                    </a:lnTo>
                    <a:lnTo>
                      <a:pt x="4" y="25"/>
                    </a:lnTo>
                    <a:lnTo>
                      <a:pt x="4" y="26"/>
                    </a:lnTo>
                    <a:lnTo>
                      <a:pt x="7" y="28"/>
                    </a:lnTo>
                    <a:lnTo>
                      <a:pt x="8" y="29"/>
                    </a:lnTo>
                    <a:lnTo>
                      <a:pt x="8" y="32"/>
                    </a:lnTo>
                    <a:lnTo>
                      <a:pt x="11" y="33"/>
                    </a:lnTo>
                    <a:lnTo>
                      <a:pt x="13" y="35"/>
                    </a:lnTo>
                    <a:lnTo>
                      <a:pt x="12" y="37"/>
                    </a:lnTo>
                    <a:lnTo>
                      <a:pt x="12" y="39"/>
                    </a:lnTo>
                    <a:lnTo>
                      <a:pt x="15" y="40"/>
                    </a:lnTo>
                    <a:lnTo>
                      <a:pt x="15" y="43"/>
                    </a:lnTo>
                    <a:lnTo>
                      <a:pt x="16" y="44"/>
                    </a:lnTo>
                    <a:lnTo>
                      <a:pt x="19" y="46"/>
                    </a:lnTo>
                    <a:lnTo>
                      <a:pt x="19" y="48"/>
                    </a:lnTo>
                    <a:lnTo>
                      <a:pt x="20" y="50"/>
                    </a:lnTo>
                    <a:lnTo>
                      <a:pt x="20" y="51"/>
                    </a:lnTo>
                    <a:lnTo>
                      <a:pt x="20" y="54"/>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2" name="Freeform 156">
                <a:extLst>
                  <a:ext uri="{FF2B5EF4-FFF2-40B4-BE49-F238E27FC236}">
                    <a16:creationId xmlns:a16="http://schemas.microsoft.com/office/drawing/2014/main" id="{DE4908AF-B31E-4374-A159-7F06CA6F71C5}"/>
                  </a:ext>
                </a:extLst>
              </p:cNvPr>
              <p:cNvSpPr>
                <a:spLocks/>
              </p:cNvSpPr>
              <p:nvPr/>
            </p:nvSpPr>
            <p:spPr bwMode="auto">
              <a:xfrm>
                <a:off x="4456" y="25048"/>
                <a:ext cx="85" cy="32"/>
              </a:xfrm>
              <a:custGeom>
                <a:avLst/>
                <a:gdLst>
                  <a:gd name="T0" fmla="*/ 0 w 85"/>
                  <a:gd name="T1" fmla="*/ 32 h 32"/>
                  <a:gd name="T2" fmla="*/ 2 w 85"/>
                  <a:gd name="T3" fmla="*/ 29 h 32"/>
                  <a:gd name="T4" fmla="*/ 5 w 85"/>
                  <a:gd name="T5" fmla="*/ 28 h 32"/>
                  <a:gd name="T6" fmla="*/ 6 w 85"/>
                  <a:gd name="T7" fmla="*/ 26 h 32"/>
                  <a:gd name="T8" fmla="*/ 9 w 85"/>
                  <a:gd name="T9" fmla="*/ 25 h 32"/>
                  <a:gd name="T10" fmla="*/ 12 w 85"/>
                  <a:gd name="T11" fmla="*/ 25 h 32"/>
                  <a:gd name="T12" fmla="*/ 13 w 85"/>
                  <a:gd name="T13" fmla="*/ 22 h 32"/>
                  <a:gd name="T14" fmla="*/ 16 w 85"/>
                  <a:gd name="T15" fmla="*/ 22 h 32"/>
                  <a:gd name="T16" fmla="*/ 19 w 85"/>
                  <a:gd name="T17" fmla="*/ 19 h 32"/>
                  <a:gd name="T18" fmla="*/ 20 w 85"/>
                  <a:gd name="T19" fmla="*/ 19 h 32"/>
                  <a:gd name="T20" fmla="*/ 23 w 85"/>
                  <a:gd name="T21" fmla="*/ 19 h 32"/>
                  <a:gd name="T22" fmla="*/ 26 w 85"/>
                  <a:gd name="T23" fmla="*/ 17 h 32"/>
                  <a:gd name="T24" fmla="*/ 27 w 85"/>
                  <a:gd name="T25" fmla="*/ 14 h 32"/>
                  <a:gd name="T26" fmla="*/ 30 w 85"/>
                  <a:gd name="T27" fmla="*/ 14 h 32"/>
                  <a:gd name="T28" fmla="*/ 32 w 85"/>
                  <a:gd name="T29" fmla="*/ 14 h 32"/>
                  <a:gd name="T30" fmla="*/ 35 w 85"/>
                  <a:gd name="T31" fmla="*/ 15 h 32"/>
                  <a:gd name="T32" fmla="*/ 38 w 85"/>
                  <a:gd name="T33" fmla="*/ 12 h 32"/>
                  <a:gd name="T34" fmla="*/ 39 w 85"/>
                  <a:gd name="T35" fmla="*/ 11 h 32"/>
                  <a:gd name="T36" fmla="*/ 42 w 85"/>
                  <a:gd name="T37" fmla="*/ 10 h 32"/>
                  <a:gd name="T38" fmla="*/ 42 w 85"/>
                  <a:gd name="T39" fmla="*/ 12 h 32"/>
                  <a:gd name="T40" fmla="*/ 45 w 85"/>
                  <a:gd name="T41" fmla="*/ 14 h 32"/>
                  <a:gd name="T42" fmla="*/ 48 w 85"/>
                  <a:gd name="T43" fmla="*/ 14 h 32"/>
                  <a:gd name="T44" fmla="*/ 50 w 85"/>
                  <a:gd name="T45" fmla="*/ 12 h 32"/>
                  <a:gd name="T46" fmla="*/ 53 w 85"/>
                  <a:gd name="T47" fmla="*/ 11 h 32"/>
                  <a:gd name="T48" fmla="*/ 54 w 85"/>
                  <a:gd name="T49" fmla="*/ 8 h 32"/>
                  <a:gd name="T50" fmla="*/ 57 w 85"/>
                  <a:gd name="T51" fmla="*/ 8 h 32"/>
                  <a:gd name="T52" fmla="*/ 59 w 85"/>
                  <a:gd name="T53" fmla="*/ 6 h 32"/>
                  <a:gd name="T54" fmla="*/ 63 w 85"/>
                  <a:gd name="T55" fmla="*/ 7 h 32"/>
                  <a:gd name="T56" fmla="*/ 64 w 85"/>
                  <a:gd name="T57" fmla="*/ 6 h 32"/>
                  <a:gd name="T58" fmla="*/ 67 w 85"/>
                  <a:gd name="T59" fmla="*/ 4 h 32"/>
                  <a:gd name="T60" fmla="*/ 68 w 85"/>
                  <a:gd name="T61" fmla="*/ 3 h 32"/>
                  <a:gd name="T62" fmla="*/ 71 w 85"/>
                  <a:gd name="T63" fmla="*/ 0 h 32"/>
                  <a:gd name="T64" fmla="*/ 74 w 85"/>
                  <a:gd name="T65" fmla="*/ 0 h 32"/>
                  <a:gd name="T66" fmla="*/ 76 w 85"/>
                  <a:gd name="T67" fmla="*/ 1 h 32"/>
                  <a:gd name="T68" fmla="*/ 79 w 85"/>
                  <a:gd name="T69" fmla="*/ 3 h 32"/>
                  <a:gd name="T70" fmla="*/ 82 w 85"/>
                  <a:gd name="T71" fmla="*/ 3 h 32"/>
                  <a:gd name="T72" fmla="*/ 85 w 85"/>
                  <a:gd name="T73" fmla="*/ 3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5" h="32">
                    <a:moveTo>
                      <a:pt x="0" y="32"/>
                    </a:moveTo>
                    <a:lnTo>
                      <a:pt x="2" y="29"/>
                    </a:lnTo>
                    <a:lnTo>
                      <a:pt x="5" y="28"/>
                    </a:lnTo>
                    <a:lnTo>
                      <a:pt x="6" y="26"/>
                    </a:lnTo>
                    <a:lnTo>
                      <a:pt x="9" y="25"/>
                    </a:lnTo>
                    <a:lnTo>
                      <a:pt x="12" y="25"/>
                    </a:lnTo>
                    <a:lnTo>
                      <a:pt x="13" y="22"/>
                    </a:lnTo>
                    <a:lnTo>
                      <a:pt x="16" y="22"/>
                    </a:lnTo>
                    <a:lnTo>
                      <a:pt x="19" y="19"/>
                    </a:lnTo>
                    <a:lnTo>
                      <a:pt x="20" y="19"/>
                    </a:lnTo>
                    <a:lnTo>
                      <a:pt x="23" y="19"/>
                    </a:lnTo>
                    <a:lnTo>
                      <a:pt x="26" y="17"/>
                    </a:lnTo>
                    <a:lnTo>
                      <a:pt x="27" y="14"/>
                    </a:lnTo>
                    <a:lnTo>
                      <a:pt x="30" y="14"/>
                    </a:lnTo>
                    <a:lnTo>
                      <a:pt x="32" y="14"/>
                    </a:lnTo>
                    <a:lnTo>
                      <a:pt x="35" y="15"/>
                    </a:lnTo>
                    <a:lnTo>
                      <a:pt x="38" y="12"/>
                    </a:lnTo>
                    <a:lnTo>
                      <a:pt x="39" y="11"/>
                    </a:lnTo>
                    <a:lnTo>
                      <a:pt x="42" y="10"/>
                    </a:lnTo>
                    <a:lnTo>
                      <a:pt x="42" y="12"/>
                    </a:lnTo>
                    <a:lnTo>
                      <a:pt x="45" y="14"/>
                    </a:lnTo>
                    <a:lnTo>
                      <a:pt x="48" y="14"/>
                    </a:lnTo>
                    <a:lnTo>
                      <a:pt x="50" y="12"/>
                    </a:lnTo>
                    <a:lnTo>
                      <a:pt x="53" y="11"/>
                    </a:lnTo>
                    <a:lnTo>
                      <a:pt x="54" y="8"/>
                    </a:lnTo>
                    <a:lnTo>
                      <a:pt x="57" y="8"/>
                    </a:lnTo>
                    <a:lnTo>
                      <a:pt x="59" y="6"/>
                    </a:lnTo>
                    <a:lnTo>
                      <a:pt x="63" y="7"/>
                    </a:lnTo>
                    <a:lnTo>
                      <a:pt x="64" y="6"/>
                    </a:lnTo>
                    <a:lnTo>
                      <a:pt x="67" y="4"/>
                    </a:lnTo>
                    <a:lnTo>
                      <a:pt x="68" y="3"/>
                    </a:lnTo>
                    <a:lnTo>
                      <a:pt x="71" y="0"/>
                    </a:lnTo>
                    <a:lnTo>
                      <a:pt x="74" y="0"/>
                    </a:lnTo>
                    <a:lnTo>
                      <a:pt x="76" y="1"/>
                    </a:lnTo>
                    <a:lnTo>
                      <a:pt x="79" y="3"/>
                    </a:lnTo>
                    <a:lnTo>
                      <a:pt x="82" y="3"/>
                    </a:lnTo>
                    <a:lnTo>
                      <a:pt x="85" y="3"/>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3" name="Freeform 157">
                <a:extLst>
                  <a:ext uri="{FF2B5EF4-FFF2-40B4-BE49-F238E27FC236}">
                    <a16:creationId xmlns:a16="http://schemas.microsoft.com/office/drawing/2014/main" id="{93FF9A25-5F5D-4C3A-A10D-3FCF69D11F5E}"/>
                  </a:ext>
                </a:extLst>
              </p:cNvPr>
              <p:cNvSpPr>
                <a:spLocks/>
              </p:cNvSpPr>
              <p:nvPr/>
            </p:nvSpPr>
            <p:spPr bwMode="auto">
              <a:xfrm>
                <a:off x="5464" y="23525"/>
                <a:ext cx="298" cy="237"/>
              </a:xfrm>
              <a:custGeom>
                <a:avLst/>
                <a:gdLst>
                  <a:gd name="T0" fmla="*/ 25 w 298"/>
                  <a:gd name="T1" fmla="*/ 6 h 237"/>
                  <a:gd name="T2" fmla="*/ 29 w 298"/>
                  <a:gd name="T3" fmla="*/ 14 h 237"/>
                  <a:gd name="T4" fmla="*/ 24 w 298"/>
                  <a:gd name="T5" fmla="*/ 20 h 237"/>
                  <a:gd name="T6" fmla="*/ 22 w 298"/>
                  <a:gd name="T7" fmla="*/ 28 h 237"/>
                  <a:gd name="T8" fmla="*/ 17 w 298"/>
                  <a:gd name="T9" fmla="*/ 36 h 237"/>
                  <a:gd name="T10" fmla="*/ 13 w 298"/>
                  <a:gd name="T11" fmla="*/ 43 h 237"/>
                  <a:gd name="T12" fmla="*/ 22 w 298"/>
                  <a:gd name="T13" fmla="*/ 50 h 237"/>
                  <a:gd name="T14" fmla="*/ 24 w 298"/>
                  <a:gd name="T15" fmla="*/ 55 h 237"/>
                  <a:gd name="T16" fmla="*/ 33 w 298"/>
                  <a:gd name="T17" fmla="*/ 61 h 237"/>
                  <a:gd name="T18" fmla="*/ 39 w 298"/>
                  <a:gd name="T19" fmla="*/ 54 h 237"/>
                  <a:gd name="T20" fmla="*/ 48 w 298"/>
                  <a:gd name="T21" fmla="*/ 50 h 237"/>
                  <a:gd name="T22" fmla="*/ 59 w 298"/>
                  <a:gd name="T23" fmla="*/ 47 h 237"/>
                  <a:gd name="T24" fmla="*/ 70 w 298"/>
                  <a:gd name="T25" fmla="*/ 51 h 237"/>
                  <a:gd name="T26" fmla="*/ 77 w 298"/>
                  <a:gd name="T27" fmla="*/ 57 h 237"/>
                  <a:gd name="T28" fmla="*/ 85 w 298"/>
                  <a:gd name="T29" fmla="*/ 61 h 237"/>
                  <a:gd name="T30" fmla="*/ 98 w 298"/>
                  <a:gd name="T31" fmla="*/ 64 h 237"/>
                  <a:gd name="T32" fmla="*/ 109 w 298"/>
                  <a:gd name="T33" fmla="*/ 66 h 237"/>
                  <a:gd name="T34" fmla="*/ 120 w 298"/>
                  <a:gd name="T35" fmla="*/ 69 h 237"/>
                  <a:gd name="T36" fmla="*/ 128 w 298"/>
                  <a:gd name="T37" fmla="*/ 62 h 237"/>
                  <a:gd name="T38" fmla="*/ 139 w 298"/>
                  <a:gd name="T39" fmla="*/ 58 h 237"/>
                  <a:gd name="T40" fmla="*/ 148 w 298"/>
                  <a:gd name="T41" fmla="*/ 60 h 237"/>
                  <a:gd name="T42" fmla="*/ 158 w 298"/>
                  <a:gd name="T43" fmla="*/ 62 h 237"/>
                  <a:gd name="T44" fmla="*/ 151 w 298"/>
                  <a:gd name="T45" fmla="*/ 69 h 237"/>
                  <a:gd name="T46" fmla="*/ 155 w 298"/>
                  <a:gd name="T47" fmla="*/ 76 h 237"/>
                  <a:gd name="T48" fmla="*/ 159 w 298"/>
                  <a:gd name="T49" fmla="*/ 83 h 237"/>
                  <a:gd name="T50" fmla="*/ 157 w 298"/>
                  <a:gd name="T51" fmla="*/ 90 h 237"/>
                  <a:gd name="T52" fmla="*/ 165 w 298"/>
                  <a:gd name="T53" fmla="*/ 97 h 237"/>
                  <a:gd name="T54" fmla="*/ 176 w 298"/>
                  <a:gd name="T55" fmla="*/ 95 h 237"/>
                  <a:gd name="T56" fmla="*/ 181 w 298"/>
                  <a:gd name="T57" fmla="*/ 98 h 237"/>
                  <a:gd name="T58" fmla="*/ 184 w 298"/>
                  <a:gd name="T59" fmla="*/ 106 h 237"/>
                  <a:gd name="T60" fmla="*/ 173 w 298"/>
                  <a:gd name="T61" fmla="*/ 109 h 237"/>
                  <a:gd name="T62" fmla="*/ 176 w 298"/>
                  <a:gd name="T63" fmla="*/ 116 h 237"/>
                  <a:gd name="T64" fmla="*/ 183 w 298"/>
                  <a:gd name="T65" fmla="*/ 123 h 237"/>
                  <a:gd name="T66" fmla="*/ 191 w 298"/>
                  <a:gd name="T67" fmla="*/ 126 h 237"/>
                  <a:gd name="T68" fmla="*/ 192 w 298"/>
                  <a:gd name="T69" fmla="*/ 130 h 237"/>
                  <a:gd name="T70" fmla="*/ 196 w 298"/>
                  <a:gd name="T71" fmla="*/ 138 h 237"/>
                  <a:gd name="T72" fmla="*/ 206 w 298"/>
                  <a:gd name="T73" fmla="*/ 144 h 237"/>
                  <a:gd name="T74" fmla="*/ 207 w 298"/>
                  <a:gd name="T75" fmla="*/ 152 h 237"/>
                  <a:gd name="T76" fmla="*/ 209 w 298"/>
                  <a:gd name="T77" fmla="*/ 159 h 237"/>
                  <a:gd name="T78" fmla="*/ 215 w 298"/>
                  <a:gd name="T79" fmla="*/ 167 h 237"/>
                  <a:gd name="T80" fmla="*/ 225 w 298"/>
                  <a:gd name="T81" fmla="*/ 171 h 237"/>
                  <a:gd name="T82" fmla="*/ 233 w 298"/>
                  <a:gd name="T83" fmla="*/ 174 h 237"/>
                  <a:gd name="T84" fmla="*/ 244 w 298"/>
                  <a:gd name="T85" fmla="*/ 174 h 237"/>
                  <a:gd name="T86" fmla="*/ 255 w 298"/>
                  <a:gd name="T87" fmla="*/ 175 h 237"/>
                  <a:gd name="T88" fmla="*/ 266 w 298"/>
                  <a:gd name="T89" fmla="*/ 179 h 237"/>
                  <a:gd name="T90" fmla="*/ 274 w 298"/>
                  <a:gd name="T91" fmla="*/ 182 h 237"/>
                  <a:gd name="T92" fmla="*/ 284 w 298"/>
                  <a:gd name="T93" fmla="*/ 188 h 237"/>
                  <a:gd name="T94" fmla="*/ 281 w 298"/>
                  <a:gd name="T95" fmla="*/ 196 h 237"/>
                  <a:gd name="T96" fmla="*/ 272 w 298"/>
                  <a:gd name="T97" fmla="*/ 200 h 237"/>
                  <a:gd name="T98" fmla="*/ 273 w 298"/>
                  <a:gd name="T99" fmla="*/ 208 h 237"/>
                  <a:gd name="T100" fmla="*/ 272 w 298"/>
                  <a:gd name="T101" fmla="*/ 216 h 237"/>
                  <a:gd name="T102" fmla="*/ 277 w 298"/>
                  <a:gd name="T103" fmla="*/ 223 h 237"/>
                  <a:gd name="T104" fmla="*/ 284 w 298"/>
                  <a:gd name="T105" fmla="*/ 230 h 237"/>
                  <a:gd name="T106" fmla="*/ 294 w 298"/>
                  <a:gd name="T10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8" h="237">
                    <a:moveTo>
                      <a:pt x="0" y="0"/>
                    </a:moveTo>
                    <a:lnTo>
                      <a:pt x="20" y="3"/>
                    </a:lnTo>
                    <a:lnTo>
                      <a:pt x="22" y="4"/>
                    </a:lnTo>
                    <a:lnTo>
                      <a:pt x="25" y="6"/>
                    </a:lnTo>
                    <a:lnTo>
                      <a:pt x="26" y="9"/>
                    </a:lnTo>
                    <a:lnTo>
                      <a:pt x="26" y="10"/>
                    </a:lnTo>
                    <a:lnTo>
                      <a:pt x="26" y="11"/>
                    </a:lnTo>
                    <a:lnTo>
                      <a:pt x="29" y="14"/>
                    </a:lnTo>
                    <a:lnTo>
                      <a:pt x="30" y="15"/>
                    </a:lnTo>
                    <a:lnTo>
                      <a:pt x="28" y="18"/>
                    </a:lnTo>
                    <a:lnTo>
                      <a:pt x="25" y="18"/>
                    </a:lnTo>
                    <a:lnTo>
                      <a:pt x="24" y="20"/>
                    </a:lnTo>
                    <a:lnTo>
                      <a:pt x="21" y="22"/>
                    </a:lnTo>
                    <a:lnTo>
                      <a:pt x="22" y="25"/>
                    </a:lnTo>
                    <a:lnTo>
                      <a:pt x="25" y="26"/>
                    </a:lnTo>
                    <a:lnTo>
                      <a:pt x="22" y="28"/>
                    </a:lnTo>
                    <a:lnTo>
                      <a:pt x="21" y="31"/>
                    </a:lnTo>
                    <a:lnTo>
                      <a:pt x="21" y="32"/>
                    </a:lnTo>
                    <a:lnTo>
                      <a:pt x="20" y="35"/>
                    </a:lnTo>
                    <a:lnTo>
                      <a:pt x="17" y="36"/>
                    </a:lnTo>
                    <a:lnTo>
                      <a:pt x="14" y="39"/>
                    </a:lnTo>
                    <a:lnTo>
                      <a:pt x="13" y="39"/>
                    </a:lnTo>
                    <a:lnTo>
                      <a:pt x="13" y="42"/>
                    </a:lnTo>
                    <a:lnTo>
                      <a:pt x="13" y="43"/>
                    </a:lnTo>
                    <a:lnTo>
                      <a:pt x="14" y="46"/>
                    </a:lnTo>
                    <a:lnTo>
                      <a:pt x="17" y="47"/>
                    </a:lnTo>
                    <a:lnTo>
                      <a:pt x="20" y="49"/>
                    </a:lnTo>
                    <a:lnTo>
                      <a:pt x="22" y="50"/>
                    </a:lnTo>
                    <a:lnTo>
                      <a:pt x="22" y="51"/>
                    </a:lnTo>
                    <a:lnTo>
                      <a:pt x="21" y="54"/>
                    </a:lnTo>
                    <a:lnTo>
                      <a:pt x="21" y="55"/>
                    </a:lnTo>
                    <a:lnTo>
                      <a:pt x="24" y="55"/>
                    </a:lnTo>
                    <a:lnTo>
                      <a:pt x="26" y="57"/>
                    </a:lnTo>
                    <a:lnTo>
                      <a:pt x="28" y="60"/>
                    </a:lnTo>
                    <a:lnTo>
                      <a:pt x="29" y="58"/>
                    </a:lnTo>
                    <a:lnTo>
                      <a:pt x="33" y="61"/>
                    </a:lnTo>
                    <a:lnTo>
                      <a:pt x="35" y="58"/>
                    </a:lnTo>
                    <a:lnTo>
                      <a:pt x="37" y="55"/>
                    </a:lnTo>
                    <a:lnTo>
                      <a:pt x="40" y="55"/>
                    </a:lnTo>
                    <a:lnTo>
                      <a:pt x="39" y="54"/>
                    </a:lnTo>
                    <a:lnTo>
                      <a:pt x="41" y="51"/>
                    </a:lnTo>
                    <a:lnTo>
                      <a:pt x="43" y="49"/>
                    </a:lnTo>
                    <a:lnTo>
                      <a:pt x="47" y="51"/>
                    </a:lnTo>
                    <a:lnTo>
                      <a:pt x="48" y="50"/>
                    </a:lnTo>
                    <a:lnTo>
                      <a:pt x="51" y="49"/>
                    </a:lnTo>
                    <a:lnTo>
                      <a:pt x="54" y="46"/>
                    </a:lnTo>
                    <a:lnTo>
                      <a:pt x="57" y="46"/>
                    </a:lnTo>
                    <a:lnTo>
                      <a:pt x="59" y="47"/>
                    </a:lnTo>
                    <a:lnTo>
                      <a:pt x="62" y="49"/>
                    </a:lnTo>
                    <a:lnTo>
                      <a:pt x="65" y="49"/>
                    </a:lnTo>
                    <a:lnTo>
                      <a:pt x="67" y="50"/>
                    </a:lnTo>
                    <a:lnTo>
                      <a:pt x="70" y="51"/>
                    </a:lnTo>
                    <a:lnTo>
                      <a:pt x="70" y="54"/>
                    </a:lnTo>
                    <a:lnTo>
                      <a:pt x="72" y="55"/>
                    </a:lnTo>
                    <a:lnTo>
                      <a:pt x="74" y="57"/>
                    </a:lnTo>
                    <a:lnTo>
                      <a:pt x="77" y="57"/>
                    </a:lnTo>
                    <a:lnTo>
                      <a:pt x="80" y="57"/>
                    </a:lnTo>
                    <a:lnTo>
                      <a:pt x="83" y="58"/>
                    </a:lnTo>
                    <a:lnTo>
                      <a:pt x="83" y="60"/>
                    </a:lnTo>
                    <a:lnTo>
                      <a:pt x="85" y="61"/>
                    </a:lnTo>
                    <a:lnTo>
                      <a:pt x="88" y="61"/>
                    </a:lnTo>
                    <a:lnTo>
                      <a:pt x="92" y="62"/>
                    </a:lnTo>
                    <a:lnTo>
                      <a:pt x="95" y="64"/>
                    </a:lnTo>
                    <a:lnTo>
                      <a:pt x="98" y="64"/>
                    </a:lnTo>
                    <a:lnTo>
                      <a:pt x="99" y="64"/>
                    </a:lnTo>
                    <a:lnTo>
                      <a:pt x="103" y="65"/>
                    </a:lnTo>
                    <a:lnTo>
                      <a:pt x="106" y="65"/>
                    </a:lnTo>
                    <a:lnTo>
                      <a:pt x="109" y="66"/>
                    </a:lnTo>
                    <a:lnTo>
                      <a:pt x="111" y="66"/>
                    </a:lnTo>
                    <a:lnTo>
                      <a:pt x="114" y="68"/>
                    </a:lnTo>
                    <a:lnTo>
                      <a:pt x="117" y="68"/>
                    </a:lnTo>
                    <a:lnTo>
                      <a:pt x="120" y="69"/>
                    </a:lnTo>
                    <a:lnTo>
                      <a:pt x="122" y="68"/>
                    </a:lnTo>
                    <a:lnTo>
                      <a:pt x="124" y="66"/>
                    </a:lnTo>
                    <a:lnTo>
                      <a:pt x="126" y="64"/>
                    </a:lnTo>
                    <a:lnTo>
                      <a:pt x="128" y="62"/>
                    </a:lnTo>
                    <a:lnTo>
                      <a:pt x="131" y="61"/>
                    </a:lnTo>
                    <a:lnTo>
                      <a:pt x="133" y="61"/>
                    </a:lnTo>
                    <a:lnTo>
                      <a:pt x="136" y="58"/>
                    </a:lnTo>
                    <a:lnTo>
                      <a:pt x="139" y="58"/>
                    </a:lnTo>
                    <a:lnTo>
                      <a:pt x="140" y="57"/>
                    </a:lnTo>
                    <a:lnTo>
                      <a:pt x="143" y="55"/>
                    </a:lnTo>
                    <a:lnTo>
                      <a:pt x="146" y="58"/>
                    </a:lnTo>
                    <a:lnTo>
                      <a:pt x="148" y="60"/>
                    </a:lnTo>
                    <a:lnTo>
                      <a:pt x="151" y="58"/>
                    </a:lnTo>
                    <a:lnTo>
                      <a:pt x="154" y="58"/>
                    </a:lnTo>
                    <a:lnTo>
                      <a:pt x="157" y="60"/>
                    </a:lnTo>
                    <a:lnTo>
                      <a:pt x="158" y="62"/>
                    </a:lnTo>
                    <a:lnTo>
                      <a:pt x="158" y="64"/>
                    </a:lnTo>
                    <a:lnTo>
                      <a:pt x="155" y="66"/>
                    </a:lnTo>
                    <a:lnTo>
                      <a:pt x="154" y="66"/>
                    </a:lnTo>
                    <a:lnTo>
                      <a:pt x="151" y="69"/>
                    </a:lnTo>
                    <a:lnTo>
                      <a:pt x="151" y="71"/>
                    </a:lnTo>
                    <a:lnTo>
                      <a:pt x="152" y="72"/>
                    </a:lnTo>
                    <a:lnTo>
                      <a:pt x="155" y="75"/>
                    </a:lnTo>
                    <a:lnTo>
                      <a:pt x="155" y="76"/>
                    </a:lnTo>
                    <a:lnTo>
                      <a:pt x="154" y="79"/>
                    </a:lnTo>
                    <a:lnTo>
                      <a:pt x="154" y="80"/>
                    </a:lnTo>
                    <a:lnTo>
                      <a:pt x="157" y="82"/>
                    </a:lnTo>
                    <a:lnTo>
                      <a:pt x="159" y="83"/>
                    </a:lnTo>
                    <a:lnTo>
                      <a:pt x="161" y="86"/>
                    </a:lnTo>
                    <a:lnTo>
                      <a:pt x="158" y="86"/>
                    </a:lnTo>
                    <a:lnTo>
                      <a:pt x="155" y="87"/>
                    </a:lnTo>
                    <a:lnTo>
                      <a:pt x="157" y="90"/>
                    </a:lnTo>
                    <a:lnTo>
                      <a:pt x="159" y="91"/>
                    </a:lnTo>
                    <a:lnTo>
                      <a:pt x="159" y="93"/>
                    </a:lnTo>
                    <a:lnTo>
                      <a:pt x="162" y="94"/>
                    </a:lnTo>
                    <a:lnTo>
                      <a:pt x="165" y="97"/>
                    </a:lnTo>
                    <a:lnTo>
                      <a:pt x="168" y="95"/>
                    </a:lnTo>
                    <a:lnTo>
                      <a:pt x="170" y="95"/>
                    </a:lnTo>
                    <a:lnTo>
                      <a:pt x="173" y="97"/>
                    </a:lnTo>
                    <a:lnTo>
                      <a:pt x="176" y="95"/>
                    </a:lnTo>
                    <a:lnTo>
                      <a:pt x="178" y="94"/>
                    </a:lnTo>
                    <a:lnTo>
                      <a:pt x="181" y="94"/>
                    </a:lnTo>
                    <a:lnTo>
                      <a:pt x="181" y="97"/>
                    </a:lnTo>
                    <a:lnTo>
                      <a:pt x="181" y="98"/>
                    </a:lnTo>
                    <a:lnTo>
                      <a:pt x="183" y="99"/>
                    </a:lnTo>
                    <a:lnTo>
                      <a:pt x="183" y="102"/>
                    </a:lnTo>
                    <a:lnTo>
                      <a:pt x="183" y="104"/>
                    </a:lnTo>
                    <a:lnTo>
                      <a:pt x="184" y="106"/>
                    </a:lnTo>
                    <a:lnTo>
                      <a:pt x="181" y="106"/>
                    </a:lnTo>
                    <a:lnTo>
                      <a:pt x="178" y="105"/>
                    </a:lnTo>
                    <a:lnTo>
                      <a:pt x="176" y="106"/>
                    </a:lnTo>
                    <a:lnTo>
                      <a:pt x="173" y="109"/>
                    </a:lnTo>
                    <a:lnTo>
                      <a:pt x="174" y="110"/>
                    </a:lnTo>
                    <a:lnTo>
                      <a:pt x="177" y="112"/>
                    </a:lnTo>
                    <a:lnTo>
                      <a:pt x="177" y="115"/>
                    </a:lnTo>
                    <a:lnTo>
                      <a:pt x="176" y="116"/>
                    </a:lnTo>
                    <a:lnTo>
                      <a:pt x="176" y="119"/>
                    </a:lnTo>
                    <a:lnTo>
                      <a:pt x="178" y="120"/>
                    </a:lnTo>
                    <a:lnTo>
                      <a:pt x="180" y="121"/>
                    </a:lnTo>
                    <a:lnTo>
                      <a:pt x="183" y="123"/>
                    </a:lnTo>
                    <a:lnTo>
                      <a:pt x="185" y="123"/>
                    </a:lnTo>
                    <a:lnTo>
                      <a:pt x="188" y="124"/>
                    </a:lnTo>
                    <a:lnTo>
                      <a:pt x="191" y="124"/>
                    </a:lnTo>
                    <a:lnTo>
                      <a:pt x="191" y="126"/>
                    </a:lnTo>
                    <a:lnTo>
                      <a:pt x="188" y="127"/>
                    </a:lnTo>
                    <a:lnTo>
                      <a:pt x="187" y="128"/>
                    </a:lnTo>
                    <a:lnTo>
                      <a:pt x="189" y="130"/>
                    </a:lnTo>
                    <a:lnTo>
                      <a:pt x="192" y="130"/>
                    </a:lnTo>
                    <a:lnTo>
                      <a:pt x="192" y="133"/>
                    </a:lnTo>
                    <a:lnTo>
                      <a:pt x="192" y="134"/>
                    </a:lnTo>
                    <a:lnTo>
                      <a:pt x="194" y="135"/>
                    </a:lnTo>
                    <a:lnTo>
                      <a:pt x="196" y="138"/>
                    </a:lnTo>
                    <a:lnTo>
                      <a:pt x="199" y="139"/>
                    </a:lnTo>
                    <a:lnTo>
                      <a:pt x="202" y="141"/>
                    </a:lnTo>
                    <a:lnTo>
                      <a:pt x="205" y="142"/>
                    </a:lnTo>
                    <a:lnTo>
                      <a:pt x="206" y="144"/>
                    </a:lnTo>
                    <a:lnTo>
                      <a:pt x="206" y="146"/>
                    </a:lnTo>
                    <a:lnTo>
                      <a:pt x="206" y="148"/>
                    </a:lnTo>
                    <a:lnTo>
                      <a:pt x="207" y="149"/>
                    </a:lnTo>
                    <a:lnTo>
                      <a:pt x="207" y="152"/>
                    </a:lnTo>
                    <a:lnTo>
                      <a:pt x="207" y="153"/>
                    </a:lnTo>
                    <a:lnTo>
                      <a:pt x="206" y="156"/>
                    </a:lnTo>
                    <a:lnTo>
                      <a:pt x="206" y="157"/>
                    </a:lnTo>
                    <a:lnTo>
                      <a:pt x="209" y="159"/>
                    </a:lnTo>
                    <a:lnTo>
                      <a:pt x="211" y="161"/>
                    </a:lnTo>
                    <a:lnTo>
                      <a:pt x="215" y="163"/>
                    </a:lnTo>
                    <a:lnTo>
                      <a:pt x="215" y="164"/>
                    </a:lnTo>
                    <a:lnTo>
                      <a:pt x="215" y="167"/>
                    </a:lnTo>
                    <a:lnTo>
                      <a:pt x="218" y="166"/>
                    </a:lnTo>
                    <a:lnTo>
                      <a:pt x="221" y="167"/>
                    </a:lnTo>
                    <a:lnTo>
                      <a:pt x="222" y="170"/>
                    </a:lnTo>
                    <a:lnTo>
                      <a:pt x="225" y="171"/>
                    </a:lnTo>
                    <a:lnTo>
                      <a:pt x="228" y="171"/>
                    </a:lnTo>
                    <a:lnTo>
                      <a:pt x="231" y="171"/>
                    </a:lnTo>
                    <a:lnTo>
                      <a:pt x="233" y="172"/>
                    </a:lnTo>
                    <a:lnTo>
                      <a:pt x="233" y="174"/>
                    </a:lnTo>
                    <a:lnTo>
                      <a:pt x="236" y="175"/>
                    </a:lnTo>
                    <a:lnTo>
                      <a:pt x="239" y="175"/>
                    </a:lnTo>
                    <a:lnTo>
                      <a:pt x="242" y="175"/>
                    </a:lnTo>
                    <a:lnTo>
                      <a:pt x="244" y="174"/>
                    </a:lnTo>
                    <a:lnTo>
                      <a:pt x="247" y="174"/>
                    </a:lnTo>
                    <a:lnTo>
                      <a:pt x="250" y="174"/>
                    </a:lnTo>
                    <a:lnTo>
                      <a:pt x="252" y="174"/>
                    </a:lnTo>
                    <a:lnTo>
                      <a:pt x="255" y="175"/>
                    </a:lnTo>
                    <a:lnTo>
                      <a:pt x="258" y="175"/>
                    </a:lnTo>
                    <a:lnTo>
                      <a:pt x="261" y="177"/>
                    </a:lnTo>
                    <a:lnTo>
                      <a:pt x="263" y="178"/>
                    </a:lnTo>
                    <a:lnTo>
                      <a:pt x="266" y="179"/>
                    </a:lnTo>
                    <a:lnTo>
                      <a:pt x="269" y="179"/>
                    </a:lnTo>
                    <a:lnTo>
                      <a:pt x="272" y="179"/>
                    </a:lnTo>
                    <a:lnTo>
                      <a:pt x="274" y="181"/>
                    </a:lnTo>
                    <a:lnTo>
                      <a:pt x="274" y="182"/>
                    </a:lnTo>
                    <a:lnTo>
                      <a:pt x="276" y="185"/>
                    </a:lnTo>
                    <a:lnTo>
                      <a:pt x="279" y="186"/>
                    </a:lnTo>
                    <a:lnTo>
                      <a:pt x="281" y="185"/>
                    </a:lnTo>
                    <a:lnTo>
                      <a:pt x="284" y="188"/>
                    </a:lnTo>
                    <a:lnTo>
                      <a:pt x="284" y="189"/>
                    </a:lnTo>
                    <a:lnTo>
                      <a:pt x="283" y="192"/>
                    </a:lnTo>
                    <a:lnTo>
                      <a:pt x="280" y="193"/>
                    </a:lnTo>
                    <a:lnTo>
                      <a:pt x="281" y="196"/>
                    </a:lnTo>
                    <a:lnTo>
                      <a:pt x="279" y="197"/>
                    </a:lnTo>
                    <a:lnTo>
                      <a:pt x="276" y="197"/>
                    </a:lnTo>
                    <a:lnTo>
                      <a:pt x="273" y="199"/>
                    </a:lnTo>
                    <a:lnTo>
                      <a:pt x="272" y="200"/>
                    </a:lnTo>
                    <a:lnTo>
                      <a:pt x="272" y="203"/>
                    </a:lnTo>
                    <a:lnTo>
                      <a:pt x="272" y="204"/>
                    </a:lnTo>
                    <a:lnTo>
                      <a:pt x="273" y="205"/>
                    </a:lnTo>
                    <a:lnTo>
                      <a:pt x="273" y="208"/>
                    </a:lnTo>
                    <a:lnTo>
                      <a:pt x="273" y="210"/>
                    </a:lnTo>
                    <a:lnTo>
                      <a:pt x="272" y="212"/>
                    </a:lnTo>
                    <a:lnTo>
                      <a:pt x="272" y="214"/>
                    </a:lnTo>
                    <a:lnTo>
                      <a:pt x="272" y="216"/>
                    </a:lnTo>
                    <a:lnTo>
                      <a:pt x="273" y="218"/>
                    </a:lnTo>
                    <a:lnTo>
                      <a:pt x="276" y="219"/>
                    </a:lnTo>
                    <a:lnTo>
                      <a:pt x="276" y="222"/>
                    </a:lnTo>
                    <a:lnTo>
                      <a:pt x="277" y="223"/>
                    </a:lnTo>
                    <a:lnTo>
                      <a:pt x="280" y="225"/>
                    </a:lnTo>
                    <a:lnTo>
                      <a:pt x="280" y="226"/>
                    </a:lnTo>
                    <a:lnTo>
                      <a:pt x="280" y="229"/>
                    </a:lnTo>
                    <a:lnTo>
                      <a:pt x="284" y="230"/>
                    </a:lnTo>
                    <a:lnTo>
                      <a:pt x="287" y="232"/>
                    </a:lnTo>
                    <a:lnTo>
                      <a:pt x="287" y="233"/>
                    </a:lnTo>
                    <a:lnTo>
                      <a:pt x="289" y="236"/>
                    </a:lnTo>
                    <a:lnTo>
                      <a:pt x="294" y="237"/>
                    </a:lnTo>
                    <a:lnTo>
                      <a:pt x="295" y="237"/>
                    </a:lnTo>
                    <a:lnTo>
                      <a:pt x="298" y="236"/>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4" name="Freeform 158">
                <a:extLst>
                  <a:ext uri="{FF2B5EF4-FFF2-40B4-BE49-F238E27FC236}">
                    <a16:creationId xmlns:a16="http://schemas.microsoft.com/office/drawing/2014/main" id="{432F84C9-C3F3-49A3-84D3-3D6123E35477}"/>
                  </a:ext>
                </a:extLst>
              </p:cNvPr>
              <p:cNvSpPr>
                <a:spLocks/>
              </p:cNvSpPr>
              <p:nvPr/>
            </p:nvSpPr>
            <p:spPr bwMode="auto">
              <a:xfrm>
                <a:off x="5744" y="25800"/>
                <a:ext cx="16" cy="126"/>
              </a:xfrm>
              <a:custGeom>
                <a:avLst/>
                <a:gdLst>
                  <a:gd name="T0" fmla="*/ 0 w 16"/>
                  <a:gd name="T1" fmla="*/ 1 h 126"/>
                  <a:gd name="T2" fmla="*/ 0 w 16"/>
                  <a:gd name="T3" fmla="*/ 5 h 126"/>
                  <a:gd name="T4" fmla="*/ 1 w 16"/>
                  <a:gd name="T5" fmla="*/ 9 h 126"/>
                  <a:gd name="T6" fmla="*/ 4 w 16"/>
                  <a:gd name="T7" fmla="*/ 12 h 126"/>
                  <a:gd name="T8" fmla="*/ 8 w 16"/>
                  <a:gd name="T9" fmla="*/ 16 h 126"/>
                  <a:gd name="T10" fmla="*/ 7 w 16"/>
                  <a:gd name="T11" fmla="*/ 20 h 126"/>
                  <a:gd name="T12" fmla="*/ 9 w 16"/>
                  <a:gd name="T13" fmla="*/ 23 h 126"/>
                  <a:gd name="T14" fmla="*/ 8 w 16"/>
                  <a:gd name="T15" fmla="*/ 27 h 126"/>
                  <a:gd name="T16" fmla="*/ 8 w 16"/>
                  <a:gd name="T17" fmla="*/ 31 h 126"/>
                  <a:gd name="T18" fmla="*/ 12 w 16"/>
                  <a:gd name="T19" fmla="*/ 36 h 126"/>
                  <a:gd name="T20" fmla="*/ 14 w 16"/>
                  <a:gd name="T21" fmla="*/ 38 h 126"/>
                  <a:gd name="T22" fmla="*/ 16 w 16"/>
                  <a:gd name="T23" fmla="*/ 43 h 126"/>
                  <a:gd name="T24" fmla="*/ 15 w 16"/>
                  <a:gd name="T25" fmla="*/ 47 h 126"/>
                  <a:gd name="T26" fmla="*/ 16 w 16"/>
                  <a:gd name="T27" fmla="*/ 51 h 126"/>
                  <a:gd name="T28" fmla="*/ 16 w 16"/>
                  <a:gd name="T29" fmla="*/ 55 h 126"/>
                  <a:gd name="T30" fmla="*/ 15 w 16"/>
                  <a:gd name="T31" fmla="*/ 59 h 126"/>
                  <a:gd name="T32" fmla="*/ 16 w 16"/>
                  <a:gd name="T33" fmla="*/ 62 h 126"/>
                  <a:gd name="T34" fmla="*/ 16 w 16"/>
                  <a:gd name="T35" fmla="*/ 66 h 126"/>
                  <a:gd name="T36" fmla="*/ 15 w 16"/>
                  <a:gd name="T37" fmla="*/ 70 h 126"/>
                  <a:gd name="T38" fmla="*/ 11 w 16"/>
                  <a:gd name="T39" fmla="*/ 74 h 126"/>
                  <a:gd name="T40" fmla="*/ 9 w 16"/>
                  <a:gd name="T41" fmla="*/ 78 h 126"/>
                  <a:gd name="T42" fmla="*/ 9 w 16"/>
                  <a:gd name="T43" fmla="*/ 82 h 126"/>
                  <a:gd name="T44" fmla="*/ 14 w 16"/>
                  <a:gd name="T45" fmla="*/ 87 h 126"/>
                  <a:gd name="T46" fmla="*/ 12 w 16"/>
                  <a:gd name="T47" fmla="*/ 91 h 126"/>
                  <a:gd name="T48" fmla="*/ 12 w 16"/>
                  <a:gd name="T49" fmla="*/ 93 h 126"/>
                  <a:gd name="T50" fmla="*/ 11 w 16"/>
                  <a:gd name="T51" fmla="*/ 98 h 126"/>
                  <a:gd name="T52" fmla="*/ 12 w 16"/>
                  <a:gd name="T53" fmla="*/ 102 h 126"/>
                  <a:gd name="T54" fmla="*/ 12 w 16"/>
                  <a:gd name="T55" fmla="*/ 106 h 126"/>
                  <a:gd name="T56" fmla="*/ 11 w 16"/>
                  <a:gd name="T57" fmla="*/ 110 h 126"/>
                  <a:gd name="T58" fmla="*/ 14 w 16"/>
                  <a:gd name="T59" fmla="*/ 114 h 126"/>
                  <a:gd name="T60" fmla="*/ 15 w 16"/>
                  <a:gd name="T61" fmla="*/ 117 h 126"/>
                  <a:gd name="T62" fmla="*/ 11 w 16"/>
                  <a:gd name="T63" fmla="*/ 122 h 126"/>
                  <a:gd name="T64" fmla="*/ 7 w 16"/>
                  <a:gd name="T65"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 h="126">
                    <a:moveTo>
                      <a:pt x="0" y="0"/>
                    </a:moveTo>
                    <a:lnTo>
                      <a:pt x="0" y="1"/>
                    </a:lnTo>
                    <a:lnTo>
                      <a:pt x="0" y="4"/>
                    </a:lnTo>
                    <a:lnTo>
                      <a:pt x="0" y="5"/>
                    </a:lnTo>
                    <a:lnTo>
                      <a:pt x="1" y="7"/>
                    </a:lnTo>
                    <a:lnTo>
                      <a:pt x="1" y="9"/>
                    </a:lnTo>
                    <a:lnTo>
                      <a:pt x="1" y="11"/>
                    </a:lnTo>
                    <a:lnTo>
                      <a:pt x="4" y="12"/>
                    </a:lnTo>
                    <a:lnTo>
                      <a:pt x="5" y="15"/>
                    </a:lnTo>
                    <a:lnTo>
                      <a:pt x="8" y="16"/>
                    </a:lnTo>
                    <a:lnTo>
                      <a:pt x="5" y="18"/>
                    </a:lnTo>
                    <a:lnTo>
                      <a:pt x="7" y="20"/>
                    </a:lnTo>
                    <a:lnTo>
                      <a:pt x="9" y="22"/>
                    </a:lnTo>
                    <a:lnTo>
                      <a:pt x="9" y="23"/>
                    </a:lnTo>
                    <a:lnTo>
                      <a:pt x="9" y="26"/>
                    </a:lnTo>
                    <a:lnTo>
                      <a:pt x="8" y="27"/>
                    </a:lnTo>
                    <a:lnTo>
                      <a:pt x="8" y="30"/>
                    </a:lnTo>
                    <a:lnTo>
                      <a:pt x="8" y="31"/>
                    </a:lnTo>
                    <a:lnTo>
                      <a:pt x="9" y="34"/>
                    </a:lnTo>
                    <a:lnTo>
                      <a:pt x="12" y="36"/>
                    </a:lnTo>
                    <a:lnTo>
                      <a:pt x="9" y="37"/>
                    </a:lnTo>
                    <a:lnTo>
                      <a:pt x="14" y="38"/>
                    </a:lnTo>
                    <a:lnTo>
                      <a:pt x="14" y="41"/>
                    </a:lnTo>
                    <a:lnTo>
                      <a:pt x="16" y="43"/>
                    </a:lnTo>
                    <a:lnTo>
                      <a:pt x="16" y="44"/>
                    </a:lnTo>
                    <a:lnTo>
                      <a:pt x="15" y="47"/>
                    </a:lnTo>
                    <a:lnTo>
                      <a:pt x="15" y="48"/>
                    </a:lnTo>
                    <a:lnTo>
                      <a:pt x="16" y="51"/>
                    </a:lnTo>
                    <a:lnTo>
                      <a:pt x="16" y="52"/>
                    </a:lnTo>
                    <a:lnTo>
                      <a:pt x="16" y="55"/>
                    </a:lnTo>
                    <a:lnTo>
                      <a:pt x="16" y="56"/>
                    </a:lnTo>
                    <a:lnTo>
                      <a:pt x="15" y="59"/>
                    </a:lnTo>
                    <a:lnTo>
                      <a:pt x="15" y="60"/>
                    </a:lnTo>
                    <a:lnTo>
                      <a:pt x="16" y="62"/>
                    </a:lnTo>
                    <a:lnTo>
                      <a:pt x="16" y="65"/>
                    </a:lnTo>
                    <a:lnTo>
                      <a:pt x="16" y="66"/>
                    </a:lnTo>
                    <a:lnTo>
                      <a:pt x="16" y="69"/>
                    </a:lnTo>
                    <a:lnTo>
                      <a:pt x="15" y="70"/>
                    </a:lnTo>
                    <a:lnTo>
                      <a:pt x="12" y="73"/>
                    </a:lnTo>
                    <a:lnTo>
                      <a:pt x="11" y="74"/>
                    </a:lnTo>
                    <a:lnTo>
                      <a:pt x="11" y="77"/>
                    </a:lnTo>
                    <a:lnTo>
                      <a:pt x="9" y="78"/>
                    </a:lnTo>
                    <a:lnTo>
                      <a:pt x="9" y="81"/>
                    </a:lnTo>
                    <a:lnTo>
                      <a:pt x="9" y="82"/>
                    </a:lnTo>
                    <a:lnTo>
                      <a:pt x="14" y="84"/>
                    </a:lnTo>
                    <a:lnTo>
                      <a:pt x="14" y="87"/>
                    </a:lnTo>
                    <a:lnTo>
                      <a:pt x="11" y="88"/>
                    </a:lnTo>
                    <a:lnTo>
                      <a:pt x="12" y="91"/>
                    </a:lnTo>
                    <a:lnTo>
                      <a:pt x="12" y="92"/>
                    </a:lnTo>
                    <a:lnTo>
                      <a:pt x="12" y="93"/>
                    </a:lnTo>
                    <a:lnTo>
                      <a:pt x="14" y="96"/>
                    </a:lnTo>
                    <a:lnTo>
                      <a:pt x="11" y="98"/>
                    </a:lnTo>
                    <a:lnTo>
                      <a:pt x="11" y="100"/>
                    </a:lnTo>
                    <a:lnTo>
                      <a:pt x="12" y="102"/>
                    </a:lnTo>
                    <a:lnTo>
                      <a:pt x="12" y="104"/>
                    </a:lnTo>
                    <a:lnTo>
                      <a:pt x="12" y="106"/>
                    </a:lnTo>
                    <a:lnTo>
                      <a:pt x="11" y="109"/>
                    </a:lnTo>
                    <a:lnTo>
                      <a:pt x="11" y="110"/>
                    </a:lnTo>
                    <a:lnTo>
                      <a:pt x="14" y="111"/>
                    </a:lnTo>
                    <a:lnTo>
                      <a:pt x="14" y="114"/>
                    </a:lnTo>
                    <a:lnTo>
                      <a:pt x="15" y="115"/>
                    </a:lnTo>
                    <a:lnTo>
                      <a:pt x="15" y="117"/>
                    </a:lnTo>
                    <a:lnTo>
                      <a:pt x="14" y="120"/>
                    </a:lnTo>
                    <a:lnTo>
                      <a:pt x="11" y="122"/>
                    </a:lnTo>
                    <a:lnTo>
                      <a:pt x="9" y="124"/>
                    </a:lnTo>
                    <a:lnTo>
                      <a:pt x="7" y="126"/>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5" name="Freeform 159">
                <a:extLst>
                  <a:ext uri="{FF2B5EF4-FFF2-40B4-BE49-F238E27FC236}">
                    <a16:creationId xmlns:a16="http://schemas.microsoft.com/office/drawing/2014/main" id="{B915C8A5-FC85-4AE7-8FB1-A8DB5F47FAD3}"/>
                  </a:ext>
                </a:extLst>
              </p:cNvPr>
              <p:cNvSpPr>
                <a:spLocks/>
              </p:cNvSpPr>
              <p:nvPr/>
            </p:nvSpPr>
            <p:spPr bwMode="auto">
              <a:xfrm>
                <a:off x="5721" y="25724"/>
                <a:ext cx="32" cy="54"/>
              </a:xfrm>
              <a:custGeom>
                <a:avLst/>
                <a:gdLst>
                  <a:gd name="T0" fmla="*/ 0 w 32"/>
                  <a:gd name="T1" fmla="*/ 0 h 54"/>
                  <a:gd name="T2" fmla="*/ 2 w 32"/>
                  <a:gd name="T3" fmla="*/ 1 h 54"/>
                  <a:gd name="T4" fmla="*/ 5 w 32"/>
                  <a:gd name="T5" fmla="*/ 3 h 54"/>
                  <a:gd name="T6" fmla="*/ 9 w 32"/>
                  <a:gd name="T7" fmla="*/ 4 h 54"/>
                  <a:gd name="T8" fmla="*/ 12 w 32"/>
                  <a:gd name="T9" fmla="*/ 6 h 54"/>
                  <a:gd name="T10" fmla="*/ 15 w 32"/>
                  <a:gd name="T11" fmla="*/ 8 h 54"/>
                  <a:gd name="T12" fmla="*/ 17 w 32"/>
                  <a:gd name="T13" fmla="*/ 10 h 54"/>
                  <a:gd name="T14" fmla="*/ 20 w 32"/>
                  <a:gd name="T15" fmla="*/ 11 h 54"/>
                  <a:gd name="T16" fmla="*/ 23 w 32"/>
                  <a:gd name="T17" fmla="*/ 12 h 54"/>
                  <a:gd name="T18" fmla="*/ 26 w 32"/>
                  <a:gd name="T19" fmla="*/ 14 h 54"/>
                  <a:gd name="T20" fmla="*/ 27 w 32"/>
                  <a:gd name="T21" fmla="*/ 17 h 54"/>
                  <a:gd name="T22" fmla="*/ 27 w 32"/>
                  <a:gd name="T23" fmla="*/ 18 h 54"/>
                  <a:gd name="T24" fmla="*/ 27 w 32"/>
                  <a:gd name="T25" fmla="*/ 19 h 54"/>
                  <a:gd name="T26" fmla="*/ 28 w 32"/>
                  <a:gd name="T27" fmla="*/ 22 h 54"/>
                  <a:gd name="T28" fmla="*/ 28 w 32"/>
                  <a:gd name="T29" fmla="*/ 24 h 54"/>
                  <a:gd name="T30" fmla="*/ 28 w 32"/>
                  <a:gd name="T31" fmla="*/ 26 h 54"/>
                  <a:gd name="T32" fmla="*/ 30 w 32"/>
                  <a:gd name="T33" fmla="*/ 28 h 54"/>
                  <a:gd name="T34" fmla="*/ 30 w 32"/>
                  <a:gd name="T35" fmla="*/ 29 h 54"/>
                  <a:gd name="T36" fmla="*/ 30 w 32"/>
                  <a:gd name="T37" fmla="*/ 32 h 54"/>
                  <a:gd name="T38" fmla="*/ 31 w 32"/>
                  <a:gd name="T39" fmla="*/ 33 h 54"/>
                  <a:gd name="T40" fmla="*/ 31 w 32"/>
                  <a:gd name="T41" fmla="*/ 35 h 54"/>
                  <a:gd name="T42" fmla="*/ 31 w 32"/>
                  <a:gd name="T43" fmla="*/ 37 h 54"/>
                  <a:gd name="T44" fmla="*/ 32 w 32"/>
                  <a:gd name="T45" fmla="*/ 39 h 54"/>
                  <a:gd name="T46" fmla="*/ 30 w 32"/>
                  <a:gd name="T47" fmla="*/ 41 h 54"/>
                  <a:gd name="T48" fmla="*/ 30 w 32"/>
                  <a:gd name="T49" fmla="*/ 43 h 54"/>
                  <a:gd name="T50" fmla="*/ 28 w 32"/>
                  <a:gd name="T51" fmla="*/ 46 h 54"/>
                  <a:gd name="T52" fmla="*/ 28 w 32"/>
                  <a:gd name="T53" fmla="*/ 47 h 54"/>
                  <a:gd name="T54" fmla="*/ 27 w 32"/>
                  <a:gd name="T55" fmla="*/ 50 h 54"/>
                  <a:gd name="T56" fmla="*/ 27 w 32"/>
                  <a:gd name="T57" fmla="*/ 51 h 54"/>
                  <a:gd name="T58" fmla="*/ 27 w 32"/>
                  <a:gd name="T59"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2" h="54">
                    <a:moveTo>
                      <a:pt x="0" y="0"/>
                    </a:moveTo>
                    <a:lnTo>
                      <a:pt x="2" y="1"/>
                    </a:lnTo>
                    <a:lnTo>
                      <a:pt x="5" y="3"/>
                    </a:lnTo>
                    <a:lnTo>
                      <a:pt x="9" y="4"/>
                    </a:lnTo>
                    <a:lnTo>
                      <a:pt x="12" y="6"/>
                    </a:lnTo>
                    <a:lnTo>
                      <a:pt x="15" y="8"/>
                    </a:lnTo>
                    <a:lnTo>
                      <a:pt x="17" y="10"/>
                    </a:lnTo>
                    <a:lnTo>
                      <a:pt x="20" y="11"/>
                    </a:lnTo>
                    <a:lnTo>
                      <a:pt x="23" y="12"/>
                    </a:lnTo>
                    <a:lnTo>
                      <a:pt x="26" y="14"/>
                    </a:lnTo>
                    <a:lnTo>
                      <a:pt x="27" y="17"/>
                    </a:lnTo>
                    <a:lnTo>
                      <a:pt x="27" y="18"/>
                    </a:lnTo>
                    <a:lnTo>
                      <a:pt x="27" y="19"/>
                    </a:lnTo>
                    <a:lnTo>
                      <a:pt x="28" y="22"/>
                    </a:lnTo>
                    <a:lnTo>
                      <a:pt x="28" y="24"/>
                    </a:lnTo>
                    <a:lnTo>
                      <a:pt x="28" y="26"/>
                    </a:lnTo>
                    <a:lnTo>
                      <a:pt x="30" y="28"/>
                    </a:lnTo>
                    <a:lnTo>
                      <a:pt x="30" y="29"/>
                    </a:lnTo>
                    <a:lnTo>
                      <a:pt x="30" y="32"/>
                    </a:lnTo>
                    <a:lnTo>
                      <a:pt x="31" y="33"/>
                    </a:lnTo>
                    <a:lnTo>
                      <a:pt x="31" y="35"/>
                    </a:lnTo>
                    <a:lnTo>
                      <a:pt x="31" y="37"/>
                    </a:lnTo>
                    <a:lnTo>
                      <a:pt x="32" y="39"/>
                    </a:lnTo>
                    <a:lnTo>
                      <a:pt x="30" y="41"/>
                    </a:lnTo>
                    <a:lnTo>
                      <a:pt x="30" y="43"/>
                    </a:lnTo>
                    <a:lnTo>
                      <a:pt x="28" y="46"/>
                    </a:lnTo>
                    <a:lnTo>
                      <a:pt x="28" y="47"/>
                    </a:lnTo>
                    <a:lnTo>
                      <a:pt x="27" y="50"/>
                    </a:lnTo>
                    <a:lnTo>
                      <a:pt x="27" y="51"/>
                    </a:lnTo>
                    <a:lnTo>
                      <a:pt x="27" y="54"/>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6" name="Line 160">
                <a:extLst>
                  <a:ext uri="{FF2B5EF4-FFF2-40B4-BE49-F238E27FC236}">
                    <a16:creationId xmlns:a16="http://schemas.microsoft.com/office/drawing/2014/main" id="{DBC9DD01-FFC0-43FC-8BAA-958D852B8FCA}"/>
                  </a:ext>
                </a:extLst>
              </p:cNvPr>
              <p:cNvSpPr>
                <a:spLocks noChangeShapeType="1"/>
              </p:cNvSpPr>
              <p:nvPr/>
            </p:nvSpPr>
            <p:spPr bwMode="auto">
              <a:xfrm flipH="1">
                <a:off x="5744" y="25778"/>
                <a:ext cx="4" cy="22"/>
              </a:xfrm>
              <a:prstGeom prst="line">
                <a:avLst/>
              </a:prstGeom>
              <a:noFill/>
              <a:ln w="7938">
                <a:solidFill>
                  <a:srgbClr val="0A93F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57" name="Freeform 161">
                <a:extLst>
                  <a:ext uri="{FF2B5EF4-FFF2-40B4-BE49-F238E27FC236}">
                    <a16:creationId xmlns:a16="http://schemas.microsoft.com/office/drawing/2014/main" id="{D8834AA5-72A7-49EF-BEB7-87EDC49C4603}"/>
                  </a:ext>
                </a:extLst>
              </p:cNvPr>
              <p:cNvSpPr>
                <a:spLocks/>
              </p:cNvSpPr>
              <p:nvPr/>
            </p:nvSpPr>
            <p:spPr bwMode="auto">
              <a:xfrm>
                <a:off x="4642" y="25033"/>
                <a:ext cx="99" cy="29"/>
              </a:xfrm>
              <a:custGeom>
                <a:avLst/>
                <a:gdLst>
                  <a:gd name="T0" fmla="*/ 0 w 99"/>
                  <a:gd name="T1" fmla="*/ 10 h 29"/>
                  <a:gd name="T2" fmla="*/ 5 w 99"/>
                  <a:gd name="T3" fmla="*/ 8 h 29"/>
                  <a:gd name="T4" fmla="*/ 8 w 99"/>
                  <a:gd name="T5" fmla="*/ 10 h 29"/>
                  <a:gd name="T6" fmla="*/ 11 w 99"/>
                  <a:gd name="T7" fmla="*/ 12 h 29"/>
                  <a:gd name="T8" fmla="*/ 12 w 99"/>
                  <a:gd name="T9" fmla="*/ 14 h 29"/>
                  <a:gd name="T10" fmla="*/ 15 w 99"/>
                  <a:gd name="T11" fmla="*/ 14 h 29"/>
                  <a:gd name="T12" fmla="*/ 18 w 99"/>
                  <a:gd name="T13" fmla="*/ 15 h 29"/>
                  <a:gd name="T14" fmla="*/ 18 w 99"/>
                  <a:gd name="T15" fmla="*/ 16 h 29"/>
                  <a:gd name="T16" fmla="*/ 21 w 99"/>
                  <a:gd name="T17" fmla="*/ 16 h 29"/>
                  <a:gd name="T18" fmla="*/ 23 w 99"/>
                  <a:gd name="T19" fmla="*/ 16 h 29"/>
                  <a:gd name="T20" fmla="*/ 26 w 99"/>
                  <a:gd name="T21" fmla="*/ 15 h 29"/>
                  <a:gd name="T22" fmla="*/ 27 w 99"/>
                  <a:gd name="T23" fmla="*/ 14 h 29"/>
                  <a:gd name="T24" fmla="*/ 30 w 99"/>
                  <a:gd name="T25" fmla="*/ 14 h 29"/>
                  <a:gd name="T26" fmla="*/ 32 w 99"/>
                  <a:gd name="T27" fmla="*/ 11 h 29"/>
                  <a:gd name="T28" fmla="*/ 34 w 99"/>
                  <a:gd name="T29" fmla="*/ 11 h 29"/>
                  <a:gd name="T30" fmla="*/ 37 w 99"/>
                  <a:gd name="T31" fmla="*/ 10 h 29"/>
                  <a:gd name="T32" fmla="*/ 40 w 99"/>
                  <a:gd name="T33" fmla="*/ 12 h 29"/>
                  <a:gd name="T34" fmla="*/ 42 w 99"/>
                  <a:gd name="T35" fmla="*/ 11 h 29"/>
                  <a:gd name="T36" fmla="*/ 45 w 99"/>
                  <a:gd name="T37" fmla="*/ 12 h 29"/>
                  <a:gd name="T38" fmla="*/ 48 w 99"/>
                  <a:gd name="T39" fmla="*/ 15 h 29"/>
                  <a:gd name="T40" fmla="*/ 52 w 99"/>
                  <a:gd name="T41" fmla="*/ 16 h 29"/>
                  <a:gd name="T42" fmla="*/ 55 w 99"/>
                  <a:gd name="T43" fmla="*/ 18 h 29"/>
                  <a:gd name="T44" fmla="*/ 58 w 99"/>
                  <a:gd name="T45" fmla="*/ 19 h 29"/>
                  <a:gd name="T46" fmla="*/ 58 w 99"/>
                  <a:gd name="T47" fmla="*/ 21 h 29"/>
                  <a:gd name="T48" fmla="*/ 56 w 99"/>
                  <a:gd name="T49" fmla="*/ 23 h 29"/>
                  <a:gd name="T50" fmla="*/ 56 w 99"/>
                  <a:gd name="T51" fmla="*/ 25 h 29"/>
                  <a:gd name="T52" fmla="*/ 58 w 99"/>
                  <a:gd name="T53" fmla="*/ 27 h 29"/>
                  <a:gd name="T54" fmla="*/ 59 w 99"/>
                  <a:gd name="T55" fmla="*/ 27 h 29"/>
                  <a:gd name="T56" fmla="*/ 62 w 99"/>
                  <a:gd name="T57" fmla="*/ 26 h 29"/>
                  <a:gd name="T58" fmla="*/ 64 w 99"/>
                  <a:gd name="T59" fmla="*/ 26 h 29"/>
                  <a:gd name="T60" fmla="*/ 67 w 99"/>
                  <a:gd name="T61" fmla="*/ 26 h 29"/>
                  <a:gd name="T62" fmla="*/ 70 w 99"/>
                  <a:gd name="T63" fmla="*/ 26 h 29"/>
                  <a:gd name="T64" fmla="*/ 73 w 99"/>
                  <a:gd name="T65" fmla="*/ 25 h 29"/>
                  <a:gd name="T66" fmla="*/ 74 w 99"/>
                  <a:gd name="T67" fmla="*/ 23 h 29"/>
                  <a:gd name="T68" fmla="*/ 77 w 99"/>
                  <a:gd name="T69" fmla="*/ 22 h 29"/>
                  <a:gd name="T70" fmla="*/ 79 w 99"/>
                  <a:gd name="T71" fmla="*/ 22 h 29"/>
                  <a:gd name="T72" fmla="*/ 82 w 99"/>
                  <a:gd name="T73" fmla="*/ 23 h 29"/>
                  <a:gd name="T74" fmla="*/ 85 w 99"/>
                  <a:gd name="T75" fmla="*/ 23 h 29"/>
                  <a:gd name="T76" fmla="*/ 85 w 99"/>
                  <a:gd name="T77" fmla="*/ 25 h 29"/>
                  <a:gd name="T78" fmla="*/ 85 w 99"/>
                  <a:gd name="T79" fmla="*/ 27 h 29"/>
                  <a:gd name="T80" fmla="*/ 89 w 99"/>
                  <a:gd name="T81" fmla="*/ 29 h 29"/>
                  <a:gd name="T82" fmla="*/ 90 w 99"/>
                  <a:gd name="T83" fmla="*/ 29 h 29"/>
                  <a:gd name="T84" fmla="*/ 93 w 99"/>
                  <a:gd name="T85" fmla="*/ 26 h 29"/>
                  <a:gd name="T86" fmla="*/ 93 w 99"/>
                  <a:gd name="T87" fmla="*/ 25 h 29"/>
                  <a:gd name="T88" fmla="*/ 95 w 99"/>
                  <a:gd name="T89" fmla="*/ 23 h 29"/>
                  <a:gd name="T90" fmla="*/ 97 w 99"/>
                  <a:gd name="T91" fmla="*/ 22 h 29"/>
                  <a:gd name="T92" fmla="*/ 99 w 99"/>
                  <a:gd name="T93" fmla="*/ 19 h 29"/>
                  <a:gd name="T94" fmla="*/ 99 w 99"/>
                  <a:gd name="T95" fmla="*/ 18 h 29"/>
                  <a:gd name="T96" fmla="*/ 99 w 99"/>
                  <a:gd name="T97" fmla="*/ 15 h 29"/>
                  <a:gd name="T98" fmla="*/ 96 w 99"/>
                  <a:gd name="T99" fmla="*/ 14 h 29"/>
                  <a:gd name="T100" fmla="*/ 95 w 99"/>
                  <a:gd name="T101" fmla="*/ 12 h 29"/>
                  <a:gd name="T102" fmla="*/ 95 w 99"/>
                  <a:gd name="T103" fmla="*/ 10 h 29"/>
                  <a:gd name="T104" fmla="*/ 92 w 99"/>
                  <a:gd name="T105" fmla="*/ 11 h 29"/>
                  <a:gd name="T106" fmla="*/ 89 w 99"/>
                  <a:gd name="T107" fmla="*/ 10 h 29"/>
                  <a:gd name="T108" fmla="*/ 89 w 99"/>
                  <a:gd name="T109" fmla="*/ 7 h 29"/>
                  <a:gd name="T110" fmla="*/ 90 w 99"/>
                  <a:gd name="T111" fmla="*/ 5 h 29"/>
                  <a:gd name="T112" fmla="*/ 93 w 99"/>
                  <a:gd name="T113" fmla="*/ 3 h 29"/>
                  <a:gd name="T114" fmla="*/ 95 w 99"/>
                  <a:gd name="T115" fmla="*/ 0 h 29"/>
                  <a:gd name="T116" fmla="*/ 97 w 99"/>
                  <a:gd name="T1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9" h="29">
                    <a:moveTo>
                      <a:pt x="0" y="10"/>
                    </a:moveTo>
                    <a:lnTo>
                      <a:pt x="5" y="8"/>
                    </a:lnTo>
                    <a:lnTo>
                      <a:pt x="8" y="10"/>
                    </a:lnTo>
                    <a:lnTo>
                      <a:pt x="11" y="12"/>
                    </a:lnTo>
                    <a:lnTo>
                      <a:pt x="12" y="14"/>
                    </a:lnTo>
                    <a:lnTo>
                      <a:pt x="15" y="14"/>
                    </a:lnTo>
                    <a:lnTo>
                      <a:pt x="18" y="15"/>
                    </a:lnTo>
                    <a:lnTo>
                      <a:pt x="18" y="16"/>
                    </a:lnTo>
                    <a:lnTo>
                      <a:pt x="21" y="16"/>
                    </a:lnTo>
                    <a:lnTo>
                      <a:pt x="23" y="16"/>
                    </a:lnTo>
                    <a:lnTo>
                      <a:pt x="26" y="15"/>
                    </a:lnTo>
                    <a:lnTo>
                      <a:pt x="27" y="14"/>
                    </a:lnTo>
                    <a:lnTo>
                      <a:pt x="30" y="14"/>
                    </a:lnTo>
                    <a:lnTo>
                      <a:pt x="32" y="11"/>
                    </a:lnTo>
                    <a:lnTo>
                      <a:pt x="34" y="11"/>
                    </a:lnTo>
                    <a:lnTo>
                      <a:pt x="37" y="10"/>
                    </a:lnTo>
                    <a:lnTo>
                      <a:pt x="40" y="12"/>
                    </a:lnTo>
                    <a:lnTo>
                      <a:pt x="42" y="11"/>
                    </a:lnTo>
                    <a:lnTo>
                      <a:pt x="45" y="12"/>
                    </a:lnTo>
                    <a:lnTo>
                      <a:pt x="48" y="15"/>
                    </a:lnTo>
                    <a:lnTo>
                      <a:pt x="52" y="16"/>
                    </a:lnTo>
                    <a:lnTo>
                      <a:pt x="55" y="18"/>
                    </a:lnTo>
                    <a:lnTo>
                      <a:pt x="58" y="19"/>
                    </a:lnTo>
                    <a:lnTo>
                      <a:pt x="58" y="21"/>
                    </a:lnTo>
                    <a:lnTo>
                      <a:pt x="56" y="23"/>
                    </a:lnTo>
                    <a:lnTo>
                      <a:pt x="56" y="25"/>
                    </a:lnTo>
                    <a:lnTo>
                      <a:pt x="58" y="27"/>
                    </a:lnTo>
                    <a:lnTo>
                      <a:pt x="59" y="27"/>
                    </a:lnTo>
                    <a:lnTo>
                      <a:pt x="62" y="26"/>
                    </a:lnTo>
                    <a:lnTo>
                      <a:pt x="64" y="26"/>
                    </a:lnTo>
                    <a:lnTo>
                      <a:pt x="67" y="26"/>
                    </a:lnTo>
                    <a:lnTo>
                      <a:pt x="70" y="26"/>
                    </a:lnTo>
                    <a:lnTo>
                      <a:pt x="73" y="25"/>
                    </a:lnTo>
                    <a:lnTo>
                      <a:pt x="74" y="23"/>
                    </a:lnTo>
                    <a:lnTo>
                      <a:pt x="77" y="22"/>
                    </a:lnTo>
                    <a:lnTo>
                      <a:pt x="79" y="22"/>
                    </a:lnTo>
                    <a:lnTo>
                      <a:pt x="82" y="23"/>
                    </a:lnTo>
                    <a:lnTo>
                      <a:pt x="85" y="23"/>
                    </a:lnTo>
                    <a:lnTo>
                      <a:pt x="85" y="25"/>
                    </a:lnTo>
                    <a:lnTo>
                      <a:pt x="85" y="27"/>
                    </a:lnTo>
                    <a:lnTo>
                      <a:pt x="89" y="29"/>
                    </a:lnTo>
                    <a:lnTo>
                      <a:pt x="90" y="29"/>
                    </a:lnTo>
                    <a:lnTo>
                      <a:pt x="93" y="26"/>
                    </a:lnTo>
                    <a:lnTo>
                      <a:pt x="93" y="25"/>
                    </a:lnTo>
                    <a:lnTo>
                      <a:pt x="95" y="23"/>
                    </a:lnTo>
                    <a:lnTo>
                      <a:pt x="97" y="22"/>
                    </a:lnTo>
                    <a:lnTo>
                      <a:pt x="99" y="19"/>
                    </a:lnTo>
                    <a:lnTo>
                      <a:pt x="99" y="18"/>
                    </a:lnTo>
                    <a:lnTo>
                      <a:pt x="99" y="15"/>
                    </a:lnTo>
                    <a:lnTo>
                      <a:pt x="96" y="14"/>
                    </a:lnTo>
                    <a:lnTo>
                      <a:pt x="95" y="12"/>
                    </a:lnTo>
                    <a:lnTo>
                      <a:pt x="95" y="10"/>
                    </a:lnTo>
                    <a:lnTo>
                      <a:pt x="92" y="11"/>
                    </a:lnTo>
                    <a:lnTo>
                      <a:pt x="89" y="10"/>
                    </a:lnTo>
                    <a:lnTo>
                      <a:pt x="89" y="7"/>
                    </a:lnTo>
                    <a:lnTo>
                      <a:pt x="90" y="5"/>
                    </a:lnTo>
                    <a:lnTo>
                      <a:pt x="93" y="3"/>
                    </a:lnTo>
                    <a:lnTo>
                      <a:pt x="95" y="0"/>
                    </a:lnTo>
                    <a:lnTo>
                      <a:pt x="97" y="0"/>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8" name="Freeform 162">
                <a:extLst>
                  <a:ext uri="{FF2B5EF4-FFF2-40B4-BE49-F238E27FC236}">
                    <a16:creationId xmlns:a16="http://schemas.microsoft.com/office/drawing/2014/main" id="{2DCD414B-CA00-4950-966E-E0689047C870}"/>
                  </a:ext>
                </a:extLst>
              </p:cNvPr>
              <p:cNvSpPr>
                <a:spLocks/>
              </p:cNvSpPr>
              <p:nvPr/>
            </p:nvSpPr>
            <p:spPr bwMode="auto">
              <a:xfrm>
                <a:off x="4541" y="25029"/>
                <a:ext cx="101" cy="22"/>
              </a:xfrm>
              <a:custGeom>
                <a:avLst/>
                <a:gdLst>
                  <a:gd name="T0" fmla="*/ 0 w 101"/>
                  <a:gd name="T1" fmla="*/ 22 h 22"/>
                  <a:gd name="T2" fmla="*/ 13 w 101"/>
                  <a:gd name="T3" fmla="*/ 15 h 22"/>
                  <a:gd name="T4" fmla="*/ 24 w 101"/>
                  <a:gd name="T5" fmla="*/ 7 h 22"/>
                  <a:gd name="T6" fmla="*/ 26 w 101"/>
                  <a:gd name="T7" fmla="*/ 7 h 22"/>
                  <a:gd name="T8" fmla="*/ 35 w 101"/>
                  <a:gd name="T9" fmla="*/ 5 h 22"/>
                  <a:gd name="T10" fmla="*/ 50 w 101"/>
                  <a:gd name="T11" fmla="*/ 3 h 22"/>
                  <a:gd name="T12" fmla="*/ 63 w 101"/>
                  <a:gd name="T13" fmla="*/ 1 h 22"/>
                  <a:gd name="T14" fmla="*/ 75 w 101"/>
                  <a:gd name="T15" fmla="*/ 0 h 22"/>
                  <a:gd name="T16" fmla="*/ 89 w 101"/>
                  <a:gd name="T17" fmla="*/ 3 h 22"/>
                  <a:gd name="T18" fmla="*/ 91 w 101"/>
                  <a:gd name="T19" fmla="*/ 5 h 22"/>
                  <a:gd name="T20" fmla="*/ 96 w 101"/>
                  <a:gd name="T21" fmla="*/ 9 h 22"/>
                  <a:gd name="T22" fmla="*/ 97 w 101"/>
                  <a:gd name="T23" fmla="*/ 11 h 22"/>
                  <a:gd name="T24" fmla="*/ 98 w 101"/>
                  <a:gd name="T25" fmla="*/ 12 h 22"/>
                  <a:gd name="T26" fmla="*/ 100 w 101"/>
                  <a:gd name="T27" fmla="*/ 14 h 22"/>
                  <a:gd name="T28" fmla="*/ 101 w 101"/>
                  <a:gd name="T29"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1" h="22">
                    <a:moveTo>
                      <a:pt x="0" y="22"/>
                    </a:moveTo>
                    <a:lnTo>
                      <a:pt x="13" y="15"/>
                    </a:lnTo>
                    <a:lnTo>
                      <a:pt x="24" y="7"/>
                    </a:lnTo>
                    <a:lnTo>
                      <a:pt x="26" y="7"/>
                    </a:lnTo>
                    <a:lnTo>
                      <a:pt x="35" y="5"/>
                    </a:lnTo>
                    <a:lnTo>
                      <a:pt x="50" y="3"/>
                    </a:lnTo>
                    <a:lnTo>
                      <a:pt x="63" y="1"/>
                    </a:lnTo>
                    <a:lnTo>
                      <a:pt x="75" y="0"/>
                    </a:lnTo>
                    <a:lnTo>
                      <a:pt x="89" y="3"/>
                    </a:lnTo>
                    <a:lnTo>
                      <a:pt x="91" y="5"/>
                    </a:lnTo>
                    <a:lnTo>
                      <a:pt x="96" y="9"/>
                    </a:lnTo>
                    <a:lnTo>
                      <a:pt x="97" y="11"/>
                    </a:lnTo>
                    <a:lnTo>
                      <a:pt x="98" y="12"/>
                    </a:lnTo>
                    <a:lnTo>
                      <a:pt x="100" y="14"/>
                    </a:lnTo>
                    <a:lnTo>
                      <a:pt x="101" y="14"/>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59" name="Freeform 163">
                <a:extLst>
                  <a:ext uri="{FF2B5EF4-FFF2-40B4-BE49-F238E27FC236}">
                    <a16:creationId xmlns:a16="http://schemas.microsoft.com/office/drawing/2014/main" id="{06D93378-602A-4744-8F73-8C24FAC67687}"/>
                  </a:ext>
                </a:extLst>
              </p:cNvPr>
              <p:cNvSpPr>
                <a:spLocks/>
              </p:cNvSpPr>
              <p:nvPr/>
            </p:nvSpPr>
            <p:spPr bwMode="auto">
              <a:xfrm>
                <a:off x="5050" y="24585"/>
                <a:ext cx="81" cy="62"/>
              </a:xfrm>
              <a:custGeom>
                <a:avLst/>
                <a:gdLst>
                  <a:gd name="T0" fmla="*/ 2 w 81"/>
                  <a:gd name="T1" fmla="*/ 28 h 62"/>
                  <a:gd name="T2" fmla="*/ 6 w 81"/>
                  <a:gd name="T3" fmla="*/ 24 h 62"/>
                  <a:gd name="T4" fmla="*/ 11 w 81"/>
                  <a:gd name="T5" fmla="*/ 24 h 62"/>
                  <a:gd name="T6" fmla="*/ 17 w 81"/>
                  <a:gd name="T7" fmla="*/ 27 h 62"/>
                  <a:gd name="T8" fmla="*/ 21 w 81"/>
                  <a:gd name="T9" fmla="*/ 29 h 62"/>
                  <a:gd name="T10" fmla="*/ 20 w 81"/>
                  <a:gd name="T11" fmla="*/ 34 h 62"/>
                  <a:gd name="T12" fmla="*/ 20 w 81"/>
                  <a:gd name="T13" fmla="*/ 38 h 62"/>
                  <a:gd name="T14" fmla="*/ 18 w 81"/>
                  <a:gd name="T15" fmla="*/ 40 h 62"/>
                  <a:gd name="T16" fmla="*/ 15 w 81"/>
                  <a:gd name="T17" fmla="*/ 43 h 62"/>
                  <a:gd name="T18" fmla="*/ 17 w 81"/>
                  <a:gd name="T19" fmla="*/ 46 h 62"/>
                  <a:gd name="T20" fmla="*/ 22 w 81"/>
                  <a:gd name="T21" fmla="*/ 47 h 62"/>
                  <a:gd name="T22" fmla="*/ 28 w 81"/>
                  <a:gd name="T23" fmla="*/ 50 h 62"/>
                  <a:gd name="T24" fmla="*/ 26 w 81"/>
                  <a:gd name="T25" fmla="*/ 54 h 62"/>
                  <a:gd name="T26" fmla="*/ 28 w 81"/>
                  <a:gd name="T27" fmla="*/ 58 h 62"/>
                  <a:gd name="T28" fmla="*/ 31 w 81"/>
                  <a:gd name="T29" fmla="*/ 62 h 62"/>
                  <a:gd name="T30" fmla="*/ 36 w 81"/>
                  <a:gd name="T31" fmla="*/ 61 h 62"/>
                  <a:gd name="T32" fmla="*/ 37 w 81"/>
                  <a:gd name="T33" fmla="*/ 57 h 62"/>
                  <a:gd name="T34" fmla="*/ 36 w 81"/>
                  <a:gd name="T35" fmla="*/ 53 h 62"/>
                  <a:gd name="T36" fmla="*/ 42 w 81"/>
                  <a:gd name="T37" fmla="*/ 51 h 62"/>
                  <a:gd name="T38" fmla="*/ 46 w 81"/>
                  <a:gd name="T39" fmla="*/ 49 h 62"/>
                  <a:gd name="T40" fmla="*/ 47 w 81"/>
                  <a:gd name="T41" fmla="*/ 45 h 62"/>
                  <a:gd name="T42" fmla="*/ 52 w 81"/>
                  <a:gd name="T43" fmla="*/ 43 h 62"/>
                  <a:gd name="T44" fmla="*/ 57 w 81"/>
                  <a:gd name="T45" fmla="*/ 40 h 62"/>
                  <a:gd name="T46" fmla="*/ 61 w 81"/>
                  <a:gd name="T47" fmla="*/ 36 h 62"/>
                  <a:gd name="T48" fmla="*/ 61 w 81"/>
                  <a:gd name="T49" fmla="*/ 32 h 62"/>
                  <a:gd name="T50" fmla="*/ 57 w 81"/>
                  <a:gd name="T51" fmla="*/ 29 h 62"/>
                  <a:gd name="T52" fmla="*/ 57 w 81"/>
                  <a:gd name="T53" fmla="*/ 25 h 62"/>
                  <a:gd name="T54" fmla="*/ 61 w 81"/>
                  <a:gd name="T55" fmla="*/ 21 h 62"/>
                  <a:gd name="T56" fmla="*/ 62 w 81"/>
                  <a:gd name="T57" fmla="*/ 18 h 62"/>
                  <a:gd name="T58" fmla="*/ 62 w 81"/>
                  <a:gd name="T59" fmla="*/ 14 h 62"/>
                  <a:gd name="T60" fmla="*/ 58 w 81"/>
                  <a:gd name="T61" fmla="*/ 11 h 62"/>
                  <a:gd name="T62" fmla="*/ 59 w 81"/>
                  <a:gd name="T63" fmla="*/ 7 h 62"/>
                  <a:gd name="T64" fmla="*/ 61 w 81"/>
                  <a:gd name="T65" fmla="*/ 3 h 62"/>
                  <a:gd name="T66" fmla="*/ 66 w 81"/>
                  <a:gd name="T67" fmla="*/ 0 h 62"/>
                  <a:gd name="T68" fmla="*/ 72 w 81"/>
                  <a:gd name="T69" fmla="*/ 2 h 62"/>
                  <a:gd name="T70" fmla="*/ 77 w 81"/>
                  <a:gd name="T71" fmla="*/ 0 h 62"/>
                  <a:gd name="T72" fmla="*/ 81 w 81"/>
                  <a:gd name="T73"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1" h="62">
                    <a:moveTo>
                      <a:pt x="0" y="29"/>
                    </a:moveTo>
                    <a:lnTo>
                      <a:pt x="2" y="28"/>
                    </a:lnTo>
                    <a:lnTo>
                      <a:pt x="5" y="27"/>
                    </a:lnTo>
                    <a:lnTo>
                      <a:pt x="6" y="24"/>
                    </a:lnTo>
                    <a:lnTo>
                      <a:pt x="9" y="24"/>
                    </a:lnTo>
                    <a:lnTo>
                      <a:pt x="11" y="24"/>
                    </a:lnTo>
                    <a:lnTo>
                      <a:pt x="14" y="25"/>
                    </a:lnTo>
                    <a:lnTo>
                      <a:pt x="17" y="27"/>
                    </a:lnTo>
                    <a:lnTo>
                      <a:pt x="20" y="28"/>
                    </a:lnTo>
                    <a:lnTo>
                      <a:pt x="21" y="29"/>
                    </a:lnTo>
                    <a:lnTo>
                      <a:pt x="18" y="32"/>
                    </a:lnTo>
                    <a:lnTo>
                      <a:pt x="20" y="34"/>
                    </a:lnTo>
                    <a:lnTo>
                      <a:pt x="20" y="36"/>
                    </a:lnTo>
                    <a:lnTo>
                      <a:pt x="20" y="38"/>
                    </a:lnTo>
                    <a:lnTo>
                      <a:pt x="21" y="40"/>
                    </a:lnTo>
                    <a:lnTo>
                      <a:pt x="18" y="40"/>
                    </a:lnTo>
                    <a:lnTo>
                      <a:pt x="15" y="40"/>
                    </a:lnTo>
                    <a:lnTo>
                      <a:pt x="15" y="43"/>
                    </a:lnTo>
                    <a:lnTo>
                      <a:pt x="15" y="45"/>
                    </a:lnTo>
                    <a:lnTo>
                      <a:pt x="17" y="46"/>
                    </a:lnTo>
                    <a:lnTo>
                      <a:pt x="20" y="47"/>
                    </a:lnTo>
                    <a:lnTo>
                      <a:pt x="22" y="47"/>
                    </a:lnTo>
                    <a:lnTo>
                      <a:pt x="25" y="49"/>
                    </a:lnTo>
                    <a:lnTo>
                      <a:pt x="28" y="50"/>
                    </a:lnTo>
                    <a:lnTo>
                      <a:pt x="26" y="53"/>
                    </a:lnTo>
                    <a:lnTo>
                      <a:pt x="26" y="54"/>
                    </a:lnTo>
                    <a:lnTo>
                      <a:pt x="26" y="57"/>
                    </a:lnTo>
                    <a:lnTo>
                      <a:pt x="28" y="58"/>
                    </a:lnTo>
                    <a:lnTo>
                      <a:pt x="31" y="60"/>
                    </a:lnTo>
                    <a:lnTo>
                      <a:pt x="31" y="62"/>
                    </a:lnTo>
                    <a:lnTo>
                      <a:pt x="33" y="62"/>
                    </a:lnTo>
                    <a:lnTo>
                      <a:pt x="36" y="61"/>
                    </a:lnTo>
                    <a:lnTo>
                      <a:pt x="37" y="60"/>
                    </a:lnTo>
                    <a:lnTo>
                      <a:pt x="37" y="57"/>
                    </a:lnTo>
                    <a:lnTo>
                      <a:pt x="37" y="56"/>
                    </a:lnTo>
                    <a:lnTo>
                      <a:pt x="36" y="53"/>
                    </a:lnTo>
                    <a:lnTo>
                      <a:pt x="39" y="51"/>
                    </a:lnTo>
                    <a:lnTo>
                      <a:pt x="42" y="51"/>
                    </a:lnTo>
                    <a:lnTo>
                      <a:pt x="44" y="50"/>
                    </a:lnTo>
                    <a:lnTo>
                      <a:pt x="46" y="49"/>
                    </a:lnTo>
                    <a:lnTo>
                      <a:pt x="48" y="46"/>
                    </a:lnTo>
                    <a:lnTo>
                      <a:pt x="47" y="45"/>
                    </a:lnTo>
                    <a:lnTo>
                      <a:pt x="50" y="42"/>
                    </a:lnTo>
                    <a:lnTo>
                      <a:pt x="52" y="43"/>
                    </a:lnTo>
                    <a:lnTo>
                      <a:pt x="55" y="43"/>
                    </a:lnTo>
                    <a:lnTo>
                      <a:pt x="57" y="40"/>
                    </a:lnTo>
                    <a:lnTo>
                      <a:pt x="59" y="39"/>
                    </a:lnTo>
                    <a:lnTo>
                      <a:pt x="61" y="36"/>
                    </a:lnTo>
                    <a:lnTo>
                      <a:pt x="61" y="35"/>
                    </a:lnTo>
                    <a:lnTo>
                      <a:pt x="61" y="32"/>
                    </a:lnTo>
                    <a:lnTo>
                      <a:pt x="61" y="31"/>
                    </a:lnTo>
                    <a:lnTo>
                      <a:pt x="57" y="29"/>
                    </a:lnTo>
                    <a:lnTo>
                      <a:pt x="59" y="27"/>
                    </a:lnTo>
                    <a:lnTo>
                      <a:pt x="57" y="25"/>
                    </a:lnTo>
                    <a:lnTo>
                      <a:pt x="58" y="23"/>
                    </a:lnTo>
                    <a:lnTo>
                      <a:pt x="61" y="21"/>
                    </a:lnTo>
                    <a:lnTo>
                      <a:pt x="63" y="21"/>
                    </a:lnTo>
                    <a:lnTo>
                      <a:pt x="62" y="18"/>
                    </a:lnTo>
                    <a:lnTo>
                      <a:pt x="62" y="17"/>
                    </a:lnTo>
                    <a:lnTo>
                      <a:pt x="62" y="14"/>
                    </a:lnTo>
                    <a:lnTo>
                      <a:pt x="58" y="13"/>
                    </a:lnTo>
                    <a:lnTo>
                      <a:pt x="58" y="11"/>
                    </a:lnTo>
                    <a:lnTo>
                      <a:pt x="58" y="9"/>
                    </a:lnTo>
                    <a:lnTo>
                      <a:pt x="59" y="7"/>
                    </a:lnTo>
                    <a:lnTo>
                      <a:pt x="59" y="5"/>
                    </a:lnTo>
                    <a:lnTo>
                      <a:pt x="61" y="3"/>
                    </a:lnTo>
                    <a:lnTo>
                      <a:pt x="63" y="0"/>
                    </a:lnTo>
                    <a:lnTo>
                      <a:pt x="66" y="0"/>
                    </a:lnTo>
                    <a:lnTo>
                      <a:pt x="69" y="0"/>
                    </a:lnTo>
                    <a:lnTo>
                      <a:pt x="72" y="2"/>
                    </a:lnTo>
                    <a:lnTo>
                      <a:pt x="74" y="2"/>
                    </a:lnTo>
                    <a:lnTo>
                      <a:pt x="77" y="0"/>
                    </a:lnTo>
                    <a:lnTo>
                      <a:pt x="79" y="0"/>
                    </a:lnTo>
                    <a:lnTo>
                      <a:pt x="81" y="0"/>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60" name="Freeform 164">
                <a:extLst>
                  <a:ext uri="{FF2B5EF4-FFF2-40B4-BE49-F238E27FC236}">
                    <a16:creationId xmlns:a16="http://schemas.microsoft.com/office/drawing/2014/main" id="{92021F8C-A325-46F9-A488-51E16DC13A28}"/>
                  </a:ext>
                </a:extLst>
              </p:cNvPr>
              <p:cNvSpPr>
                <a:spLocks/>
              </p:cNvSpPr>
              <p:nvPr/>
            </p:nvSpPr>
            <p:spPr bwMode="auto">
              <a:xfrm>
                <a:off x="4882" y="24562"/>
                <a:ext cx="131" cy="39"/>
              </a:xfrm>
              <a:custGeom>
                <a:avLst/>
                <a:gdLst>
                  <a:gd name="T0" fmla="*/ 0 w 131"/>
                  <a:gd name="T1" fmla="*/ 39 h 39"/>
                  <a:gd name="T2" fmla="*/ 3 w 131"/>
                  <a:gd name="T3" fmla="*/ 39 h 39"/>
                  <a:gd name="T4" fmla="*/ 5 w 131"/>
                  <a:gd name="T5" fmla="*/ 39 h 39"/>
                  <a:gd name="T6" fmla="*/ 7 w 131"/>
                  <a:gd name="T7" fmla="*/ 37 h 39"/>
                  <a:gd name="T8" fmla="*/ 9 w 131"/>
                  <a:gd name="T9" fmla="*/ 36 h 39"/>
                  <a:gd name="T10" fmla="*/ 11 w 131"/>
                  <a:gd name="T11" fmla="*/ 33 h 39"/>
                  <a:gd name="T12" fmla="*/ 14 w 131"/>
                  <a:gd name="T13" fmla="*/ 33 h 39"/>
                  <a:gd name="T14" fmla="*/ 16 w 131"/>
                  <a:gd name="T15" fmla="*/ 33 h 39"/>
                  <a:gd name="T16" fmla="*/ 19 w 131"/>
                  <a:gd name="T17" fmla="*/ 30 h 39"/>
                  <a:gd name="T18" fmla="*/ 20 w 131"/>
                  <a:gd name="T19" fmla="*/ 28 h 39"/>
                  <a:gd name="T20" fmla="*/ 23 w 131"/>
                  <a:gd name="T21" fmla="*/ 26 h 39"/>
                  <a:gd name="T22" fmla="*/ 25 w 131"/>
                  <a:gd name="T23" fmla="*/ 23 h 39"/>
                  <a:gd name="T24" fmla="*/ 27 w 131"/>
                  <a:gd name="T25" fmla="*/ 22 h 39"/>
                  <a:gd name="T26" fmla="*/ 30 w 131"/>
                  <a:gd name="T27" fmla="*/ 21 h 39"/>
                  <a:gd name="T28" fmla="*/ 31 w 131"/>
                  <a:gd name="T29" fmla="*/ 21 h 39"/>
                  <a:gd name="T30" fmla="*/ 34 w 131"/>
                  <a:gd name="T31" fmla="*/ 21 h 39"/>
                  <a:gd name="T32" fmla="*/ 37 w 131"/>
                  <a:gd name="T33" fmla="*/ 21 h 39"/>
                  <a:gd name="T34" fmla="*/ 40 w 131"/>
                  <a:gd name="T35" fmla="*/ 19 h 39"/>
                  <a:gd name="T36" fmla="*/ 42 w 131"/>
                  <a:gd name="T37" fmla="*/ 19 h 39"/>
                  <a:gd name="T38" fmla="*/ 45 w 131"/>
                  <a:gd name="T39" fmla="*/ 19 h 39"/>
                  <a:gd name="T40" fmla="*/ 46 w 131"/>
                  <a:gd name="T41" fmla="*/ 17 h 39"/>
                  <a:gd name="T42" fmla="*/ 49 w 131"/>
                  <a:gd name="T43" fmla="*/ 15 h 39"/>
                  <a:gd name="T44" fmla="*/ 51 w 131"/>
                  <a:gd name="T45" fmla="*/ 12 h 39"/>
                  <a:gd name="T46" fmla="*/ 53 w 131"/>
                  <a:gd name="T47" fmla="*/ 10 h 39"/>
                  <a:gd name="T48" fmla="*/ 55 w 131"/>
                  <a:gd name="T49" fmla="*/ 8 h 39"/>
                  <a:gd name="T50" fmla="*/ 57 w 131"/>
                  <a:gd name="T51" fmla="*/ 6 h 39"/>
                  <a:gd name="T52" fmla="*/ 57 w 131"/>
                  <a:gd name="T53" fmla="*/ 4 h 39"/>
                  <a:gd name="T54" fmla="*/ 59 w 131"/>
                  <a:gd name="T55" fmla="*/ 1 h 39"/>
                  <a:gd name="T56" fmla="*/ 62 w 131"/>
                  <a:gd name="T57" fmla="*/ 1 h 39"/>
                  <a:gd name="T58" fmla="*/ 64 w 131"/>
                  <a:gd name="T59" fmla="*/ 1 h 39"/>
                  <a:gd name="T60" fmla="*/ 67 w 131"/>
                  <a:gd name="T61" fmla="*/ 0 h 39"/>
                  <a:gd name="T62" fmla="*/ 68 w 131"/>
                  <a:gd name="T63" fmla="*/ 0 h 39"/>
                  <a:gd name="T64" fmla="*/ 71 w 131"/>
                  <a:gd name="T65" fmla="*/ 0 h 39"/>
                  <a:gd name="T66" fmla="*/ 74 w 131"/>
                  <a:gd name="T67" fmla="*/ 0 h 39"/>
                  <a:gd name="T68" fmla="*/ 77 w 131"/>
                  <a:gd name="T69" fmla="*/ 1 h 39"/>
                  <a:gd name="T70" fmla="*/ 79 w 131"/>
                  <a:gd name="T71" fmla="*/ 1 h 39"/>
                  <a:gd name="T72" fmla="*/ 82 w 131"/>
                  <a:gd name="T73" fmla="*/ 3 h 39"/>
                  <a:gd name="T74" fmla="*/ 85 w 131"/>
                  <a:gd name="T75" fmla="*/ 1 h 39"/>
                  <a:gd name="T76" fmla="*/ 88 w 131"/>
                  <a:gd name="T77" fmla="*/ 3 h 39"/>
                  <a:gd name="T78" fmla="*/ 89 w 131"/>
                  <a:gd name="T79" fmla="*/ 6 h 39"/>
                  <a:gd name="T80" fmla="*/ 89 w 131"/>
                  <a:gd name="T81" fmla="*/ 7 h 39"/>
                  <a:gd name="T82" fmla="*/ 92 w 131"/>
                  <a:gd name="T83" fmla="*/ 8 h 39"/>
                  <a:gd name="T84" fmla="*/ 94 w 131"/>
                  <a:gd name="T85" fmla="*/ 11 h 39"/>
                  <a:gd name="T86" fmla="*/ 96 w 131"/>
                  <a:gd name="T87" fmla="*/ 12 h 39"/>
                  <a:gd name="T88" fmla="*/ 96 w 131"/>
                  <a:gd name="T89" fmla="*/ 14 h 39"/>
                  <a:gd name="T90" fmla="*/ 99 w 131"/>
                  <a:gd name="T91" fmla="*/ 15 h 39"/>
                  <a:gd name="T92" fmla="*/ 101 w 131"/>
                  <a:gd name="T93" fmla="*/ 18 h 39"/>
                  <a:gd name="T94" fmla="*/ 103 w 131"/>
                  <a:gd name="T95" fmla="*/ 19 h 39"/>
                  <a:gd name="T96" fmla="*/ 105 w 131"/>
                  <a:gd name="T97" fmla="*/ 21 h 39"/>
                  <a:gd name="T98" fmla="*/ 108 w 131"/>
                  <a:gd name="T99" fmla="*/ 22 h 39"/>
                  <a:gd name="T100" fmla="*/ 111 w 131"/>
                  <a:gd name="T101" fmla="*/ 23 h 39"/>
                  <a:gd name="T102" fmla="*/ 114 w 131"/>
                  <a:gd name="T103" fmla="*/ 25 h 39"/>
                  <a:gd name="T104" fmla="*/ 118 w 131"/>
                  <a:gd name="T105" fmla="*/ 28 h 39"/>
                  <a:gd name="T106" fmla="*/ 120 w 131"/>
                  <a:gd name="T107" fmla="*/ 29 h 39"/>
                  <a:gd name="T108" fmla="*/ 123 w 131"/>
                  <a:gd name="T109" fmla="*/ 30 h 39"/>
                  <a:gd name="T110" fmla="*/ 126 w 131"/>
                  <a:gd name="T111" fmla="*/ 30 h 39"/>
                  <a:gd name="T112" fmla="*/ 129 w 131"/>
                  <a:gd name="T113" fmla="*/ 29 h 39"/>
                  <a:gd name="T114" fmla="*/ 131 w 131"/>
                  <a:gd name="T115" fmla="*/ 2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1" h="39">
                    <a:moveTo>
                      <a:pt x="0" y="39"/>
                    </a:moveTo>
                    <a:lnTo>
                      <a:pt x="3" y="39"/>
                    </a:lnTo>
                    <a:lnTo>
                      <a:pt x="5" y="39"/>
                    </a:lnTo>
                    <a:lnTo>
                      <a:pt x="7" y="37"/>
                    </a:lnTo>
                    <a:lnTo>
                      <a:pt x="9" y="36"/>
                    </a:lnTo>
                    <a:lnTo>
                      <a:pt x="11" y="33"/>
                    </a:lnTo>
                    <a:lnTo>
                      <a:pt x="14" y="33"/>
                    </a:lnTo>
                    <a:lnTo>
                      <a:pt x="16" y="33"/>
                    </a:lnTo>
                    <a:lnTo>
                      <a:pt x="19" y="30"/>
                    </a:lnTo>
                    <a:lnTo>
                      <a:pt x="20" y="28"/>
                    </a:lnTo>
                    <a:lnTo>
                      <a:pt x="23" y="26"/>
                    </a:lnTo>
                    <a:lnTo>
                      <a:pt x="25" y="23"/>
                    </a:lnTo>
                    <a:lnTo>
                      <a:pt x="27" y="22"/>
                    </a:lnTo>
                    <a:lnTo>
                      <a:pt x="30" y="21"/>
                    </a:lnTo>
                    <a:lnTo>
                      <a:pt x="31" y="21"/>
                    </a:lnTo>
                    <a:lnTo>
                      <a:pt x="34" y="21"/>
                    </a:lnTo>
                    <a:lnTo>
                      <a:pt x="37" y="21"/>
                    </a:lnTo>
                    <a:lnTo>
                      <a:pt x="40" y="19"/>
                    </a:lnTo>
                    <a:lnTo>
                      <a:pt x="42" y="19"/>
                    </a:lnTo>
                    <a:lnTo>
                      <a:pt x="45" y="19"/>
                    </a:lnTo>
                    <a:lnTo>
                      <a:pt x="46" y="17"/>
                    </a:lnTo>
                    <a:lnTo>
                      <a:pt x="49" y="15"/>
                    </a:lnTo>
                    <a:lnTo>
                      <a:pt x="51" y="12"/>
                    </a:lnTo>
                    <a:lnTo>
                      <a:pt x="53" y="10"/>
                    </a:lnTo>
                    <a:lnTo>
                      <a:pt x="55" y="8"/>
                    </a:lnTo>
                    <a:lnTo>
                      <a:pt x="57" y="6"/>
                    </a:lnTo>
                    <a:lnTo>
                      <a:pt x="57" y="4"/>
                    </a:lnTo>
                    <a:lnTo>
                      <a:pt x="59" y="1"/>
                    </a:lnTo>
                    <a:lnTo>
                      <a:pt x="62" y="1"/>
                    </a:lnTo>
                    <a:lnTo>
                      <a:pt x="64" y="1"/>
                    </a:lnTo>
                    <a:lnTo>
                      <a:pt x="67" y="0"/>
                    </a:lnTo>
                    <a:lnTo>
                      <a:pt x="68" y="0"/>
                    </a:lnTo>
                    <a:lnTo>
                      <a:pt x="71" y="0"/>
                    </a:lnTo>
                    <a:lnTo>
                      <a:pt x="74" y="0"/>
                    </a:lnTo>
                    <a:lnTo>
                      <a:pt x="77" y="1"/>
                    </a:lnTo>
                    <a:lnTo>
                      <a:pt x="79" y="1"/>
                    </a:lnTo>
                    <a:lnTo>
                      <a:pt x="82" y="3"/>
                    </a:lnTo>
                    <a:lnTo>
                      <a:pt x="85" y="1"/>
                    </a:lnTo>
                    <a:lnTo>
                      <a:pt x="88" y="3"/>
                    </a:lnTo>
                    <a:lnTo>
                      <a:pt x="89" y="6"/>
                    </a:lnTo>
                    <a:lnTo>
                      <a:pt x="89" y="7"/>
                    </a:lnTo>
                    <a:lnTo>
                      <a:pt x="92" y="8"/>
                    </a:lnTo>
                    <a:lnTo>
                      <a:pt x="94" y="11"/>
                    </a:lnTo>
                    <a:lnTo>
                      <a:pt x="96" y="12"/>
                    </a:lnTo>
                    <a:lnTo>
                      <a:pt x="96" y="14"/>
                    </a:lnTo>
                    <a:lnTo>
                      <a:pt x="99" y="15"/>
                    </a:lnTo>
                    <a:lnTo>
                      <a:pt x="101" y="18"/>
                    </a:lnTo>
                    <a:lnTo>
                      <a:pt x="103" y="19"/>
                    </a:lnTo>
                    <a:lnTo>
                      <a:pt x="105" y="21"/>
                    </a:lnTo>
                    <a:lnTo>
                      <a:pt x="108" y="22"/>
                    </a:lnTo>
                    <a:lnTo>
                      <a:pt x="111" y="23"/>
                    </a:lnTo>
                    <a:lnTo>
                      <a:pt x="114" y="25"/>
                    </a:lnTo>
                    <a:lnTo>
                      <a:pt x="118" y="28"/>
                    </a:lnTo>
                    <a:lnTo>
                      <a:pt x="120" y="29"/>
                    </a:lnTo>
                    <a:lnTo>
                      <a:pt x="123" y="30"/>
                    </a:lnTo>
                    <a:lnTo>
                      <a:pt x="126" y="30"/>
                    </a:lnTo>
                    <a:lnTo>
                      <a:pt x="129" y="29"/>
                    </a:lnTo>
                    <a:lnTo>
                      <a:pt x="131" y="29"/>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61" name="Freeform 165">
                <a:extLst>
                  <a:ext uri="{FF2B5EF4-FFF2-40B4-BE49-F238E27FC236}">
                    <a16:creationId xmlns:a16="http://schemas.microsoft.com/office/drawing/2014/main" id="{EB922001-5D61-4D85-BCB7-236DA4FA8CAC}"/>
                  </a:ext>
                </a:extLst>
              </p:cNvPr>
              <p:cNvSpPr>
                <a:spLocks/>
              </p:cNvSpPr>
              <p:nvPr/>
            </p:nvSpPr>
            <p:spPr bwMode="auto">
              <a:xfrm>
                <a:off x="5013" y="24591"/>
                <a:ext cx="31" cy="18"/>
              </a:xfrm>
              <a:custGeom>
                <a:avLst/>
                <a:gdLst>
                  <a:gd name="T0" fmla="*/ 0 w 31"/>
                  <a:gd name="T1" fmla="*/ 0 h 18"/>
                  <a:gd name="T2" fmla="*/ 3 w 31"/>
                  <a:gd name="T3" fmla="*/ 1 h 18"/>
                  <a:gd name="T4" fmla="*/ 6 w 31"/>
                  <a:gd name="T5" fmla="*/ 3 h 18"/>
                  <a:gd name="T6" fmla="*/ 9 w 31"/>
                  <a:gd name="T7" fmla="*/ 3 h 18"/>
                  <a:gd name="T8" fmla="*/ 11 w 31"/>
                  <a:gd name="T9" fmla="*/ 3 h 18"/>
                  <a:gd name="T10" fmla="*/ 14 w 31"/>
                  <a:gd name="T11" fmla="*/ 4 h 18"/>
                  <a:gd name="T12" fmla="*/ 17 w 31"/>
                  <a:gd name="T13" fmla="*/ 5 h 18"/>
                  <a:gd name="T14" fmla="*/ 20 w 31"/>
                  <a:gd name="T15" fmla="*/ 5 h 18"/>
                  <a:gd name="T16" fmla="*/ 22 w 31"/>
                  <a:gd name="T17" fmla="*/ 5 h 18"/>
                  <a:gd name="T18" fmla="*/ 25 w 31"/>
                  <a:gd name="T19" fmla="*/ 7 h 18"/>
                  <a:gd name="T20" fmla="*/ 28 w 31"/>
                  <a:gd name="T21" fmla="*/ 8 h 18"/>
                  <a:gd name="T22" fmla="*/ 28 w 31"/>
                  <a:gd name="T23" fmla="*/ 10 h 18"/>
                  <a:gd name="T24" fmla="*/ 29 w 31"/>
                  <a:gd name="T25" fmla="*/ 12 h 18"/>
                  <a:gd name="T26" fmla="*/ 29 w 31"/>
                  <a:gd name="T27" fmla="*/ 14 h 18"/>
                  <a:gd name="T28" fmla="*/ 29 w 31"/>
                  <a:gd name="T29" fmla="*/ 17 h 18"/>
                  <a:gd name="T30" fmla="*/ 31 w 31"/>
                  <a:gd name="T31"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18">
                    <a:moveTo>
                      <a:pt x="0" y="0"/>
                    </a:moveTo>
                    <a:lnTo>
                      <a:pt x="3" y="1"/>
                    </a:lnTo>
                    <a:lnTo>
                      <a:pt x="6" y="3"/>
                    </a:lnTo>
                    <a:lnTo>
                      <a:pt x="9" y="3"/>
                    </a:lnTo>
                    <a:lnTo>
                      <a:pt x="11" y="3"/>
                    </a:lnTo>
                    <a:lnTo>
                      <a:pt x="14" y="4"/>
                    </a:lnTo>
                    <a:lnTo>
                      <a:pt x="17" y="5"/>
                    </a:lnTo>
                    <a:lnTo>
                      <a:pt x="20" y="5"/>
                    </a:lnTo>
                    <a:lnTo>
                      <a:pt x="22" y="5"/>
                    </a:lnTo>
                    <a:lnTo>
                      <a:pt x="25" y="7"/>
                    </a:lnTo>
                    <a:lnTo>
                      <a:pt x="28" y="8"/>
                    </a:lnTo>
                    <a:lnTo>
                      <a:pt x="28" y="10"/>
                    </a:lnTo>
                    <a:lnTo>
                      <a:pt x="29" y="12"/>
                    </a:lnTo>
                    <a:lnTo>
                      <a:pt x="29" y="14"/>
                    </a:lnTo>
                    <a:lnTo>
                      <a:pt x="29" y="17"/>
                    </a:lnTo>
                    <a:lnTo>
                      <a:pt x="31" y="18"/>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62" name="Freeform 166">
                <a:extLst>
                  <a:ext uri="{FF2B5EF4-FFF2-40B4-BE49-F238E27FC236}">
                    <a16:creationId xmlns:a16="http://schemas.microsoft.com/office/drawing/2014/main" id="{FCA80849-E1C6-4309-B9DB-2C8856F93101}"/>
                  </a:ext>
                </a:extLst>
              </p:cNvPr>
              <p:cNvSpPr>
                <a:spLocks/>
              </p:cNvSpPr>
              <p:nvPr/>
            </p:nvSpPr>
            <p:spPr bwMode="auto">
              <a:xfrm>
                <a:off x="5044" y="24609"/>
                <a:ext cx="6" cy="7"/>
              </a:xfrm>
              <a:custGeom>
                <a:avLst/>
                <a:gdLst>
                  <a:gd name="T0" fmla="*/ 0 w 6"/>
                  <a:gd name="T1" fmla="*/ 0 h 7"/>
                  <a:gd name="T2" fmla="*/ 0 w 6"/>
                  <a:gd name="T3" fmla="*/ 5 h 7"/>
                  <a:gd name="T4" fmla="*/ 0 w 6"/>
                  <a:gd name="T5" fmla="*/ 5 h 7"/>
                  <a:gd name="T6" fmla="*/ 1 w 6"/>
                  <a:gd name="T7" fmla="*/ 7 h 7"/>
                  <a:gd name="T8" fmla="*/ 2 w 6"/>
                  <a:gd name="T9" fmla="*/ 7 h 7"/>
                  <a:gd name="T10" fmla="*/ 5 w 6"/>
                  <a:gd name="T11" fmla="*/ 7 h 7"/>
                  <a:gd name="T12" fmla="*/ 5 w 6"/>
                  <a:gd name="T13" fmla="*/ 7 h 7"/>
                  <a:gd name="T14" fmla="*/ 6 w 6"/>
                  <a:gd name="T15" fmla="*/ 5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7">
                    <a:moveTo>
                      <a:pt x="0" y="0"/>
                    </a:moveTo>
                    <a:lnTo>
                      <a:pt x="0" y="5"/>
                    </a:lnTo>
                    <a:lnTo>
                      <a:pt x="0" y="5"/>
                    </a:lnTo>
                    <a:lnTo>
                      <a:pt x="1" y="7"/>
                    </a:lnTo>
                    <a:lnTo>
                      <a:pt x="2" y="7"/>
                    </a:lnTo>
                    <a:lnTo>
                      <a:pt x="5" y="7"/>
                    </a:lnTo>
                    <a:lnTo>
                      <a:pt x="5" y="7"/>
                    </a:lnTo>
                    <a:lnTo>
                      <a:pt x="6" y="5"/>
                    </a:lnTo>
                  </a:path>
                </a:pathLst>
              </a:custGeom>
              <a:noFill/>
              <a:ln w="7938" cap="flat">
                <a:solidFill>
                  <a:srgbClr val="0A93FC"/>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63" name="Rectangle 167">
                <a:extLst>
                  <a:ext uri="{FF2B5EF4-FFF2-40B4-BE49-F238E27FC236}">
                    <a16:creationId xmlns:a16="http://schemas.microsoft.com/office/drawing/2014/main" id="{4F4725DF-29E6-4E39-8896-82717F06D428}"/>
                  </a:ext>
                </a:extLst>
              </p:cNvPr>
              <p:cNvSpPr>
                <a:spLocks noChangeArrowheads="1"/>
              </p:cNvSpPr>
              <p:nvPr/>
            </p:nvSpPr>
            <p:spPr bwMode="auto">
              <a:xfrm rot="4260000">
                <a:off x="4474" y="25116"/>
                <a:ext cx="205"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700">
                    <a:solidFill>
                      <a:srgbClr val="000000"/>
                    </a:solidFill>
                    <a:latin typeface="Arial" panose="020B0604020202020204" pitchFamily="34" charset="0"/>
                  </a:rPr>
                  <a:t>BEAR R</a:t>
                </a:r>
                <a:endParaRPr lang="en-US" altLang="en-US" sz="11500"/>
              </a:p>
            </p:txBody>
          </p:sp>
          <p:sp>
            <p:nvSpPr>
              <p:cNvPr id="4264" name="Rectangle 168">
                <a:extLst>
                  <a:ext uri="{FF2B5EF4-FFF2-40B4-BE49-F238E27FC236}">
                    <a16:creationId xmlns:a16="http://schemas.microsoft.com/office/drawing/2014/main" id="{0333AF3F-6EBD-469A-BFC6-0A575C74437C}"/>
                  </a:ext>
                </a:extLst>
              </p:cNvPr>
              <p:cNvSpPr>
                <a:spLocks noChangeArrowheads="1"/>
              </p:cNvSpPr>
              <p:nvPr/>
            </p:nvSpPr>
            <p:spPr bwMode="auto">
              <a:xfrm rot="4860000">
                <a:off x="6034" y="26041"/>
                <a:ext cx="25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700">
                    <a:solidFill>
                      <a:srgbClr val="000000"/>
                    </a:solidFill>
                    <a:latin typeface="Arial" panose="020B0604020202020204" pitchFamily="34" charset="0"/>
                  </a:rPr>
                  <a:t>WEBER R</a:t>
                </a:r>
                <a:endParaRPr lang="en-US" altLang="en-US" sz="11500"/>
              </a:p>
            </p:txBody>
          </p:sp>
          <p:sp>
            <p:nvSpPr>
              <p:cNvPr id="4265" name="Rectangle 169">
                <a:extLst>
                  <a:ext uri="{FF2B5EF4-FFF2-40B4-BE49-F238E27FC236}">
                    <a16:creationId xmlns:a16="http://schemas.microsoft.com/office/drawing/2014/main" id="{E27A3817-129A-4EBD-85DA-34E6B741136B}"/>
                  </a:ext>
                </a:extLst>
              </p:cNvPr>
              <p:cNvSpPr>
                <a:spLocks noChangeArrowheads="1"/>
              </p:cNvSpPr>
              <p:nvPr/>
            </p:nvSpPr>
            <p:spPr bwMode="auto">
              <a:xfrm rot="21420000">
                <a:off x="4780" y="26130"/>
                <a:ext cx="285"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700">
                    <a:solidFill>
                      <a:srgbClr val="000000"/>
                    </a:solidFill>
                    <a:latin typeface="Arial" panose="020B0604020202020204" pitchFamily="34" charset="0"/>
                  </a:rPr>
                  <a:t>JORDAN R</a:t>
                </a:r>
                <a:endParaRPr lang="en-US" altLang="en-US" sz="11500"/>
              </a:p>
            </p:txBody>
          </p:sp>
          <p:sp>
            <p:nvSpPr>
              <p:cNvPr id="4266" name="Rectangle 170">
                <a:extLst>
                  <a:ext uri="{FF2B5EF4-FFF2-40B4-BE49-F238E27FC236}">
                    <a16:creationId xmlns:a16="http://schemas.microsoft.com/office/drawing/2014/main" id="{A1AE185F-86B4-4728-B46A-60662366E1C6}"/>
                  </a:ext>
                </a:extLst>
              </p:cNvPr>
              <p:cNvSpPr>
                <a:spLocks noChangeArrowheads="1"/>
              </p:cNvSpPr>
              <p:nvPr/>
            </p:nvSpPr>
            <p:spPr bwMode="auto">
              <a:xfrm>
                <a:off x="2944" y="23271"/>
                <a:ext cx="4081" cy="3376"/>
              </a:xfrm>
              <a:prstGeom prst="rect">
                <a:avLst/>
              </a:prstGeom>
              <a:noFill/>
              <a:ln w="793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270" name="Group 174">
              <a:extLst>
                <a:ext uri="{FF2B5EF4-FFF2-40B4-BE49-F238E27FC236}">
                  <a16:creationId xmlns:a16="http://schemas.microsoft.com/office/drawing/2014/main" id="{BE9AFDDC-B678-4538-97D3-5B71B5546A65}"/>
                </a:ext>
              </a:extLst>
            </p:cNvPr>
            <p:cNvGrpSpPr>
              <a:grpSpLocks/>
            </p:cNvGrpSpPr>
            <p:nvPr/>
          </p:nvGrpSpPr>
          <p:grpSpPr bwMode="auto">
            <a:xfrm>
              <a:off x="11009" y="21315"/>
              <a:ext cx="1794" cy="874"/>
              <a:chOff x="1121" y="21434"/>
              <a:chExt cx="1794" cy="863"/>
            </a:xfrm>
          </p:grpSpPr>
          <p:sp>
            <p:nvSpPr>
              <p:cNvPr id="4268" name="Rectangle 172">
                <a:extLst>
                  <a:ext uri="{FF2B5EF4-FFF2-40B4-BE49-F238E27FC236}">
                    <a16:creationId xmlns:a16="http://schemas.microsoft.com/office/drawing/2014/main" id="{8A458B99-004A-49B4-A2FA-125D57601A61}"/>
                  </a:ext>
                </a:extLst>
              </p:cNvPr>
              <p:cNvSpPr>
                <a:spLocks noChangeArrowheads="1"/>
              </p:cNvSpPr>
              <p:nvPr/>
            </p:nvSpPr>
            <p:spPr bwMode="auto">
              <a:xfrm>
                <a:off x="1121" y="21434"/>
                <a:ext cx="1794" cy="8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269" name="Rectangle 173">
                <a:extLst>
                  <a:ext uri="{FF2B5EF4-FFF2-40B4-BE49-F238E27FC236}">
                    <a16:creationId xmlns:a16="http://schemas.microsoft.com/office/drawing/2014/main" id="{B3075C69-077D-4CA4-8ABD-374E93A75912}"/>
                  </a:ext>
                </a:extLst>
              </p:cNvPr>
              <p:cNvSpPr>
                <a:spLocks noChangeArrowheads="1"/>
              </p:cNvSpPr>
              <p:nvPr/>
            </p:nvSpPr>
            <p:spPr bwMode="auto">
              <a:xfrm>
                <a:off x="1121" y="21434"/>
                <a:ext cx="1794" cy="863"/>
              </a:xfrm>
              <a:prstGeom prst="rect">
                <a:avLst/>
              </a:prstGeom>
              <a:noFill/>
              <a:ln w="15875"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271" name="Rectangle 175">
              <a:extLst>
                <a:ext uri="{FF2B5EF4-FFF2-40B4-BE49-F238E27FC236}">
                  <a16:creationId xmlns:a16="http://schemas.microsoft.com/office/drawing/2014/main" id="{DE4E66B5-71A8-471B-BD86-23A205B09D59}"/>
                </a:ext>
              </a:extLst>
            </p:cNvPr>
            <p:cNvSpPr>
              <a:spLocks noChangeArrowheads="1"/>
            </p:cNvSpPr>
            <p:nvPr/>
          </p:nvSpPr>
          <p:spPr bwMode="auto">
            <a:xfrm>
              <a:off x="11327" y="21614"/>
              <a:ext cx="123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b="1">
                  <a:solidFill>
                    <a:srgbClr val="000000"/>
                  </a:solidFill>
                  <a:latin typeface="Arial" panose="020B0604020202020204" pitchFamily="34" charset="0"/>
                </a:rPr>
                <a:t>Air Humidity</a:t>
              </a:r>
              <a:endParaRPr lang="en-US" altLang="en-US" sz="11500"/>
            </a:p>
          </p:txBody>
        </p:sp>
        <p:grpSp>
          <p:nvGrpSpPr>
            <p:cNvPr id="4274" name="Group 178">
              <a:extLst>
                <a:ext uri="{FF2B5EF4-FFF2-40B4-BE49-F238E27FC236}">
                  <a16:creationId xmlns:a16="http://schemas.microsoft.com/office/drawing/2014/main" id="{F69AA864-4467-4D18-8598-EE4E383285F0}"/>
                </a:ext>
              </a:extLst>
            </p:cNvPr>
            <p:cNvGrpSpPr>
              <a:grpSpLocks/>
            </p:cNvGrpSpPr>
            <p:nvPr/>
          </p:nvGrpSpPr>
          <p:grpSpPr bwMode="auto">
            <a:xfrm>
              <a:off x="15845" y="22904"/>
              <a:ext cx="1794" cy="875"/>
              <a:chOff x="5957" y="23002"/>
              <a:chExt cx="1794" cy="863"/>
            </a:xfrm>
          </p:grpSpPr>
          <p:sp>
            <p:nvSpPr>
              <p:cNvPr id="4272" name="Rectangle 176">
                <a:extLst>
                  <a:ext uri="{FF2B5EF4-FFF2-40B4-BE49-F238E27FC236}">
                    <a16:creationId xmlns:a16="http://schemas.microsoft.com/office/drawing/2014/main" id="{9404E28E-A0AC-4958-8C21-AC7CED1F30DE}"/>
                  </a:ext>
                </a:extLst>
              </p:cNvPr>
              <p:cNvSpPr>
                <a:spLocks noChangeArrowheads="1"/>
              </p:cNvSpPr>
              <p:nvPr/>
            </p:nvSpPr>
            <p:spPr bwMode="auto">
              <a:xfrm>
                <a:off x="5957" y="23002"/>
                <a:ext cx="1794" cy="8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273" name="Rectangle 177">
                <a:extLst>
                  <a:ext uri="{FF2B5EF4-FFF2-40B4-BE49-F238E27FC236}">
                    <a16:creationId xmlns:a16="http://schemas.microsoft.com/office/drawing/2014/main" id="{0E5A3303-62A3-4E2E-90DF-038AD23F85F5}"/>
                  </a:ext>
                </a:extLst>
              </p:cNvPr>
              <p:cNvSpPr>
                <a:spLocks noChangeArrowheads="1"/>
              </p:cNvSpPr>
              <p:nvPr/>
            </p:nvSpPr>
            <p:spPr bwMode="auto">
              <a:xfrm>
                <a:off x="5957" y="23002"/>
                <a:ext cx="1794" cy="863"/>
              </a:xfrm>
              <a:prstGeom prst="rect">
                <a:avLst/>
              </a:prstGeom>
              <a:noFill/>
              <a:ln w="15875"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277" name="Group 181">
              <a:extLst>
                <a:ext uri="{FF2B5EF4-FFF2-40B4-BE49-F238E27FC236}">
                  <a16:creationId xmlns:a16="http://schemas.microsoft.com/office/drawing/2014/main" id="{75A92DA7-C974-4E97-9BB3-F7FB17CAB2A0}"/>
                </a:ext>
              </a:extLst>
            </p:cNvPr>
            <p:cNvGrpSpPr>
              <a:grpSpLocks/>
            </p:cNvGrpSpPr>
            <p:nvPr/>
          </p:nvGrpSpPr>
          <p:grpSpPr bwMode="auto">
            <a:xfrm>
              <a:off x="14597" y="20362"/>
              <a:ext cx="1794" cy="873"/>
              <a:chOff x="4709" y="20494"/>
              <a:chExt cx="1794" cy="862"/>
            </a:xfrm>
          </p:grpSpPr>
          <p:sp>
            <p:nvSpPr>
              <p:cNvPr id="4275" name="Rectangle 179">
                <a:extLst>
                  <a:ext uri="{FF2B5EF4-FFF2-40B4-BE49-F238E27FC236}">
                    <a16:creationId xmlns:a16="http://schemas.microsoft.com/office/drawing/2014/main" id="{7818F7A0-13D8-4BB5-AB92-928040E5F9E0}"/>
                  </a:ext>
                </a:extLst>
              </p:cNvPr>
              <p:cNvSpPr>
                <a:spLocks noChangeArrowheads="1"/>
              </p:cNvSpPr>
              <p:nvPr/>
            </p:nvSpPr>
            <p:spPr bwMode="auto">
              <a:xfrm>
                <a:off x="4709" y="20494"/>
                <a:ext cx="1794" cy="8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276" name="Rectangle 180">
                <a:extLst>
                  <a:ext uri="{FF2B5EF4-FFF2-40B4-BE49-F238E27FC236}">
                    <a16:creationId xmlns:a16="http://schemas.microsoft.com/office/drawing/2014/main" id="{5592ABF6-7A70-4DBF-B8D0-4FE764021B7F}"/>
                  </a:ext>
                </a:extLst>
              </p:cNvPr>
              <p:cNvSpPr>
                <a:spLocks noChangeArrowheads="1"/>
              </p:cNvSpPr>
              <p:nvPr/>
            </p:nvSpPr>
            <p:spPr bwMode="auto">
              <a:xfrm>
                <a:off x="4709" y="20494"/>
                <a:ext cx="1794" cy="862"/>
              </a:xfrm>
              <a:prstGeom prst="rect">
                <a:avLst/>
              </a:prstGeom>
              <a:noFill/>
              <a:ln w="15875"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280" name="Group 184">
              <a:extLst>
                <a:ext uri="{FF2B5EF4-FFF2-40B4-BE49-F238E27FC236}">
                  <a16:creationId xmlns:a16="http://schemas.microsoft.com/office/drawing/2014/main" id="{D7627D13-6694-4C1A-B2C8-75B67E61FBFF}"/>
                </a:ext>
              </a:extLst>
            </p:cNvPr>
            <p:cNvGrpSpPr>
              <a:grpSpLocks/>
            </p:cNvGrpSpPr>
            <p:nvPr/>
          </p:nvGrpSpPr>
          <p:grpSpPr bwMode="auto">
            <a:xfrm>
              <a:off x="10853" y="23063"/>
              <a:ext cx="1794" cy="875"/>
              <a:chOff x="965" y="23159"/>
              <a:chExt cx="1794" cy="863"/>
            </a:xfrm>
          </p:grpSpPr>
          <p:sp>
            <p:nvSpPr>
              <p:cNvPr id="4278" name="Rectangle 182">
                <a:extLst>
                  <a:ext uri="{FF2B5EF4-FFF2-40B4-BE49-F238E27FC236}">
                    <a16:creationId xmlns:a16="http://schemas.microsoft.com/office/drawing/2014/main" id="{2B3580E8-EE46-45FC-BD9E-5C05DB5CE3A3}"/>
                  </a:ext>
                </a:extLst>
              </p:cNvPr>
              <p:cNvSpPr>
                <a:spLocks noChangeArrowheads="1"/>
              </p:cNvSpPr>
              <p:nvPr/>
            </p:nvSpPr>
            <p:spPr bwMode="auto">
              <a:xfrm>
                <a:off x="965" y="23159"/>
                <a:ext cx="1794" cy="8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279" name="Rectangle 183">
                <a:extLst>
                  <a:ext uri="{FF2B5EF4-FFF2-40B4-BE49-F238E27FC236}">
                    <a16:creationId xmlns:a16="http://schemas.microsoft.com/office/drawing/2014/main" id="{6ABE421D-146B-4A7A-B863-05DB1D243D72}"/>
                  </a:ext>
                </a:extLst>
              </p:cNvPr>
              <p:cNvSpPr>
                <a:spLocks noChangeArrowheads="1"/>
              </p:cNvSpPr>
              <p:nvPr/>
            </p:nvSpPr>
            <p:spPr bwMode="auto">
              <a:xfrm>
                <a:off x="965" y="23159"/>
                <a:ext cx="1794" cy="863"/>
              </a:xfrm>
              <a:prstGeom prst="rect">
                <a:avLst/>
              </a:prstGeom>
              <a:noFill/>
              <a:ln w="15875"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283" name="Group 187">
              <a:extLst>
                <a:ext uri="{FF2B5EF4-FFF2-40B4-BE49-F238E27FC236}">
                  <a16:creationId xmlns:a16="http://schemas.microsoft.com/office/drawing/2014/main" id="{405FD92E-03AE-40B1-B69F-CB42D0F5C3BD}"/>
                </a:ext>
              </a:extLst>
            </p:cNvPr>
            <p:cNvGrpSpPr>
              <a:grpSpLocks/>
            </p:cNvGrpSpPr>
            <p:nvPr/>
          </p:nvGrpSpPr>
          <p:grpSpPr bwMode="auto">
            <a:xfrm>
              <a:off x="14909" y="21554"/>
              <a:ext cx="1794" cy="873"/>
              <a:chOff x="5021" y="21670"/>
              <a:chExt cx="1794" cy="862"/>
            </a:xfrm>
          </p:grpSpPr>
          <p:sp>
            <p:nvSpPr>
              <p:cNvPr id="4281" name="Rectangle 185">
                <a:extLst>
                  <a:ext uri="{FF2B5EF4-FFF2-40B4-BE49-F238E27FC236}">
                    <a16:creationId xmlns:a16="http://schemas.microsoft.com/office/drawing/2014/main" id="{8CE95673-27B5-4D81-A0CE-11EB9985AAE3}"/>
                  </a:ext>
                </a:extLst>
              </p:cNvPr>
              <p:cNvSpPr>
                <a:spLocks noChangeArrowheads="1"/>
              </p:cNvSpPr>
              <p:nvPr/>
            </p:nvSpPr>
            <p:spPr bwMode="auto">
              <a:xfrm>
                <a:off x="5021" y="21670"/>
                <a:ext cx="1794" cy="8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282" name="Rectangle 186">
                <a:extLst>
                  <a:ext uri="{FF2B5EF4-FFF2-40B4-BE49-F238E27FC236}">
                    <a16:creationId xmlns:a16="http://schemas.microsoft.com/office/drawing/2014/main" id="{D802590B-33FE-4B16-BDA7-DB615A58919A}"/>
                  </a:ext>
                </a:extLst>
              </p:cNvPr>
              <p:cNvSpPr>
                <a:spLocks noChangeArrowheads="1"/>
              </p:cNvSpPr>
              <p:nvPr/>
            </p:nvSpPr>
            <p:spPr bwMode="auto">
              <a:xfrm>
                <a:off x="5021" y="21670"/>
                <a:ext cx="1794" cy="862"/>
              </a:xfrm>
              <a:prstGeom prst="rect">
                <a:avLst/>
              </a:prstGeom>
              <a:noFill/>
              <a:ln w="15875"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286" name="Group 190">
              <a:extLst>
                <a:ext uri="{FF2B5EF4-FFF2-40B4-BE49-F238E27FC236}">
                  <a16:creationId xmlns:a16="http://schemas.microsoft.com/office/drawing/2014/main" id="{B55414B4-0BC1-46F4-90B7-E9C83945B430}"/>
                </a:ext>
              </a:extLst>
            </p:cNvPr>
            <p:cNvGrpSpPr>
              <a:grpSpLocks/>
            </p:cNvGrpSpPr>
            <p:nvPr/>
          </p:nvGrpSpPr>
          <p:grpSpPr bwMode="auto">
            <a:xfrm>
              <a:off x="17951" y="24255"/>
              <a:ext cx="1794" cy="875"/>
              <a:chOff x="8063" y="24335"/>
              <a:chExt cx="1794" cy="863"/>
            </a:xfrm>
          </p:grpSpPr>
          <p:sp>
            <p:nvSpPr>
              <p:cNvPr id="4284" name="Rectangle 188">
                <a:extLst>
                  <a:ext uri="{FF2B5EF4-FFF2-40B4-BE49-F238E27FC236}">
                    <a16:creationId xmlns:a16="http://schemas.microsoft.com/office/drawing/2014/main" id="{D86F6044-7806-4993-B743-11A41E4CD2B5}"/>
                  </a:ext>
                </a:extLst>
              </p:cNvPr>
              <p:cNvSpPr>
                <a:spLocks noChangeArrowheads="1"/>
              </p:cNvSpPr>
              <p:nvPr/>
            </p:nvSpPr>
            <p:spPr bwMode="auto">
              <a:xfrm>
                <a:off x="8063" y="24335"/>
                <a:ext cx="1794" cy="8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285" name="Rectangle 189">
                <a:extLst>
                  <a:ext uri="{FF2B5EF4-FFF2-40B4-BE49-F238E27FC236}">
                    <a16:creationId xmlns:a16="http://schemas.microsoft.com/office/drawing/2014/main" id="{8E8D1376-2DD9-46A1-9771-038E0AF5768F}"/>
                  </a:ext>
                </a:extLst>
              </p:cNvPr>
              <p:cNvSpPr>
                <a:spLocks noChangeArrowheads="1"/>
              </p:cNvSpPr>
              <p:nvPr/>
            </p:nvSpPr>
            <p:spPr bwMode="auto">
              <a:xfrm>
                <a:off x="8063" y="24335"/>
                <a:ext cx="1794" cy="863"/>
              </a:xfrm>
              <a:prstGeom prst="rect">
                <a:avLst/>
              </a:prstGeom>
              <a:noFill/>
              <a:ln w="15875"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289" name="Group 193">
              <a:extLst>
                <a:ext uri="{FF2B5EF4-FFF2-40B4-BE49-F238E27FC236}">
                  <a16:creationId xmlns:a16="http://schemas.microsoft.com/office/drawing/2014/main" id="{D0C13ADE-3582-4EC4-8100-69195774F756}"/>
                </a:ext>
              </a:extLst>
            </p:cNvPr>
            <p:cNvGrpSpPr>
              <a:grpSpLocks/>
            </p:cNvGrpSpPr>
            <p:nvPr/>
          </p:nvGrpSpPr>
          <p:grpSpPr bwMode="auto">
            <a:xfrm>
              <a:off x="17717" y="21156"/>
              <a:ext cx="1794" cy="874"/>
              <a:chOff x="7829" y="21278"/>
              <a:chExt cx="1794" cy="862"/>
            </a:xfrm>
          </p:grpSpPr>
          <p:sp>
            <p:nvSpPr>
              <p:cNvPr id="4287" name="Rectangle 191">
                <a:extLst>
                  <a:ext uri="{FF2B5EF4-FFF2-40B4-BE49-F238E27FC236}">
                    <a16:creationId xmlns:a16="http://schemas.microsoft.com/office/drawing/2014/main" id="{09320D2F-F62B-4DDA-A01A-78738C06B3D7}"/>
                  </a:ext>
                </a:extLst>
              </p:cNvPr>
              <p:cNvSpPr>
                <a:spLocks noChangeArrowheads="1"/>
              </p:cNvSpPr>
              <p:nvPr/>
            </p:nvSpPr>
            <p:spPr bwMode="auto">
              <a:xfrm>
                <a:off x="7829" y="21278"/>
                <a:ext cx="1794" cy="8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288" name="Rectangle 192">
                <a:extLst>
                  <a:ext uri="{FF2B5EF4-FFF2-40B4-BE49-F238E27FC236}">
                    <a16:creationId xmlns:a16="http://schemas.microsoft.com/office/drawing/2014/main" id="{99F2A9FA-BCD9-4D50-91CA-AD445D09C6B1}"/>
                  </a:ext>
                </a:extLst>
              </p:cNvPr>
              <p:cNvSpPr>
                <a:spLocks noChangeArrowheads="1"/>
              </p:cNvSpPr>
              <p:nvPr/>
            </p:nvSpPr>
            <p:spPr bwMode="auto">
              <a:xfrm>
                <a:off x="7829" y="21278"/>
                <a:ext cx="1794" cy="862"/>
              </a:xfrm>
              <a:prstGeom prst="rect">
                <a:avLst/>
              </a:prstGeom>
              <a:noFill/>
              <a:ln w="15875"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292" name="Group 196">
              <a:extLst>
                <a:ext uri="{FF2B5EF4-FFF2-40B4-BE49-F238E27FC236}">
                  <a16:creationId xmlns:a16="http://schemas.microsoft.com/office/drawing/2014/main" id="{C1DEA76C-A952-4545-B1A5-456CEC35C3A0}"/>
                </a:ext>
              </a:extLst>
            </p:cNvPr>
            <p:cNvGrpSpPr>
              <a:grpSpLocks/>
            </p:cNvGrpSpPr>
            <p:nvPr/>
          </p:nvGrpSpPr>
          <p:grpSpPr bwMode="auto">
            <a:xfrm>
              <a:off x="16547" y="25447"/>
              <a:ext cx="1794" cy="875"/>
              <a:chOff x="6659" y="25511"/>
              <a:chExt cx="1794" cy="863"/>
            </a:xfrm>
          </p:grpSpPr>
          <p:sp>
            <p:nvSpPr>
              <p:cNvPr id="4290" name="Rectangle 194">
                <a:extLst>
                  <a:ext uri="{FF2B5EF4-FFF2-40B4-BE49-F238E27FC236}">
                    <a16:creationId xmlns:a16="http://schemas.microsoft.com/office/drawing/2014/main" id="{055397CA-38E9-4781-95D4-AFE61FD9EF99}"/>
                  </a:ext>
                </a:extLst>
              </p:cNvPr>
              <p:cNvSpPr>
                <a:spLocks noChangeArrowheads="1"/>
              </p:cNvSpPr>
              <p:nvPr/>
            </p:nvSpPr>
            <p:spPr bwMode="auto">
              <a:xfrm>
                <a:off x="6659" y="25511"/>
                <a:ext cx="1794" cy="8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291" name="Rectangle 195">
                <a:extLst>
                  <a:ext uri="{FF2B5EF4-FFF2-40B4-BE49-F238E27FC236}">
                    <a16:creationId xmlns:a16="http://schemas.microsoft.com/office/drawing/2014/main" id="{B3DF5ECE-1547-4CBC-AAB5-92988D8A5320}"/>
                  </a:ext>
                </a:extLst>
              </p:cNvPr>
              <p:cNvSpPr>
                <a:spLocks noChangeArrowheads="1"/>
              </p:cNvSpPr>
              <p:nvPr/>
            </p:nvSpPr>
            <p:spPr bwMode="auto">
              <a:xfrm>
                <a:off x="6659" y="25511"/>
                <a:ext cx="1794" cy="863"/>
              </a:xfrm>
              <a:prstGeom prst="rect">
                <a:avLst/>
              </a:prstGeom>
              <a:noFill/>
              <a:ln w="15875"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295" name="Group 199">
              <a:extLst>
                <a:ext uri="{FF2B5EF4-FFF2-40B4-BE49-F238E27FC236}">
                  <a16:creationId xmlns:a16="http://schemas.microsoft.com/office/drawing/2014/main" id="{B6D079AC-E635-4859-A0D2-D234620B58CA}"/>
                </a:ext>
              </a:extLst>
            </p:cNvPr>
            <p:cNvGrpSpPr>
              <a:grpSpLocks/>
            </p:cNvGrpSpPr>
            <p:nvPr/>
          </p:nvGrpSpPr>
          <p:grpSpPr bwMode="auto">
            <a:xfrm>
              <a:off x="10931" y="24971"/>
              <a:ext cx="1794" cy="873"/>
              <a:chOff x="1043" y="25041"/>
              <a:chExt cx="1794" cy="862"/>
            </a:xfrm>
          </p:grpSpPr>
          <p:sp>
            <p:nvSpPr>
              <p:cNvPr id="4293" name="Rectangle 197">
                <a:extLst>
                  <a:ext uri="{FF2B5EF4-FFF2-40B4-BE49-F238E27FC236}">
                    <a16:creationId xmlns:a16="http://schemas.microsoft.com/office/drawing/2014/main" id="{ED9097BA-CCB2-41DC-B33F-20D01554C1C6}"/>
                  </a:ext>
                </a:extLst>
              </p:cNvPr>
              <p:cNvSpPr>
                <a:spLocks noChangeArrowheads="1"/>
              </p:cNvSpPr>
              <p:nvPr/>
            </p:nvSpPr>
            <p:spPr bwMode="auto">
              <a:xfrm>
                <a:off x="1043" y="25041"/>
                <a:ext cx="1794" cy="8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294" name="Rectangle 198">
                <a:extLst>
                  <a:ext uri="{FF2B5EF4-FFF2-40B4-BE49-F238E27FC236}">
                    <a16:creationId xmlns:a16="http://schemas.microsoft.com/office/drawing/2014/main" id="{63F30481-DC28-48FA-A6D4-B9A96443CBB5}"/>
                  </a:ext>
                </a:extLst>
              </p:cNvPr>
              <p:cNvSpPr>
                <a:spLocks noChangeArrowheads="1"/>
              </p:cNvSpPr>
              <p:nvPr/>
            </p:nvSpPr>
            <p:spPr bwMode="auto">
              <a:xfrm>
                <a:off x="1043" y="25041"/>
                <a:ext cx="1794" cy="862"/>
              </a:xfrm>
              <a:prstGeom prst="rect">
                <a:avLst/>
              </a:prstGeom>
              <a:noFill/>
              <a:ln w="15875"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296" name="Rectangle 200">
              <a:extLst>
                <a:ext uri="{FF2B5EF4-FFF2-40B4-BE49-F238E27FC236}">
                  <a16:creationId xmlns:a16="http://schemas.microsoft.com/office/drawing/2014/main" id="{1E20A1E8-8BBE-4939-A8D3-E5042B67EB31}"/>
                </a:ext>
              </a:extLst>
            </p:cNvPr>
            <p:cNvSpPr>
              <a:spLocks noChangeArrowheads="1"/>
            </p:cNvSpPr>
            <p:nvPr/>
          </p:nvSpPr>
          <p:spPr bwMode="auto">
            <a:xfrm>
              <a:off x="16843" y="25746"/>
              <a:ext cx="112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b="1">
                  <a:solidFill>
                    <a:srgbClr val="000000"/>
                  </a:solidFill>
                  <a:latin typeface="Arial" panose="020B0604020202020204" pitchFamily="34" charset="0"/>
                </a:rPr>
                <a:t>Streamflow</a:t>
              </a:r>
              <a:endParaRPr lang="en-US" altLang="en-US" sz="11500"/>
            </a:p>
          </p:txBody>
        </p:sp>
        <p:sp>
          <p:nvSpPr>
            <p:cNvPr id="4297" name="Rectangle 201">
              <a:extLst>
                <a:ext uri="{FF2B5EF4-FFF2-40B4-BE49-F238E27FC236}">
                  <a16:creationId xmlns:a16="http://schemas.microsoft.com/office/drawing/2014/main" id="{78D91B0A-7BD3-4740-9940-5A50BDF18434}"/>
                </a:ext>
              </a:extLst>
            </p:cNvPr>
            <p:cNvSpPr>
              <a:spLocks noChangeArrowheads="1"/>
            </p:cNvSpPr>
            <p:nvPr/>
          </p:nvSpPr>
          <p:spPr bwMode="auto">
            <a:xfrm>
              <a:off x="18233" y="24314"/>
              <a:ext cx="136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b="1">
                  <a:solidFill>
                    <a:srgbClr val="000000"/>
                  </a:solidFill>
                  <a:latin typeface="Arial" panose="020B0604020202020204" pitchFamily="34" charset="0"/>
                </a:rPr>
                <a:t>Soil Moisture </a:t>
              </a:r>
              <a:endParaRPr lang="en-US" altLang="en-US" sz="11500"/>
            </a:p>
          </p:txBody>
        </p:sp>
        <p:sp>
          <p:nvSpPr>
            <p:cNvPr id="4298" name="Rectangle 202">
              <a:extLst>
                <a:ext uri="{FF2B5EF4-FFF2-40B4-BE49-F238E27FC236}">
                  <a16:creationId xmlns:a16="http://schemas.microsoft.com/office/drawing/2014/main" id="{528F10D8-198F-46CA-8B3D-4A5B9328F544}"/>
                </a:ext>
              </a:extLst>
            </p:cNvPr>
            <p:cNvSpPr>
              <a:spLocks noChangeArrowheads="1"/>
            </p:cNvSpPr>
            <p:nvPr/>
          </p:nvSpPr>
          <p:spPr bwMode="auto">
            <a:xfrm>
              <a:off x="18685" y="24568"/>
              <a:ext cx="46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b="1">
                  <a:solidFill>
                    <a:srgbClr val="000000"/>
                  </a:solidFill>
                  <a:latin typeface="Arial" panose="020B0604020202020204" pitchFamily="34" charset="0"/>
                </a:rPr>
                <a:t>And </a:t>
              </a:r>
              <a:endParaRPr lang="en-US" altLang="en-US" sz="11500"/>
            </a:p>
          </p:txBody>
        </p:sp>
        <p:sp>
          <p:nvSpPr>
            <p:cNvPr id="4299" name="Rectangle 203">
              <a:extLst>
                <a:ext uri="{FF2B5EF4-FFF2-40B4-BE49-F238E27FC236}">
                  <a16:creationId xmlns:a16="http://schemas.microsoft.com/office/drawing/2014/main" id="{9475B1E9-2A01-4799-B2B7-0531D56CF42B}"/>
                </a:ext>
              </a:extLst>
            </p:cNvPr>
            <p:cNvSpPr>
              <a:spLocks noChangeArrowheads="1"/>
            </p:cNvSpPr>
            <p:nvPr/>
          </p:nvSpPr>
          <p:spPr bwMode="auto">
            <a:xfrm>
              <a:off x="18239" y="24823"/>
              <a:ext cx="129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b="1">
                  <a:solidFill>
                    <a:srgbClr val="000000"/>
                  </a:solidFill>
                  <a:latin typeface="Arial" panose="020B0604020202020204" pitchFamily="34" charset="0"/>
                </a:rPr>
                <a:t>Groundwater</a:t>
              </a:r>
              <a:endParaRPr lang="en-US" altLang="en-US" sz="11500"/>
            </a:p>
          </p:txBody>
        </p:sp>
        <p:sp>
          <p:nvSpPr>
            <p:cNvPr id="4300" name="Rectangle 204">
              <a:extLst>
                <a:ext uri="{FF2B5EF4-FFF2-40B4-BE49-F238E27FC236}">
                  <a16:creationId xmlns:a16="http://schemas.microsoft.com/office/drawing/2014/main" id="{68D42576-F633-43A4-B4A1-4262482AEFAE}"/>
                </a:ext>
              </a:extLst>
            </p:cNvPr>
            <p:cNvSpPr>
              <a:spLocks noChangeArrowheads="1"/>
            </p:cNvSpPr>
            <p:nvPr/>
          </p:nvSpPr>
          <p:spPr bwMode="auto">
            <a:xfrm>
              <a:off x="16319" y="23123"/>
              <a:ext cx="98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b="1">
                  <a:solidFill>
                    <a:srgbClr val="000000"/>
                  </a:solidFill>
                  <a:latin typeface="Arial" panose="020B0604020202020204" pitchFamily="34" charset="0"/>
                </a:rPr>
                <a:t>Mountain </a:t>
              </a:r>
              <a:endParaRPr lang="en-US" altLang="en-US" sz="11500"/>
            </a:p>
          </p:txBody>
        </p:sp>
        <p:sp>
          <p:nvSpPr>
            <p:cNvPr id="4301" name="Rectangle 205">
              <a:extLst>
                <a:ext uri="{FF2B5EF4-FFF2-40B4-BE49-F238E27FC236}">
                  <a16:creationId xmlns:a16="http://schemas.microsoft.com/office/drawing/2014/main" id="{8F232F73-6311-4CD9-B599-89B034136B2F}"/>
                </a:ext>
              </a:extLst>
            </p:cNvPr>
            <p:cNvSpPr>
              <a:spLocks noChangeArrowheads="1"/>
            </p:cNvSpPr>
            <p:nvPr/>
          </p:nvSpPr>
          <p:spPr bwMode="auto">
            <a:xfrm>
              <a:off x="16238" y="23377"/>
              <a:ext cx="10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b="1">
                  <a:solidFill>
                    <a:srgbClr val="000000"/>
                  </a:solidFill>
                  <a:latin typeface="Arial" panose="020B0604020202020204" pitchFamily="34" charset="0"/>
                </a:rPr>
                <a:t>Snow pack</a:t>
              </a:r>
              <a:endParaRPr lang="en-US" altLang="en-US" sz="11500"/>
            </a:p>
          </p:txBody>
        </p:sp>
        <p:sp>
          <p:nvSpPr>
            <p:cNvPr id="4302" name="Rectangle 206">
              <a:extLst>
                <a:ext uri="{FF2B5EF4-FFF2-40B4-BE49-F238E27FC236}">
                  <a16:creationId xmlns:a16="http://schemas.microsoft.com/office/drawing/2014/main" id="{BAD0562F-9F3A-49BD-ADA4-8D0DF5216584}"/>
                </a:ext>
              </a:extLst>
            </p:cNvPr>
            <p:cNvSpPr>
              <a:spLocks noChangeArrowheads="1"/>
            </p:cNvSpPr>
            <p:nvPr/>
          </p:nvSpPr>
          <p:spPr bwMode="auto">
            <a:xfrm>
              <a:off x="18024" y="21454"/>
              <a:ext cx="126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b="1">
                  <a:solidFill>
                    <a:srgbClr val="000000"/>
                  </a:solidFill>
                  <a:latin typeface="Arial" panose="020B0604020202020204" pitchFamily="34" charset="0"/>
                </a:rPr>
                <a:t>Precipitation</a:t>
              </a:r>
              <a:endParaRPr lang="en-US" altLang="en-US" sz="11500"/>
            </a:p>
          </p:txBody>
        </p:sp>
        <p:sp>
          <p:nvSpPr>
            <p:cNvPr id="4303" name="Rectangle 207">
              <a:extLst>
                <a:ext uri="{FF2B5EF4-FFF2-40B4-BE49-F238E27FC236}">
                  <a16:creationId xmlns:a16="http://schemas.microsoft.com/office/drawing/2014/main" id="{D253D802-8889-42BD-8678-2BC65E5682CE}"/>
                </a:ext>
              </a:extLst>
            </p:cNvPr>
            <p:cNvSpPr>
              <a:spLocks noChangeArrowheads="1"/>
            </p:cNvSpPr>
            <p:nvPr/>
          </p:nvSpPr>
          <p:spPr bwMode="auto">
            <a:xfrm>
              <a:off x="15288" y="21852"/>
              <a:ext cx="96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b="1">
                  <a:solidFill>
                    <a:srgbClr val="000000"/>
                  </a:solidFill>
                  <a:latin typeface="Arial" panose="020B0604020202020204" pitchFamily="34" charset="0"/>
                </a:rPr>
                <a:t>Air Temp.</a:t>
              </a:r>
              <a:endParaRPr lang="en-US" altLang="en-US" sz="11500"/>
            </a:p>
          </p:txBody>
        </p:sp>
        <p:sp>
          <p:nvSpPr>
            <p:cNvPr id="4304" name="Rectangle 208">
              <a:extLst>
                <a:ext uri="{FF2B5EF4-FFF2-40B4-BE49-F238E27FC236}">
                  <a16:creationId xmlns:a16="http://schemas.microsoft.com/office/drawing/2014/main" id="{255D0F15-4EB4-4718-A11F-258FD8199EDB}"/>
                </a:ext>
              </a:extLst>
            </p:cNvPr>
            <p:cNvSpPr>
              <a:spLocks noChangeArrowheads="1"/>
            </p:cNvSpPr>
            <p:nvPr/>
          </p:nvSpPr>
          <p:spPr bwMode="auto">
            <a:xfrm>
              <a:off x="11189" y="23441"/>
              <a:ext cx="120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b="1">
                  <a:solidFill>
                    <a:srgbClr val="000000"/>
                  </a:solidFill>
                  <a:latin typeface="Arial" panose="020B0604020202020204" pitchFamily="34" charset="0"/>
                </a:rPr>
                <a:t>Evaporation</a:t>
              </a:r>
              <a:endParaRPr lang="en-US" altLang="en-US" sz="11500"/>
            </a:p>
          </p:txBody>
        </p:sp>
        <p:sp>
          <p:nvSpPr>
            <p:cNvPr id="4305" name="Rectangle 209">
              <a:extLst>
                <a:ext uri="{FF2B5EF4-FFF2-40B4-BE49-F238E27FC236}">
                  <a16:creationId xmlns:a16="http://schemas.microsoft.com/office/drawing/2014/main" id="{0197FFAD-2223-41AE-9D12-A9037B150288}"/>
                </a:ext>
              </a:extLst>
            </p:cNvPr>
            <p:cNvSpPr>
              <a:spLocks noChangeArrowheads="1"/>
            </p:cNvSpPr>
            <p:nvPr/>
          </p:nvSpPr>
          <p:spPr bwMode="auto">
            <a:xfrm>
              <a:off x="15273" y="20501"/>
              <a:ext cx="57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b="1">
                  <a:solidFill>
                    <a:srgbClr val="000000"/>
                  </a:solidFill>
                  <a:latin typeface="Arial" panose="020B0604020202020204" pitchFamily="34" charset="0"/>
                </a:rPr>
                <a:t>Solar </a:t>
              </a:r>
              <a:endParaRPr lang="en-US" altLang="en-US" sz="11500"/>
            </a:p>
          </p:txBody>
        </p:sp>
        <p:sp>
          <p:nvSpPr>
            <p:cNvPr id="4306" name="Rectangle 210">
              <a:extLst>
                <a:ext uri="{FF2B5EF4-FFF2-40B4-BE49-F238E27FC236}">
                  <a16:creationId xmlns:a16="http://schemas.microsoft.com/office/drawing/2014/main" id="{BC05E35E-33C3-4BC3-B190-AF3BE0451006}"/>
                </a:ext>
              </a:extLst>
            </p:cNvPr>
            <p:cNvSpPr>
              <a:spLocks noChangeArrowheads="1"/>
            </p:cNvSpPr>
            <p:nvPr/>
          </p:nvSpPr>
          <p:spPr bwMode="auto">
            <a:xfrm>
              <a:off x="15060" y="20755"/>
              <a:ext cx="94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b="1">
                  <a:solidFill>
                    <a:srgbClr val="000000"/>
                  </a:solidFill>
                  <a:latin typeface="Arial" panose="020B0604020202020204" pitchFamily="34" charset="0"/>
                </a:rPr>
                <a:t>Radiation</a:t>
              </a:r>
              <a:endParaRPr lang="en-US" altLang="en-US" sz="11500"/>
            </a:p>
          </p:txBody>
        </p:sp>
        <p:sp>
          <p:nvSpPr>
            <p:cNvPr id="4307" name="Rectangle 211">
              <a:extLst>
                <a:ext uri="{FF2B5EF4-FFF2-40B4-BE49-F238E27FC236}">
                  <a16:creationId xmlns:a16="http://schemas.microsoft.com/office/drawing/2014/main" id="{40083842-2ADB-44D2-86CA-09D73D81A1D6}"/>
                </a:ext>
              </a:extLst>
            </p:cNvPr>
            <p:cNvSpPr>
              <a:spLocks noChangeArrowheads="1"/>
            </p:cNvSpPr>
            <p:nvPr/>
          </p:nvSpPr>
          <p:spPr bwMode="auto">
            <a:xfrm>
              <a:off x="11497" y="25269"/>
              <a:ext cx="74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b="1">
                  <a:solidFill>
                    <a:srgbClr val="000000"/>
                  </a:solidFill>
                  <a:latin typeface="Arial" panose="020B0604020202020204" pitchFamily="34" charset="0"/>
                </a:rPr>
                <a:t>Salinity</a:t>
              </a:r>
              <a:endParaRPr lang="en-US" altLang="en-US" sz="11500"/>
            </a:p>
          </p:txBody>
        </p:sp>
        <p:sp>
          <p:nvSpPr>
            <p:cNvPr id="4308" name="Freeform 212">
              <a:extLst>
                <a:ext uri="{FF2B5EF4-FFF2-40B4-BE49-F238E27FC236}">
                  <a16:creationId xmlns:a16="http://schemas.microsoft.com/office/drawing/2014/main" id="{DB2FDE1E-4618-4555-BAB6-5EF6BBAB0391}"/>
                </a:ext>
              </a:extLst>
            </p:cNvPr>
            <p:cNvSpPr>
              <a:spLocks noEditPoints="1"/>
            </p:cNvSpPr>
            <p:nvPr/>
          </p:nvSpPr>
          <p:spPr bwMode="auto">
            <a:xfrm>
              <a:off x="14363" y="25567"/>
              <a:ext cx="2191" cy="79"/>
            </a:xfrm>
            <a:custGeom>
              <a:avLst/>
              <a:gdLst>
                <a:gd name="T0" fmla="*/ 11200 w 11234"/>
                <a:gd name="T1" fmla="*/ 234 h 400"/>
                <a:gd name="T2" fmla="*/ 334 w 11234"/>
                <a:gd name="T3" fmla="*/ 234 h 400"/>
                <a:gd name="T4" fmla="*/ 300 w 11234"/>
                <a:gd name="T5" fmla="*/ 200 h 400"/>
                <a:gd name="T6" fmla="*/ 334 w 11234"/>
                <a:gd name="T7" fmla="*/ 167 h 400"/>
                <a:gd name="T8" fmla="*/ 11200 w 11234"/>
                <a:gd name="T9" fmla="*/ 167 h 400"/>
                <a:gd name="T10" fmla="*/ 11234 w 11234"/>
                <a:gd name="T11" fmla="*/ 200 h 400"/>
                <a:gd name="T12" fmla="*/ 11200 w 11234"/>
                <a:gd name="T13" fmla="*/ 234 h 400"/>
                <a:gd name="T14" fmla="*/ 400 w 11234"/>
                <a:gd name="T15" fmla="*/ 400 h 400"/>
                <a:gd name="T16" fmla="*/ 0 w 11234"/>
                <a:gd name="T17" fmla="*/ 200 h 400"/>
                <a:gd name="T18" fmla="*/ 400 w 11234"/>
                <a:gd name="T19" fmla="*/ 0 h 400"/>
                <a:gd name="T20" fmla="*/ 400 w 11234"/>
                <a:gd name="T21" fmla="*/ 40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34" h="400">
                  <a:moveTo>
                    <a:pt x="11200" y="234"/>
                  </a:moveTo>
                  <a:lnTo>
                    <a:pt x="334" y="234"/>
                  </a:lnTo>
                  <a:cubicBezTo>
                    <a:pt x="315" y="234"/>
                    <a:pt x="300" y="219"/>
                    <a:pt x="300" y="200"/>
                  </a:cubicBezTo>
                  <a:cubicBezTo>
                    <a:pt x="300" y="182"/>
                    <a:pt x="315" y="167"/>
                    <a:pt x="334" y="167"/>
                  </a:cubicBezTo>
                  <a:lnTo>
                    <a:pt x="11200" y="167"/>
                  </a:lnTo>
                  <a:cubicBezTo>
                    <a:pt x="11219" y="167"/>
                    <a:pt x="11234" y="182"/>
                    <a:pt x="11234" y="200"/>
                  </a:cubicBezTo>
                  <a:cubicBezTo>
                    <a:pt x="11234" y="219"/>
                    <a:pt x="11219" y="234"/>
                    <a:pt x="11200" y="234"/>
                  </a:cubicBezTo>
                  <a:close/>
                  <a:moveTo>
                    <a:pt x="400" y="400"/>
                  </a:moveTo>
                  <a:lnTo>
                    <a:pt x="0" y="200"/>
                  </a:lnTo>
                  <a:lnTo>
                    <a:pt x="400" y="0"/>
                  </a:lnTo>
                  <a:lnTo>
                    <a:pt x="400" y="400"/>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09" name="Freeform 213">
              <a:extLst>
                <a:ext uri="{FF2B5EF4-FFF2-40B4-BE49-F238E27FC236}">
                  <a16:creationId xmlns:a16="http://schemas.microsoft.com/office/drawing/2014/main" id="{7FE4CC47-20DA-46A0-9233-2F36E91818E6}"/>
                </a:ext>
              </a:extLst>
            </p:cNvPr>
            <p:cNvSpPr>
              <a:spLocks noEditPoints="1"/>
            </p:cNvSpPr>
            <p:nvPr/>
          </p:nvSpPr>
          <p:spPr bwMode="auto">
            <a:xfrm>
              <a:off x="12725" y="25328"/>
              <a:ext cx="1177" cy="79"/>
            </a:xfrm>
            <a:custGeom>
              <a:avLst/>
              <a:gdLst>
                <a:gd name="T0" fmla="*/ 6000 w 6034"/>
                <a:gd name="T1" fmla="*/ 234 h 400"/>
                <a:gd name="T2" fmla="*/ 334 w 6034"/>
                <a:gd name="T3" fmla="*/ 234 h 400"/>
                <a:gd name="T4" fmla="*/ 300 w 6034"/>
                <a:gd name="T5" fmla="*/ 200 h 400"/>
                <a:gd name="T6" fmla="*/ 334 w 6034"/>
                <a:gd name="T7" fmla="*/ 167 h 400"/>
                <a:gd name="T8" fmla="*/ 6000 w 6034"/>
                <a:gd name="T9" fmla="*/ 167 h 400"/>
                <a:gd name="T10" fmla="*/ 6034 w 6034"/>
                <a:gd name="T11" fmla="*/ 200 h 400"/>
                <a:gd name="T12" fmla="*/ 6000 w 6034"/>
                <a:gd name="T13" fmla="*/ 234 h 400"/>
                <a:gd name="T14" fmla="*/ 400 w 6034"/>
                <a:gd name="T15" fmla="*/ 400 h 400"/>
                <a:gd name="T16" fmla="*/ 0 w 6034"/>
                <a:gd name="T17" fmla="*/ 200 h 400"/>
                <a:gd name="T18" fmla="*/ 400 w 6034"/>
                <a:gd name="T19" fmla="*/ 0 h 400"/>
                <a:gd name="T20" fmla="*/ 400 w 6034"/>
                <a:gd name="T21" fmla="*/ 40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34" h="400">
                  <a:moveTo>
                    <a:pt x="6000" y="234"/>
                  </a:moveTo>
                  <a:lnTo>
                    <a:pt x="334" y="234"/>
                  </a:lnTo>
                  <a:cubicBezTo>
                    <a:pt x="315" y="234"/>
                    <a:pt x="300" y="219"/>
                    <a:pt x="300" y="200"/>
                  </a:cubicBezTo>
                  <a:cubicBezTo>
                    <a:pt x="300" y="182"/>
                    <a:pt x="315" y="167"/>
                    <a:pt x="334" y="167"/>
                  </a:cubicBezTo>
                  <a:lnTo>
                    <a:pt x="6000" y="167"/>
                  </a:lnTo>
                  <a:cubicBezTo>
                    <a:pt x="6019" y="167"/>
                    <a:pt x="6034" y="182"/>
                    <a:pt x="6034" y="200"/>
                  </a:cubicBezTo>
                  <a:cubicBezTo>
                    <a:pt x="6034" y="219"/>
                    <a:pt x="6019" y="234"/>
                    <a:pt x="6000" y="234"/>
                  </a:cubicBezTo>
                  <a:close/>
                  <a:moveTo>
                    <a:pt x="400" y="400"/>
                  </a:moveTo>
                  <a:lnTo>
                    <a:pt x="0" y="200"/>
                  </a:lnTo>
                  <a:lnTo>
                    <a:pt x="400" y="0"/>
                  </a:lnTo>
                  <a:lnTo>
                    <a:pt x="400" y="400"/>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10" name="Freeform 214">
              <a:extLst>
                <a:ext uri="{FF2B5EF4-FFF2-40B4-BE49-F238E27FC236}">
                  <a16:creationId xmlns:a16="http://schemas.microsoft.com/office/drawing/2014/main" id="{BF6E7D1A-742F-443D-95E8-771B11419449}"/>
                </a:ext>
              </a:extLst>
            </p:cNvPr>
            <p:cNvSpPr>
              <a:spLocks noEditPoints="1"/>
            </p:cNvSpPr>
            <p:nvPr/>
          </p:nvSpPr>
          <p:spPr bwMode="auto">
            <a:xfrm>
              <a:off x="11672" y="23938"/>
              <a:ext cx="78" cy="1039"/>
            </a:xfrm>
            <a:custGeom>
              <a:avLst/>
              <a:gdLst>
                <a:gd name="T0" fmla="*/ 167 w 400"/>
                <a:gd name="T1" fmla="*/ 5200 h 5234"/>
                <a:gd name="T2" fmla="*/ 167 w 400"/>
                <a:gd name="T3" fmla="*/ 334 h 5234"/>
                <a:gd name="T4" fmla="*/ 200 w 400"/>
                <a:gd name="T5" fmla="*/ 300 h 5234"/>
                <a:gd name="T6" fmla="*/ 234 w 400"/>
                <a:gd name="T7" fmla="*/ 334 h 5234"/>
                <a:gd name="T8" fmla="*/ 234 w 400"/>
                <a:gd name="T9" fmla="*/ 5200 h 5234"/>
                <a:gd name="T10" fmla="*/ 200 w 400"/>
                <a:gd name="T11" fmla="*/ 5234 h 5234"/>
                <a:gd name="T12" fmla="*/ 167 w 400"/>
                <a:gd name="T13" fmla="*/ 5200 h 5234"/>
                <a:gd name="T14" fmla="*/ 0 w 400"/>
                <a:gd name="T15" fmla="*/ 400 h 5234"/>
                <a:gd name="T16" fmla="*/ 200 w 400"/>
                <a:gd name="T17" fmla="*/ 0 h 5234"/>
                <a:gd name="T18" fmla="*/ 400 w 400"/>
                <a:gd name="T19" fmla="*/ 400 h 5234"/>
                <a:gd name="T20" fmla="*/ 0 w 400"/>
                <a:gd name="T21" fmla="*/ 400 h 5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5234">
                  <a:moveTo>
                    <a:pt x="167" y="5200"/>
                  </a:moveTo>
                  <a:lnTo>
                    <a:pt x="167" y="334"/>
                  </a:lnTo>
                  <a:cubicBezTo>
                    <a:pt x="167" y="315"/>
                    <a:pt x="182" y="300"/>
                    <a:pt x="200" y="300"/>
                  </a:cubicBezTo>
                  <a:cubicBezTo>
                    <a:pt x="219" y="300"/>
                    <a:pt x="234" y="315"/>
                    <a:pt x="234" y="334"/>
                  </a:cubicBezTo>
                  <a:lnTo>
                    <a:pt x="234" y="5200"/>
                  </a:lnTo>
                  <a:cubicBezTo>
                    <a:pt x="234" y="5219"/>
                    <a:pt x="219" y="5234"/>
                    <a:pt x="200" y="5234"/>
                  </a:cubicBezTo>
                  <a:cubicBezTo>
                    <a:pt x="182" y="5234"/>
                    <a:pt x="167" y="5219"/>
                    <a:pt x="167" y="5200"/>
                  </a:cubicBezTo>
                  <a:close/>
                  <a:moveTo>
                    <a:pt x="0" y="400"/>
                  </a:moveTo>
                  <a:lnTo>
                    <a:pt x="200" y="0"/>
                  </a:lnTo>
                  <a:lnTo>
                    <a:pt x="400" y="400"/>
                  </a:lnTo>
                  <a:lnTo>
                    <a:pt x="0" y="400"/>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11" name="Freeform 215">
              <a:extLst>
                <a:ext uri="{FF2B5EF4-FFF2-40B4-BE49-F238E27FC236}">
                  <a16:creationId xmlns:a16="http://schemas.microsoft.com/office/drawing/2014/main" id="{2785CA2B-6F43-4FF4-B10F-83B47475EF44}"/>
                </a:ext>
              </a:extLst>
            </p:cNvPr>
            <p:cNvSpPr>
              <a:spLocks noEditPoints="1"/>
            </p:cNvSpPr>
            <p:nvPr/>
          </p:nvSpPr>
          <p:spPr bwMode="auto">
            <a:xfrm>
              <a:off x="12640" y="23453"/>
              <a:ext cx="1099" cy="1518"/>
            </a:xfrm>
            <a:custGeom>
              <a:avLst/>
              <a:gdLst>
                <a:gd name="T0" fmla="*/ 64 w 5637"/>
                <a:gd name="T1" fmla="*/ 18 h 7637"/>
                <a:gd name="T2" fmla="*/ 5467 w 5637"/>
                <a:gd name="T3" fmla="*/ 7349 h 7637"/>
                <a:gd name="T4" fmla="*/ 5460 w 5637"/>
                <a:gd name="T5" fmla="*/ 7396 h 7637"/>
                <a:gd name="T6" fmla="*/ 5413 w 5637"/>
                <a:gd name="T7" fmla="*/ 7389 h 7637"/>
                <a:gd name="T8" fmla="*/ 11 w 5637"/>
                <a:gd name="T9" fmla="*/ 57 h 7637"/>
                <a:gd name="T10" fmla="*/ 18 w 5637"/>
                <a:gd name="T11" fmla="*/ 11 h 7637"/>
                <a:gd name="T12" fmla="*/ 64 w 5637"/>
                <a:gd name="T13" fmla="*/ 18 h 7637"/>
                <a:gd name="T14" fmla="*/ 5561 w 5637"/>
                <a:gd name="T15" fmla="*/ 7197 h 7637"/>
                <a:gd name="T16" fmla="*/ 5637 w 5637"/>
                <a:gd name="T17" fmla="*/ 7637 h 7637"/>
                <a:gd name="T18" fmla="*/ 5239 w 5637"/>
                <a:gd name="T19" fmla="*/ 7434 h 7637"/>
                <a:gd name="T20" fmla="*/ 5561 w 5637"/>
                <a:gd name="T21" fmla="*/ 7197 h 7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37" h="7637">
                  <a:moveTo>
                    <a:pt x="64" y="18"/>
                  </a:moveTo>
                  <a:lnTo>
                    <a:pt x="5467" y="7349"/>
                  </a:lnTo>
                  <a:cubicBezTo>
                    <a:pt x="5477" y="7364"/>
                    <a:pt x="5474" y="7385"/>
                    <a:pt x="5460" y="7396"/>
                  </a:cubicBezTo>
                  <a:cubicBezTo>
                    <a:pt x="5445" y="7407"/>
                    <a:pt x="5424" y="7404"/>
                    <a:pt x="5413" y="7389"/>
                  </a:cubicBezTo>
                  <a:lnTo>
                    <a:pt x="11" y="57"/>
                  </a:lnTo>
                  <a:cubicBezTo>
                    <a:pt x="0" y="42"/>
                    <a:pt x="3" y="22"/>
                    <a:pt x="18" y="11"/>
                  </a:cubicBezTo>
                  <a:cubicBezTo>
                    <a:pt x="33" y="0"/>
                    <a:pt x="53" y="3"/>
                    <a:pt x="64" y="18"/>
                  </a:cubicBezTo>
                  <a:close/>
                  <a:moveTo>
                    <a:pt x="5561" y="7197"/>
                  </a:moveTo>
                  <a:lnTo>
                    <a:pt x="5637" y="7637"/>
                  </a:lnTo>
                  <a:lnTo>
                    <a:pt x="5239" y="7434"/>
                  </a:lnTo>
                  <a:lnTo>
                    <a:pt x="5561" y="7197"/>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12" name="Freeform 216">
              <a:extLst>
                <a:ext uri="{FF2B5EF4-FFF2-40B4-BE49-F238E27FC236}">
                  <a16:creationId xmlns:a16="http://schemas.microsoft.com/office/drawing/2014/main" id="{AC7A8653-DAE0-46E6-B766-FDCA6C4A2E25}"/>
                </a:ext>
              </a:extLst>
            </p:cNvPr>
            <p:cNvSpPr>
              <a:spLocks noEditPoints="1"/>
            </p:cNvSpPr>
            <p:nvPr/>
          </p:nvSpPr>
          <p:spPr bwMode="auto">
            <a:xfrm>
              <a:off x="12101" y="20910"/>
              <a:ext cx="2504" cy="2153"/>
            </a:xfrm>
            <a:custGeom>
              <a:avLst/>
              <a:gdLst>
                <a:gd name="T0" fmla="*/ 12822 w 12838"/>
                <a:gd name="T1" fmla="*/ 63 h 10837"/>
                <a:gd name="T2" fmla="*/ 277 w 12838"/>
                <a:gd name="T3" fmla="*/ 10648 h 10837"/>
                <a:gd name="T4" fmla="*/ 230 w 12838"/>
                <a:gd name="T5" fmla="*/ 10644 h 10837"/>
                <a:gd name="T6" fmla="*/ 234 w 12838"/>
                <a:gd name="T7" fmla="*/ 10597 h 10837"/>
                <a:gd name="T8" fmla="*/ 12779 w 12838"/>
                <a:gd name="T9" fmla="*/ 12 h 10837"/>
                <a:gd name="T10" fmla="*/ 12826 w 12838"/>
                <a:gd name="T11" fmla="*/ 16 h 10837"/>
                <a:gd name="T12" fmla="*/ 12822 w 12838"/>
                <a:gd name="T13" fmla="*/ 63 h 10837"/>
                <a:gd name="T14" fmla="*/ 435 w 12838"/>
                <a:gd name="T15" fmla="*/ 10732 h 10837"/>
                <a:gd name="T16" fmla="*/ 0 w 12838"/>
                <a:gd name="T17" fmla="*/ 10837 h 10837"/>
                <a:gd name="T18" fmla="*/ 177 w 12838"/>
                <a:gd name="T19" fmla="*/ 10427 h 10837"/>
                <a:gd name="T20" fmla="*/ 435 w 12838"/>
                <a:gd name="T21" fmla="*/ 10732 h 10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38" h="10837">
                  <a:moveTo>
                    <a:pt x="12822" y="63"/>
                  </a:moveTo>
                  <a:lnTo>
                    <a:pt x="277" y="10648"/>
                  </a:lnTo>
                  <a:cubicBezTo>
                    <a:pt x="263" y="10660"/>
                    <a:pt x="242" y="10658"/>
                    <a:pt x="230" y="10644"/>
                  </a:cubicBezTo>
                  <a:cubicBezTo>
                    <a:pt x="218" y="10630"/>
                    <a:pt x="220" y="10609"/>
                    <a:pt x="234" y="10597"/>
                  </a:cubicBezTo>
                  <a:lnTo>
                    <a:pt x="12779" y="12"/>
                  </a:lnTo>
                  <a:cubicBezTo>
                    <a:pt x="12793" y="0"/>
                    <a:pt x="12814" y="2"/>
                    <a:pt x="12826" y="16"/>
                  </a:cubicBezTo>
                  <a:cubicBezTo>
                    <a:pt x="12838" y="30"/>
                    <a:pt x="12836" y="51"/>
                    <a:pt x="12822" y="63"/>
                  </a:cubicBezTo>
                  <a:close/>
                  <a:moveTo>
                    <a:pt x="435" y="10732"/>
                  </a:moveTo>
                  <a:lnTo>
                    <a:pt x="0" y="10837"/>
                  </a:lnTo>
                  <a:lnTo>
                    <a:pt x="177" y="10427"/>
                  </a:lnTo>
                  <a:lnTo>
                    <a:pt x="435" y="10732"/>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13" name="Freeform 217">
              <a:extLst>
                <a:ext uri="{FF2B5EF4-FFF2-40B4-BE49-F238E27FC236}">
                  <a16:creationId xmlns:a16="http://schemas.microsoft.com/office/drawing/2014/main" id="{FAA624F2-907A-4F4E-8C98-47AFD8A225E9}"/>
                </a:ext>
              </a:extLst>
            </p:cNvPr>
            <p:cNvSpPr>
              <a:spLocks noEditPoints="1"/>
            </p:cNvSpPr>
            <p:nvPr/>
          </p:nvSpPr>
          <p:spPr bwMode="auto">
            <a:xfrm>
              <a:off x="15572" y="21229"/>
              <a:ext cx="78" cy="325"/>
            </a:xfrm>
            <a:custGeom>
              <a:avLst/>
              <a:gdLst>
                <a:gd name="T0" fmla="*/ 234 w 400"/>
                <a:gd name="T1" fmla="*/ 33 h 1633"/>
                <a:gd name="T2" fmla="*/ 234 w 400"/>
                <a:gd name="T3" fmla="*/ 1300 h 1633"/>
                <a:gd name="T4" fmla="*/ 200 w 400"/>
                <a:gd name="T5" fmla="*/ 1333 h 1633"/>
                <a:gd name="T6" fmla="*/ 167 w 400"/>
                <a:gd name="T7" fmla="*/ 1300 h 1633"/>
                <a:gd name="T8" fmla="*/ 167 w 400"/>
                <a:gd name="T9" fmla="*/ 33 h 1633"/>
                <a:gd name="T10" fmla="*/ 200 w 400"/>
                <a:gd name="T11" fmla="*/ 0 h 1633"/>
                <a:gd name="T12" fmla="*/ 234 w 400"/>
                <a:gd name="T13" fmla="*/ 33 h 1633"/>
                <a:gd name="T14" fmla="*/ 400 w 400"/>
                <a:gd name="T15" fmla="*/ 1233 h 1633"/>
                <a:gd name="T16" fmla="*/ 200 w 400"/>
                <a:gd name="T17" fmla="*/ 1633 h 1633"/>
                <a:gd name="T18" fmla="*/ 0 w 400"/>
                <a:gd name="T19" fmla="*/ 1233 h 1633"/>
                <a:gd name="T20" fmla="*/ 400 w 400"/>
                <a:gd name="T21" fmla="*/ 1233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1633">
                  <a:moveTo>
                    <a:pt x="234" y="33"/>
                  </a:moveTo>
                  <a:lnTo>
                    <a:pt x="234" y="1300"/>
                  </a:lnTo>
                  <a:cubicBezTo>
                    <a:pt x="234" y="1319"/>
                    <a:pt x="219" y="1333"/>
                    <a:pt x="200" y="1333"/>
                  </a:cubicBezTo>
                  <a:cubicBezTo>
                    <a:pt x="182" y="1333"/>
                    <a:pt x="167" y="1319"/>
                    <a:pt x="167" y="1300"/>
                  </a:cubicBezTo>
                  <a:lnTo>
                    <a:pt x="167" y="33"/>
                  </a:lnTo>
                  <a:cubicBezTo>
                    <a:pt x="167" y="15"/>
                    <a:pt x="182" y="0"/>
                    <a:pt x="200" y="0"/>
                  </a:cubicBezTo>
                  <a:cubicBezTo>
                    <a:pt x="219" y="0"/>
                    <a:pt x="234" y="15"/>
                    <a:pt x="234" y="33"/>
                  </a:cubicBezTo>
                  <a:close/>
                  <a:moveTo>
                    <a:pt x="400" y="1233"/>
                  </a:moveTo>
                  <a:lnTo>
                    <a:pt x="200" y="1633"/>
                  </a:lnTo>
                  <a:lnTo>
                    <a:pt x="0" y="1233"/>
                  </a:lnTo>
                  <a:lnTo>
                    <a:pt x="400" y="1233"/>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14" name="Freeform 218">
              <a:extLst>
                <a:ext uri="{FF2B5EF4-FFF2-40B4-BE49-F238E27FC236}">
                  <a16:creationId xmlns:a16="http://schemas.microsoft.com/office/drawing/2014/main" id="{4C66B3B3-B837-40BE-91FE-D88E73086804}"/>
                </a:ext>
              </a:extLst>
            </p:cNvPr>
            <p:cNvSpPr>
              <a:spLocks noEditPoints="1"/>
            </p:cNvSpPr>
            <p:nvPr/>
          </p:nvSpPr>
          <p:spPr bwMode="auto">
            <a:xfrm>
              <a:off x="11594" y="22182"/>
              <a:ext cx="78" cy="881"/>
            </a:xfrm>
            <a:custGeom>
              <a:avLst/>
              <a:gdLst>
                <a:gd name="T0" fmla="*/ 234 w 400"/>
                <a:gd name="T1" fmla="*/ 33 h 4433"/>
                <a:gd name="T2" fmla="*/ 234 w 400"/>
                <a:gd name="T3" fmla="*/ 4100 h 4433"/>
                <a:gd name="T4" fmla="*/ 200 w 400"/>
                <a:gd name="T5" fmla="*/ 4133 h 4433"/>
                <a:gd name="T6" fmla="*/ 167 w 400"/>
                <a:gd name="T7" fmla="*/ 4100 h 4433"/>
                <a:gd name="T8" fmla="*/ 167 w 400"/>
                <a:gd name="T9" fmla="*/ 33 h 4433"/>
                <a:gd name="T10" fmla="*/ 200 w 400"/>
                <a:gd name="T11" fmla="*/ 0 h 4433"/>
                <a:gd name="T12" fmla="*/ 234 w 400"/>
                <a:gd name="T13" fmla="*/ 33 h 4433"/>
                <a:gd name="T14" fmla="*/ 400 w 400"/>
                <a:gd name="T15" fmla="*/ 4033 h 4433"/>
                <a:gd name="T16" fmla="*/ 200 w 400"/>
                <a:gd name="T17" fmla="*/ 4433 h 4433"/>
                <a:gd name="T18" fmla="*/ 0 w 400"/>
                <a:gd name="T19" fmla="*/ 4033 h 4433"/>
                <a:gd name="T20" fmla="*/ 400 w 400"/>
                <a:gd name="T21" fmla="*/ 4033 h 4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4433">
                  <a:moveTo>
                    <a:pt x="234" y="33"/>
                  </a:moveTo>
                  <a:lnTo>
                    <a:pt x="234" y="4100"/>
                  </a:lnTo>
                  <a:cubicBezTo>
                    <a:pt x="234" y="4119"/>
                    <a:pt x="219" y="4133"/>
                    <a:pt x="200" y="4133"/>
                  </a:cubicBezTo>
                  <a:cubicBezTo>
                    <a:pt x="182" y="4133"/>
                    <a:pt x="167" y="4119"/>
                    <a:pt x="167" y="4100"/>
                  </a:cubicBezTo>
                  <a:lnTo>
                    <a:pt x="167" y="33"/>
                  </a:lnTo>
                  <a:cubicBezTo>
                    <a:pt x="167" y="15"/>
                    <a:pt x="182" y="0"/>
                    <a:pt x="200" y="0"/>
                  </a:cubicBezTo>
                  <a:cubicBezTo>
                    <a:pt x="219" y="0"/>
                    <a:pt x="234" y="15"/>
                    <a:pt x="234" y="33"/>
                  </a:cubicBezTo>
                  <a:close/>
                  <a:moveTo>
                    <a:pt x="400" y="4033"/>
                  </a:moveTo>
                  <a:lnTo>
                    <a:pt x="200" y="4433"/>
                  </a:lnTo>
                  <a:lnTo>
                    <a:pt x="0" y="4033"/>
                  </a:lnTo>
                  <a:lnTo>
                    <a:pt x="400" y="4033"/>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15" name="Freeform 219">
              <a:extLst>
                <a:ext uri="{FF2B5EF4-FFF2-40B4-BE49-F238E27FC236}">
                  <a16:creationId xmlns:a16="http://schemas.microsoft.com/office/drawing/2014/main" id="{A074A3BF-27A1-428C-BD27-C5BC7390FCAF}"/>
                </a:ext>
              </a:extLst>
            </p:cNvPr>
            <p:cNvSpPr>
              <a:spLocks noEditPoints="1"/>
            </p:cNvSpPr>
            <p:nvPr/>
          </p:nvSpPr>
          <p:spPr bwMode="auto">
            <a:xfrm>
              <a:off x="12647" y="22182"/>
              <a:ext cx="2270" cy="1044"/>
            </a:xfrm>
            <a:custGeom>
              <a:avLst/>
              <a:gdLst>
                <a:gd name="T0" fmla="*/ 11614 w 11638"/>
                <a:gd name="T1" fmla="*/ 68 h 5256"/>
                <a:gd name="T2" fmla="*/ 318 w 11638"/>
                <a:gd name="T3" fmla="*/ 5132 h 5256"/>
                <a:gd name="T4" fmla="*/ 274 w 11638"/>
                <a:gd name="T5" fmla="*/ 5115 h 5256"/>
                <a:gd name="T6" fmla="*/ 291 w 11638"/>
                <a:gd name="T7" fmla="*/ 5071 h 5256"/>
                <a:gd name="T8" fmla="*/ 11587 w 11638"/>
                <a:gd name="T9" fmla="*/ 7 h 5256"/>
                <a:gd name="T10" fmla="*/ 11631 w 11638"/>
                <a:gd name="T11" fmla="*/ 24 h 5256"/>
                <a:gd name="T12" fmla="*/ 11614 w 11638"/>
                <a:gd name="T13" fmla="*/ 68 h 5256"/>
                <a:gd name="T14" fmla="*/ 447 w 11638"/>
                <a:gd name="T15" fmla="*/ 5256 h 5256"/>
                <a:gd name="T16" fmla="*/ 0 w 11638"/>
                <a:gd name="T17" fmla="*/ 5237 h 5256"/>
                <a:gd name="T18" fmla="*/ 284 w 11638"/>
                <a:gd name="T19" fmla="*/ 4891 h 5256"/>
                <a:gd name="T20" fmla="*/ 447 w 11638"/>
                <a:gd name="T21" fmla="*/ 5256 h 5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38" h="5256">
                  <a:moveTo>
                    <a:pt x="11614" y="68"/>
                  </a:moveTo>
                  <a:lnTo>
                    <a:pt x="318" y="5132"/>
                  </a:lnTo>
                  <a:cubicBezTo>
                    <a:pt x="301" y="5139"/>
                    <a:pt x="282" y="5132"/>
                    <a:pt x="274" y="5115"/>
                  </a:cubicBezTo>
                  <a:cubicBezTo>
                    <a:pt x="267" y="5098"/>
                    <a:pt x="274" y="5078"/>
                    <a:pt x="291" y="5071"/>
                  </a:cubicBezTo>
                  <a:lnTo>
                    <a:pt x="11587" y="7"/>
                  </a:lnTo>
                  <a:cubicBezTo>
                    <a:pt x="11604" y="0"/>
                    <a:pt x="11623" y="7"/>
                    <a:pt x="11631" y="24"/>
                  </a:cubicBezTo>
                  <a:cubicBezTo>
                    <a:pt x="11638" y="41"/>
                    <a:pt x="11631" y="60"/>
                    <a:pt x="11614" y="68"/>
                  </a:cubicBezTo>
                  <a:close/>
                  <a:moveTo>
                    <a:pt x="447" y="5256"/>
                  </a:moveTo>
                  <a:lnTo>
                    <a:pt x="0" y="5237"/>
                  </a:lnTo>
                  <a:lnTo>
                    <a:pt x="284" y="4891"/>
                  </a:lnTo>
                  <a:lnTo>
                    <a:pt x="447" y="5256"/>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16" name="Freeform 220">
              <a:extLst>
                <a:ext uri="{FF2B5EF4-FFF2-40B4-BE49-F238E27FC236}">
                  <a16:creationId xmlns:a16="http://schemas.microsoft.com/office/drawing/2014/main" id="{90E06F3A-4048-445D-A8B5-8543E057EEA0}"/>
                </a:ext>
              </a:extLst>
            </p:cNvPr>
            <p:cNvSpPr>
              <a:spLocks noEditPoints="1"/>
            </p:cNvSpPr>
            <p:nvPr/>
          </p:nvSpPr>
          <p:spPr bwMode="auto">
            <a:xfrm>
              <a:off x="16540" y="22420"/>
              <a:ext cx="111" cy="484"/>
            </a:xfrm>
            <a:custGeom>
              <a:avLst/>
              <a:gdLst>
                <a:gd name="T0" fmla="*/ 68 w 567"/>
                <a:gd name="T1" fmla="*/ 30 h 2435"/>
                <a:gd name="T2" fmla="*/ 414 w 567"/>
                <a:gd name="T3" fmla="*/ 2101 h 2435"/>
                <a:gd name="T4" fmla="*/ 386 w 567"/>
                <a:gd name="T5" fmla="*/ 2140 h 2435"/>
                <a:gd name="T6" fmla="*/ 348 w 567"/>
                <a:gd name="T7" fmla="*/ 2112 h 2435"/>
                <a:gd name="T8" fmla="*/ 3 w 567"/>
                <a:gd name="T9" fmla="*/ 41 h 2435"/>
                <a:gd name="T10" fmla="*/ 30 w 567"/>
                <a:gd name="T11" fmla="*/ 3 h 2435"/>
                <a:gd name="T12" fmla="*/ 68 w 567"/>
                <a:gd name="T13" fmla="*/ 30 h 2435"/>
                <a:gd name="T14" fmla="*/ 567 w 567"/>
                <a:gd name="T15" fmla="*/ 2008 h 2435"/>
                <a:gd name="T16" fmla="*/ 435 w 567"/>
                <a:gd name="T17" fmla="*/ 2435 h 2435"/>
                <a:gd name="T18" fmla="*/ 172 w 567"/>
                <a:gd name="T19" fmla="*/ 2074 h 2435"/>
                <a:gd name="T20" fmla="*/ 567 w 567"/>
                <a:gd name="T21" fmla="*/ 2008 h 2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7" h="2435">
                  <a:moveTo>
                    <a:pt x="68" y="30"/>
                  </a:moveTo>
                  <a:lnTo>
                    <a:pt x="414" y="2101"/>
                  </a:lnTo>
                  <a:cubicBezTo>
                    <a:pt x="417" y="2119"/>
                    <a:pt x="404" y="2137"/>
                    <a:pt x="386" y="2140"/>
                  </a:cubicBezTo>
                  <a:cubicBezTo>
                    <a:pt x="368" y="2143"/>
                    <a:pt x="351" y="2130"/>
                    <a:pt x="348" y="2112"/>
                  </a:cubicBezTo>
                  <a:lnTo>
                    <a:pt x="3" y="41"/>
                  </a:lnTo>
                  <a:cubicBezTo>
                    <a:pt x="0" y="23"/>
                    <a:pt x="12" y="6"/>
                    <a:pt x="30" y="3"/>
                  </a:cubicBezTo>
                  <a:cubicBezTo>
                    <a:pt x="48" y="0"/>
                    <a:pt x="65" y="12"/>
                    <a:pt x="68" y="30"/>
                  </a:cubicBezTo>
                  <a:close/>
                  <a:moveTo>
                    <a:pt x="567" y="2008"/>
                  </a:moveTo>
                  <a:lnTo>
                    <a:pt x="435" y="2435"/>
                  </a:lnTo>
                  <a:lnTo>
                    <a:pt x="172" y="2074"/>
                  </a:lnTo>
                  <a:lnTo>
                    <a:pt x="567" y="2008"/>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17" name="Freeform 221">
              <a:extLst>
                <a:ext uri="{FF2B5EF4-FFF2-40B4-BE49-F238E27FC236}">
                  <a16:creationId xmlns:a16="http://schemas.microsoft.com/office/drawing/2014/main" id="{59322AE0-4A02-4656-AF6A-9F471ECADC44}"/>
                </a:ext>
              </a:extLst>
            </p:cNvPr>
            <p:cNvSpPr>
              <a:spLocks noEditPoints="1"/>
            </p:cNvSpPr>
            <p:nvPr/>
          </p:nvSpPr>
          <p:spPr bwMode="auto">
            <a:xfrm>
              <a:off x="17473" y="22023"/>
              <a:ext cx="330" cy="881"/>
            </a:xfrm>
            <a:custGeom>
              <a:avLst/>
              <a:gdLst>
                <a:gd name="T0" fmla="*/ 841 w 844"/>
                <a:gd name="T1" fmla="*/ 24 h 2218"/>
                <a:gd name="T2" fmla="*/ 98 w 844"/>
                <a:gd name="T3" fmla="*/ 2068 h 2218"/>
                <a:gd name="T4" fmla="*/ 77 w 844"/>
                <a:gd name="T5" fmla="*/ 2078 h 2218"/>
                <a:gd name="T6" fmla="*/ 67 w 844"/>
                <a:gd name="T7" fmla="*/ 2056 h 2218"/>
                <a:gd name="T8" fmla="*/ 810 w 844"/>
                <a:gd name="T9" fmla="*/ 13 h 2218"/>
                <a:gd name="T10" fmla="*/ 831 w 844"/>
                <a:gd name="T11" fmla="*/ 3 h 2218"/>
                <a:gd name="T12" fmla="*/ 841 w 844"/>
                <a:gd name="T13" fmla="*/ 24 h 2218"/>
                <a:gd name="T14" fmla="*/ 188 w 844"/>
                <a:gd name="T15" fmla="*/ 2065 h 2218"/>
                <a:gd name="T16" fmla="*/ 25 w 844"/>
                <a:gd name="T17" fmla="*/ 2218 h 2218"/>
                <a:gd name="T18" fmla="*/ 0 w 844"/>
                <a:gd name="T19" fmla="*/ 1996 h 2218"/>
                <a:gd name="T20" fmla="*/ 188 w 844"/>
                <a:gd name="T21" fmla="*/ 2065 h 2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218">
                  <a:moveTo>
                    <a:pt x="841" y="24"/>
                  </a:moveTo>
                  <a:lnTo>
                    <a:pt x="98" y="2068"/>
                  </a:lnTo>
                  <a:cubicBezTo>
                    <a:pt x="95" y="2076"/>
                    <a:pt x="85" y="2081"/>
                    <a:pt x="77" y="2078"/>
                  </a:cubicBezTo>
                  <a:cubicBezTo>
                    <a:pt x="68" y="2074"/>
                    <a:pt x="64" y="2065"/>
                    <a:pt x="67" y="2056"/>
                  </a:cubicBezTo>
                  <a:lnTo>
                    <a:pt x="810" y="13"/>
                  </a:lnTo>
                  <a:cubicBezTo>
                    <a:pt x="813" y="4"/>
                    <a:pt x="823" y="0"/>
                    <a:pt x="831" y="3"/>
                  </a:cubicBezTo>
                  <a:cubicBezTo>
                    <a:pt x="840" y="6"/>
                    <a:pt x="844" y="16"/>
                    <a:pt x="841" y="24"/>
                  </a:cubicBezTo>
                  <a:close/>
                  <a:moveTo>
                    <a:pt x="188" y="2065"/>
                  </a:moveTo>
                  <a:lnTo>
                    <a:pt x="25" y="2218"/>
                  </a:lnTo>
                  <a:lnTo>
                    <a:pt x="0" y="1996"/>
                  </a:lnTo>
                  <a:lnTo>
                    <a:pt x="188" y="2065"/>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18" name="Freeform 222">
              <a:extLst>
                <a:ext uri="{FF2B5EF4-FFF2-40B4-BE49-F238E27FC236}">
                  <a16:creationId xmlns:a16="http://schemas.microsoft.com/office/drawing/2014/main" id="{A0278CF7-253F-4E0A-A36C-6881D6FB7A11}"/>
                </a:ext>
              </a:extLst>
            </p:cNvPr>
            <p:cNvSpPr>
              <a:spLocks noEditPoints="1"/>
            </p:cNvSpPr>
            <p:nvPr/>
          </p:nvSpPr>
          <p:spPr bwMode="auto">
            <a:xfrm>
              <a:off x="19238" y="22024"/>
              <a:ext cx="78" cy="2231"/>
            </a:xfrm>
            <a:custGeom>
              <a:avLst/>
              <a:gdLst>
                <a:gd name="T0" fmla="*/ 117 w 200"/>
                <a:gd name="T1" fmla="*/ 16 h 5616"/>
                <a:gd name="T2" fmla="*/ 117 w 200"/>
                <a:gd name="T3" fmla="*/ 5450 h 5616"/>
                <a:gd name="T4" fmla="*/ 100 w 200"/>
                <a:gd name="T5" fmla="*/ 5466 h 5616"/>
                <a:gd name="T6" fmla="*/ 84 w 200"/>
                <a:gd name="T7" fmla="*/ 5450 h 5616"/>
                <a:gd name="T8" fmla="*/ 84 w 200"/>
                <a:gd name="T9" fmla="*/ 16 h 5616"/>
                <a:gd name="T10" fmla="*/ 100 w 200"/>
                <a:gd name="T11" fmla="*/ 0 h 5616"/>
                <a:gd name="T12" fmla="*/ 117 w 200"/>
                <a:gd name="T13" fmla="*/ 16 h 5616"/>
                <a:gd name="T14" fmla="*/ 200 w 200"/>
                <a:gd name="T15" fmla="*/ 5416 h 5616"/>
                <a:gd name="T16" fmla="*/ 100 w 200"/>
                <a:gd name="T17" fmla="*/ 5616 h 5616"/>
                <a:gd name="T18" fmla="*/ 0 w 200"/>
                <a:gd name="T19" fmla="*/ 5416 h 5616"/>
                <a:gd name="T20" fmla="*/ 200 w 200"/>
                <a:gd name="T21" fmla="*/ 5416 h 5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0" h="5616">
                  <a:moveTo>
                    <a:pt x="117" y="16"/>
                  </a:moveTo>
                  <a:lnTo>
                    <a:pt x="117" y="5450"/>
                  </a:lnTo>
                  <a:cubicBezTo>
                    <a:pt x="117" y="5459"/>
                    <a:pt x="110" y="5466"/>
                    <a:pt x="100" y="5466"/>
                  </a:cubicBezTo>
                  <a:cubicBezTo>
                    <a:pt x="91" y="5466"/>
                    <a:pt x="84" y="5459"/>
                    <a:pt x="84" y="5450"/>
                  </a:cubicBezTo>
                  <a:lnTo>
                    <a:pt x="84" y="16"/>
                  </a:lnTo>
                  <a:cubicBezTo>
                    <a:pt x="84" y="7"/>
                    <a:pt x="91" y="0"/>
                    <a:pt x="100" y="0"/>
                  </a:cubicBezTo>
                  <a:cubicBezTo>
                    <a:pt x="110" y="0"/>
                    <a:pt x="117" y="7"/>
                    <a:pt x="117" y="16"/>
                  </a:cubicBezTo>
                  <a:close/>
                  <a:moveTo>
                    <a:pt x="200" y="5416"/>
                  </a:moveTo>
                  <a:lnTo>
                    <a:pt x="100" y="5616"/>
                  </a:lnTo>
                  <a:lnTo>
                    <a:pt x="0" y="5416"/>
                  </a:lnTo>
                  <a:lnTo>
                    <a:pt x="200" y="5416"/>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19" name="Freeform 223">
              <a:extLst>
                <a:ext uri="{FF2B5EF4-FFF2-40B4-BE49-F238E27FC236}">
                  <a16:creationId xmlns:a16="http://schemas.microsoft.com/office/drawing/2014/main" id="{5AC736EB-4423-4758-9CE8-9984745A4B4A}"/>
                </a:ext>
              </a:extLst>
            </p:cNvPr>
            <p:cNvSpPr>
              <a:spLocks noEditPoints="1"/>
            </p:cNvSpPr>
            <p:nvPr/>
          </p:nvSpPr>
          <p:spPr bwMode="auto">
            <a:xfrm>
              <a:off x="17686" y="22023"/>
              <a:ext cx="350" cy="3424"/>
            </a:xfrm>
            <a:custGeom>
              <a:avLst/>
              <a:gdLst>
                <a:gd name="T0" fmla="*/ 898 w 899"/>
                <a:gd name="T1" fmla="*/ 19 h 8617"/>
                <a:gd name="T2" fmla="*/ 113 w 899"/>
                <a:gd name="T3" fmla="*/ 8453 h 8617"/>
                <a:gd name="T4" fmla="*/ 95 w 899"/>
                <a:gd name="T5" fmla="*/ 8468 h 8617"/>
                <a:gd name="T6" fmla="*/ 80 w 899"/>
                <a:gd name="T7" fmla="*/ 8450 h 8617"/>
                <a:gd name="T8" fmla="*/ 865 w 899"/>
                <a:gd name="T9" fmla="*/ 16 h 8617"/>
                <a:gd name="T10" fmla="*/ 883 w 899"/>
                <a:gd name="T11" fmla="*/ 1 h 8617"/>
                <a:gd name="T12" fmla="*/ 898 w 899"/>
                <a:gd name="T13" fmla="*/ 19 h 8617"/>
                <a:gd name="T14" fmla="*/ 200 w 899"/>
                <a:gd name="T15" fmla="*/ 8428 h 8617"/>
                <a:gd name="T16" fmla="*/ 81 w 899"/>
                <a:gd name="T17" fmla="*/ 8617 h 8617"/>
                <a:gd name="T18" fmla="*/ 0 w 899"/>
                <a:gd name="T19" fmla="*/ 8409 h 8617"/>
                <a:gd name="T20" fmla="*/ 200 w 899"/>
                <a:gd name="T21" fmla="*/ 8428 h 8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9" h="8617">
                  <a:moveTo>
                    <a:pt x="898" y="19"/>
                  </a:moveTo>
                  <a:lnTo>
                    <a:pt x="113" y="8453"/>
                  </a:lnTo>
                  <a:cubicBezTo>
                    <a:pt x="113" y="8462"/>
                    <a:pt x="105" y="8469"/>
                    <a:pt x="95" y="8468"/>
                  </a:cubicBezTo>
                  <a:cubicBezTo>
                    <a:pt x="86" y="8467"/>
                    <a:pt x="79" y="8459"/>
                    <a:pt x="80" y="8450"/>
                  </a:cubicBezTo>
                  <a:lnTo>
                    <a:pt x="865" y="16"/>
                  </a:lnTo>
                  <a:cubicBezTo>
                    <a:pt x="866" y="7"/>
                    <a:pt x="874" y="0"/>
                    <a:pt x="883" y="1"/>
                  </a:cubicBezTo>
                  <a:cubicBezTo>
                    <a:pt x="892" y="2"/>
                    <a:pt x="899" y="10"/>
                    <a:pt x="898" y="19"/>
                  </a:cubicBezTo>
                  <a:close/>
                  <a:moveTo>
                    <a:pt x="200" y="8428"/>
                  </a:moveTo>
                  <a:lnTo>
                    <a:pt x="81" y="8617"/>
                  </a:lnTo>
                  <a:lnTo>
                    <a:pt x="0" y="8409"/>
                  </a:lnTo>
                  <a:lnTo>
                    <a:pt x="200" y="8428"/>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20" name="Freeform 224">
              <a:extLst>
                <a:ext uri="{FF2B5EF4-FFF2-40B4-BE49-F238E27FC236}">
                  <a16:creationId xmlns:a16="http://schemas.microsoft.com/office/drawing/2014/main" id="{94340985-D585-40CD-9BBC-1D0E5D3E7ADB}"/>
                </a:ext>
              </a:extLst>
            </p:cNvPr>
            <p:cNvSpPr>
              <a:spLocks noEditPoints="1"/>
            </p:cNvSpPr>
            <p:nvPr/>
          </p:nvSpPr>
          <p:spPr bwMode="auto">
            <a:xfrm>
              <a:off x="18029" y="25122"/>
              <a:ext cx="164" cy="325"/>
            </a:xfrm>
            <a:custGeom>
              <a:avLst/>
              <a:gdLst>
                <a:gd name="T0" fmla="*/ 415 w 419"/>
                <a:gd name="T1" fmla="*/ 27 h 819"/>
                <a:gd name="T2" fmla="*/ 90 w 419"/>
                <a:gd name="T3" fmla="*/ 678 h 819"/>
                <a:gd name="T4" fmla="*/ 68 w 419"/>
                <a:gd name="T5" fmla="*/ 685 h 819"/>
                <a:gd name="T6" fmla="*/ 60 w 419"/>
                <a:gd name="T7" fmla="*/ 663 h 819"/>
                <a:gd name="T8" fmla="*/ 386 w 419"/>
                <a:gd name="T9" fmla="*/ 12 h 819"/>
                <a:gd name="T10" fmla="*/ 408 w 419"/>
                <a:gd name="T11" fmla="*/ 5 h 819"/>
                <a:gd name="T12" fmla="*/ 415 w 419"/>
                <a:gd name="T13" fmla="*/ 27 h 819"/>
                <a:gd name="T14" fmla="*/ 179 w 419"/>
                <a:gd name="T15" fmla="*/ 685 h 819"/>
                <a:gd name="T16" fmla="*/ 0 w 419"/>
                <a:gd name="T17" fmla="*/ 819 h 819"/>
                <a:gd name="T18" fmla="*/ 0 w 419"/>
                <a:gd name="T19" fmla="*/ 596 h 819"/>
                <a:gd name="T20" fmla="*/ 179 w 419"/>
                <a:gd name="T21" fmla="*/ 685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9" h="819">
                  <a:moveTo>
                    <a:pt x="415" y="27"/>
                  </a:moveTo>
                  <a:lnTo>
                    <a:pt x="90" y="678"/>
                  </a:lnTo>
                  <a:cubicBezTo>
                    <a:pt x="86" y="686"/>
                    <a:pt x="76" y="689"/>
                    <a:pt x="68" y="685"/>
                  </a:cubicBezTo>
                  <a:cubicBezTo>
                    <a:pt x="59" y="681"/>
                    <a:pt x="56" y="671"/>
                    <a:pt x="60" y="663"/>
                  </a:cubicBezTo>
                  <a:lnTo>
                    <a:pt x="386" y="12"/>
                  </a:lnTo>
                  <a:cubicBezTo>
                    <a:pt x="390" y="4"/>
                    <a:pt x="400" y="0"/>
                    <a:pt x="408" y="5"/>
                  </a:cubicBezTo>
                  <a:cubicBezTo>
                    <a:pt x="416" y="9"/>
                    <a:pt x="419" y="19"/>
                    <a:pt x="415" y="27"/>
                  </a:cubicBezTo>
                  <a:close/>
                  <a:moveTo>
                    <a:pt x="179" y="685"/>
                  </a:moveTo>
                  <a:lnTo>
                    <a:pt x="0" y="819"/>
                  </a:lnTo>
                  <a:lnTo>
                    <a:pt x="0" y="596"/>
                  </a:lnTo>
                  <a:lnTo>
                    <a:pt x="179" y="685"/>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21" name="Line 225">
              <a:extLst>
                <a:ext uri="{FF2B5EF4-FFF2-40B4-BE49-F238E27FC236}">
                  <a16:creationId xmlns:a16="http://schemas.microsoft.com/office/drawing/2014/main" id="{10F1E52D-568F-48D1-9B6F-BBC06DB968CF}"/>
                </a:ext>
              </a:extLst>
            </p:cNvPr>
            <p:cNvSpPr>
              <a:spLocks noChangeShapeType="1"/>
            </p:cNvSpPr>
            <p:nvPr/>
          </p:nvSpPr>
          <p:spPr bwMode="auto">
            <a:xfrm flipH="1">
              <a:off x="14363" y="26401"/>
              <a:ext cx="4758" cy="1"/>
            </a:xfrm>
            <a:prstGeom prst="line">
              <a:avLst/>
            </a:prstGeom>
            <a:noFill/>
            <a:ln w="1587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22" name="Freeform 226">
              <a:extLst>
                <a:ext uri="{FF2B5EF4-FFF2-40B4-BE49-F238E27FC236}">
                  <a16:creationId xmlns:a16="http://schemas.microsoft.com/office/drawing/2014/main" id="{0B08E5E2-7F7D-4204-A8C7-5BD86617F729}"/>
                </a:ext>
              </a:extLst>
            </p:cNvPr>
            <p:cNvSpPr>
              <a:spLocks noEditPoints="1"/>
            </p:cNvSpPr>
            <p:nvPr/>
          </p:nvSpPr>
          <p:spPr bwMode="auto">
            <a:xfrm>
              <a:off x="14324" y="25844"/>
              <a:ext cx="78" cy="564"/>
            </a:xfrm>
            <a:custGeom>
              <a:avLst/>
              <a:gdLst>
                <a:gd name="T0" fmla="*/ 84 w 200"/>
                <a:gd name="T1" fmla="*/ 1400 h 1417"/>
                <a:gd name="T2" fmla="*/ 84 w 200"/>
                <a:gd name="T3" fmla="*/ 167 h 1417"/>
                <a:gd name="T4" fmla="*/ 100 w 200"/>
                <a:gd name="T5" fmla="*/ 150 h 1417"/>
                <a:gd name="T6" fmla="*/ 117 w 200"/>
                <a:gd name="T7" fmla="*/ 167 h 1417"/>
                <a:gd name="T8" fmla="*/ 117 w 200"/>
                <a:gd name="T9" fmla="*/ 1400 h 1417"/>
                <a:gd name="T10" fmla="*/ 100 w 200"/>
                <a:gd name="T11" fmla="*/ 1417 h 1417"/>
                <a:gd name="T12" fmla="*/ 84 w 200"/>
                <a:gd name="T13" fmla="*/ 1400 h 1417"/>
                <a:gd name="T14" fmla="*/ 0 w 200"/>
                <a:gd name="T15" fmla="*/ 200 h 1417"/>
                <a:gd name="T16" fmla="*/ 100 w 200"/>
                <a:gd name="T17" fmla="*/ 0 h 1417"/>
                <a:gd name="T18" fmla="*/ 200 w 200"/>
                <a:gd name="T19" fmla="*/ 200 h 1417"/>
                <a:gd name="T20" fmla="*/ 0 w 200"/>
                <a:gd name="T21" fmla="*/ 200 h 1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0" h="1417">
                  <a:moveTo>
                    <a:pt x="84" y="1400"/>
                  </a:moveTo>
                  <a:lnTo>
                    <a:pt x="84" y="167"/>
                  </a:lnTo>
                  <a:cubicBezTo>
                    <a:pt x="84" y="158"/>
                    <a:pt x="91" y="150"/>
                    <a:pt x="100" y="150"/>
                  </a:cubicBezTo>
                  <a:cubicBezTo>
                    <a:pt x="110" y="150"/>
                    <a:pt x="117" y="158"/>
                    <a:pt x="117" y="167"/>
                  </a:cubicBezTo>
                  <a:lnTo>
                    <a:pt x="117" y="1400"/>
                  </a:lnTo>
                  <a:cubicBezTo>
                    <a:pt x="117" y="1410"/>
                    <a:pt x="110" y="1417"/>
                    <a:pt x="100" y="1417"/>
                  </a:cubicBezTo>
                  <a:cubicBezTo>
                    <a:pt x="91" y="1417"/>
                    <a:pt x="84" y="1410"/>
                    <a:pt x="84" y="1400"/>
                  </a:cubicBezTo>
                  <a:close/>
                  <a:moveTo>
                    <a:pt x="0" y="200"/>
                  </a:moveTo>
                  <a:lnTo>
                    <a:pt x="100" y="0"/>
                  </a:lnTo>
                  <a:lnTo>
                    <a:pt x="200" y="200"/>
                  </a:lnTo>
                  <a:lnTo>
                    <a:pt x="0" y="200"/>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23" name="Line 227">
              <a:extLst>
                <a:ext uri="{FF2B5EF4-FFF2-40B4-BE49-F238E27FC236}">
                  <a16:creationId xmlns:a16="http://schemas.microsoft.com/office/drawing/2014/main" id="{B4FB8781-7D30-4424-8527-6827D1B48A98}"/>
                </a:ext>
              </a:extLst>
            </p:cNvPr>
            <p:cNvSpPr>
              <a:spLocks noChangeShapeType="1"/>
            </p:cNvSpPr>
            <p:nvPr/>
          </p:nvSpPr>
          <p:spPr bwMode="auto">
            <a:xfrm flipV="1">
              <a:off x="19121" y="25130"/>
              <a:ext cx="1" cy="1271"/>
            </a:xfrm>
            <a:prstGeom prst="line">
              <a:avLst/>
            </a:prstGeom>
            <a:noFill/>
            <a:ln w="1587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327" name="Group 231">
              <a:extLst>
                <a:ext uri="{FF2B5EF4-FFF2-40B4-BE49-F238E27FC236}">
                  <a16:creationId xmlns:a16="http://schemas.microsoft.com/office/drawing/2014/main" id="{A6079B8E-9D84-4EA2-B9F0-A450C7DCA861}"/>
                </a:ext>
              </a:extLst>
            </p:cNvPr>
            <p:cNvGrpSpPr>
              <a:grpSpLocks/>
            </p:cNvGrpSpPr>
            <p:nvPr/>
          </p:nvGrpSpPr>
          <p:grpSpPr bwMode="auto">
            <a:xfrm>
              <a:off x="13817" y="23938"/>
              <a:ext cx="2964" cy="1152"/>
              <a:chOff x="3929" y="24022"/>
              <a:chExt cx="2964" cy="1137"/>
            </a:xfrm>
          </p:grpSpPr>
          <p:sp>
            <p:nvSpPr>
              <p:cNvPr id="4324" name="Rectangle 228">
                <a:extLst>
                  <a:ext uri="{FF2B5EF4-FFF2-40B4-BE49-F238E27FC236}">
                    <a16:creationId xmlns:a16="http://schemas.microsoft.com/office/drawing/2014/main" id="{2BC5C3CF-1516-47EC-8AA7-B35ACA50A9B5}"/>
                  </a:ext>
                </a:extLst>
              </p:cNvPr>
              <p:cNvSpPr>
                <a:spLocks noChangeArrowheads="1"/>
              </p:cNvSpPr>
              <p:nvPr/>
            </p:nvSpPr>
            <p:spPr bwMode="auto">
              <a:xfrm>
                <a:off x="5177" y="24022"/>
                <a:ext cx="1716" cy="9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325" name="Freeform 229">
                <a:extLst>
                  <a:ext uri="{FF2B5EF4-FFF2-40B4-BE49-F238E27FC236}">
                    <a16:creationId xmlns:a16="http://schemas.microsoft.com/office/drawing/2014/main" id="{D79065BF-B5F6-4FA0-86D4-ADC3CC3ECC9C}"/>
                  </a:ext>
                </a:extLst>
              </p:cNvPr>
              <p:cNvSpPr>
                <a:spLocks/>
              </p:cNvSpPr>
              <p:nvPr/>
            </p:nvSpPr>
            <p:spPr bwMode="auto">
              <a:xfrm>
                <a:off x="3929" y="24139"/>
                <a:ext cx="1170" cy="1020"/>
              </a:xfrm>
              <a:custGeom>
                <a:avLst/>
                <a:gdLst>
                  <a:gd name="T0" fmla="*/ 0 w 1170"/>
                  <a:gd name="T1" fmla="*/ 1020 h 1020"/>
                  <a:gd name="T2" fmla="*/ 597 w 1170"/>
                  <a:gd name="T3" fmla="*/ 0 h 1020"/>
                  <a:gd name="T4" fmla="*/ 1170 w 1170"/>
                  <a:gd name="T5" fmla="*/ 0 h 1020"/>
                </a:gdLst>
                <a:ahLst/>
                <a:cxnLst>
                  <a:cxn ang="0">
                    <a:pos x="T0" y="T1"/>
                  </a:cxn>
                  <a:cxn ang="0">
                    <a:pos x="T2" y="T3"/>
                  </a:cxn>
                  <a:cxn ang="0">
                    <a:pos x="T4" y="T5"/>
                  </a:cxn>
                </a:cxnLst>
                <a:rect l="0" t="0" r="r" b="b"/>
                <a:pathLst>
                  <a:path w="1170" h="1020">
                    <a:moveTo>
                      <a:pt x="0" y="1020"/>
                    </a:moveTo>
                    <a:lnTo>
                      <a:pt x="597" y="0"/>
                    </a:lnTo>
                    <a:lnTo>
                      <a:pt x="1170" y="0"/>
                    </a:lnTo>
                  </a:path>
                </a:pathLst>
              </a:custGeom>
              <a:noFill/>
              <a:ln w="158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26" name="Rectangle 230">
                <a:extLst>
                  <a:ext uri="{FF2B5EF4-FFF2-40B4-BE49-F238E27FC236}">
                    <a16:creationId xmlns:a16="http://schemas.microsoft.com/office/drawing/2014/main" id="{7FB79CA6-9967-4ED7-82B1-44912296AF98}"/>
                  </a:ext>
                </a:extLst>
              </p:cNvPr>
              <p:cNvSpPr>
                <a:spLocks noChangeArrowheads="1"/>
              </p:cNvSpPr>
              <p:nvPr/>
            </p:nvSpPr>
            <p:spPr bwMode="auto">
              <a:xfrm>
                <a:off x="5177" y="24022"/>
                <a:ext cx="1716" cy="901"/>
              </a:xfrm>
              <a:prstGeom prst="rect">
                <a:avLst/>
              </a:prstGeom>
              <a:noFill/>
              <a:ln w="158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328" name="Rectangle 232">
              <a:extLst>
                <a:ext uri="{FF2B5EF4-FFF2-40B4-BE49-F238E27FC236}">
                  <a16:creationId xmlns:a16="http://schemas.microsoft.com/office/drawing/2014/main" id="{E4F2D706-CA49-4DE6-9B9F-5CCCD8B1E842}"/>
                </a:ext>
              </a:extLst>
            </p:cNvPr>
            <p:cNvSpPr>
              <a:spLocks noChangeArrowheads="1"/>
            </p:cNvSpPr>
            <p:nvPr/>
          </p:nvSpPr>
          <p:spPr bwMode="auto">
            <a:xfrm>
              <a:off x="15492" y="23954"/>
              <a:ext cx="107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b="1">
                  <a:solidFill>
                    <a:srgbClr val="000000"/>
                  </a:solidFill>
                  <a:latin typeface="Arial" panose="020B0604020202020204" pitchFamily="34" charset="0"/>
                </a:rPr>
                <a:t>GSL Level </a:t>
              </a:r>
              <a:endParaRPr lang="en-US" altLang="en-US" sz="11500"/>
            </a:p>
          </p:txBody>
        </p:sp>
        <p:sp>
          <p:nvSpPr>
            <p:cNvPr id="4329" name="Rectangle 233">
              <a:extLst>
                <a:ext uri="{FF2B5EF4-FFF2-40B4-BE49-F238E27FC236}">
                  <a16:creationId xmlns:a16="http://schemas.microsoft.com/office/drawing/2014/main" id="{428B75F0-699E-49E8-8FD9-53EBDCC0473E}"/>
                </a:ext>
              </a:extLst>
            </p:cNvPr>
            <p:cNvSpPr>
              <a:spLocks noChangeArrowheads="1"/>
            </p:cNvSpPr>
            <p:nvPr/>
          </p:nvSpPr>
          <p:spPr bwMode="auto">
            <a:xfrm>
              <a:off x="15626" y="24286"/>
              <a:ext cx="75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b="1">
                  <a:solidFill>
                    <a:srgbClr val="000000"/>
                  </a:solidFill>
                  <a:latin typeface="Arial" panose="020B0604020202020204" pitchFamily="34" charset="0"/>
                </a:rPr>
                <a:t>Volume</a:t>
              </a:r>
              <a:endParaRPr lang="en-US" altLang="en-US" sz="11500"/>
            </a:p>
          </p:txBody>
        </p:sp>
        <p:sp>
          <p:nvSpPr>
            <p:cNvPr id="4330" name="Rectangle 234">
              <a:extLst>
                <a:ext uri="{FF2B5EF4-FFF2-40B4-BE49-F238E27FC236}">
                  <a16:creationId xmlns:a16="http://schemas.microsoft.com/office/drawing/2014/main" id="{840F5209-F05D-4A74-95A9-C5D0F8333111}"/>
                </a:ext>
              </a:extLst>
            </p:cNvPr>
            <p:cNvSpPr>
              <a:spLocks noChangeArrowheads="1"/>
            </p:cNvSpPr>
            <p:nvPr/>
          </p:nvSpPr>
          <p:spPr bwMode="auto">
            <a:xfrm>
              <a:off x="15802" y="24617"/>
              <a:ext cx="46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600" b="1">
                  <a:solidFill>
                    <a:srgbClr val="000000"/>
                  </a:solidFill>
                  <a:latin typeface="Arial" panose="020B0604020202020204" pitchFamily="34" charset="0"/>
                </a:rPr>
                <a:t>Area</a:t>
              </a:r>
              <a:endParaRPr lang="en-US" altLang="en-US" sz="11500"/>
            </a:p>
          </p:txBody>
        </p:sp>
        <p:sp>
          <p:nvSpPr>
            <p:cNvPr id="4331" name="Freeform 235">
              <a:extLst>
                <a:ext uri="{FF2B5EF4-FFF2-40B4-BE49-F238E27FC236}">
                  <a16:creationId xmlns:a16="http://schemas.microsoft.com/office/drawing/2014/main" id="{62EDCCCD-015E-4358-A8F8-C844590CD19D}"/>
                </a:ext>
              </a:extLst>
            </p:cNvPr>
            <p:cNvSpPr>
              <a:spLocks noEditPoints="1"/>
            </p:cNvSpPr>
            <p:nvPr/>
          </p:nvSpPr>
          <p:spPr bwMode="auto">
            <a:xfrm>
              <a:off x="17210" y="23771"/>
              <a:ext cx="78" cy="1676"/>
            </a:xfrm>
            <a:custGeom>
              <a:avLst/>
              <a:gdLst>
                <a:gd name="T0" fmla="*/ 117 w 200"/>
                <a:gd name="T1" fmla="*/ 16 h 4216"/>
                <a:gd name="T2" fmla="*/ 117 w 200"/>
                <a:gd name="T3" fmla="*/ 4050 h 4216"/>
                <a:gd name="T4" fmla="*/ 100 w 200"/>
                <a:gd name="T5" fmla="*/ 4066 h 4216"/>
                <a:gd name="T6" fmla="*/ 84 w 200"/>
                <a:gd name="T7" fmla="*/ 4050 h 4216"/>
                <a:gd name="T8" fmla="*/ 84 w 200"/>
                <a:gd name="T9" fmla="*/ 16 h 4216"/>
                <a:gd name="T10" fmla="*/ 100 w 200"/>
                <a:gd name="T11" fmla="*/ 0 h 4216"/>
                <a:gd name="T12" fmla="*/ 117 w 200"/>
                <a:gd name="T13" fmla="*/ 16 h 4216"/>
                <a:gd name="T14" fmla="*/ 200 w 200"/>
                <a:gd name="T15" fmla="*/ 4016 h 4216"/>
                <a:gd name="T16" fmla="*/ 100 w 200"/>
                <a:gd name="T17" fmla="*/ 4216 h 4216"/>
                <a:gd name="T18" fmla="*/ 0 w 200"/>
                <a:gd name="T19" fmla="*/ 4016 h 4216"/>
                <a:gd name="T20" fmla="*/ 200 w 200"/>
                <a:gd name="T21" fmla="*/ 4016 h 4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0" h="4216">
                  <a:moveTo>
                    <a:pt x="117" y="16"/>
                  </a:moveTo>
                  <a:lnTo>
                    <a:pt x="117" y="4050"/>
                  </a:lnTo>
                  <a:cubicBezTo>
                    <a:pt x="117" y="4059"/>
                    <a:pt x="110" y="4066"/>
                    <a:pt x="100" y="4066"/>
                  </a:cubicBezTo>
                  <a:cubicBezTo>
                    <a:pt x="91" y="4066"/>
                    <a:pt x="84" y="4059"/>
                    <a:pt x="84" y="4050"/>
                  </a:cubicBezTo>
                  <a:lnTo>
                    <a:pt x="84" y="16"/>
                  </a:lnTo>
                  <a:cubicBezTo>
                    <a:pt x="84" y="7"/>
                    <a:pt x="91" y="0"/>
                    <a:pt x="100" y="0"/>
                  </a:cubicBezTo>
                  <a:cubicBezTo>
                    <a:pt x="110" y="0"/>
                    <a:pt x="117" y="7"/>
                    <a:pt x="117" y="16"/>
                  </a:cubicBezTo>
                  <a:close/>
                  <a:moveTo>
                    <a:pt x="200" y="4016"/>
                  </a:moveTo>
                  <a:lnTo>
                    <a:pt x="100" y="4216"/>
                  </a:lnTo>
                  <a:lnTo>
                    <a:pt x="0" y="4016"/>
                  </a:lnTo>
                  <a:lnTo>
                    <a:pt x="200" y="4016"/>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32" name="Freeform 236">
              <a:extLst>
                <a:ext uri="{FF2B5EF4-FFF2-40B4-BE49-F238E27FC236}">
                  <a16:creationId xmlns:a16="http://schemas.microsoft.com/office/drawing/2014/main" id="{F16950F0-1165-4462-AC59-608057801C0D}"/>
                </a:ext>
              </a:extLst>
            </p:cNvPr>
            <p:cNvSpPr>
              <a:spLocks noEditPoints="1"/>
            </p:cNvSpPr>
            <p:nvPr/>
          </p:nvSpPr>
          <p:spPr bwMode="auto">
            <a:xfrm>
              <a:off x="16384" y="20513"/>
              <a:ext cx="875" cy="2391"/>
            </a:xfrm>
            <a:custGeom>
              <a:avLst/>
              <a:gdLst>
                <a:gd name="T0" fmla="*/ 34 w 2244"/>
                <a:gd name="T1" fmla="*/ 13 h 6018"/>
                <a:gd name="T2" fmla="*/ 2177 w 2244"/>
                <a:gd name="T3" fmla="*/ 5856 h 6018"/>
                <a:gd name="T4" fmla="*/ 2167 w 2244"/>
                <a:gd name="T5" fmla="*/ 5878 h 6018"/>
                <a:gd name="T6" fmla="*/ 2145 w 2244"/>
                <a:gd name="T7" fmla="*/ 5868 h 6018"/>
                <a:gd name="T8" fmla="*/ 3 w 2244"/>
                <a:gd name="T9" fmla="*/ 24 h 6018"/>
                <a:gd name="T10" fmla="*/ 13 w 2244"/>
                <a:gd name="T11" fmla="*/ 3 h 6018"/>
                <a:gd name="T12" fmla="*/ 34 w 2244"/>
                <a:gd name="T13" fmla="*/ 13 h 6018"/>
                <a:gd name="T14" fmla="*/ 2244 w 2244"/>
                <a:gd name="T15" fmla="*/ 5796 h 6018"/>
                <a:gd name="T16" fmla="*/ 2218 w 2244"/>
                <a:gd name="T17" fmla="*/ 6018 h 6018"/>
                <a:gd name="T18" fmla="*/ 2056 w 2244"/>
                <a:gd name="T19" fmla="*/ 5865 h 6018"/>
                <a:gd name="T20" fmla="*/ 2244 w 2244"/>
                <a:gd name="T21" fmla="*/ 5796 h 6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44" h="6018">
                  <a:moveTo>
                    <a:pt x="34" y="13"/>
                  </a:moveTo>
                  <a:lnTo>
                    <a:pt x="2177" y="5856"/>
                  </a:lnTo>
                  <a:cubicBezTo>
                    <a:pt x="2180" y="5865"/>
                    <a:pt x="2175" y="5874"/>
                    <a:pt x="2167" y="5878"/>
                  </a:cubicBezTo>
                  <a:cubicBezTo>
                    <a:pt x="2158" y="5881"/>
                    <a:pt x="2149" y="5876"/>
                    <a:pt x="2145" y="5868"/>
                  </a:cubicBezTo>
                  <a:lnTo>
                    <a:pt x="3" y="24"/>
                  </a:lnTo>
                  <a:cubicBezTo>
                    <a:pt x="0" y="16"/>
                    <a:pt x="4" y="6"/>
                    <a:pt x="13" y="3"/>
                  </a:cubicBezTo>
                  <a:cubicBezTo>
                    <a:pt x="21" y="0"/>
                    <a:pt x="31" y="4"/>
                    <a:pt x="34" y="13"/>
                  </a:cubicBezTo>
                  <a:close/>
                  <a:moveTo>
                    <a:pt x="2244" y="5796"/>
                  </a:moveTo>
                  <a:lnTo>
                    <a:pt x="2218" y="6018"/>
                  </a:lnTo>
                  <a:lnTo>
                    <a:pt x="2056" y="5865"/>
                  </a:lnTo>
                  <a:lnTo>
                    <a:pt x="2244" y="5796"/>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33" name="Line 237">
              <a:extLst>
                <a:ext uri="{FF2B5EF4-FFF2-40B4-BE49-F238E27FC236}">
                  <a16:creationId xmlns:a16="http://schemas.microsoft.com/office/drawing/2014/main" id="{3BA3CC6F-15B5-4671-8140-5F33F5B39A1D}"/>
                </a:ext>
              </a:extLst>
            </p:cNvPr>
            <p:cNvSpPr>
              <a:spLocks noChangeShapeType="1"/>
            </p:cNvSpPr>
            <p:nvPr/>
          </p:nvSpPr>
          <p:spPr bwMode="auto">
            <a:xfrm>
              <a:off x="17639" y="23301"/>
              <a:ext cx="936" cy="1"/>
            </a:xfrm>
            <a:prstGeom prst="line">
              <a:avLst/>
            </a:prstGeom>
            <a:noFill/>
            <a:ln w="1587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34" name="Freeform 238">
              <a:extLst>
                <a:ext uri="{FF2B5EF4-FFF2-40B4-BE49-F238E27FC236}">
                  <a16:creationId xmlns:a16="http://schemas.microsoft.com/office/drawing/2014/main" id="{70BEFDD7-3CCD-4501-B509-0AC5E0D9D9FC}"/>
                </a:ext>
              </a:extLst>
            </p:cNvPr>
            <p:cNvSpPr>
              <a:spLocks noEditPoints="1"/>
            </p:cNvSpPr>
            <p:nvPr/>
          </p:nvSpPr>
          <p:spPr bwMode="auto">
            <a:xfrm>
              <a:off x="18536" y="23295"/>
              <a:ext cx="78" cy="960"/>
            </a:xfrm>
            <a:custGeom>
              <a:avLst/>
              <a:gdLst>
                <a:gd name="T0" fmla="*/ 117 w 200"/>
                <a:gd name="T1" fmla="*/ 16 h 2416"/>
                <a:gd name="T2" fmla="*/ 117 w 200"/>
                <a:gd name="T3" fmla="*/ 2250 h 2416"/>
                <a:gd name="T4" fmla="*/ 100 w 200"/>
                <a:gd name="T5" fmla="*/ 2266 h 2416"/>
                <a:gd name="T6" fmla="*/ 84 w 200"/>
                <a:gd name="T7" fmla="*/ 2250 h 2416"/>
                <a:gd name="T8" fmla="*/ 84 w 200"/>
                <a:gd name="T9" fmla="*/ 16 h 2416"/>
                <a:gd name="T10" fmla="*/ 100 w 200"/>
                <a:gd name="T11" fmla="*/ 0 h 2416"/>
                <a:gd name="T12" fmla="*/ 117 w 200"/>
                <a:gd name="T13" fmla="*/ 16 h 2416"/>
                <a:gd name="T14" fmla="*/ 200 w 200"/>
                <a:gd name="T15" fmla="*/ 2216 h 2416"/>
                <a:gd name="T16" fmla="*/ 100 w 200"/>
                <a:gd name="T17" fmla="*/ 2416 h 2416"/>
                <a:gd name="T18" fmla="*/ 0 w 200"/>
                <a:gd name="T19" fmla="*/ 2216 h 2416"/>
                <a:gd name="T20" fmla="*/ 200 w 200"/>
                <a:gd name="T21" fmla="*/ 2216 h 2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0" h="2416">
                  <a:moveTo>
                    <a:pt x="117" y="16"/>
                  </a:moveTo>
                  <a:lnTo>
                    <a:pt x="117" y="2250"/>
                  </a:lnTo>
                  <a:cubicBezTo>
                    <a:pt x="117" y="2259"/>
                    <a:pt x="110" y="2266"/>
                    <a:pt x="100" y="2266"/>
                  </a:cubicBezTo>
                  <a:cubicBezTo>
                    <a:pt x="91" y="2266"/>
                    <a:pt x="84" y="2259"/>
                    <a:pt x="84" y="2250"/>
                  </a:cubicBezTo>
                  <a:lnTo>
                    <a:pt x="84" y="16"/>
                  </a:lnTo>
                  <a:cubicBezTo>
                    <a:pt x="84" y="7"/>
                    <a:pt x="91" y="0"/>
                    <a:pt x="100" y="0"/>
                  </a:cubicBezTo>
                  <a:cubicBezTo>
                    <a:pt x="110" y="0"/>
                    <a:pt x="117" y="7"/>
                    <a:pt x="117" y="16"/>
                  </a:cubicBezTo>
                  <a:close/>
                  <a:moveTo>
                    <a:pt x="200" y="2216"/>
                  </a:moveTo>
                  <a:lnTo>
                    <a:pt x="100" y="2416"/>
                  </a:lnTo>
                  <a:lnTo>
                    <a:pt x="0" y="2216"/>
                  </a:lnTo>
                  <a:lnTo>
                    <a:pt x="200" y="2216"/>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35" name="Line 239">
              <a:extLst>
                <a:ext uri="{FF2B5EF4-FFF2-40B4-BE49-F238E27FC236}">
                  <a16:creationId xmlns:a16="http://schemas.microsoft.com/office/drawing/2014/main" id="{68BF2D41-9287-4F74-B884-9260A8D0605F}"/>
                </a:ext>
              </a:extLst>
            </p:cNvPr>
            <p:cNvSpPr>
              <a:spLocks noChangeShapeType="1"/>
            </p:cNvSpPr>
            <p:nvPr/>
          </p:nvSpPr>
          <p:spPr bwMode="auto">
            <a:xfrm flipH="1">
              <a:off x="17405" y="22030"/>
              <a:ext cx="1248" cy="2781"/>
            </a:xfrm>
            <a:prstGeom prst="line">
              <a:avLst/>
            </a:prstGeom>
            <a:noFill/>
            <a:ln w="15875"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36" name="Freeform 240">
              <a:extLst>
                <a:ext uri="{FF2B5EF4-FFF2-40B4-BE49-F238E27FC236}">
                  <a16:creationId xmlns:a16="http://schemas.microsoft.com/office/drawing/2014/main" id="{35201893-F8CB-46A3-9BAC-E5A001C38316}"/>
                </a:ext>
              </a:extLst>
            </p:cNvPr>
            <p:cNvSpPr>
              <a:spLocks noEditPoints="1"/>
            </p:cNvSpPr>
            <p:nvPr/>
          </p:nvSpPr>
          <p:spPr bwMode="auto">
            <a:xfrm>
              <a:off x="14285" y="24804"/>
              <a:ext cx="3128" cy="666"/>
            </a:xfrm>
            <a:custGeom>
              <a:avLst/>
              <a:gdLst>
                <a:gd name="T0" fmla="*/ 8004 w 8019"/>
                <a:gd name="T1" fmla="*/ 35 h 1677"/>
                <a:gd name="T2" fmla="*/ 167 w 8019"/>
                <a:gd name="T3" fmla="*/ 1602 h 1677"/>
                <a:gd name="T4" fmla="*/ 148 w 8019"/>
                <a:gd name="T5" fmla="*/ 1589 h 1677"/>
                <a:gd name="T6" fmla="*/ 161 w 8019"/>
                <a:gd name="T7" fmla="*/ 1569 h 1677"/>
                <a:gd name="T8" fmla="*/ 7997 w 8019"/>
                <a:gd name="T9" fmla="*/ 2 h 1677"/>
                <a:gd name="T10" fmla="*/ 8017 w 8019"/>
                <a:gd name="T11" fmla="*/ 15 h 1677"/>
                <a:gd name="T12" fmla="*/ 8004 w 8019"/>
                <a:gd name="T13" fmla="*/ 35 h 1677"/>
                <a:gd name="T14" fmla="*/ 216 w 8019"/>
                <a:gd name="T15" fmla="*/ 1677 h 1677"/>
                <a:gd name="T16" fmla="*/ 0 w 8019"/>
                <a:gd name="T17" fmla="*/ 1618 h 1677"/>
                <a:gd name="T18" fmla="*/ 177 w 8019"/>
                <a:gd name="T19" fmla="*/ 1481 h 1677"/>
                <a:gd name="T20" fmla="*/ 216 w 8019"/>
                <a:gd name="T21" fmla="*/ 1677 h 1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19" h="1677">
                  <a:moveTo>
                    <a:pt x="8004" y="35"/>
                  </a:moveTo>
                  <a:lnTo>
                    <a:pt x="167" y="1602"/>
                  </a:lnTo>
                  <a:cubicBezTo>
                    <a:pt x="158" y="1604"/>
                    <a:pt x="149" y="1598"/>
                    <a:pt x="148" y="1589"/>
                  </a:cubicBezTo>
                  <a:cubicBezTo>
                    <a:pt x="146" y="1580"/>
                    <a:pt x="152" y="1571"/>
                    <a:pt x="161" y="1569"/>
                  </a:cubicBezTo>
                  <a:lnTo>
                    <a:pt x="7997" y="2"/>
                  </a:lnTo>
                  <a:cubicBezTo>
                    <a:pt x="8006" y="0"/>
                    <a:pt x="8015" y="6"/>
                    <a:pt x="8017" y="15"/>
                  </a:cubicBezTo>
                  <a:cubicBezTo>
                    <a:pt x="8019" y="24"/>
                    <a:pt x="8013" y="33"/>
                    <a:pt x="8004" y="35"/>
                  </a:cubicBezTo>
                  <a:close/>
                  <a:moveTo>
                    <a:pt x="216" y="1677"/>
                  </a:moveTo>
                  <a:lnTo>
                    <a:pt x="0" y="1618"/>
                  </a:lnTo>
                  <a:lnTo>
                    <a:pt x="177" y="1481"/>
                  </a:lnTo>
                  <a:lnTo>
                    <a:pt x="216" y="1677"/>
                  </a:lnTo>
                  <a:close/>
                </a:path>
              </a:pathLst>
            </a:custGeom>
            <a:solidFill>
              <a:srgbClr val="000000"/>
            </a:solidFill>
            <a:ln w="3175" cap="flat">
              <a:solidFill>
                <a:srgbClr val="000000"/>
              </a:solidFill>
              <a:prstDash val="solid"/>
              <a:bevel/>
              <a:headEnd/>
              <a:tailEnd/>
            </a:ln>
          </p:spPr>
          <p:txBody>
            <a:bodyPr/>
            <a:lstStyle/>
            <a:p>
              <a:endParaRPr lang="en-US"/>
            </a:p>
          </p:txBody>
        </p:sp>
        <p:sp>
          <p:nvSpPr>
            <p:cNvPr id="4338" name="Rectangle 242">
              <a:extLst>
                <a:ext uri="{FF2B5EF4-FFF2-40B4-BE49-F238E27FC236}">
                  <a16:creationId xmlns:a16="http://schemas.microsoft.com/office/drawing/2014/main" id="{44C91F46-A204-498B-9AF4-F77147226D30}"/>
                </a:ext>
              </a:extLst>
            </p:cNvPr>
            <p:cNvSpPr>
              <a:spLocks noChangeArrowheads="1"/>
            </p:cNvSpPr>
            <p:nvPr/>
          </p:nvSpPr>
          <p:spPr bwMode="auto">
            <a:xfrm>
              <a:off x="10944" y="19780"/>
              <a:ext cx="4752"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4000" b="1" u="sng">
                  <a:solidFill>
                    <a:srgbClr val="000000"/>
                  </a:solidFill>
                  <a:effectLst>
                    <a:outerShdw blurRad="38100" dist="38100" dir="2700000" algn="tl">
                      <a:srgbClr val="C0C0C0"/>
                    </a:outerShdw>
                  </a:effectLst>
                  <a:latin typeface="Arial" panose="020B0604020202020204" pitchFamily="34" charset="0"/>
                </a:rPr>
                <a:t>GSL System Conceptual Model</a:t>
              </a:r>
              <a:endParaRPr lang="en-US" altLang="en-US" sz="4000" b="1" u="sng">
                <a:effectLst>
                  <a:outerShdw blurRad="38100" dist="38100" dir="2700000" algn="tl">
                    <a:srgbClr val="C0C0C0"/>
                  </a:outerShdw>
                </a:effectLst>
                <a:latin typeface="Arial" panose="020B0604020202020204" pitchFamily="34" charset="0"/>
              </a:endParaRPr>
            </a:p>
          </p:txBody>
        </p:sp>
        <p:sp>
          <p:nvSpPr>
            <p:cNvPr id="4339" name="Rectangle 243">
              <a:extLst>
                <a:ext uri="{FF2B5EF4-FFF2-40B4-BE49-F238E27FC236}">
                  <a16:creationId xmlns:a16="http://schemas.microsoft.com/office/drawing/2014/main" id="{96FB76BB-D4E9-4A56-A262-8EA241647876}"/>
                </a:ext>
              </a:extLst>
            </p:cNvPr>
            <p:cNvSpPr>
              <a:spLocks noChangeArrowheads="1"/>
            </p:cNvSpPr>
            <p:nvPr/>
          </p:nvSpPr>
          <p:spPr bwMode="auto">
            <a:xfrm>
              <a:off x="14592" y="26124"/>
              <a:ext cx="1123"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300" b="1">
                  <a:solidFill>
                    <a:srgbClr val="000000"/>
                  </a:solidFill>
                  <a:latin typeface="Arial" panose="020B0604020202020204" pitchFamily="34" charset="0"/>
                </a:rPr>
                <a:t>Jordan River</a:t>
              </a:r>
              <a:endParaRPr lang="en-US" altLang="en-US" sz="11500"/>
            </a:p>
          </p:txBody>
        </p:sp>
        <p:sp>
          <p:nvSpPr>
            <p:cNvPr id="4340" name="Rectangle 244">
              <a:extLst>
                <a:ext uri="{FF2B5EF4-FFF2-40B4-BE49-F238E27FC236}">
                  <a16:creationId xmlns:a16="http://schemas.microsoft.com/office/drawing/2014/main" id="{47472FE5-DB7A-414E-BE73-393E4ED0E6BC}"/>
                </a:ext>
              </a:extLst>
            </p:cNvPr>
            <p:cNvSpPr>
              <a:spLocks noChangeArrowheads="1"/>
            </p:cNvSpPr>
            <p:nvPr/>
          </p:nvSpPr>
          <p:spPr bwMode="auto">
            <a:xfrm rot="1380000">
              <a:off x="14950" y="25388"/>
              <a:ext cx="1073"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300" b="1">
                  <a:solidFill>
                    <a:srgbClr val="000000"/>
                  </a:solidFill>
                  <a:latin typeface="Arial" panose="020B0604020202020204" pitchFamily="34" charset="0"/>
                </a:rPr>
                <a:t>Weber River</a:t>
              </a:r>
              <a:endParaRPr lang="en-US" altLang="en-US" sz="11500"/>
            </a:p>
          </p:txBody>
        </p:sp>
        <p:sp>
          <p:nvSpPr>
            <p:cNvPr id="4341" name="Rectangle 245">
              <a:extLst>
                <a:ext uri="{FF2B5EF4-FFF2-40B4-BE49-F238E27FC236}">
                  <a16:creationId xmlns:a16="http://schemas.microsoft.com/office/drawing/2014/main" id="{CCC10C2F-8676-4C8D-A1C2-A98225658041}"/>
                </a:ext>
              </a:extLst>
            </p:cNvPr>
            <p:cNvSpPr>
              <a:spLocks noChangeArrowheads="1"/>
            </p:cNvSpPr>
            <p:nvPr/>
          </p:nvSpPr>
          <p:spPr bwMode="auto">
            <a:xfrm rot="19020000">
              <a:off x="13977" y="24501"/>
              <a:ext cx="92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300" b="1">
                  <a:solidFill>
                    <a:srgbClr val="000000"/>
                  </a:solidFill>
                  <a:latin typeface="Arial" panose="020B0604020202020204" pitchFamily="34" charset="0"/>
                </a:rPr>
                <a:t>Bear River</a:t>
              </a:r>
              <a:endParaRPr lang="en-US" altLang="en-US" sz="11500"/>
            </a:p>
          </p:txBody>
        </p:sp>
        <p:sp>
          <p:nvSpPr>
            <p:cNvPr id="4342" name="Text Box 246">
              <a:extLst>
                <a:ext uri="{FF2B5EF4-FFF2-40B4-BE49-F238E27FC236}">
                  <a16:creationId xmlns:a16="http://schemas.microsoft.com/office/drawing/2014/main" id="{2F7093B6-4899-4C78-A68D-894D45177D36}"/>
                </a:ext>
              </a:extLst>
            </p:cNvPr>
            <p:cNvSpPr txBox="1">
              <a:spLocks noChangeArrowheads="1"/>
            </p:cNvSpPr>
            <p:nvPr/>
          </p:nvSpPr>
          <p:spPr bwMode="auto">
            <a:xfrm>
              <a:off x="15984" y="25862"/>
              <a:ext cx="240"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en-US" altLang="en-US" sz="800"/>
            </a:p>
          </p:txBody>
        </p:sp>
        <p:sp>
          <p:nvSpPr>
            <p:cNvPr id="4343" name="Text Box 247">
              <a:extLst>
                <a:ext uri="{FF2B5EF4-FFF2-40B4-BE49-F238E27FC236}">
                  <a16:creationId xmlns:a16="http://schemas.microsoft.com/office/drawing/2014/main" id="{14908923-8038-4C49-B6B8-56B1E0E743AE}"/>
                </a:ext>
              </a:extLst>
            </p:cNvPr>
            <p:cNvSpPr txBox="1">
              <a:spLocks noChangeArrowheads="1"/>
            </p:cNvSpPr>
            <p:nvPr/>
          </p:nvSpPr>
          <p:spPr bwMode="auto">
            <a:xfrm>
              <a:off x="15984" y="25900"/>
              <a:ext cx="144" cy="288"/>
            </a:xfrm>
            <a:prstGeom prst="rect">
              <a:avLst/>
            </a:prstGeom>
            <a:solidFill>
              <a:srgbClr val="FFFFB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en-US" altLang="en-US"/>
            </a:p>
          </p:txBody>
        </p:sp>
        <p:sp>
          <p:nvSpPr>
            <p:cNvPr id="4346" name="Oval 250">
              <a:extLst>
                <a:ext uri="{FF2B5EF4-FFF2-40B4-BE49-F238E27FC236}">
                  <a16:creationId xmlns:a16="http://schemas.microsoft.com/office/drawing/2014/main" id="{1DEE5DBA-020B-4625-A7F0-42F4428C57B7}"/>
                </a:ext>
              </a:extLst>
            </p:cNvPr>
            <p:cNvSpPr>
              <a:spLocks noChangeArrowheads="1"/>
            </p:cNvSpPr>
            <p:nvPr/>
          </p:nvSpPr>
          <p:spPr bwMode="auto">
            <a:xfrm>
              <a:off x="14592" y="26008"/>
              <a:ext cx="384" cy="145"/>
            </a:xfrm>
            <a:prstGeom prst="ellipse">
              <a:avLst/>
            </a:prstGeom>
            <a:solidFill>
              <a:srgbClr val="FFFFB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47" name="Oval 251">
              <a:extLst>
                <a:ext uri="{FF2B5EF4-FFF2-40B4-BE49-F238E27FC236}">
                  <a16:creationId xmlns:a16="http://schemas.microsoft.com/office/drawing/2014/main" id="{8A6A7AC7-8ADB-48EE-A4FC-04A1F246A4BB}"/>
                </a:ext>
              </a:extLst>
            </p:cNvPr>
            <p:cNvSpPr>
              <a:spLocks noChangeArrowheads="1"/>
            </p:cNvSpPr>
            <p:nvPr/>
          </p:nvSpPr>
          <p:spPr bwMode="auto">
            <a:xfrm>
              <a:off x="14448" y="24986"/>
              <a:ext cx="48" cy="146"/>
            </a:xfrm>
            <a:prstGeom prst="ellipse">
              <a:avLst/>
            </a:prstGeom>
            <a:solidFill>
              <a:srgbClr val="FFFFB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8" name="Rectangle 32">
              <a:extLst>
                <a:ext uri="{FF2B5EF4-FFF2-40B4-BE49-F238E27FC236}">
                  <a16:creationId xmlns:a16="http://schemas.microsoft.com/office/drawing/2014/main" id="{9CF1C67C-E277-459B-9C47-923346EBAAF5}"/>
                </a:ext>
              </a:extLst>
            </p:cNvPr>
            <p:cNvSpPr>
              <a:spLocks noChangeArrowheads="1"/>
            </p:cNvSpPr>
            <p:nvPr/>
          </p:nvSpPr>
          <p:spPr bwMode="auto">
            <a:xfrm>
              <a:off x="10464" y="19488"/>
              <a:ext cx="9360" cy="7248"/>
            </a:xfrm>
            <a:prstGeom prst="rect">
              <a:avLst/>
            </a:prstGeom>
            <a:noFill/>
            <a:ln w="635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364" name="Group 268">
            <a:extLst>
              <a:ext uri="{FF2B5EF4-FFF2-40B4-BE49-F238E27FC236}">
                <a16:creationId xmlns:a16="http://schemas.microsoft.com/office/drawing/2014/main" id="{9F8CEC21-CFDC-4A53-A75B-2CA2F2CE7D32}"/>
              </a:ext>
            </a:extLst>
          </p:cNvPr>
          <p:cNvGrpSpPr>
            <a:grpSpLocks/>
          </p:cNvGrpSpPr>
          <p:nvPr/>
        </p:nvGrpSpPr>
        <p:grpSpPr bwMode="auto">
          <a:xfrm>
            <a:off x="16687800" y="37338000"/>
            <a:ext cx="15544800" cy="5522913"/>
            <a:chOff x="10464" y="16080"/>
            <a:chExt cx="9792" cy="3479"/>
          </a:xfrm>
        </p:grpSpPr>
        <p:sp>
          <p:nvSpPr>
            <p:cNvPr id="4349" name="Text Box 253">
              <a:extLst>
                <a:ext uri="{FF2B5EF4-FFF2-40B4-BE49-F238E27FC236}">
                  <a16:creationId xmlns:a16="http://schemas.microsoft.com/office/drawing/2014/main" id="{FC5BCB39-8385-471E-B1B0-5F7060E0BAEC}"/>
                </a:ext>
              </a:extLst>
            </p:cNvPr>
            <p:cNvSpPr txBox="1">
              <a:spLocks noChangeArrowheads="1"/>
            </p:cNvSpPr>
            <p:nvPr/>
          </p:nvSpPr>
          <p:spPr bwMode="auto">
            <a:xfrm>
              <a:off x="10464" y="16080"/>
              <a:ext cx="9792" cy="3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71600" indent="-1371600" defTabSz="4389438" eaLnBrk="0" hangingPunct="0">
                <a:tabLst>
                  <a:tab pos="1314450" algn="l"/>
                </a:tabLst>
                <a:defRPr sz="2400">
                  <a:solidFill>
                    <a:schemeClr val="tx1"/>
                  </a:solidFill>
                  <a:latin typeface="Times New Roman" panose="02020603050405020304" pitchFamily="18" charset="0"/>
                </a:defRPr>
              </a:lvl1pPr>
              <a:lvl2pPr marL="2228850" defTabSz="4389438" eaLnBrk="0" hangingPunct="0">
                <a:tabLst>
                  <a:tab pos="1314450" algn="l"/>
                </a:tabLst>
                <a:defRPr sz="2400">
                  <a:solidFill>
                    <a:schemeClr val="tx1"/>
                  </a:solidFill>
                  <a:latin typeface="Times New Roman" panose="02020603050405020304" pitchFamily="18" charset="0"/>
                </a:defRPr>
              </a:lvl2pPr>
              <a:lvl3pPr marL="2343150" defTabSz="4389438" eaLnBrk="0" hangingPunct="0">
                <a:tabLst>
                  <a:tab pos="1314450" algn="l"/>
                </a:tabLst>
                <a:defRPr sz="2400">
                  <a:solidFill>
                    <a:schemeClr val="tx1"/>
                  </a:solidFill>
                  <a:latin typeface="Times New Roman" panose="02020603050405020304" pitchFamily="18" charset="0"/>
                </a:defRPr>
              </a:lvl3pPr>
              <a:lvl4pPr marL="2457450" defTabSz="4389438" eaLnBrk="0" hangingPunct="0">
                <a:tabLst>
                  <a:tab pos="1314450" algn="l"/>
                </a:tabLst>
                <a:defRPr sz="2400">
                  <a:solidFill>
                    <a:schemeClr val="tx1"/>
                  </a:solidFill>
                  <a:latin typeface="Times New Roman" panose="02020603050405020304" pitchFamily="18" charset="0"/>
                </a:defRPr>
              </a:lvl4pPr>
              <a:lvl5pPr marL="2571750" defTabSz="4389438" eaLnBrk="0" hangingPunct="0">
                <a:tabLst>
                  <a:tab pos="1314450" algn="l"/>
                </a:tabLst>
                <a:defRPr sz="2400">
                  <a:solidFill>
                    <a:schemeClr val="tx1"/>
                  </a:solidFill>
                  <a:latin typeface="Times New Roman" panose="02020603050405020304" pitchFamily="18" charset="0"/>
                </a:defRPr>
              </a:lvl5pPr>
              <a:lvl6pPr marL="3028950" defTabSz="4389438" eaLnBrk="0" fontAlgn="base" hangingPunct="0">
                <a:spcBef>
                  <a:spcPct val="0"/>
                </a:spcBef>
                <a:spcAft>
                  <a:spcPct val="0"/>
                </a:spcAft>
                <a:tabLst>
                  <a:tab pos="1314450" algn="l"/>
                </a:tabLst>
                <a:defRPr sz="2400">
                  <a:solidFill>
                    <a:schemeClr val="tx1"/>
                  </a:solidFill>
                  <a:latin typeface="Times New Roman" panose="02020603050405020304" pitchFamily="18" charset="0"/>
                </a:defRPr>
              </a:lvl6pPr>
              <a:lvl7pPr marL="3486150" defTabSz="4389438" eaLnBrk="0" fontAlgn="base" hangingPunct="0">
                <a:spcBef>
                  <a:spcPct val="0"/>
                </a:spcBef>
                <a:spcAft>
                  <a:spcPct val="0"/>
                </a:spcAft>
                <a:tabLst>
                  <a:tab pos="1314450" algn="l"/>
                </a:tabLst>
                <a:defRPr sz="2400">
                  <a:solidFill>
                    <a:schemeClr val="tx1"/>
                  </a:solidFill>
                  <a:latin typeface="Times New Roman" panose="02020603050405020304" pitchFamily="18" charset="0"/>
                </a:defRPr>
              </a:lvl7pPr>
              <a:lvl8pPr marL="3943350" defTabSz="4389438" eaLnBrk="0" fontAlgn="base" hangingPunct="0">
                <a:spcBef>
                  <a:spcPct val="0"/>
                </a:spcBef>
                <a:spcAft>
                  <a:spcPct val="0"/>
                </a:spcAft>
                <a:tabLst>
                  <a:tab pos="1314450" algn="l"/>
                </a:tabLst>
                <a:defRPr sz="2400">
                  <a:solidFill>
                    <a:schemeClr val="tx1"/>
                  </a:solidFill>
                  <a:latin typeface="Times New Roman" panose="02020603050405020304" pitchFamily="18" charset="0"/>
                </a:defRPr>
              </a:lvl8pPr>
              <a:lvl9pPr marL="4400550" defTabSz="4389438" eaLnBrk="0" fontAlgn="base" hangingPunct="0">
                <a:spcBef>
                  <a:spcPct val="0"/>
                </a:spcBef>
                <a:spcAft>
                  <a:spcPct val="0"/>
                </a:spcAft>
                <a:tabLst>
                  <a:tab pos="1314450" algn="l"/>
                </a:tabLst>
                <a:defRPr sz="2400">
                  <a:solidFill>
                    <a:schemeClr val="tx1"/>
                  </a:solidFill>
                  <a:latin typeface="Times New Roman" panose="02020603050405020304" pitchFamily="18" charset="0"/>
                </a:defRPr>
              </a:lvl9pPr>
            </a:lstStyle>
            <a:p>
              <a:pPr algn="just" eaLnBrk="1" hangingPunct="1">
                <a:buSzPct val="150000"/>
                <a:buFont typeface="Times New Roman" panose="02020603050405020304" pitchFamily="18" charset="0"/>
                <a:buChar char="۝"/>
              </a:pPr>
              <a:r>
                <a:rPr lang="en-US" altLang="zh-CN" sz="3600">
                  <a:ea typeface="SimSun" panose="02010600030101010101" pitchFamily="2" charset="-122"/>
                </a:rPr>
                <a:t>       </a:t>
              </a:r>
              <a:r>
                <a:rPr lang="en-US" altLang="zh-CN" sz="3600" b="1">
                  <a:effectLst>
                    <a:outerShdw blurRad="38100" dist="38100" dir="2700000" algn="tl">
                      <a:srgbClr val="C0C0C0"/>
                    </a:outerShdw>
                  </a:effectLst>
                  <a:latin typeface="Verdana" panose="020B0604030504040204" pitchFamily="34" charset="0"/>
                  <a:ea typeface="SimSun" panose="02010600030101010101" pitchFamily="2" charset="-122"/>
                </a:rPr>
                <a:t>Bear watershed</a:t>
              </a:r>
              <a:r>
                <a:rPr lang="en-US" altLang="zh-CN" sz="3600">
                  <a:ea typeface="SimSun" panose="02010600030101010101" pitchFamily="2" charset="-122"/>
                </a:rPr>
                <a:t> {</a:t>
              </a:r>
              <a:r>
                <a:rPr lang="en-US" altLang="zh-CN" sz="2800">
                  <a:ea typeface="SimSun" panose="02010600030101010101" pitchFamily="2" charset="-122"/>
                </a:rPr>
                <a:t>19,262 km</a:t>
              </a:r>
              <a:r>
                <a:rPr lang="en-US" altLang="zh-CN" sz="2800" baseline="30000">
                  <a:ea typeface="SimSun" panose="02010600030101010101" pitchFamily="2" charset="-122"/>
                </a:rPr>
                <a:t>2}</a:t>
              </a:r>
              <a:r>
                <a:rPr lang="en-US" altLang="zh-CN" sz="2800">
                  <a:ea typeface="SimSun" panose="02010600030101010101" pitchFamily="2" charset="-122"/>
                  <a:cs typeface="Times New Roman" panose="02020603050405020304" pitchFamily="18" charset="0"/>
                </a:rPr>
                <a:t>→ Bear River</a:t>
              </a:r>
            </a:p>
            <a:p>
              <a:pPr algn="just" eaLnBrk="1" hangingPunct="1">
                <a:buSzPct val="150000"/>
                <a:buFont typeface="Times New Roman" panose="02020603050405020304" pitchFamily="18" charset="0"/>
                <a:buNone/>
              </a:pPr>
              <a:r>
                <a:rPr lang="en-US" altLang="zh-CN" sz="2800">
                  <a:ea typeface="SimSun" panose="02010600030101010101" pitchFamily="2" charset="-122"/>
                  <a:cs typeface="Times New Roman" panose="02020603050405020304" pitchFamily="18" charset="0"/>
                </a:rPr>
                <a:t>			→</a:t>
              </a:r>
              <a:r>
                <a:rPr lang="en-US" altLang="zh-CN" sz="2800">
                  <a:ea typeface="SimSun" panose="02010600030101010101" pitchFamily="2" charset="-122"/>
                </a:rPr>
                <a:t>average annual flow @ Corinne 1600M m</a:t>
              </a:r>
              <a:r>
                <a:rPr lang="en-US" altLang="zh-CN" sz="2800" baseline="30000">
                  <a:ea typeface="SimSun" panose="02010600030101010101" pitchFamily="2" charset="-122"/>
                </a:rPr>
                <a:t>3</a:t>
              </a:r>
              <a:r>
                <a:rPr lang="en-US" altLang="zh-CN" sz="2800">
                  <a:ea typeface="SimSun" panose="02010600030101010101" pitchFamily="2" charset="-122"/>
                </a:rPr>
                <a:t>/year. </a:t>
              </a:r>
            </a:p>
            <a:p>
              <a:pPr algn="just" eaLnBrk="1" hangingPunct="1">
                <a:buSzPct val="150000"/>
                <a:buFont typeface="Times New Roman" panose="02020603050405020304" pitchFamily="18" charset="0"/>
                <a:buChar char="۝"/>
              </a:pPr>
              <a:endParaRPr lang="en-US" altLang="zh-CN" sz="3600">
                <a:ea typeface="SimSun" panose="02010600030101010101" pitchFamily="2" charset="-122"/>
              </a:endParaRPr>
            </a:p>
            <a:p>
              <a:pPr algn="just" eaLnBrk="1" hangingPunct="1">
                <a:buSzPct val="150000"/>
                <a:buFont typeface="Times New Roman" panose="02020603050405020304" pitchFamily="18" charset="0"/>
                <a:buChar char="۝"/>
              </a:pPr>
              <a:r>
                <a:rPr lang="en-US" altLang="zh-CN" sz="3200">
                  <a:ea typeface="SimSun" panose="02010600030101010101" pitchFamily="2" charset="-122"/>
                </a:rPr>
                <a:t>        </a:t>
              </a:r>
              <a:r>
                <a:rPr lang="en-US" altLang="zh-CN" sz="3600" b="1">
                  <a:effectLst>
                    <a:outerShdw blurRad="38100" dist="38100" dir="2700000" algn="tl">
                      <a:srgbClr val="C0C0C0"/>
                    </a:outerShdw>
                  </a:effectLst>
                  <a:latin typeface="Verdana" panose="020B0604030504040204" pitchFamily="34" charset="0"/>
                  <a:ea typeface="SimSun" panose="02010600030101010101" pitchFamily="2" charset="-122"/>
                </a:rPr>
                <a:t>Weber watershed</a:t>
              </a:r>
              <a:r>
                <a:rPr lang="en-US" altLang="zh-CN" sz="3200">
                  <a:ea typeface="SimSun" panose="02010600030101010101" pitchFamily="2" charset="-122"/>
                </a:rPr>
                <a:t> </a:t>
              </a:r>
              <a:r>
                <a:rPr lang="en-US" altLang="zh-CN" sz="2800">
                  <a:ea typeface="SimSun" panose="02010600030101010101" pitchFamily="2" charset="-122"/>
                </a:rPr>
                <a:t>(6,413 km</a:t>
              </a:r>
              <a:r>
                <a:rPr lang="en-US" altLang="zh-CN" sz="2800" baseline="30000">
                  <a:ea typeface="SimSun" panose="02010600030101010101" pitchFamily="2" charset="-122"/>
                </a:rPr>
                <a:t>2</a:t>
              </a:r>
              <a:r>
                <a:rPr lang="en-US" altLang="zh-CN" sz="2800">
                  <a:ea typeface="SimSun" panose="02010600030101010101" pitchFamily="2" charset="-122"/>
                </a:rPr>
                <a:t>)→ Weber River</a:t>
              </a:r>
            </a:p>
            <a:p>
              <a:pPr algn="just" eaLnBrk="1" hangingPunct="1">
                <a:buSzPct val="150000"/>
                <a:buFont typeface="Times New Roman" panose="02020603050405020304" pitchFamily="18" charset="0"/>
                <a:buNone/>
              </a:pPr>
              <a:r>
                <a:rPr lang="en-US" altLang="zh-CN" sz="2800">
                  <a:ea typeface="SimSun" panose="02010600030101010101" pitchFamily="2" charset="-122"/>
                </a:rPr>
                <a:t>			 →average annual flow @ Plain city 520M m</a:t>
              </a:r>
              <a:r>
                <a:rPr lang="en-US" altLang="zh-CN" sz="2800" baseline="30000">
                  <a:ea typeface="SimSun" panose="02010600030101010101" pitchFamily="2" charset="-122"/>
                </a:rPr>
                <a:t>3</a:t>
              </a:r>
              <a:r>
                <a:rPr lang="en-US" altLang="zh-CN" sz="2800">
                  <a:ea typeface="SimSun" panose="02010600030101010101" pitchFamily="2" charset="-122"/>
                </a:rPr>
                <a:t>/year. </a:t>
              </a:r>
            </a:p>
            <a:p>
              <a:pPr algn="just" eaLnBrk="1" hangingPunct="1">
                <a:buSzPct val="150000"/>
                <a:buFont typeface="Times New Roman" panose="02020603050405020304" pitchFamily="18" charset="0"/>
                <a:buChar char="۝"/>
              </a:pPr>
              <a:endParaRPr lang="en-US" altLang="zh-CN" sz="2800">
                <a:ea typeface="SimSun" panose="02010600030101010101" pitchFamily="2" charset="-122"/>
              </a:endParaRPr>
            </a:p>
            <a:p>
              <a:pPr algn="just" eaLnBrk="1" hangingPunct="1">
                <a:buSzPct val="150000"/>
                <a:buFont typeface="Times New Roman" panose="02020603050405020304" pitchFamily="18" charset="0"/>
                <a:buChar char="۝"/>
              </a:pPr>
              <a:r>
                <a:rPr lang="en-US" altLang="zh-CN" sz="3200">
                  <a:ea typeface="SimSun" panose="02010600030101010101" pitchFamily="2" charset="-122"/>
                </a:rPr>
                <a:t>        </a:t>
              </a:r>
              <a:r>
                <a:rPr lang="en-US" altLang="zh-CN" sz="3600" b="1">
                  <a:effectLst>
                    <a:outerShdw blurRad="38100" dist="38100" dir="2700000" algn="tl">
                      <a:srgbClr val="C0C0C0"/>
                    </a:outerShdw>
                  </a:effectLst>
                  <a:latin typeface="Verdana" panose="020B0604030504040204" pitchFamily="34" charset="0"/>
                  <a:ea typeface="SimSun" panose="02010600030101010101" pitchFamily="2" charset="-122"/>
                </a:rPr>
                <a:t>Jordan/ Provo watershed</a:t>
              </a:r>
              <a:r>
                <a:rPr lang="en-US" altLang="zh-CN" sz="3200">
                  <a:ea typeface="SimSun" panose="02010600030101010101" pitchFamily="2" charset="-122"/>
                </a:rPr>
                <a:t> </a:t>
              </a:r>
              <a:r>
                <a:rPr lang="en-US" altLang="zh-CN" sz="2800">
                  <a:ea typeface="SimSun" panose="02010600030101010101" pitchFamily="2" charset="-122"/>
                </a:rPr>
                <a:t>(9,963 km</a:t>
              </a:r>
              <a:r>
                <a:rPr lang="en-US" altLang="zh-CN" sz="2800" baseline="30000">
                  <a:ea typeface="SimSun" panose="02010600030101010101" pitchFamily="2" charset="-122"/>
                </a:rPr>
                <a:t>2</a:t>
              </a:r>
              <a:r>
                <a:rPr lang="en-US" altLang="zh-CN" sz="2800">
                  <a:ea typeface="SimSun" panose="02010600030101010101" pitchFamily="2" charset="-122"/>
                </a:rPr>
                <a:t>)→ Provo &amp; Jordan Rivers</a:t>
              </a:r>
            </a:p>
            <a:p>
              <a:pPr algn="just" eaLnBrk="1" hangingPunct="1">
                <a:buSzPct val="150000"/>
                <a:buFont typeface="Times New Roman" panose="02020603050405020304" pitchFamily="18" charset="0"/>
                <a:buNone/>
              </a:pPr>
              <a:r>
                <a:rPr lang="en-US" altLang="zh-CN" sz="2800">
                  <a:ea typeface="SimSun" panose="02010600030101010101" pitchFamily="2" charset="-122"/>
                </a:rPr>
                <a:t>			 → average annual flow @ SLC 1700 South 126M m</a:t>
              </a:r>
              <a:r>
                <a:rPr lang="en-US" altLang="zh-CN" sz="2800" baseline="30000">
                  <a:ea typeface="SimSun" panose="02010600030101010101" pitchFamily="2" charset="-122"/>
                </a:rPr>
                <a:t>3</a:t>
              </a:r>
              <a:r>
                <a:rPr lang="en-US" altLang="zh-CN" sz="2800">
                  <a:ea typeface="SimSun" panose="02010600030101010101" pitchFamily="2" charset="-122"/>
                </a:rPr>
                <a:t>/year. </a:t>
              </a:r>
            </a:p>
            <a:p>
              <a:pPr algn="just" eaLnBrk="1" hangingPunct="1">
                <a:buSzPct val="150000"/>
                <a:buFont typeface="Times New Roman" panose="02020603050405020304" pitchFamily="18" charset="0"/>
                <a:buNone/>
              </a:pPr>
              <a:endParaRPr lang="en-US" altLang="zh-CN" sz="2800">
                <a:ea typeface="SimSun" panose="02010600030101010101" pitchFamily="2" charset="-122"/>
              </a:endParaRPr>
            </a:p>
            <a:p>
              <a:pPr algn="just" eaLnBrk="1" hangingPunct="1">
                <a:buSzPct val="150000"/>
                <a:buFont typeface="Times New Roman" panose="02020603050405020304" pitchFamily="18" charset="0"/>
                <a:buChar char="۝"/>
              </a:pPr>
              <a:r>
                <a:rPr lang="en-US" altLang="zh-CN" sz="3200">
                  <a:ea typeface="SimSun" panose="02010600030101010101" pitchFamily="2" charset="-122"/>
                </a:rPr>
                <a:t>       </a:t>
              </a:r>
              <a:r>
                <a:rPr lang="en-US" altLang="zh-CN" sz="3600" b="1">
                  <a:effectLst>
                    <a:outerShdw blurRad="38100" dist="38100" dir="2700000" algn="tl">
                      <a:srgbClr val="C0C0C0"/>
                    </a:outerShdw>
                  </a:effectLst>
                  <a:latin typeface="Verdana" panose="020B0604030504040204" pitchFamily="34" charset="0"/>
                  <a:ea typeface="SimSun" panose="02010600030101010101" pitchFamily="2" charset="-122"/>
                </a:rPr>
                <a:t>West Desert watershed</a:t>
              </a:r>
              <a:r>
                <a:rPr lang="en-US" altLang="zh-CN" sz="3200">
                  <a:ea typeface="SimSun" panose="02010600030101010101" pitchFamily="2" charset="-122"/>
                </a:rPr>
                <a:t> </a:t>
              </a:r>
              <a:r>
                <a:rPr lang="en-US" altLang="zh-CN" sz="2800">
                  <a:ea typeface="SimSun" panose="02010600030101010101" pitchFamily="2" charset="-122"/>
                </a:rPr>
                <a:t>(14,604 km</a:t>
              </a:r>
              <a:r>
                <a:rPr lang="en-US" altLang="zh-CN" sz="2800" baseline="30000">
                  <a:ea typeface="SimSun" panose="02010600030101010101" pitchFamily="2" charset="-122"/>
                </a:rPr>
                <a:t>2</a:t>
              </a:r>
              <a:r>
                <a:rPr lang="en-US" altLang="zh-CN" sz="2800">
                  <a:ea typeface="SimSun" panose="02010600030101010101" pitchFamily="2" charset="-122"/>
                </a:rPr>
                <a:t>) → {no perennial streams}</a:t>
              </a:r>
              <a:r>
                <a:rPr lang="en-US" altLang="zh-CN" sz="3200">
                  <a:ea typeface="SimSun" panose="02010600030101010101" pitchFamily="2" charset="-122"/>
                </a:rPr>
                <a:t> </a:t>
              </a:r>
            </a:p>
            <a:p>
              <a:pPr algn="just" eaLnBrk="1" hangingPunct="1"/>
              <a:endParaRPr lang="en-US" altLang="en-US" sz="3600">
                <a:ea typeface="SimSun" panose="02010600030101010101" pitchFamily="2" charset="-122"/>
              </a:endParaRPr>
            </a:p>
          </p:txBody>
        </p:sp>
        <p:sp>
          <p:nvSpPr>
            <p:cNvPr id="4356" name="Freeform 260">
              <a:extLst>
                <a:ext uri="{FF2B5EF4-FFF2-40B4-BE49-F238E27FC236}">
                  <a16:creationId xmlns:a16="http://schemas.microsoft.com/office/drawing/2014/main" id="{C962F102-B5BA-45B1-ABE9-6F8403EE07D4}"/>
                </a:ext>
              </a:extLst>
            </p:cNvPr>
            <p:cNvSpPr>
              <a:spLocks/>
            </p:cNvSpPr>
            <p:nvPr/>
          </p:nvSpPr>
          <p:spPr bwMode="auto">
            <a:xfrm>
              <a:off x="10548" y="16176"/>
              <a:ext cx="436" cy="251"/>
            </a:xfrm>
            <a:custGeom>
              <a:avLst/>
              <a:gdLst>
                <a:gd name="T0" fmla="*/ 12 w 436"/>
                <a:gd name="T1" fmla="*/ 24 h 251"/>
                <a:gd name="T2" fmla="*/ 6 w 436"/>
                <a:gd name="T3" fmla="*/ 138 h 251"/>
                <a:gd name="T4" fmla="*/ 84 w 436"/>
                <a:gd name="T5" fmla="*/ 238 h 251"/>
                <a:gd name="T6" fmla="*/ 198 w 436"/>
                <a:gd name="T7" fmla="*/ 240 h 251"/>
                <a:gd name="T8" fmla="*/ 345 w 436"/>
                <a:gd name="T9" fmla="*/ 239 h 251"/>
                <a:gd name="T10" fmla="*/ 414 w 436"/>
                <a:gd name="T11" fmla="*/ 162 h 251"/>
                <a:gd name="T12" fmla="*/ 428 w 436"/>
                <a:gd name="T13" fmla="*/ 48 h 251"/>
                <a:gd name="T14" fmla="*/ 204 w 436"/>
                <a:gd name="T15" fmla="*/ 8 h 251"/>
                <a:gd name="T16" fmla="*/ 12 w 436"/>
                <a:gd name="T17" fmla="*/ 24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6" h="251">
                  <a:moveTo>
                    <a:pt x="12" y="24"/>
                  </a:moveTo>
                  <a:cubicBezTo>
                    <a:pt x="15" y="55"/>
                    <a:pt x="0" y="90"/>
                    <a:pt x="6" y="138"/>
                  </a:cubicBezTo>
                  <a:cubicBezTo>
                    <a:pt x="25" y="171"/>
                    <a:pt x="50" y="225"/>
                    <a:pt x="84" y="238"/>
                  </a:cubicBezTo>
                  <a:cubicBezTo>
                    <a:pt x="112" y="249"/>
                    <a:pt x="170" y="229"/>
                    <a:pt x="198" y="240"/>
                  </a:cubicBezTo>
                  <a:cubicBezTo>
                    <a:pt x="253" y="234"/>
                    <a:pt x="291" y="251"/>
                    <a:pt x="345" y="239"/>
                  </a:cubicBezTo>
                  <a:cubicBezTo>
                    <a:pt x="368" y="234"/>
                    <a:pt x="414" y="162"/>
                    <a:pt x="414" y="162"/>
                  </a:cubicBezTo>
                  <a:cubicBezTo>
                    <a:pt x="436" y="125"/>
                    <a:pt x="416" y="90"/>
                    <a:pt x="428" y="48"/>
                  </a:cubicBezTo>
                  <a:cubicBezTo>
                    <a:pt x="364" y="0"/>
                    <a:pt x="261" y="10"/>
                    <a:pt x="204" y="8"/>
                  </a:cubicBezTo>
                  <a:cubicBezTo>
                    <a:pt x="168" y="7"/>
                    <a:pt x="47" y="30"/>
                    <a:pt x="12" y="24"/>
                  </a:cubicBezTo>
                  <a:close/>
                </a:path>
              </a:pathLst>
            </a:custGeom>
            <a:solidFill>
              <a:srgbClr val="0099FF">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57" name="Freeform 261">
              <a:extLst>
                <a:ext uri="{FF2B5EF4-FFF2-40B4-BE49-F238E27FC236}">
                  <a16:creationId xmlns:a16="http://schemas.microsoft.com/office/drawing/2014/main" id="{F27409F2-9156-4798-AE59-1D65A40B729C}"/>
                </a:ext>
              </a:extLst>
            </p:cNvPr>
            <p:cNvSpPr>
              <a:spLocks/>
            </p:cNvSpPr>
            <p:nvPr/>
          </p:nvSpPr>
          <p:spPr bwMode="auto">
            <a:xfrm>
              <a:off x="10552" y="17248"/>
              <a:ext cx="379" cy="130"/>
            </a:xfrm>
            <a:custGeom>
              <a:avLst/>
              <a:gdLst>
                <a:gd name="T0" fmla="*/ 0 w 379"/>
                <a:gd name="T1" fmla="*/ 12 h 130"/>
                <a:gd name="T2" fmla="*/ 28 w 379"/>
                <a:gd name="T3" fmla="*/ 76 h 130"/>
                <a:gd name="T4" fmla="*/ 86 w 379"/>
                <a:gd name="T5" fmla="*/ 122 h 130"/>
                <a:gd name="T6" fmla="*/ 156 w 379"/>
                <a:gd name="T7" fmla="*/ 128 h 130"/>
                <a:gd name="T8" fmla="*/ 272 w 379"/>
                <a:gd name="T9" fmla="*/ 124 h 130"/>
                <a:gd name="T10" fmla="*/ 312 w 379"/>
                <a:gd name="T11" fmla="*/ 116 h 130"/>
                <a:gd name="T12" fmla="*/ 336 w 379"/>
                <a:gd name="T13" fmla="*/ 92 h 130"/>
                <a:gd name="T14" fmla="*/ 372 w 379"/>
                <a:gd name="T15" fmla="*/ 40 h 130"/>
                <a:gd name="T16" fmla="*/ 376 w 379"/>
                <a:gd name="T17" fmla="*/ 0 h 130"/>
                <a:gd name="T18" fmla="*/ 134 w 379"/>
                <a:gd name="T19" fmla="*/ 14 h 130"/>
                <a:gd name="T20" fmla="*/ 0 w 379"/>
                <a:gd name="T21" fmla="*/ 12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9" h="130">
                  <a:moveTo>
                    <a:pt x="0" y="12"/>
                  </a:moveTo>
                  <a:cubicBezTo>
                    <a:pt x="2" y="27"/>
                    <a:pt x="10" y="59"/>
                    <a:pt x="28" y="76"/>
                  </a:cubicBezTo>
                  <a:cubicBezTo>
                    <a:pt x="46" y="92"/>
                    <a:pt x="56" y="115"/>
                    <a:pt x="86" y="122"/>
                  </a:cubicBezTo>
                  <a:cubicBezTo>
                    <a:pt x="111" y="127"/>
                    <a:pt x="132" y="123"/>
                    <a:pt x="156" y="128"/>
                  </a:cubicBezTo>
                  <a:cubicBezTo>
                    <a:pt x="206" y="125"/>
                    <a:pt x="224" y="130"/>
                    <a:pt x="272" y="124"/>
                  </a:cubicBezTo>
                  <a:cubicBezTo>
                    <a:pt x="298" y="118"/>
                    <a:pt x="301" y="121"/>
                    <a:pt x="312" y="116"/>
                  </a:cubicBezTo>
                  <a:cubicBezTo>
                    <a:pt x="323" y="111"/>
                    <a:pt x="326" y="105"/>
                    <a:pt x="336" y="92"/>
                  </a:cubicBezTo>
                  <a:cubicBezTo>
                    <a:pt x="344" y="79"/>
                    <a:pt x="366" y="55"/>
                    <a:pt x="372" y="40"/>
                  </a:cubicBezTo>
                  <a:cubicBezTo>
                    <a:pt x="379" y="25"/>
                    <a:pt x="372" y="4"/>
                    <a:pt x="376" y="0"/>
                  </a:cubicBezTo>
                  <a:cubicBezTo>
                    <a:pt x="298" y="0"/>
                    <a:pt x="185" y="14"/>
                    <a:pt x="134" y="14"/>
                  </a:cubicBezTo>
                  <a:cubicBezTo>
                    <a:pt x="102" y="13"/>
                    <a:pt x="31" y="15"/>
                    <a:pt x="0" y="12"/>
                  </a:cubicBezTo>
                  <a:close/>
                </a:path>
              </a:pathLst>
            </a:custGeom>
            <a:solidFill>
              <a:srgbClr val="0099FF">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59" name="Freeform 263">
              <a:extLst>
                <a:ext uri="{FF2B5EF4-FFF2-40B4-BE49-F238E27FC236}">
                  <a16:creationId xmlns:a16="http://schemas.microsoft.com/office/drawing/2014/main" id="{7F6B8392-547B-4D7E-B66A-10B98B8B75D0}"/>
                </a:ext>
              </a:extLst>
            </p:cNvPr>
            <p:cNvSpPr>
              <a:spLocks/>
            </p:cNvSpPr>
            <p:nvPr/>
          </p:nvSpPr>
          <p:spPr bwMode="auto">
            <a:xfrm>
              <a:off x="10584" y="18199"/>
              <a:ext cx="320" cy="57"/>
            </a:xfrm>
            <a:custGeom>
              <a:avLst/>
              <a:gdLst>
                <a:gd name="T0" fmla="*/ 0 w 320"/>
                <a:gd name="T1" fmla="*/ 5 h 57"/>
                <a:gd name="T2" fmla="*/ 24 w 320"/>
                <a:gd name="T3" fmla="*/ 41 h 57"/>
                <a:gd name="T4" fmla="*/ 68 w 320"/>
                <a:gd name="T5" fmla="*/ 53 h 57"/>
                <a:gd name="T6" fmla="*/ 132 w 320"/>
                <a:gd name="T7" fmla="*/ 53 h 57"/>
                <a:gd name="T8" fmla="*/ 232 w 320"/>
                <a:gd name="T9" fmla="*/ 53 h 57"/>
                <a:gd name="T10" fmla="*/ 284 w 320"/>
                <a:gd name="T11" fmla="*/ 45 h 57"/>
                <a:gd name="T12" fmla="*/ 296 w 320"/>
                <a:gd name="T13" fmla="*/ 41 h 57"/>
                <a:gd name="T14" fmla="*/ 320 w 320"/>
                <a:gd name="T15" fmla="*/ 5 h 57"/>
                <a:gd name="T16" fmla="*/ 102 w 320"/>
                <a:gd name="T17" fmla="*/ 1 h 57"/>
                <a:gd name="T18" fmla="*/ 0 w 320"/>
                <a:gd name="T19" fmla="*/ 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0" h="57">
                  <a:moveTo>
                    <a:pt x="0" y="5"/>
                  </a:moveTo>
                  <a:cubicBezTo>
                    <a:pt x="2" y="15"/>
                    <a:pt x="8" y="17"/>
                    <a:pt x="24" y="41"/>
                  </a:cubicBezTo>
                  <a:cubicBezTo>
                    <a:pt x="42" y="52"/>
                    <a:pt x="38" y="48"/>
                    <a:pt x="68" y="53"/>
                  </a:cubicBezTo>
                  <a:cubicBezTo>
                    <a:pt x="93" y="56"/>
                    <a:pt x="108" y="50"/>
                    <a:pt x="132" y="53"/>
                  </a:cubicBezTo>
                  <a:cubicBezTo>
                    <a:pt x="182" y="51"/>
                    <a:pt x="184" y="57"/>
                    <a:pt x="232" y="53"/>
                  </a:cubicBezTo>
                  <a:cubicBezTo>
                    <a:pt x="257" y="50"/>
                    <a:pt x="273" y="47"/>
                    <a:pt x="284" y="45"/>
                  </a:cubicBezTo>
                  <a:cubicBezTo>
                    <a:pt x="295" y="43"/>
                    <a:pt x="290" y="48"/>
                    <a:pt x="296" y="41"/>
                  </a:cubicBezTo>
                  <a:cubicBezTo>
                    <a:pt x="315" y="29"/>
                    <a:pt x="309" y="19"/>
                    <a:pt x="320" y="5"/>
                  </a:cubicBezTo>
                  <a:cubicBezTo>
                    <a:pt x="242" y="5"/>
                    <a:pt x="153" y="1"/>
                    <a:pt x="102" y="1"/>
                  </a:cubicBezTo>
                  <a:cubicBezTo>
                    <a:pt x="70" y="0"/>
                    <a:pt x="31" y="7"/>
                    <a:pt x="0" y="5"/>
                  </a:cubicBezTo>
                  <a:close/>
                </a:path>
              </a:pathLst>
            </a:custGeom>
            <a:solidFill>
              <a:srgbClr val="0099FF">
                <a:alpha val="7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362" name="Text Box 266">
            <a:extLst>
              <a:ext uri="{FF2B5EF4-FFF2-40B4-BE49-F238E27FC236}">
                <a16:creationId xmlns:a16="http://schemas.microsoft.com/office/drawing/2014/main" id="{DBAA6F2D-FD5F-49B9-B003-A5D0E26823D4}"/>
              </a:ext>
            </a:extLst>
          </p:cNvPr>
          <p:cNvSpPr txBox="1">
            <a:spLocks noChangeArrowheads="1"/>
          </p:cNvSpPr>
          <p:nvPr/>
        </p:nvSpPr>
        <p:spPr bwMode="auto">
          <a:xfrm>
            <a:off x="1066800" y="1127125"/>
            <a:ext cx="5867400" cy="1362075"/>
          </a:xfrm>
          <a:prstGeom prst="rect">
            <a:avLst/>
          </a:prstGeom>
          <a:noFill/>
          <a:ln w="508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8000" b="1">
                <a:latin typeface="Garamond" panose="02020404030301010803" pitchFamily="18" charset="0"/>
              </a:rPr>
              <a:t>H41C-0422</a:t>
            </a:r>
            <a:r>
              <a:rPr lang="en-US" altLang="en-US" sz="4000" b="1">
                <a:latin typeface="Arial" panose="020B0604020202020204" pitchFamily="34" charset="0"/>
              </a:rPr>
              <a:t> </a:t>
            </a:r>
          </a:p>
        </p:txBody>
      </p:sp>
      <p:grpSp>
        <p:nvGrpSpPr>
          <p:cNvPr id="4366" name="Group 270">
            <a:extLst>
              <a:ext uri="{FF2B5EF4-FFF2-40B4-BE49-F238E27FC236}">
                <a16:creationId xmlns:a16="http://schemas.microsoft.com/office/drawing/2014/main" id="{6FC4FF53-F30D-4A30-8E6E-0C7A1B94755C}"/>
              </a:ext>
            </a:extLst>
          </p:cNvPr>
          <p:cNvGrpSpPr>
            <a:grpSpLocks/>
          </p:cNvGrpSpPr>
          <p:nvPr/>
        </p:nvGrpSpPr>
        <p:grpSpPr bwMode="auto">
          <a:xfrm>
            <a:off x="13487400" y="381000"/>
            <a:ext cx="5943600" cy="2784475"/>
            <a:chOff x="8496" y="406"/>
            <a:chExt cx="3744" cy="1754"/>
          </a:xfrm>
        </p:grpSpPr>
        <p:graphicFrame>
          <p:nvGraphicFramePr>
            <p:cNvPr id="4113" name="Object 17">
              <a:extLst>
                <a:ext uri="{FF2B5EF4-FFF2-40B4-BE49-F238E27FC236}">
                  <a16:creationId xmlns:a16="http://schemas.microsoft.com/office/drawing/2014/main" id="{549C2EB5-773E-47BA-BEA4-BC35D12CEC36}"/>
                </a:ext>
              </a:extLst>
            </p:cNvPr>
            <p:cNvGraphicFramePr>
              <a:graphicFrameLocks noChangeAspect="1"/>
            </p:cNvGraphicFramePr>
            <p:nvPr/>
          </p:nvGraphicFramePr>
          <p:xfrm>
            <a:off x="8496" y="1371"/>
            <a:ext cx="3744" cy="789"/>
          </p:xfrm>
          <a:graphic>
            <a:graphicData uri="http://schemas.openxmlformats.org/presentationml/2006/ole">
              <mc:AlternateContent xmlns:mc="http://schemas.openxmlformats.org/markup-compatibility/2006">
                <mc:Choice xmlns:v="urn:schemas-microsoft-com:vml" Requires="v">
                  <p:oleObj spid="_x0000_s4369" name="Image Document" r:id="rId7" imgW="10239480" imgH="2819520" progId="Imaging.Document">
                    <p:embed/>
                  </p:oleObj>
                </mc:Choice>
                <mc:Fallback>
                  <p:oleObj name="Image Document" r:id="rId7" imgW="10239480" imgH="2819520" progId="Imaging.Document">
                    <p:embed/>
                    <p:pic>
                      <p:nvPicPr>
                        <p:cNvPr id="0" name="Object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96" y="1371"/>
                          <a:ext cx="3744" cy="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4114" name="Picture 18">
              <a:extLst>
                <a:ext uri="{FF2B5EF4-FFF2-40B4-BE49-F238E27FC236}">
                  <a16:creationId xmlns:a16="http://schemas.microsoft.com/office/drawing/2014/main" id="{3403F9C3-1014-42A2-A5C0-3A1C5776B30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496" y="406"/>
              <a:ext cx="3744" cy="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65" name="Rectangle 269">
              <a:extLst>
                <a:ext uri="{FF2B5EF4-FFF2-40B4-BE49-F238E27FC236}">
                  <a16:creationId xmlns:a16="http://schemas.microsoft.com/office/drawing/2014/main" id="{4A835A2F-E505-49C0-AAC2-33C093FE5E62}"/>
                </a:ext>
              </a:extLst>
            </p:cNvPr>
            <p:cNvSpPr>
              <a:spLocks noChangeArrowheads="1"/>
            </p:cNvSpPr>
            <p:nvPr/>
          </p:nvSpPr>
          <p:spPr bwMode="auto">
            <a:xfrm>
              <a:off x="8496" y="432"/>
              <a:ext cx="3744" cy="1728"/>
            </a:xfrm>
            <a:prstGeom prst="rect">
              <a:avLst/>
            </a:prstGeom>
            <a:noFill/>
            <a:ln w="508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hlink"/>
            </a:gs>
          </a:gsLst>
          <a:lin ang="0" scaled="1"/>
        </a:gradFill>
        <a:effectLst/>
      </p:bgPr>
    </p:bg>
    <p:spTree>
      <p:nvGrpSpPr>
        <p:cNvPr id="1" name=""/>
        <p:cNvGrpSpPr/>
        <p:nvPr/>
      </p:nvGrpSpPr>
      <p:grpSpPr>
        <a:xfrm>
          <a:off x="0" y="0"/>
          <a:ext cx="0" cy="0"/>
          <a:chOff x="0" y="0"/>
          <a:chExt cx="0" cy="0"/>
        </a:xfrm>
      </p:grpSpPr>
      <p:pic>
        <p:nvPicPr>
          <p:cNvPr id="11631" name="Picture 367">
            <a:extLst>
              <a:ext uri="{FF2B5EF4-FFF2-40B4-BE49-F238E27FC236}">
                <a16:creationId xmlns:a16="http://schemas.microsoft.com/office/drawing/2014/main" id="{08E4CD5A-6D51-4961-B545-D490998FA6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31800" y="12344400"/>
            <a:ext cx="5894388" cy="521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549" name="Text Box 285">
            <a:extLst>
              <a:ext uri="{FF2B5EF4-FFF2-40B4-BE49-F238E27FC236}">
                <a16:creationId xmlns:a16="http://schemas.microsoft.com/office/drawing/2014/main" id="{491DE85E-A95B-4908-B793-2693C0002740}"/>
              </a:ext>
            </a:extLst>
          </p:cNvPr>
          <p:cNvSpPr txBox="1">
            <a:spLocks noChangeArrowheads="1"/>
          </p:cNvSpPr>
          <p:nvPr/>
        </p:nvSpPr>
        <p:spPr bwMode="auto">
          <a:xfrm>
            <a:off x="20320000" y="17402175"/>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Rise precipitation (m</a:t>
            </a:r>
            <a:r>
              <a:rPr lang="en-US" altLang="en-US" sz="2400" b="1" baseline="30000">
                <a:latin typeface="Arial" panose="020B0604020202020204" pitchFamily="34" charset="0"/>
              </a:rPr>
              <a:t>3</a:t>
            </a:r>
            <a:r>
              <a:rPr lang="en-US" altLang="en-US" sz="2400" b="1">
                <a:latin typeface="Arial" panose="020B0604020202020204" pitchFamily="34" charset="0"/>
              </a:rPr>
              <a:t>)</a:t>
            </a:r>
            <a:r>
              <a:rPr lang="en-US" altLang="en-US" sz="1800">
                <a:latin typeface="Arial" panose="020B0604020202020204" pitchFamily="34" charset="0"/>
              </a:rPr>
              <a:t>  </a:t>
            </a:r>
          </a:p>
        </p:txBody>
      </p:sp>
      <p:sp>
        <p:nvSpPr>
          <p:cNvPr id="11394" name="Text Box 130">
            <a:extLst>
              <a:ext uri="{FF2B5EF4-FFF2-40B4-BE49-F238E27FC236}">
                <a16:creationId xmlns:a16="http://schemas.microsoft.com/office/drawing/2014/main" id="{7C4A2B27-4FA2-4E1C-9BA7-4A09FA1C19C5}"/>
              </a:ext>
            </a:extLst>
          </p:cNvPr>
          <p:cNvSpPr txBox="1">
            <a:spLocks noChangeArrowheads="1"/>
          </p:cNvSpPr>
          <p:nvPr/>
        </p:nvSpPr>
        <p:spPr bwMode="auto">
          <a:xfrm>
            <a:off x="9944100" y="35677475"/>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b="1">
                <a:latin typeface="Arial" panose="020B0604020202020204" pitchFamily="34" charset="0"/>
              </a:rPr>
              <a:t>Area (acre </a:t>
            </a:r>
            <a:r>
              <a:rPr lang="en-US" altLang="en-US" sz="2400" b="1">
                <a:latin typeface="Arial" panose="020B0604020202020204" pitchFamily="34" charset="0"/>
                <a:sym typeface="Symbol" panose="05050102010706020507" pitchFamily="18" charset="2"/>
              </a:rPr>
              <a:t>10</a:t>
            </a:r>
            <a:r>
              <a:rPr lang="en-US" altLang="en-US" sz="2400" b="1" baseline="30000">
                <a:latin typeface="Arial" panose="020B0604020202020204" pitchFamily="34" charset="0"/>
                <a:sym typeface="Symbol" panose="05050102010706020507" pitchFamily="18" charset="2"/>
              </a:rPr>
              <a:t>6</a:t>
            </a:r>
            <a:r>
              <a:rPr lang="en-US" altLang="en-US" sz="2400" b="1">
                <a:latin typeface="Arial" panose="020B0604020202020204" pitchFamily="34" charset="0"/>
                <a:sym typeface="Symbol" panose="05050102010706020507" pitchFamily="18" charset="2"/>
              </a:rPr>
              <a:t>)</a:t>
            </a:r>
            <a:endParaRPr lang="en-US" altLang="en-US" sz="2400" b="1" baseline="30000">
              <a:latin typeface="Arial" panose="020B0604020202020204" pitchFamily="34" charset="0"/>
              <a:sym typeface="Symbol" panose="05050102010706020507" pitchFamily="18" charset="2"/>
            </a:endParaRPr>
          </a:p>
        </p:txBody>
      </p:sp>
      <p:sp>
        <p:nvSpPr>
          <p:cNvPr id="11395" name="Text Box 131">
            <a:extLst>
              <a:ext uri="{FF2B5EF4-FFF2-40B4-BE49-F238E27FC236}">
                <a16:creationId xmlns:a16="http://schemas.microsoft.com/office/drawing/2014/main" id="{1EAF6A89-0D5F-4A15-B3A2-C7C1F6779930}"/>
              </a:ext>
            </a:extLst>
          </p:cNvPr>
          <p:cNvSpPr txBox="1">
            <a:spLocks noChangeArrowheads="1"/>
          </p:cNvSpPr>
          <p:nvPr/>
        </p:nvSpPr>
        <p:spPr bwMode="auto">
          <a:xfrm rot="16200000">
            <a:off x="7351713" y="327279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b="1">
                <a:latin typeface="Arial" panose="020B0604020202020204" pitchFamily="34" charset="0"/>
              </a:rPr>
              <a:t>Density</a:t>
            </a:r>
          </a:p>
        </p:txBody>
      </p:sp>
      <p:pic>
        <p:nvPicPr>
          <p:cNvPr id="11520" name="Picture 256">
            <a:extLst>
              <a:ext uri="{FF2B5EF4-FFF2-40B4-BE49-F238E27FC236}">
                <a16:creationId xmlns:a16="http://schemas.microsoft.com/office/drawing/2014/main" id="{1212DAC5-2242-491F-BC70-388951F9CF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5175" y="30343475"/>
            <a:ext cx="52578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521" name="Text Box 257">
            <a:extLst>
              <a:ext uri="{FF2B5EF4-FFF2-40B4-BE49-F238E27FC236}">
                <a16:creationId xmlns:a16="http://schemas.microsoft.com/office/drawing/2014/main" id="{6E84B9EB-2D61-437C-B77C-0B56C5D2E11C}"/>
              </a:ext>
            </a:extLst>
          </p:cNvPr>
          <p:cNvSpPr txBox="1">
            <a:spLocks noChangeArrowheads="1"/>
          </p:cNvSpPr>
          <p:nvPr/>
        </p:nvSpPr>
        <p:spPr bwMode="auto">
          <a:xfrm>
            <a:off x="9944100" y="298704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b="1">
                <a:latin typeface="Arial" panose="020B0604020202020204" pitchFamily="34" charset="0"/>
              </a:rPr>
              <a:t>Area (m</a:t>
            </a:r>
            <a:r>
              <a:rPr lang="en-US" altLang="en-US" sz="2400" b="1" baseline="30000">
                <a:latin typeface="Arial" panose="020B0604020202020204" pitchFamily="34" charset="0"/>
              </a:rPr>
              <a:t>2</a:t>
            </a:r>
            <a:r>
              <a:rPr lang="en-US" altLang="en-US" sz="2400" b="1">
                <a:latin typeface="Arial" panose="020B0604020202020204" pitchFamily="34" charset="0"/>
              </a:rPr>
              <a:t> </a:t>
            </a:r>
            <a:r>
              <a:rPr lang="en-US" altLang="en-US" sz="2400" b="1">
                <a:latin typeface="Arial" panose="020B0604020202020204" pitchFamily="34" charset="0"/>
                <a:sym typeface="Symbol" panose="05050102010706020507" pitchFamily="18" charset="2"/>
              </a:rPr>
              <a:t>10</a:t>
            </a:r>
            <a:r>
              <a:rPr lang="en-US" altLang="en-US" sz="2400" b="1" baseline="30000">
                <a:latin typeface="Arial" panose="020B0604020202020204" pitchFamily="34" charset="0"/>
                <a:sym typeface="Symbol" panose="05050102010706020507" pitchFamily="18" charset="2"/>
              </a:rPr>
              <a:t>6</a:t>
            </a:r>
            <a:r>
              <a:rPr lang="en-US" altLang="en-US" sz="2400" b="1">
                <a:latin typeface="Arial" panose="020B0604020202020204" pitchFamily="34" charset="0"/>
                <a:sym typeface="Symbol" panose="05050102010706020507" pitchFamily="18" charset="2"/>
              </a:rPr>
              <a:t>)</a:t>
            </a:r>
            <a:endParaRPr lang="en-US" altLang="en-US" sz="2400" b="1" baseline="30000">
              <a:latin typeface="Arial" panose="020B0604020202020204" pitchFamily="34" charset="0"/>
              <a:sym typeface="Symbol" panose="05050102010706020507" pitchFamily="18" charset="2"/>
            </a:endParaRPr>
          </a:p>
        </p:txBody>
      </p:sp>
      <p:sp>
        <p:nvSpPr>
          <p:cNvPr id="11387" name="Text Box 123">
            <a:extLst>
              <a:ext uri="{FF2B5EF4-FFF2-40B4-BE49-F238E27FC236}">
                <a16:creationId xmlns:a16="http://schemas.microsoft.com/office/drawing/2014/main" id="{1ACCE889-17B2-41AB-9C42-5E68565087D0}"/>
              </a:ext>
            </a:extLst>
          </p:cNvPr>
          <p:cNvSpPr txBox="1">
            <a:spLocks noChangeArrowheads="1"/>
          </p:cNvSpPr>
          <p:nvPr/>
        </p:nvSpPr>
        <p:spPr bwMode="auto">
          <a:xfrm>
            <a:off x="10744200" y="8458200"/>
            <a:ext cx="21259800" cy="252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14400" indent="-914400" defTabSz="4389438" eaLnBrk="0" hangingPunct="0">
              <a:defRPr sz="2400">
                <a:solidFill>
                  <a:schemeClr val="tx1"/>
                </a:solidFill>
                <a:latin typeface="Times New Roman" panose="02020603050405020304" pitchFamily="18" charset="0"/>
              </a:defRPr>
            </a:lvl1pPr>
            <a:lvl2pPr marL="1435100" defTabSz="4389438" eaLnBrk="0" hangingPunct="0">
              <a:defRPr sz="2400">
                <a:solidFill>
                  <a:schemeClr val="tx1"/>
                </a:solidFill>
                <a:latin typeface="Times New Roman" panose="02020603050405020304" pitchFamily="18" charset="0"/>
              </a:defRPr>
            </a:lvl2pPr>
            <a:lvl3pPr marL="1549400" defTabSz="4389438" eaLnBrk="0" hangingPunct="0">
              <a:defRPr sz="2400">
                <a:solidFill>
                  <a:schemeClr val="tx1"/>
                </a:solidFill>
                <a:latin typeface="Times New Roman" panose="02020603050405020304" pitchFamily="18" charset="0"/>
              </a:defRPr>
            </a:lvl3pPr>
            <a:lvl4pPr marL="1663700"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lnSpc>
                <a:spcPct val="80000"/>
              </a:lnSpc>
              <a:spcBef>
                <a:spcPct val="50000"/>
              </a:spcBef>
              <a:buClr>
                <a:schemeClr val="accent2"/>
              </a:buClr>
              <a:buSzPct val="150000"/>
              <a:buFont typeface="Wingdings" panose="05000000000000000000" pitchFamily="2" charset="2"/>
              <a:buChar char="q"/>
            </a:pPr>
            <a:r>
              <a:rPr lang="en-US" altLang="en-US" sz="2800" b="1">
                <a:latin typeface="Verdana" panose="020B0604030504040204" pitchFamily="34" charset="0"/>
              </a:rPr>
              <a:t>Great Salt Lake</a:t>
            </a:r>
            <a:r>
              <a:rPr lang="en-US" altLang="en-US" sz="3200" b="1">
                <a:latin typeface="Verdana" panose="020B0604030504040204" pitchFamily="34" charset="0"/>
              </a:rPr>
              <a:t> </a:t>
            </a:r>
            <a:r>
              <a:rPr lang="en-US" altLang="en-US"/>
              <a:t> (GSL) total volume goes through an annual cycle where on average the lake is rising between November 1 {trough date} and June 15 {peak date}, and falls from June 15 to November 1. </a:t>
            </a:r>
            <a:r>
              <a:rPr lang="en-US" altLang="en-US" i="1">
                <a:effectLst>
                  <a:outerShdw blurRad="38100" dist="38100" dir="2700000" algn="tl">
                    <a:srgbClr val="C0C0C0"/>
                  </a:outerShdw>
                </a:effectLst>
              </a:rPr>
              <a:t>(Frequency Domain Analysis)</a:t>
            </a:r>
            <a:r>
              <a:rPr lang="en-US" altLang="en-US"/>
              <a:t> </a:t>
            </a:r>
          </a:p>
          <a:p>
            <a:pPr algn="just" eaLnBrk="1" hangingPunct="1">
              <a:lnSpc>
                <a:spcPct val="80000"/>
              </a:lnSpc>
              <a:spcBef>
                <a:spcPct val="50000"/>
              </a:spcBef>
              <a:buClr>
                <a:schemeClr val="accent2"/>
              </a:buClr>
              <a:buSzPct val="150000"/>
              <a:buFont typeface="Wingdings" panose="05000000000000000000" pitchFamily="2" charset="2"/>
              <a:buChar char="q"/>
            </a:pPr>
            <a:r>
              <a:rPr lang="en-US" altLang="en-US" sz="2800" b="1">
                <a:latin typeface="Verdana" panose="020B0604030504040204" pitchFamily="34" charset="0"/>
              </a:rPr>
              <a:t>Rise (</a:t>
            </a:r>
            <a:r>
              <a:rPr lang="el-GR" altLang="en-US" sz="2800" b="1">
                <a:latin typeface="Verdana" panose="020B0604030504040204" pitchFamily="34" charset="0"/>
              </a:rPr>
              <a:t>Δ</a:t>
            </a:r>
            <a:r>
              <a:rPr lang="en-US" altLang="en-US" sz="2800" b="1">
                <a:latin typeface="Verdana" panose="020B0604030504040204" pitchFamily="34" charset="0"/>
              </a:rPr>
              <a:t>V+)</a:t>
            </a:r>
            <a:r>
              <a:rPr lang="en-US" altLang="en-US"/>
              <a:t> = GSL total volume on June 15th @ yeari+1- GSL total volume on November 1st @ yeari [i refers to the year of the beginning period].</a:t>
            </a:r>
          </a:p>
          <a:p>
            <a:pPr algn="just" eaLnBrk="1" hangingPunct="1">
              <a:lnSpc>
                <a:spcPct val="80000"/>
              </a:lnSpc>
              <a:spcBef>
                <a:spcPct val="50000"/>
              </a:spcBef>
              <a:buClr>
                <a:schemeClr val="accent2"/>
              </a:buClr>
              <a:buSzPct val="150000"/>
              <a:buFont typeface="Wingdings" panose="05000000000000000000" pitchFamily="2" charset="2"/>
              <a:buChar char="q"/>
            </a:pPr>
            <a:r>
              <a:rPr lang="en-US" altLang="en-US" sz="2800" b="1">
                <a:latin typeface="Verdana" panose="020B0604030504040204" pitchFamily="34" charset="0"/>
                <a:ea typeface="Arial Unicode MS" pitchFamily="34" charset="-128"/>
              </a:rPr>
              <a:t>Fall (</a:t>
            </a:r>
            <a:r>
              <a:rPr lang="el-GR" altLang="en-US" sz="2800" b="1">
                <a:latin typeface="Verdana" panose="020B0604030504040204" pitchFamily="34" charset="0"/>
              </a:rPr>
              <a:t>Δ</a:t>
            </a:r>
            <a:r>
              <a:rPr lang="en-US" altLang="en-US" sz="2800" b="1">
                <a:latin typeface="Verdana" panose="020B0604030504040204" pitchFamily="34" charset="0"/>
                <a:ea typeface="Arial Unicode MS" pitchFamily="34" charset="-128"/>
              </a:rPr>
              <a:t>V-)</a:t>
            </a:r>
            <a:r>
              <a:rPr lang="en-US" altLang="en-US" baseline="30000">
                <a:ea typeface="Arial Unicode MS" pitchFamily="34" charset="-128"/>
              </a:rPr>
              <a:t> </a:t>
            </a:r>
            <a:r>
              <a:rPr lang="en-US" altLang="en-US">
                <a:cs typeface="Times New Roman" panose="02020603050405020304" pitchFamily="18" charset="0"/>
              </a:rPr>
              <a:t>= </a:t>
            </a:r>
            <a:r>
              <a:rPr lang="en-US" altLang="en-US"/>
              <a:t>GSL total volume on November 1st  @ yeari- GSL total volume on June 15th @ yeari .</a:t>
            </a:r>
          </a:p>
          <a:p>
            <a:pPr algn="just" eaLnBrk="1" hangingPunct="1">
              <a:lnSpc>
                <a:spcPct val="80000"/>
              </a:lnSpc>
              <a:spcBef>
                <a:spcPct val="50000"/>
              </a:spcBef>
              <a:buClr>
                <a:schemeClr val="accent2"/>
              </a:buClr>
              <a:buSzPct val="150000"/>
              <a:buFont typeface="Wingdings" panose="05000000000000000000" pitchFamily="2" charset="2"/>
              <a:buChar char="q"/>
            </a:pPr>
            <a:r>
              <a:rPr lang="en-US" altLang="en-US" sz="2800" b="1">
                <a:latin typeface="Verdana" panose="020B0604030504040204" pitchFamily="34" charset="0"/>
              </a:rPr>
              <a:t>Climate Inputs</a:t>
            </a:r>
            <a:r>
              <a:rPr lang="en-US" altLang="en-US" sz="3200" b="1">
                <a:latin typeface="Verdana" panose="020B0604030504040204" pitchFamily="34" charset="0"/>
              </a:rPr>
              <a:t> </a:t>
            </a:r>
            <a:r>
              <a:rPr lang="en-US" altLang="zh-CN" sz="2800" b="1" i="1">
                <a:latin typeface="Verdana" panose="020B0604030504040204" pitchFamily="34" charset="0"/>
                <a:ea typeface="SimSun" panose="02010600030101010101" pitchFamily="2" charset="-122"/>
              </a:rPr>
              <a:t>(Maurer et al., 2002).</a:t>
            </a:r>
            <a:endParaRPr lang="en-US" altLang="en-US" sz="2800" b="1" i="1">
              <a:latin typeface="Verdana" panose="020B0604030504040204" pitchFamily="34" charset="0"/>
            </a:endParaRPr>
          </a:p>
        </p:txBody>
      </p:sp>
      <p:sp>
        <p:nvSpPr>
          <p:cNvPr id="11268" name="Rectangle 4">
            <a:extLst>
              <a:ext uri="{FF2B5EF4-FFF2-40B4-BE49-F238E27FC236}">
                <a16:creationId xmlns:a16="http://schemas.microsoft.com/office/drawing/2014/main" id="{2AAB3086-67B2-4206-A5D0-365463F37C27}"/>
              </a:ext>
            </a:extLst>
          </p:cNvPr>
          <p:cNvSpPr>
            <a:spLocks noChangeArrowheads="1"/>
          </p:cNvSpPr>
          <p:nvPr/>
        </p:nvSpPr>
        <p:spPr bwMode="auto">
          <a:xfrm>
            <a:off x="457200" y="381000"/>
            <a:ext cx="32080200" cy="43129200"/>
          </a:xfrm>
          <a:prstGeom prst="rect">
            <a:avLst/>
          </a:prstGeom>
          <a:noFill/>
          <a:ln w="76200" cmpd="tri">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622" name="Group 358">
            <a:extLst>
              <a:ext uri="{FF2B5EF4-FFF2-40B4-BE49-F238E27FC236}">
                <a16:creationId xmlns:a16="http://schemas.microsoft.com/office/drawing/2014/main" id="{445AFA59-481E-4629-8E74-AB25F6DAB635}"/>
              </a:ext>
            </a:extLst>
          </p:cNvPr>
          <p:cNvGrpSpPr>
            <a:grpSpLocks/>
          </p:cNvGrpSpPr>
          <p:nvPr/>
        </p:nvGrpSpPr>
        <p:grpSpPr bwMode="auto">
          <a:xfrm>
            <a:off x="17297400" y="1114425"/>
            <a:ext cx="7391400" cy="4413250"/>
            <a:chOff x="10896" y="702"/>
            <a:chExt cx="4656" cy="2780"/>
          </a:xfrm>
        </p:grpSpPr>
        <p:sp>
          <p:nvSpPr>
            <p:cNvPr id="11293" name="Text Box 29">
              <a:extLst>
                <a:ext uri="{FF2B5EF4-FFF2-40B4-BE49-F238E27FC236}">
                  <a16:creationId xmlns:a16="http://schemas.microsoft.com/office/drawing/2014/main" id="{32248AD2-71CA-4DBE-AD5B-343039CD8523}"/>
                </a:ext>
              </a:extLst>
            </p:cNvPr>
            <p:cNvSpPr txBox="1">
              <a:spLocks noChangeArrowheads="1"/>
            </p:cNvSpPr>
            <p:nvPr/>
          </p:nvSpPr>
          <p:spPr bwMode="auto">
            <a:xfrm rot="16200000">
              <a:off x="14904" y="1828"/>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b="1">
                  <a:latin typeface="Arial" panose="020B0604020202020204" pitchFamily="34" charset="0"/>
                </a:rPr>
                <a:t>km</a:t>
              </a:r>
              <a:r>
                <a:rPr lang="en-US" altLang="en-US" sz="2400" b="1" baseline="30000">
                  <a:latin typeface="Arial" panose="020B0604020202020204" pitchFamily="34" charset="0"/>
                </a:rPr>
                <a:t>3</a:t>
              </a:r>
            </a:p>
          </p:txBody>
        </p:sp>
        <p:pic>
          <p:nvPicPr>
            <p:cNvPr id="11271" name="Picture 7" descr="volumes_gsl">
              <a:extLst>
                <a:ext uri="{FF2B5EF4-FFF2-40B4-BE49-F238E27FC236}">
                  <a16:creationId xmlns:a16="http://schemas.microsoft.com/office/drawing/2014/main" id="{DCE95350-0AB7-4102-837D-88E2D0C81C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78" y="702"/>
              <a:ext cx="4134" cy="2780"/>
            </a:xfrm>
            <a:prstGeom prst="rect">
              <a:avLst/>
            </a:prstGeom>
            <a:noFill/>
            <a:extLst>
              <a:ext uri="{909E8E84-426E-40DD-AFC4-6F175D3DCCD1}">
                <a14:hiddenFill xmlns:a14="http://schemas.microsoft.com/office/drawing/2010/main">
                  <a:solidFill>
                    <a:srgbClr val="FFFFFF"/>
                  </a:solidFill>
                </a14:hiddenFill>
              </a:ext>
            </a:extLst>
          </p:spPr>
        </p:pic>
        <p:sp>
          <p:nvSpPr>
            <p:cNvPr id="11300" name="Text Box 36">
              <a:extLst>
                <a:ext uri="{FF2B5EF4-FFF2-40B4-BE49-F238E27FC236}">
                  <a16:creationId xmlns:a16="http://schemas.microsoft.com/office/drawing/2014/main" id="{B96C92B0-6458-4C1A-8524-12B3A98F6D68}"/>
                </a:ext>
              </a:extLst>
            </p:cNvPr>
            <p:cNvSpPr txBox="1">
              <a:spLocks noChangeArrowheads="1"/>
            </p:cNvSpPr>
            <p:nvPr/>
          </p:nvSpPr>
          <p:spPr bwMode="auto">
            <a:xfrm rot="16200000">
              <a:off x="10008" y="1829"/>
              <a:ext cx="20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2400" b="1">
                  <a:latin typeface="Arial" panose="020B0604020202020204" pitchFamily="34" charset="0"/>
                </a:rPr>
                <a:t>Acre-Feet </a:t>
              </a:r>
              <a:r>
                <a:rPr lang="en-US" altLang="en-US" sz="2400" b="1">
                  <a:latin typeface="Arial" panose="020B0604020202020204" pitchFamily="34" charset="0"/>
                  <a:sym typeface="Symbol" panose="05050102010706020507" pitchFamily="18" charset="2"/>
                </a:rPr>
                <a:t> 10</a:t>
              </a:r>
              <a:r>
                <a:rPr lang="en-US" altLang="en-US" sz="2400" b="1" baseline="30000">
                  <a:latin typeface="Arial" panose="020B0604020202020204" pitchFamily="34" charset="0"/>
                  <a:sym typeface="Symbol" panose="05050102010706020507" pitchFamily="18" charset="2"/>
                </a:rPr>
                <a:t>7</a:t>
              </a:r>
            </a:p>
          </p:txBody>
        </p:sp>
      </p:grpSp>
      <p:sp>
        <p:nvSpPr>
          <p:cNvPr id="11301" name="Text Box 37">
            <a:extLst>
              <a:ext uri="{FF2B5EF4-FFF2-40B4-BE49-F238E27FC236}">
                <a16:creationId xmlns:a16="http://schemas.microsoft.com/office/drawing/2014/main" id="{F29DF63B-BC1B-45F9-88CB-D31831531D74}"/>
              </a:ext>
            </a:extLst>
          </p:cNvPr>
          <p:cNvSpPr txBox="1">
            <a:spLocks noChangeArrowheads="1"/>
          </p:cNvSpPr>
          <p:nvPr/>
        </p:nvSpPr>
        <p:spPr bwMode="auto">
          <a:xfrm>
            <a:off x="1524000" y="6019800"/>
            <a:ext cx="7010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800" b="1" i="1"/>
              <a:t>Great Salt Lake Levels  from USGS</a:t>
            </a:r>
            <a:r>
              <a:rPr lang="en-US" altLang="en-US" sz="2400" b="1" i="1"/>
              <a:t>. </a:t>
            </a:r>
            <a:endParaRPr lang="en-US" altLang="en-US"/>
          </a:p>
        </p:txBody>
      </p:sp>
      <p:sp>
        <p:nvSpPr>
          <p:cNvPr id="11302" name="Text Box 38">
            <a:extLst>
              <a:ext uri="{FF2B5EF4-FFF2-40B4-BE49-F238E27FC236}">
                <a16:creationId xmlns:a16="http://schemas.microsoft.com/office/drawing/2014/main" id="{73CD80A2-190D-412E-9775-37FD3CB4DD7C}"/>
              </a:ext>
            </a:extLst>
          </p:cNvPr>
          <p:cNvSpPr txBox="1">
            <a:spLocks noChangeArrowheads="1"/>
          </p:cNvSpPr>
          <p:nvPr/>
        </p:nvSpPr>
        <p:spPr bwMode="auto">
          <a:xfrm>
            <a:off x="8763000" y="6934200"/>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i="1">
                <a:solidFill>
                  <a:schemeClr val="tx2"/>
                </a:solidFill>
              </a:rPr>
              <a:t>GSL Bathymetry Relations, </a:t>
            </a:r>
            <a:r>
              <a:rPr lang="en-US" altLang="zh-CN" sz="2800" b="1" i="1">
                <a:ea typeface="SimSun" panose="02010600030101010101" pitchFamily="2" charset="-122"/>
              </a:rPr>
              <a:t>(</a:t>
            </a:r>
            <a:r>
              <a:rPr lang="en-US" altLang="zh-CN" sz="2800" b="1" i="1">
                <a:solidFill>
                  <a:schemeClr val="tx2"/>
                </a:solidFill>
                <a:effectLst>
                  <a:outerShdw blurRad="38100" dist="38100" dir="2700000" algn="tl">
                    <a:srgbClr val="C0C0C0"/>
                  </a:outerShdw>
                </a:effectLst>
                <a:ea typeface="SimSun" panose="02010600030101010101" pitchFamily="2" charset="-122"/>
              </a:rPr>
              <a:t>Loving</a:t>
            </a:r>
            <a:r>
              <a:rPr lang="en-US" altLang="zh-CN" sz="2800" b="1" i="1">
                <a:effectLst>
                  <a:outerShdw blurRad="38100" dist="38100" dir="2700000" algn="tl">
                    <a:srgbClr val="C0C0C0"/>
                  </a:outerShdw>
                </a:effectLst>
                <a:ea typeface="SimSun" panose="02010600030101010101" pitchFamily="2" charset="-122"/>
              </a:rPr>
              <a:t> </a:t>
            </a:r>
            <a:r>
              <a:rPr lang="en-US" altLang="zh-CN" sz="2800" b="1" i="1">
                <a:solidFill>
                  <a:schemeClr val="tx2"/>
                </a:solidFill>
                <a:effectLst>
                  <a:outerShdw blurRad="38100" dist="38100" dir="2700000" algn="tl">
                    <a:srgbClr val="C0C0C0"/>
                  </a:outerShdw>
                </a:effectLst>
                <a:ea typeface="SimSun" panose="02010600030101010101" pitchFamily="2" charset="-122"/>
              </a:rPr>
              <a:t>et al., 2000).</a:t>
            </a:r>
            <a:r>
              <a:rPr lang="en-US" altLang="zh-CN" sz="2800" b="1" i="1">
                <a:ea typeface="SimSun" panose="02010600030101010101" pitchFamily="2" charset="-122"/>
              </a:rPr>
              <a:t> </a:t>
            </a:r>
            <a:endParaRPr lang="en-US" altLang="en-US" sz="2800" b="1" i="1">
              <a:ea typeface="SimSun" panose="02010600030101010101" pitchFamily="2" charset="-122"/>
            </a:endParaRPr>
          </a:p>
        </p:txBody>
      </p:sp>
      <p:sp>
        <p:nvSpPr>
          <p:cNvPr id="11307" name="Text Box 43">
            <a:extLst>
              <a:ext uri="{FF2B5EF4-FFF2-40B4-BE49-F238E27FC236}">
                <a16:creationId xmlns:a16="http://schemas.microsoft.com/office/drawing/2014/main" id="{60E04BC6-D4D6-41DE-9824-647713D37B34}"/>
              </a:ext>
            </a:extLst>
          </p:cNvPr>
          <p:cNvSpPr txBox="1">
            <a:spLocks noChangeArrowheads="1"/>
          </p:cNvSpPr>
          <p:nvPr/>
        </p:nvSpPr>
        <p:spPr bwMode="auto">
          <a:xfrm>
            <a:off x="14873288" y="6324600"/>
            <a:ext cx="28051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b="1">
                <a:latin typeface="Arial" panose="020B0604020202020204" pitchFamily="34" charset="0"/>
              </a:rPr>
              <a:t>Volume (km</a:t>
            </a:r>
            <a:r>
              <a:rPr lang="en-US" altLang="en-US" sz="2400" b="1" baseline="30000">
                <a:latin typeface="Arial" panose="020B0604020202020204" pitchFamily="34" charset="0"/>
              </a:rPr>
              <a:t>3</a:t>
            </a:r>
            <a:r>
              <a:rPr lang="en-US" altLang="en-US" sz="2400" b="1">
                <a:latin typeface="Arial" panose="020B0604020202020204" pitchFamily="34" charset="0"/>
              </a:rPr>
              <a:t>)</a:t>
            </a:r>
          </a:p>
        </p:txBody>
      </p:sp>
      <p:grpSp>
        <p:nvGrpSpPr>
          <p:cNvPr id="11621" name="Group 357">
            <a:extLst>
              <a:ext uri="{FF2B5EF4-FFF2-40B4-BE49-F238E27FC236}">
                <a16:creationId xmlns:a16="http://schemas.microsoft.com/office/drawing/2014/main" id="{460BAA6A-D38F-4B31-91FE-10BC64F8792F}"/>
              </a:ext>
            </a:extLst>
          </p:cNvPr>
          <p:cNvGrpSpPr>
            <a:grpSpLocks/>
          </p:cNvGrpSpPr>
          <p:nvPr/>
        </p:nvGrpSpPr>
        <p:grpSpPr bwMode="auto">
          <a:xfrm>
            <a:off x="8001000" y="990600"/>
            <a:ext cx="9372600" cy="5791200"/>
            <a:chOff x="5040" y="624"/>
            <a:chExt cx="5904" cy="3648"/>
          </a:xfrm>
        </p:grpSpPr>
        <p:pic>
          <p:nvPicPr>
            <p:cNvPr id="11509" name="Picture 245">
              <a:extLst>
                <a:ext uri="{FF2B5EF4-FFF2-40B4-BE49-F238E27FC236}">
                  <a16:creationId xmlns:a16="http://schemas.microsoft.com/office/drawing/2014/main" id="{03F41426-4DC2-4F8F-9E3E-966F05D5E3C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85" y="702"/>
              <a:ext cx="5659" cy="3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305" name="Text Box 41">
              <a:extLst>
                <a:ext uri="{FF2B5EF4-FFF2-40B4-BE49-F238E27FC236}">
                  <a16:creationId xmlns:a16="http://schemas.microsoft.com/office/drawing/2014/main" id="{FF5F7AE6-F246-4D3C-968F-5576EC5227A1}"/>
                </a:ext>
              </a:extLst>
            </p:cNvPr>
            <p:cNvSpPr txBox="1">
              <a:spLocks noChangeArrowheads="1"/>
            </p:cNvSpPr>
            <p:nvPr/>
          </p:nvSpPr>
          <p:spPr bwMode="auto">
            <a:xfrm>
              <a:off x="5376" y="3984"/>
              <a:ext cx="15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b="1">
                  <a:latin typeface="Arial" panose="020B0604020202020204" pitchFamily="34" charset="0"/>
                </a:rPr>
                <a:t>Volume (km</a:t>
              </a:r>
              <a:r>
                <a:rPr lang="en-US" altLang="en-US" sz="2400" b="1" baseline="30000">
                  <a:latin typeface="Arial" panose="020B0604020202020204" pitchFamily="34" charset="0"/>
                </a:rPr>
                <a:t>3</a:t>
              </a:r>
              <a:r>
                <a:rPr lang="en-US" altLang="en-US" sz="2400" b="1">
                  <a:latin typeface="Arial" panose="020B0604020202020204" pitchFamily="34" charset="0"/>
                </a:rPr>
                <a:t>)</a:t>
              </a:r>
            </a:p>
          </p:txBody>
        </p:sp>
        <p:sp>
          <p:nvSpPr>
            <p:cNvPr id="11306" name="Text Box 42">
              <a:extLst>
                <a:ext uri="{FF2B5EF4-FFF2-40B4-BE49-F238E27FC236}">
                  <a16:creationId xmlns:a16="http://schemas.microsoft.com/office/drawing/2014/main" id="{9FE23E55-1611-4859-84CB-5D6078A7818A}"/>
                </a:ext>
              </a:extLst>
            </p:cNvPr>
            <p:cNvSpPr txBox="1">
              <a:spLocks noChangeArrowheads="1"/>
            </p:cNvSpPr>
            <p:nvPr/>
          </p:nvSpPr>
          <p:spPr bwMode="auto">
            <a:xfrm>
              <a:off x="7440" y="3984"/>
              <a:ext cx="136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b="1">
                  <a:latin typeface="Arial" panose="020B0604020202020204" pitchFamily="34" charset="0"/>
                </a:rPr>
                <a:t>Area (km</a:t>
              </a:r>
              <a:r>
                <a:rPr lang="en-US" altLang="en-US" sz="2400" b="1" baseline="30000">
                  <a:latin typeface="Arial" panose="020B0604020202020204" pitchFamily="34" charset="0"/>
                </a:rPr>
                <a:t>2</a:t>
              </a:r>
              <a:r>
                <a:rPr lang="en-US" altLang="en-US" sz="2400" b="1">
                  <a:latin typeface="Arial" panose="020B0604020202020204" pitchFamily="34" charset="0"/>
                </a:rPr>
                <a:t>)</a:t>
              </a:r>
            </a:p>
          </p:txBody>
        </p:sp>
        <p:sp>
          <p:nvSpPr>
            <p:cNvPr id="11308" name="Text Box 44">
              <a:extLst>
                <a:ext uri="{FF2B5EF4-FFF2-40B4-BE49-F238E27FC236}">
                  <a16:creationId xmlns:a16="http://schemas.microsoft.com/office/drawing/2014/main" id="{165FC15F-FB9F-415E-B622-8B5DBB98C9E9}"/>
                </a:ext>
              </a:extLst>
            </p:cNvPr>
            <p:cNvSpPr txBox="1">
              <a:spLocks noChangeArrowheads="1"/>
            </p:cNvSpPr>
            <p:nvPr/>
          </p:nvSpPr>
          <p:spPr bwMode="auto">
            <a:xfrm rot="16200000">
              <a:off x="4271" y="1393"/>
              <a:ext cx="18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2400" b="1">
                  <a:latin typeface="Arial" panose="020B0604020202020204" pitchFamily="34" charset="0"/>
                </a:rPr>
                <a:t>Level (meter)</a:t>
              </a:r>
            </a:p>
          </p:txBody>
        </p:sp>
        <p:sp>
          <p:nvSpPr>
            <p:cNvPr id="11309" name="Text Box 45">
              <a:extLst>
                <a:ext uri="{FF2B5EF4-FFF2-40B4-BE49-F238E27FC236}">
                  <a16:creationId xmlns:a16="http://schemas.microsoft.com/office/drawing/2014/main" id="{56F6B1A2-47EF-43C8-B20F-CAB525A805DB}"/>
                </a:ext>
              </a:extLst>
            </p:cNvPr>
            <p:cNvSpPr txBox="1">
              <a:spLocks noChangeArrowheads="1"/>
            </p:cNvSpPr>
            <p:nvPr/>
          </p:nvSpPr>
          <p:spPr bwMode="auto">
            <a:xfrm rot="16200000">
              <a:off x="6168" y="1320"/>
              <a:ext cx="16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2400" b="1">
                  <a:latin typeface="Arial" panose="020B0604020202020204" pitchFamily="34" charset="0"/>
                </a:rPr>
                <a:t>Level (meter)</a:t>
              </a:r>
            </a:p>
          </p:txBody>
        </p:sp>
        <p:sp>
          <p:nvSpPr>
            <p:cNvPr id="11310" name="Text Box 46">
              <a:extLst>
                <a:ext uri="{FF2B5EF4-FFF2-40B4-BE49-F238E27FC236}">
                  <a16:creationId xmlns:a16="http://schemas.microsoft.com/office/drawing/2014/main" id="{4CBB73CD-1A92-4836-9B04-1940401FC533}"/>
                </a:ext>
              </a:extLst>
            </p:cNvPr>
            <p:cNvSpPr txBox="1">
              <a:spLocks noChangeArrowheads="1"/>
            </p:cNvSpPr>
            <p:nvPr/>
          </p:nvSpPr>
          <p:spPr bwMode="auto">
            <a:xfrm rot="16200000">
              <a:off x="8232" y="1176"/>
              <a:ext cx="13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2400" b="1">
                  <a:latin typeface="Arial" panose="020B0604020202020204" pitchFamily="34" charset="0"/>
                </a:rPr>
                <a:t>Area (km</a:t>
              </a:r>
              <a:r>
                <a:rPr lang="en-US" altLang="en-US" sz="2400" b="1" baseline="30000">
                  <a:latin typeface="Arial" panose="020B0604020202020204" pitchFamily="34" charset="0"/>
                </a:rPr>
                <a:t>2</a:t>
              </a:r>
              <a:r>
                <a:rPr lang="en-US" altLang="en-US" sz="2400" b="1">
                  <a:latin typeface="Arial" panose="020B0604020202020204" pitchFamily="34" charset="0"/>
                </a:rPr>
                <a:t>)</a:t>
              </a:r>
            </a:p>
          </p:txBody>
        </p:sp>
      </p:grpSp>
      <p:sp>
        <p:nvSpPr>
          <p:cNvPr id="11315" name="Rectangle 51">
            <a:extLst>
              <a:ext uri="{FF2B5EF4-FFF2-40B4-BE49-F238E27FC236}">
                <a16:creationId xmlns:a16="http://schemas.microsoft.com/office/drawing/2014/main" id="{0D907B86-57F1-4292-8F02-CBFE5707C53E}"/>
              </a:ext>
            </a:extLst>
          </p:cNvPr>
          <p:cNvSpPr>
            <a:spLocks noChangeArrowheads="1"/>
          </p:cNvSpPr>
          <p:nvPr/>
        </p:nvSpPr>
        <p:spPr bwMode="auto">
          <a:xfrm>
            <a:off x="4191000" y="31605538"/>
            <a:ext cx="28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i="1"/>
              <a:t>I</a:t>
            </a:r>
          </a:p>
        </p:txBody>
      </p:sp>
      <p:graphicFrame>
        <p:nvGraphicFramePr>
          <p:cNvPr id="11313" name="Object 49">
            <a:extLst>
              <a:ext uri="{FF2B5EF4-FFF2-40B4-BE49-F238E27FC236}">
                <a16:creationId xmlns:a16="http://schemas.microsoft.com/office/drawing/2014/main" id="{778BBE68-AF0D-4E0A-9E05-0691371E1540}"/>
              </a:ext>
            </a:extLst>
          </p:cNvPr>
          <p:cNvGraphicFramePr>
            <a:graphicFrameLocks noChangeAspect="1"/>
          </p:cNvGraphicFramePr>
          <p:nvPr/>
        </p:nvGraphicFramePr>
        <p:xfrm>
          <a:off x="2895600" y="31089600"/>
          <a:ext cx="2505075" cy="612775"/>
        </p:xfrm>
        <a:graphic>
          <a:graphicData uri="http://schemas.openxmlformats.org/presentationml/2006/ole">
            <mc:AlternateContent xmlns:mc="http://schemas.openxmlformats.org/markup-compatibility/2006">
              <mc:Choice xmlns:v="urn:schemas-microsoft-com:vml" Requires="v">
                <p:oleObj spid="_x0000_s11651" name="Equation" r:id="rId7" imgW="1244520" imgH="304560" progId="Equation.3">
                  <p:embed/>
                </p:oleObj>
              </mc:Choice>
              <mc:Fallback>
                <p:oleObj name="Equation" r:id="rId7" imgW="1244520" imgH="304560" progId="Equation.3">
                  <p:embed/>
                  <p:pic>
                    <p:nvPicPr>
                      <p:cNvPr id="0" name="Object 4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95600" y="31089600"/>
                        <a:ext cx="2505075"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314" name="Text Box 50">
            <a:extLst>
              <a:ext uri="{FF2B5EF4-FFF2-40B4-BE49-F238E27FC236}">
                <a16:creationId xmlns:a16="http://schemas.microsoft.com/office/drawing/2014/main" id="{56C9CDBA-5CAA-40CC-8781-4D4BE57BCFF5}"/>
              </a:ext>
            </a:extLst>
          </p:cNvPr>
          <p:cNvSpPr txBox="1">
            <a:spLocks noChangeArrowheads="1"/>
          </p:cNvSpPr>
          <p:nvPr/>
        </p:nvSpPr>
        <p:spPr bwMode="auto">
          <a:xfrm>
            <a:off x="685800" y="31145163"/>
            <a:ext cx="1968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t>Mass Balance:</a:t>
            </a:r>
          </a:p>
        </p:txBody>
      </p:sp>
      <p:sp>
        <p:nvSpPr>
          <p:cNvPr id="11317" name="Text Box 53">
            <a:extLst>
              <a:ext uri="{FF2B5EF4-FFF2-40B4-BE49-F238E27FC236}">
                <a16:creationId xmlns:a16="http://schemas.microsoft.com/office/drawing/2014/main" id="{96E9D214-D602-490D-A8FE-6E520F35575E}"/>
              </a:ext>
            </a:extLst>
          </p:cNvPr>
          <p:cNvSpPr txBox="1">
            <a:spLocks noChangeArrowheads="1"/>
          </p:cNvSpPr>
          <p:nvPr/>
        </p:nvSpPr>
        <p:spPr bwMode="auto">
          <a:xfrm>
            <a:off x="685800" y="32080200"/>
            <a:ext cx="60198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panose="02020603050405020304" pitchFamily="18" charset="0"/>
              </a:defRPr>
            </a:lvl1pPr>
            <a:lvl2pPr marL="571500" eaLnBrk="0" hangingPunct="0">
              <a:defRPr sz="2400">
                <a:solidFill>
                  <a:schemeClr val="tx1"/>
                </a:solidFill>
                <a:latin typeface="Times New Roman" panose="02020603050405020304" pitchFamily="18" charset="0"/>
              </a:defRPr>
            </a:lvl2pPr>
            <a:lvl3pPr eaLnBrk="0" hangingPunct="0">
              <a:defRPr sz="2400">
                <a:solidFill>
                  <a:schemeClr val="tx1"/>
                </a:solidFill>
                <a:latin typeface="Times New Roman" panose="02020603050405020304" pitchFamily="18" charset="0"/>
              </a:defRPr>
            </a:lvl3pPr>
            <a:lvl4pPr eaLnBrk="0" hangingPunct="0">
              <a:defRPr sz="2400">
                <a:solidFill>
                  <a:schemeClr val="tx1"/>
                </a:solidFill>
                <a:latin typeface="Times New Roman" panose="02020603050405020304" pitchFamily="18" charset="0"/>
              </a:defRPr>
            </a:lvl4pPr>
            <a:lvl5pPr eaLnBrk="0" hangingPunct="0">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i="1"/>
              <a:t>I</a:t>
            </a:r>
            <a:r>
              <a:rPr lang="en-US" altLang="en-US"/>
              <a:t> = Inflow (Precipitation + Streamflow) [L</a:t>
            </a:r>
            <a:r>
              <a:rPr lang="en-US" altLang="en-US" baseline="30000"/>
              <a:t>3</a:t>
            </a:r>
            <a:r>
              <a:rPr lang="en-US" altLang="en-US"/>
              <a:t>/T]</a:t>
            </a:r>
          </a:p>
          <a:p>
            <a:pPr>
              <a:spcBef>
                <a:spcPct val="50000"/>
              </a:spcBef>
            </a:pPr>
            <a:r>
              <a:rPr lang="en-US" altLang="en-US" i="1"/>
              <a:t>E</a:t>
            </a:r>
            <a:r>
              <a:rPr lang="en-US" altLang="en-US"/>
              <a:t> = Evaporation [L/T]</a:t>
            </a:r>
          </a:p>
          <a:p>
            <a:pPr>
              <a:spcBef>
                <a:spcPct val="50000"/>
              </a:spcBef>
            </a:pPr>
            <a:r>
              <a:rPr lang="en-US" altLang="en-US" i="1"/>
              <a:t>A</a:t>
            </a:r>
            <a:r>
              <a:rPr lang="en-US" altLang="en-US"/>
              <a:t> = Area [L</a:t>
            </a:r>
            <a:r>
              <a:rPr lang="en-US" altLang="en-US" baseline="30000"/>
              <a:t>2</a:t>
            </a:r>
            <a:r>
              <a:rPr lang="en-US" altLang="en-US"/>
              <a:t>]</a:t>
            </a:r>
          </a:p>
          <a:p>
            <a:pPr>
              <a:spcBef>
                <a:spcPct val="50000"/>
              </a:spcBef>
            </a:pPr>
            <a:r>
              <a:rPr lang="en-US" altLang="en-US" i="1"/>
              <a:t>V</a:t>
            </a:r>
            <a:r>
              <a:rPr lang="en-US" altLang="en-US"/>
              <a:t> = Volume [L</a:t>
            </a:r>
            <a:r>
              <a:rPr lang="en-US" altLang="en-US" baseline="30000"/>
              <a:t>3</a:t>
            </a:r>
            <a:r>
              <a:rPr lang="en-US" altLang="en-US"/>
              <a:t>]</a:t>
            </a:r>
          </a:p>
        </p:txBody>
      </p:sp>
      <p:sp>
        <p:nvSpPr>
          <p:cNvPr id="11318" name="Text Box 54">
            <a:extLst>
              <a:ext uri="{FF2B5EF4-FFF2-40B4-BE49-F238E27FC236}">
                <a16:creationId xmlns:a16="http://schemas.microsoft.com/office/drawing/2014/main" id="{13DC477A-C249-411E-91BE-E37C845429AE}"/>
              </a:ext>
            </a:extLst>
          </p:cNvPr>
          <p:cNvSpPr txBox="1">
            <a:spLocks noChangeArrowheads="1"/>
          </p:cNvSpPr>
          <p:nvPr/>
        </p:nvSpPr>
        <p:spPr bwMode="auto">
          <a:xfrm>
            <a:off x="685800" y="31546800"/>
            <a:ext cx="1079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t>Where;</a:t>
            </a:r>
          </a:p>
        </p:txBody>
      </p:sp>
      <p:grpSp>
        <p:nvGrpSpPr>
          <p:cNvPr id="11620" name="Group 356">
            <a:extLst>
              <a:ext uri="{FF2B5EF4-FFF2-40B4-BE49-F238E27FC236}">
                <a16:creationId xmlns:a16="http://schemas.microsoft.com/office/drawing/2014/main" id="{7443A19E-832B-43E4-AD2A-1AC95FF34327}"/>
              </a:ext>
            </a:extLst>
          </p:cNvPr>
          <p:cNvGrpSpPr>
            <a:grpSpLocks/>
          </p:cNvGrpSpPr>
          <p:nvPr/>
        </p:nvGrpSpPr>
        <p:grpSpPr bwMode="auto">
          <a:xfrm>
            <a:off x="8610600" y="25450800"/>
            <a:ext cx="6629400" cy="3733800"/>
            <a:chOff x="5424" y="15984"/>
            <a:chExt cx="4176" cy="2352"/>
          </a:xfrm>
        </p:grpSpPr>
        <p:sp>
          <p:nvSpPr>
            <p:cNvPr id="11331" name="Line 67">
              <a:extLst>
                <a:ext uri="{FF2B5EF4-FFF2-40B4-BE49-F238E27FC236}">
                  <a16:creationId xmlns:a16="http://schemas.microsoft.com/office/drawing/2014/main" id="{8DFFB233-76F9-4689-A58E-D7326BA10440}"/>
                </a:ext>
              </a:extLst>
            </p:cNvPr>
            <p:cNvSpPr>
              <a:spLocks noChangeShapeType="1"/>
            </p:cNvSpPr>
            <p:nvPr/>
          </p:nvSpPr>
          <p:spPr bwMode="auto">
            <a:xfrm>
              <a:off x="6432" y="18336"/>
              <a:ext cx="72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0" name="Line 56">
              <a:extLst>
                <a:ext uri="{FF2B5EF4-FFF2-40B4-BE49-F238E27FC236}">
                  <a16:creationId xmlns:a16="http://schemas.microsoft.com/office/drawing/2014/main" id="{2C57727E-54A6-4E4E-A0A5-8EC9983D84DF}"/>
                </a:ext>
              </a:extLst>
            </p:cNvPr>
            <p:cNvSpPr>
              <a:spLocks noChangeShapeType="1"/>
            </p:cNvSpPr>
            <p:nvPr/>
          </p:nvSpPr>
          <p:spPr bwMode="auto">
            <a:xfrm flipH="1">
              <a:off x="8563" y="16985"/>
              <a:ext cx="8" cy="1184"/>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1" name="Line 57">
              <a:extLst>
                <a:ext uri="{FF2B5EF4-FFF2-40B4-BE49-F238E27FC236}">
                  <a16:creationId xmlns:a16="http://schemas.microsoft.com/office/drawing/2014/main" id="{7F2516B3-DFDD-484F-AC17-FDD6CF51FBFF}"/>
                </a:ext>
              </a:extLst>
            </p:cNvPr>
            <p:cNvSpPr>
              <a:spLocks noChangeShapeType="1"/>
            </p:cNvSpPr>
            <p:nvPr/>
          </p:nvSpPr>
          <p:spPr bwMode="auto">
            <a:xfrm rot="5400000" flipV="1">
              <a:off x="7760" y="15940"/>
              <a:ext cx="8" cy="1234"/>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2" name="Text Box 58">
              <a:extLst>
                <a:ext uri="{FF2B5EF4-FFF2-40B4-BE49-F238E27FC236}">
                  <a16:creationId xmlns:a16="http://schemas.microsoft.com/office/drawing/2014/main" id="{08EE428B-3953-4076-8F57-662847E4D095}"/>
                </a:ext>
              </a:extLst>
            </p:cNvPr>
            <p:cNvSpPr txBox="1">
              <a:spLocks noChangeArrowheads="1"/>
            </p:cNvSpPr>
            <p:nvPr/>
          </p:nvSpPr>
          <p:spPr bwMode="auto">
            <a:xfrm>
              <a:off x="7633" y="16271"/>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i="1">
                  <a:latin typeface="Arial" panose="020B0604020202020204" pitchFamily="34" charset="0"/>
                </a:rPr>
                <a:t>A</a:t>
              </a:r>
            </a:p>
          </p:txBody>
        </p:sp>
        <p:sp>
          <p:nvSpPr>
            <p:cNvPr id="11323" name="Line 59">
              <a:extLst>
                <a:ext uri="{FF2B5EF4-FFF2-40B4-BE49-F238E27FC236}">
                  <a16:creationId xmlns:a16="http://schemas.microsoft.com/office/drawing/2014/main" id="{AAAA13BC-7442-4EDE-AD97-2C1CBB50E13B}"/>
                </a:ext>
              </a:extLst>
            </p:cNvPr>
            <p:cNvSpPr>
              <a:spLocks noChangeShapeType="1"/>
            </p:cNvSpPr>
            <p:nvPr/>
          </p:nvSpPr>
          <p:spPr bwMode="auto">
            <a:xfrm flipV="1">
              <a:off x="7786" y="16637"/>
              <a:ext cx="0" cy="29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4" name="Text Box 60">
              <a:extLst>
                <a:ext uri="{FF2B5EF4-FFF2-40B4-BE49-F238E27FC236}">
                  <a16:creationId xmlns:a16="http://schemas.microsoft.com/office/drawing/2014/main" id="{E02A9FCB-AE5D-4F81-8C4D-876122F09AD3}"/>
                </a:ext>
              </a:extLst>
            </p:cNvPr>
            <p:cNvSpPr txBox="1">
              <a:spLocks noChangeArrowheads="1"/>
            </p:cNvSpPr>
            <p:nvPr/>
          </p:nvSpPr>
          <p:spPr bwMode="auto">
            <a:xfrm>
              <a:off x="7488" y="16642"/>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i="1">
                  <a:latin typeface="Arial" panose="020B0604020202020204" pitchFamily="34" charset="0"/>
                </a:rPr>
                <a:t>E</a:t>
              </a:r>
            </a:p>
          </p:txBody>
        </p:sp>
        <p:sp>
          <p:nvSpPr>
            <p:cNvPr id="11325" name="Text Box 61">
              <a:extLst>
                <a:ext uri="{FF2B5EF4-FFF2-40B4-BE49-F238E27FC236}">
                  <a16:creationId xmlns:a16="http://schemas.microsoft.com/office/drawing/2014/main" id="{9A9F325D-6B61-4616-8505-95F4C1663DA5}"/>
                </a:ext>
              </a:extLst>
            </p:cNvPr>
            <p:cNvSpPr txBox="1">
              <a:spLocks noChangeArrowheads="1"/>
            </p:cNvSpPr>
            <p:nvPr/>
          </p:nvSpPr>
          <p:spPr bwMode="auto">
            <a:xfrm>
              <a:off x="8314" y="17463"/>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i="1">
                  <a:latin typeface="Arial" panose="020B0604020202020204" pitchFamily="34" charset="0"/>
                </a:rPr>
                <a:t>V</a:t>
              </a:r>
            </a:p>
          </p:txBody>
        </p:sp>
        <p:sp>
          <p:nvSpPr>
            <p:cNvPr id="11326" name="Line 62">
              <a:extLst>
                <a:ext uri="{FF2B5EF4-FFF2-40B4-BE49-F238E27FC236}">
                  <a16:creationId xmlns:a16="http://schemas.microsoft.com/office/drawing/2014/main" id="{BFA39B2F-10E6-46EA-87BF-67D547BB10C9}"/>
                </a:ext>
              </a:extLst>
            </p:cNvPr>
            <p:cNvSpPr>
              <a:spLocks noChangeShapeType="1"/>
            </p:cNvSpPr>
            <p:nvPr/>
          </p:nvSpPr>
          <p:spPr bwMode="auto">
            <a:xfrm>
              <a:off x="8470" y="16989"/>
              <a:ext cx="205" cy="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7" name="Line 63">
              <a:extLst>
                <a:ext uri="{FF2B5EF4-FFF2-40B4-BE49-F238E27FC236}">
                  <a16:creationId xmlns:a16="http://schemas.microsoft.com/office/drawing/2014/main" id="{88096696-2D79-4D61-B9AE-22F9B6D35C96}"/>
                </a:ext>
              </a:extLst>
            </p:cNvPr>
            <p:cNvSpPr>
              <a:spLocks noChangeShapeType="1"/>
            </p:cNvSpPr>
            <p:nvPr/>
          </p:nvSpPr>
          <p:spPr bwMode="auto">
            <a:xfrm>
              <a:off x="8439" y="18164"/>
              <a:ext cx="205" cy="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8" name="Freeform 64">
              <a:extLst>
                <a:ext uri="{FF2B5EF4-FFF2-40B4-BE49-F238E27FC236}">
                  <a16:creationId xmlns:a16="http://schemas.microsoft.com/office/drawing/2014/main" id="{528ABAA2-DFB9-40A3-9338-1F7EBA46B088}"/>
                </a:ext>
              </a:extLst>
            </p:cNvPr>
            <p:cNvSpPr>
              <a:spLocks/>
            </p:cNvSpPr>
            <p:nvPr/>
          </p:nvSpPr>
          <p:spPr bwMode="auto">
            <a:xfrm>
              <a:off x="7172" y="16981"/>
              <a:ext cx="1243" cy="1094"/>
            </a:xfrm>
            <a:custGeom>
              <a:avLst/>
              <a:gdLst>
                <a:gd name="T0" fmla="*/ 0 w 1243"/>
                <a:gd name="T1" fmla="*/ 1094 h 1094"/>
                <a:gd name="T2" fmla="*/ 123 w 1243"/>
                <a:gd name="T3" fmla="*/ 1020 h 1094"/>
                <a:gd name="T4" fmla="*/ 181 w 1243"/>
                <a:gd name="T5" fmla="*/ 987 h 1094"/>
                <a:gd name="T6" fmla="*/ 411 w 1243"/>
                <a:gd name="T7" fmla="*/ 954 h 1094"/>
                <a:gd name="T8" fmla="*/ 535 w 1243"/>
                <a:gd name="T9" fmla="*/ 913 h 1094"/>
                <a:gd name="T10" fmla="*/ 592 w 1243"/>
                <a:gd name="T11" fmla="*/ 872 h 1094"/>
                <a:gd name="T12" fmla="*/ 617 w 1243"/>
                <a:gd name="T13" fmla="*/ 848 h 1094"/>
                <a:gd name="T14" fmla="*/ 650 w 1243"/>
                <a:gd name="T15" fmla="*/ 831 h 1094"/>
                <a:gd name="T16" fmla="*/ 716 w 1243"/>
                <a:gd name="T17" fmla="*/ 773 h 1094"/>
                <a:gd name="T18" fmla="*/ 773 w 1243"/>
                <a:gd name="T19" fmla="*/ 675 h 1094"/>
                <a:gd name="T20" fmla="*/ 831 w 1243"/>
                <a:gd name="T21" fmla="*/ 477 h 1094"/>
                <a:gd name="T22" fmla="*/ 921 w 1243"/>
                <a:gd name="T23" fmla="*/ 395 h 1094"/>
                <a:gd name="T24" fmla="*/ 1004 w 1243"/>
                <a:gd name="T25" fmla="*/ 329 h 1094"/>
                <a:gd name="T26" fmla="*/ 1127 w 1243"/>
                <a:gd name="T27" fmla="*/ 280 h 1094"/>
                <a:gd name="T28" fmla="*/ 1143 w 1243"/>
                <a:gd name="T29" fmla="*/ 263 h 1094"/>
                <a:gd name="T30" fmla="*/ 1168 w 1243"/>
                <a:gd name="T31" fmla="*/ 255 h 1094"/>
                <a:gd name="T32" fmla="*/ 1201 w 1243"/>
                <a:gd name="T33" fmla="*/ 206 h 1094"/>
                <a:gd name="T34" fmla="*/ 1218 w 1243"/>
                <a:gd name="T35" fmla="*/ 148 h 1094"/>
                <a:gd name="T36" fmla="*/ 1243 w 1243"/>
                <a:gd name="T37" fmla="*/ 0 h 1094"/>
                <a:gd name="T38" fmla="*/ 8 w 1243"/>
                <a:gd name="T39" fmla="*/ 8 h 1094"/>
                <a:gd name="T40" fmla="*/ 0 w 1243"/>
                <a:gd name="T41" fmla="*/ 1094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43" h="1094">
                  <a:moveTo>
                    <a:pt x="0" y="1094"/>
                  </a:moveTo>
                  <a:cubicBezTo>
                    <a:pt x="44" y="1065"/>
                    <a:pt x="71" y="1038"/>
                    <a:pt x="123" y="1020"/>
                  </a:cubicBezTo>
                  <a:cubicBezTo>
                    <a:pt x="144" y="1013"/>
                    <a:pt x="159" y="991"/>
                    <a:pt x="181" y="987"/>
                  </a:cubicBezTo>
                  <a:cubicBezTo>
                    <a:pt x="257" y="972"/>
                    <a:pt x="335" y="968"/>
                    <a:pt x="411" y="954"/>
                  </a:cubicBezTo>
                  <a:cubicBezTo>
                    <a:pt x="452" y="938"/>
                    <a:pt x="493" y="925"/>
                    <a:pt x="535" y="913"/>
                  </a:cubicBezTo>
                  <a:cubicBezTo>
                    <a:pt x="567" y="865"/>
                    <a:pt x="530" y="910"/>
                    <a:pt x="592" y="872"/>
                  </a:cubicBezTo>
                  <a:cubicBezTo>
                    <a:pt x="602" y="866"/>
                    <a:pt x="608" y="855"/>
                    <a:pt x="617" y="848"/>
                  </a:cubicBezTo>
                  <a:cubicBezTo>
                    <a:pt x="627" y="841"/>
                    <a:pt x="639" y="837"/>
                    <a:pt x="650" y="831"/>
                  </a:cubicBezTo>
                  <a:cubicBezTo>
                    <a:pt x="670" y="810"/>
                    <a:pt x="699" y="796"/>
                    <a:pt x="716" y="773"/>
                  </a:cubicBezTo>
                  <a:cubicBezTo>
                    <a:pt x="741" y="739"/>
                    <a:pt x="751" y="709"/>
                    <a:pt x="773" y="675"/>
                  </a:cubicBezTo>
                  <a:cubicBezTo>
                    <a:pt x="794" y="611"/>
                    <a:pt x="793" y="533"/>
                    <a:pt x="831" y="477"/>
                  </a:cubicBezTo>
                  <a:cubicBezTo>
                    <a:pt x="848" y="426"/>
                    <a:pt x="883" y="425"/>
                    <a:pt x="921" y="395"/>
                  </a:cubicBezTo>
                  <a:cubicBezTo>
                    <a:pt x="947" y="374"/>
                    <a:pt x="973" y="344"/>
                    <a:pt x="1004" y="329"/>
                  </a:cubicBezTo>
                  <a:cubicBezTo>
                    <a:pt x="1044" y="309"/>
                    <a:pt x="1087" y="299"/>
                    <a:pt x="1127" y="280"/>
                  </a:cubicBezTo>
                  <a:cubicBezTo>
                    <a:pt x="1132" y="274"/>
                    <a:pt x="1136" y="267"/>
                    <a:pt x="1143" y="263"/>
                  </a:cubicBezTo>
                  <a:cubicBezTo>
                    <a:pt x="1150" y="258"/>
                    <a:pt x="1162" y="261"/>
                    <a:pt x="1168" y="255"/>
                  </a:cubicBezTo>
                  <a:cubicBezTo>
                    <a:pt x="1182" y="241"/>
                    <a:pt x="1201" y="206"/>
                    <a:pt x="1201" y="206"/>
                  </a:cubicBezTo>
                  <a:cubicBezTo>
                    <a:pt x="1206" y="186"/>
                    <a:pt x="1213" y="168"/>
                    <a:pt x="1218" y="148"/>
                  </a:cubicBezTo>
                  <a:lnTo>
                    <a:pt x="1243" y="0"/>
                  </a:lnTo>
                  <a:lnTo>
                    <a:pt x="8" y="8"/>
                  </a:lnTo>
                  <a:lnTo>
                    <a:pt x="0" y="1094"/>
                  </a:lnTo>
                  <a:close/>
                </a:path>
              </a:pathLst>
            </a:custGeom>
            <a:solidFill>
              <a:srgbClr val="0033CC"/>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29" name="Freeform 65">
              <a:extLst>
                <a:ext uri="{FF2B5EF4-FFF2-40B4-BE49-F238E27FC236}">
                  <a16:creationId xmlns:a16="http://schemas.microsoft.com/office/drawing/2014/main" id="{E326AF40-30F2-4F5F-AF2F-4EE4FA18D2FB}"/>
                </a:ext>
              </a:extLst>
            </p:cNvPr>
            <p:cNvSpPr>
              <a:spLocks/>
            </p:cNvSpPr>
            <p:nvPr/>
          </p:nvSpPr>
          <p:spPr bwMode="auto">
            <a:xfrm>
              <a:off x="8357" y="16385"/>
              <a:ext cx="1243" cy="790"/>
            </a:xfrm>
            <a:custGeom>
              <a:avLst/>
              <a:gdLst>
                <a:gd name="T0" fmla="*/ 0 w 1243"/>
                <a:gd name="T1" fmla="*/ 790 h 790"/>
                <a:gd name="T2" fmla="*/ 40 w 1243"/>
                <a:gd name="T3" fmla="*/ 703 h 790"/>
                <a:gd name="T4" fmla="*/ 52 w 1243"/>
                <a:gd name="T5" fmla="*/ 655 h 790"/>
                <a:gd name="T6" fmla="*/ 58 w 1243"/>
                <a:gd name="T7" fmla="*/ 596 h 790"/>
                <a:gd name="T8" fmla="*/ 99 w 1243"/>
                <a:gd name="T9" fmla="*/ 519 h 790"/>
                <a:gd name="T10" fmla="*/ 115 w 1243"/>
                <a:gd name="T11" fmla="*/ 469 h 790"/>
                <a:gd name="T12" fmla="*/ 346 w 1243"/>
                <a:gd name="T13" fmla="*/ 338 h 790"/>
                <a:gd name="T14" fmla="*/ 445 w 1243"/>
                <a:gd name="T15" fmla="*/ 255 h 790"/>
                <a:gd name="T16" fmla="*/ 486 w 1243"/>
                <a:gd name="T17" fmla="*/ 157 h 790"/>
                <a:gd name="T18" fmla="*/ 609 w 1243"/>
                <a:gd name="T19" fmla="*/ 50 h 790"/>
                <a:gd name="T20" fmla="*/ 774 w 1243"/>
                <a:gd name="T21" fmla="*/ 0 h 790"/>
                <a:gd name="T22" fmla="*/ 1243 w 1243"/>
                <a:gd name="T23" fmla="*/ 8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3" h="790">
                  <a:moveTo>
                    <a:pt x="0" y="790"/>
                  </a:moveTo>
                  <a:cubicBezTo>
                    <a:pt x="32" y="742"/>
                    <a:pt x="22" y="752"/>
                    <a:pt x="40" y="703"/>
                  </a:cubicBezTo>
                  <a:cubicBezTo>
                    <a:pt x="46" y="687"/>
                    <a:pt x="52" y="655"/>
                    <a:pt x="52" y="655"/>
                  </a:cubicBezTo>
                  <a:cubicBezTo>
                    <a:pt x="55" y="641"/>
                    <a:pt x="50" y="619"/>
                    <a:pt x="58" y="596"/>
                  </a:cubicBezTo>
                  <a:cubicBezTo>
                    <a:pt x="66" y="573"/>
                    <a:pt x="90" y="540"/>
                    <a:pt x="99" y="519"/>
                  </a:cubicBezTo>
                  <a:cubicBezTo>
                    <a:pt x="104" y="502"/>
                    <a:pt x="102" y="481"/>
                    <a:pt x="115" y="469"/>
                  </a:cubicBezTo>
                  <a:cubicBezTo>
                    <a:pt x="176" y="412"/>
                    <a:pt x="271" y="374"/>
                    <a:pt x="346" y="338"/>
                  </a:cubicBezTo>
                  <a:cubicBezTo>
                    <a:pt x="374" y="308"/>
                    <a:pt x="411" y="278"/>
                    <a:pt x="445" y="255"/>
                  </a:cubicBezTo>
                  <a:cubicBezTo>
                    <a:pt x="467" y="222"/>
                    <a:pt x="463" y="189"/>
                    <a:pt x="486" y="157"/>
                  </a:cubicBezTo>
                  <a:cubicBezTo>
                    <a:pt x="504" y="101"/>
                    <a:pt x="558" y="70"/>
                    <a:pt x="609" y="50"/>
                  </a:cubicBezTo>
                  <a:cubicBezTo>
                    <a:pt x="650" y="9"/>
                    <a:pt x="774" y="0"/>
                    <a:pt x="774" y="0"/>
                  </a:cubicBezTo>
                  <a:cubicBezTo>
                    <a:pt x="1062" y="12"/>
                    <a:pt x="905" y="8"/>
                    <a:pt x="1243" y="8"/>
                  </a:cubicBezTo>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30" name="Line 66">
              <a:extLst>
                <a:ext uri="{FF2B5EF4-FFF2-40B4-BE49-F238E27FC236}">
                  <a16:creationId xmlns:a16="http://schemas.microsoft.com/office/drawing/2014/main" id="{9D286F19-4014-473F-AB7D-DBF2D2F9E31E}"/>
                </a:ext>
              </a:extLst>
            </p:cNvPr>
            <p:cNvSpPr>
              <a:spLocks noChangeShapeType="1"/>
            </p:cNvSpPr>
            <p:nvPr/>
          </p:nvSpPr>
          <p:spPr bwMode="auto">
            <a:xfrm flipV="1">
              <a:off x="7147" y="15984"/>
              <a:ext cx="0" cy="2352"/>
            </a:xfrm>
            <a:prstGeom prst="line">
              <a:avLst/>
            </a:prstGeom>
            <a:noFill/>
            <a:ln w="38100">
              <a:solidFill>
                <a:schemeClr val="tx1"/>
              </a:solidFill>
              <a:prstDash val="lgDashDot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32" name="Text Box 68">
              <a:extLst>
                <a:ext uri="{FF2B5EF4-FFF2-40B4-BE49-F238E27FC236}">
                  <a16:creationId xmlns:a16="http://schemas.microsoft.com/office/drawing/2014/main" id="{CEDF7183-64D4-49A2-863D-22F952B4ABC2}"/>
                </a:ext>
              </a:extLst>
            </p:cNvPr>
            <p:cNvSpPr txBox="1">
              <a:spLocks noChangeArrowheads="1"/>
            </p:cNvSpPr>
            <p:nvPr/>
          </p:nvSpPr>
          <p:spPr bwMode="auto">
            <a:xfrm>
              <a:off x="5424" y="17956"/>
              <a:ext cx="17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i="1">
                  <a:latin typeface="Arial" panose="020B0604020202020204" pitchFamily="34" charset="0"/>
                </a:rPr>
                <a:t>Lake x-section</a:t>
              </a:r>
            </a:p>
          </p:txBody>
        </p:sp>
      </p:grpSp>
      <p:sp>
        <p:nvSpPr>
          <p:cNvPr id="11333" name="Text Box 69">
            <a:extLst>
              <a:ext uri="{FF2B5EF4-FFF2-40B4-BE49-F238E27FC236}">
                <a16:creationId xmlns:a16="http://schemas.microsoft.com/office/drawing/2014/main" id="{F337F00C-8224-44D5-9FEC-04C5467181FE}"/>
              </a:ext>
            </a:extLst>
          </p:cNvPr>
          <p:cNvSpPr txBox="1">
            <a:spLocks noChangeArrowheads="1"/>
          </p:cNvSpPr>
          <p:nvPr/>
        </p:nvSpPr>
        <p:spPr bwMode="auto">
          <a:xfrm>
            <a:off x="685800" y="34518600"/>
            <a:ext cx="1781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t>Steady State:</a:t>
            </a:r>
          </a:p>
        </p:txBody>
      </p:sp>
      <p:graphicFrame>
        <p:nvGraphicFramePr>
          <p:cNvPr id="11334" name="Object 70">
            <a:extLst>
              <a:ext uri="{FF2B5EF4-FFF2-40B4-BE49-F238E27FC236}">
                <a16:creationId xmlns:a16="http://schemas.microsoft.com/office/drawing/2014/main" id="{544EE19B-D31C-4473-B61B-2BBBE92FAF17}"/>
              </a:ext>
            </a:extLst>
          </p:cNvPr>
          <p:cNvGraphicFramePr>
            <a:graphicFrameLocks noChangeAspect="1"/>
          </p:cNvGraphicFramePr>
          <p:nvPr/>
        </p:nvGraphicFramePr>
        <p:xfrm>
          <a:off x="2792413" y="34590038"/>
          <a:ext cx="1169987" cy="355600"/>
        </p:xfrm>
        <a:graphic>
          <a:graphicData uri="http://schemas.openxmlformats.org/presentationml/2006/ole">
            <mc:AlternateContent xmlns:mc="http://schemas.openxmlformats.org/markup-compatibility/2006">
              <mc:Choice xmlns:v="urn:schemas-microsoft-com:vml" Requires="v">
                <p:oleObj spid="_x0000_s11652" name="Equation" r:id="rId9" imgW="583920" imgH="177480" progId="Equation.3">
                  <p:embed/>
                </p:oleObj>
              </mc:Choice>
              <mc:Fallback>
                <p:oleObj name="Equation" r:id="rId9" imgW="583920" imgH="177480" progId="Equation.3">
                  <p:embed/>
                  <p:pic>
                    <p:nvPicPr>
                      <p:cNvPr id="0" name="Object 7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92413" y="34590038"/>
                        <a:ext cx="1169987"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335" name="Text Box 71">
            <a:extLst>
              <a:ext uri="{FF2B5EF4-FFF2-40B4-BE49-F238E27FC236}">
                <a16:creationId xmlns:a16="http://schemas.microsoft.com/office/drawing/2014/main" id="{09E1C885-0B93-4FAD-88FF-F43D4C80102F}"/>
              </a:ext>
            </a:extLst>
          </p:cNvPr>
          <p:cNvSpPr txBox="1">
            <a:spLocks noChangeArrowheads="1"/>
          </p:cNvSpPr>
          <p:nvPr/>
        </p:nvSpPr>
        <p:spPr bwMode="auto">
          <a:xfrm>
            <a:off x="685800" y="35966400"/>
            <a:ext cx="547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i="1"/>
              <a:t>I,E</a:t>
            </a:r>
          </a:p>
        </p:txBody>
      </p:sp>
      <p:sp>
        <p:nvSpPr>
          <p:cNvPr id="11336" name="Text Box 72">
            <a:extLst>
              <a:ext uri="{FF2B5EF4-FFF2-40B4-BE49-F238E27FC236}">
                <a16:creationId xmlns:a16="http://schemas.microsoft.com/office/drawing/2014/main" id="{FDF8B5BB-3832-43B7-868E-E0EE457DB60B}"/>
              </a:ext>
            </a:extLst>
          </p:cNvPr>
          <p:cNvSpPr txBox="1">
            <a:spLocks noChangeArrowheads="1"/>
          </p:cNvSpPr>
          <p:nvPr/>
        </p:nvSpPr>
        <p:spPr bwMode="auto">
          <a:xfrm>
            <a:off x="2398713" y="35966400"/>
            <a:ext cx="369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i="1"/>
              <a:t>A</a:t>
            </a:r>
          </a:p>
        </p:txBody>
      </p:sp>
      <p:sp>
        <p:nvSpPr>
          <p:cNvPr id="11337" name="Text Box 73">
            <a:extLst>
              <a:ext uri="{FF2B5EF4-FFF2-40B4-BE49-F238E27FC236}">
                <a16:creationId xmlns:a16="http://schemas.microsoft.com/office/drawing/2014/main" id="{F5FAA9A6-37E0-4700-9CE8-6A050D9C64AD}"/>
              </a:ext>
            </a:extLst>
          </p:cNvPr>
          <p:cNvSpPr txBox="1">
            <a:spLocks noChangeArrowheads="1"/>
          </p:cNvSpPr>
          <p:nvPr/>
        </p:nvSpPr>
        <p:spPr bwMode="auto">
          <a:xfrm>
            <a:off x="685800" y="35280600"/>
            <a:ext cx="170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t>Bathymetry:</a:t>
            </a:r>
          </a:p>
        </p:txBody>
      </p:sp>
      <p:graphicFrame>
        <p:nvGraphicFramePr>
          <p:cNvPr id="11338" name="Object 74">
            <a:extLst>
              <a:ext uri="{FF2B5EF4-FFF2-40B4-BE49-F238E27FC236}">
                <a16:creationId xmlns:a16="http://schemas.microsoft.com/office/drawing/2014/main" id="{176D9F31-46AE-4885-A49E-193BAEE9D885}"/>
              </a:ext>
            </a:extLst>
          </p:cNvPr>
          <p:cNvGraphicFramePr>
            <a:graphicFrameLocks noChangeAspect="1"/>
          </p:cNvGraphicFramePr>
          <p:nvPr/>
        </p:nvGraphicFramePr>
        <p:xfrm>
          <a:off x="2792413" y="35331400"/>
          <a:ext cx="711200" cy="406400"/>
        </p:xfrm>
        <a:graphic>
          <a:graphicData uri="http://schemas.openxmlformats.org/presentationml/2006/ole">
            <mc:AlternateContent xmlns:mc="http://schemas.openxmlformats.org/markup-compatibility/2006">
              <mc:Choice xmlns:v="urn:schemas-microsoft-com:vml" Requires="v">
                <p:oleObj spid="_x0000_s11653" name="Equation" r:id="rId11" imgW="355320" imgH="203040" progId="Equation.3">
                  <p:embed/>
                </p:oleObj>
              </mc:Choice>
              <mc:Fallback>
                <p:oleObj name="Equation" r:id="rId11" imgW="355320" imgH="203040" progId="Equation.3">
                  <p:embed/>
                  <p:pic>
                    <p:nvPicPr>
                      <p:cNvPr id="0" name="Object 7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92413" y="35331400"/>
                        <a:ext cx="711200"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339" name="Text Box 75">
            <a:extLst>
              <a:ext uri="{FF2B5EF4-FFF2-40B4-BE49-F238E27FC236}">
                <a16:creationId xmlns:a16="http://schemas.microsoft.com/office/drawing/2014/main" id="{2AD74D9E-3CA1-41E3-84E5-468F88F9123C}"/>
              </a:ext>
            </a:extLst>
          </p:cNvPr>
          <p:cNvSpPr txBox="1">
            <a:spLocks noChangeArrowheads="1"/>
          </p:cNvSpPr>
          <p:nvPr/>
        </p:nvSpPr>
        <p:spPr bwMode="auto">
          <a:xfrm>
            <a:off x="4295775" y="36001325"/>
            <a:ext cx="369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i="1"/>
              <a:t>V</a:t>
            </a:r>
          </a:p>
        </p:txBody>
      </p:sp>
      <p:sp>
        <p:nvSpPr>
          <p:cNvPr id="11340" name="Text Box 76">
            <a:extLst>
              <a:ext uri="{FF2B5EF4-FFF2-40B4-BE49-F238E27FC236}">
                <a16:creationId xmlns:a16="http://schemas.microsoft.com/office/drawing/2014/main" id="{DE725093-63B5-4185-97C6-0D9A3857663C}"/>
              </a:ext>
            </a:extLst>
          </p:cNvPr>
          <p:cNvSpPr txBox="1">
            <a:spLocks noChangeArrowheads="1"/>
          </p:cNvSpPr>
          <p:nvPr/>
        </p:nvSpPr>
        <p:spPr bwMode="auto">
          <a:xfrm>
            <a:off x="685800" y="36652200"/>
            <a:ext cx="573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i="1"/>
              <a:t>f(I)</a:t>
            </a:r>
          </a:p>
        </p:txBody>
      </p:sp>
      <p:sp>
        <p:nvSpPr>
          <p:cNvPr id="11341" name="Text Box 77">
            <a:extLst>
              <a:ext uri="{FF2B5EF4-FFF2-40B4-BE49-F238E27FC236}">
                <a16:creationId xmlns:a16="http://schemas.microsoft.com/office/drawing/2014/main" id="{7DBCCD31-9FA5-42C8-BD54-46E7AD2A8F61}"/>
              </a:ext>
            </a:extLst>
          </p:cNvPr>
          <p:cNvSpPr txBox="1">
            <a:spLocks noChangeArrowheads="1"/>
          </p:cNvSpPr>
          <p:nvPr/>
        </p:nvSpPr>
        <p:spPr bwMode="auto">
          <a:xfrm>
            <a:off x="2254250" y="36880800"/>
            <a:ext cx="657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i="1"/>
              <a:t>f(A)</a:t>
            </a:r>
          </a:p>
        </p:txBody>
      </p:sp>
      <p:sp>
        <p:nvSpPr>
          <p:cNvPr id="11342" name="Text Box 78">
            <a:extLst>
              <a:ext uri="{FF2B5EF4-FFF2-40B4-BE49-F238E27FC236}">
                <a16:creationId xmlns:a16="http://schemas.microsoft.com/office/drawing/2014/main" id="{E8C4871E-30E7-46B5-9150-DD3B8178EE48}"/>
              </a:ext>
            </a:extLst>
          </p:cNvPr>
          <p:cNvSpPr txBox="1">
            <a:spLocks noChangeArrowheads="1"/>
          </p:cNvSpPr>
          <p:nvPr/>
        </p:nvSpPr>
        <p:spPr bwMode="auto">
          <a:xfrm>
            <a:off x="4152900" y="36880800"/>
            <a:ext cx="657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i="1"/>
              <a:t>f(V)</a:t>
            </a:r>
          </a:p>
        </p:txBody>
      </p:sp>
      <p:sp>
        <p:nvSpPr>
          <p:cNvPr id="11343" name="AutoShape 79">
            <a:extLst>
              <a:ext uri="{FF2B5EF4-FFF2-40B4-BE49-F238E27FC236}">
                <a16:creationId xmlns:a16="http://schemas.microsoft.com/office/drawing/2014/main" id="{F0F294F8-55BA-4D3D-8BE7-37FE7A9BB0D6}"/>
              </a:ext>
            </a:extLst>
          </p:cNvPr>
          <p:cNvSpPr>
            <a:spLocks noChangeArrowheads="1"/>
          </p:cNvSpPr>
          <p:nvPr/>
        </p:nvSpPr>
        <p:spPr bwMode="auto">
          <a:xfrm>
            <a:off x="1514475" y="37033200"/>
            <a:ext cx="533400" cy="228600"/>
          </a:xfrm>
          <a:prstGeom prst="rightArrow">
            <a:avLst>
              <a:gd name="adj1" fmla="val 50000"/>
              <a:gd name="adj2" fmla="val 58333"/>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44" name="AutoShape 80">
            <a:extLst>
              <a:ext uri="{FF2B5EF4-FFF2-40B4-BE49-F238E27FC236}">
                <a16:creationId xmlns:a16="http://schemas.microsoft.com/office/drawing/2014/main" id="{12F9AD62-A913-426C-91D9-BA802BB59868}"/>
              </a:ext>
            </a:extLst>
          </p:cNvPr>
          <p:cNvSpPr>
            <a:spLocks noChangeArrowheads="1"/>
          </p:cNvSpPr>
          <p:nvPr/>
        </p:nvSpPr>
        <p:spPr bwMode="auto">
          <a:xfrm>
            <a:off x="3390900" y="37033200"/>
            <a:ext cx="533400" cy="228600"/>
          </a:xfrm>
          <a:prstGeom prst="rightArrow">
            <a:avLst>
              <a:gd name="adj1" fmla="val 50000"/>
              <a:gd name="adj2" fmla="val 58333"/>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45" name="AutoShape 81">
            <a:extLst>
              <a:ext uri="{FF2B5EF4-FFF2-40B4-BE49-F238E27FC236}">
                <a16:creationId xmlns:a16="http://schemas.microsoft.com/office/drawing/2014/main" id="{BAEDB596-1647-417F-B48B-B91F2C1C9FBC}"/>
              </a:ext>
            </a:extLst>
          </p:cNvPr>
          <p:cNvSpPr>
            <a:spLocks noChangeArrowheads="1"/>
          </p:cNvSpPr>
          <p:nvPr/>
        </p:nvSpPr>
        <p:spPr bwMode="auto">
          <a:xfrm>
            <a:off x="1514475" y="36118800"/>
            <a:ext cx="533400" cy="228600"/>
          </a:xfrm>
          <a:prstGeom prst="rightArrow">
            <a:avLst>
              <a:gd name="adj1" fmla="val 50000"/>
              <a:gd name="adj2" fmla="val 58333"/>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46" name="AutoShape 82">
            <a:extLst>
              <a:ext uri="{FF2B5EF4-FFF2-40B4-BE49-F238E27FC236}">
                <a16:creationId xmlns:a16="http://schemas.microsoft.com/office/drawing/2014/main" id="{DAD08685-555E-4FE8-A2AA-CE41F57FEDB8}"/>
              </a:ext>
            </a:extLst>
          </p:cNvPr>
          <p:cNvSpPr>
            <a:spLocks noChangeArrowheads="1"/>
          </p:cNvSpPr>
          <p:nvPr/>
        </p:nvSpPr>
        <p:spPr bwMode="auto">
          <a:xfrm>
            <a:off x="3390900" y="36118800"/>
            <a:ext cx="533400" cy="228600"/>
          </a:xfrm>
          <a:prstGeom prst="rightArrow">
            <a:avLst>
              <a:gd name="adj1" fmla="val 50000"/>
              <a:gd name="adj2" fmla="val 58333"/>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47" name="Text Box 83">
            <a:extLst>
              <a:ext uri="{FF2B5EF4-FFF2-40B4-BE49-F238E27FC236}">
                <a16:creationId xmlns:a16="http://schemas.microsoft.com/office/drawing/2014/main" id="{570EC2EF-C1BE-4FEB-B16F-A5B5E463B51D}"/>
              </a:ext>
            </a:extLst>
          </p:cNvPr>
          <p:cNvSpPr txBox="1">
            <a:spLocks noChangeArrowheads="1"/>
          </p:cNvSpPr>
          <p:nvPr/>
        </p:nvSpPr>
        <p:spPr bwMode="auto">
          <a:xfrm>
            <a:off x="685800" y="37185600"/>
            <a:ext cx="657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i="1"/>
              <a:t>f(E)</a:t>
            </a:r>
          </a:p>
        </p:txBody>
      </p:sp>
      <p:sp>
        <p:nvSpPr>
          <p:cNvPr id="11348" name="Text Box 84">
            <a:extLst>
              <a:ext uri="{FF2B5EF4-FFF2-40B4-BE49-F238E27FC236}">
                <a16:creationId xmlns:a16="http://schemas.microsoft.com/office/drawing/2014/main" id="{8E30FBDA-97E9-4B23-99B3-72CEDBE2D1D3}"/>
              </a:ext>
            </a:extLst>
          </p:cNvPr>
          <p:cNvSpPr txBox="1">
            <a:spLocks noChangeArrowheads="1"/>
          </p:cNvSpPr>
          <p:nvPr/>
        </p:nvSpPr>
        <p:spPr bwMode="auto">
          <a:xfrm rot="16200000">
            <a:off x="2274094" y="36487894"/>
            <a:ext cx="1652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i="1"/>
              <a:t>Bathymetry</a:t>
            </a:r>
          </a:p>
        </p:txBody>
      </p:sp>
      <p:sp>
        <p:nvSpPr>
          <p:cNvPr id="11349" name="Text Box 85">
            <a:extLst>
              <a:ext uri="{FF2B5EF4-FFF2-40B4-BE49-F238E27FC236}">
                <a16:creationId xmlns:a16="http://schemas.microsoft.com/office/drawing/2014/main" id="{20831343-8D10-4ADC-BBF2-560BE87C06C9}"/>
              </a:ext>
            </a:extLst>
          </p:cNvPr>
          <p:cNvSpPr txBox="1">
            <a:spLocks noChangeArrowheads="1"/>
          </p:cNvSpPr>
          <p:nvPr/>
        </p:nvSpPr>
        <p:spPr bwMode="auto">
          <a:xfrm>
            <a:off x="685800" y="37871400"/>
            <a:ext cx="623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i="1"/>
              <a:t>f</a:t>
            </a:r>
            <a:r>
              <a:rPr lang="en-US" altLang="en-US" sz="2400" i="1" baseline="-25000"/>
              <a:t>I</a:t>
            </a:r>
            <a:r>
              <a:rPr lang="en-US" altLang="en-US" sz="2400" i="1"/>
              <a:t>(i)</a:t>
            </a:r>
          </a:p>
        </p:txBody>
      </p:sp>
      <p:sp>
        <p:nvSpPr>
          <p:cNvPr id="11350" name="Text Box 86">
            <a:extLst>
              <a:ext uri="{FF2B5EF4-FFF2-40B4-BE49-F238E27FC236}">
                <a16:creationId xmlns:a16="http://schemas.microsoft.com/office/drawing/2014/main" id="{C0CA9558-9944-4349-BDC6-0FB941D55F4C}"/>
              </a:ext>
            </a:extLst>
          </p:cNvPr>
          <p:cNvSpPr txBox="1">
            <a:spLocks noChangeArrowheads="1"/>
          </p:cNvSpPr>
          <p:nvPr/>
        </p:nvSpPr>
        <p:spPr bwMode="auto">
          <a:xfrm>
            <a:off x="2209800" y="37871400"/>
            <a:ext cx="747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i="1"/>
              <a:t>f</a:t>
            </a:r>
            <a:r>
              <a:rPr lang="en-US" altLang="en-US" sz="2400" i="1" baseline="-25000"/>
              <a:t>A</a:t>
            </a:r>
            <a:r>
              <a:rPr lang="en-US" altLang="en-US" sz="2400" i="1"/>
              <a:t>(a)</a:t>
            </a:r>
          </a:p>
        </p:txBody>
      </p:sp>
      <p:sp>
        <p:nvSpPr>
          <p:cNvPr id="11351" name="AutoShape 87">
            <a:extLst>
              <a:ext uri="{FF2B5EF4-FFF2-40B4-BE49-F238E27FC236}">
                <a16:creationId xmlns:a16="http://schemas.microsoft.com/office/drawing/2014/main" id="{60EDDB25-0B41-4B46-BEB1-F9D759C561B5}"/>
              </a:ext>
            </a:extLst>
          </p:cNvPr>
          <p:cNvSpPr>
            <a:spLocks noChangeArrowheads="1"/>
          </p:cNvSpPr>
          <p:nvPr/>
        </p:nvSpPr>
        <p:spPr bwMode="auto">
          <a:xfrm>
            <a:off x="1514475" y="37985700"/>
            <a:ext cx="533400" cy="228600"/>
          </a:xfrm>
          <a:prstGeom prst="rightArrow">
            <a:avLst>
              <a:gd name="adj1" fmla="val 50000"/>
              <a:gd name="adj2" fmla="val 58333"/>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52" name="AutoShape 88">
            <a:extLst>
              <a:ext uri="{FF2B5EF4-FFF2-40B4-BE49-F238E27FC236}">
                <a16:creationId xmlns:a16="http://schemas.microsoft.com/office/drawing/2014/main" id="{065E426D-28DD-4AD8-AAAA-E2DB22481551}"/>
              </a:ext>
            </a:extLst>
          </p:cNvPr>
          <p:cNvSpPr>
            <a:spLocks noChangeArrowheads="1"/>
          </p:cNvSpPr>
          <p:nvPr/>
        </p:nvSpPr>
        <p:spPr bwMode="auto">
          <a:xfrm>
            <a:off x="3390900" y="37985700"/>
            <a:ext cx="533400" cy="228600"/>
          </a:xfrm>
          <a:prstGeom prst="rightArrow">
            <a:avLst>
              <a:gd name="adj1" fmla="val 50000"/>
              <a:gd name="adj2" fmla="val 58333"/>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54" name="Text Box 90">
            <a:extLst>
              <a:ext uri="{FF2B5EF4-FFF2-40B4-BE49-F238E27FC236}">
                <a16:creationId xmlns:a16="http://schemas.microsoft.com/office/drawing/2014/main" id="{294F2BD6-F152-48DF-BA73-8C4C8F45EA81}"/>
              </a:ext>
            </a:extLst>
          </p:cNvPr>
          <p:cNvSpPr txBox="1">
            <a:spLocks noChangeArrowheads="1"/>
          </p:cNvSpPr>
          <p:nvPr/>
        </p:nvSpPr>
        <p:spPr bwMode="auto">
          <a:xfrm>
            <a:off x="685800" y="384810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2400" b="1"/>
              <a:t>Mass Balance</a:t>
            </a:r>
          </a:p>
        </p:txBody>
      </p:sp>
      <p:sp>
        <p:nvSpPr>
          <p:cNvPr id="11355" name="Text Box 91">
            <a:extLst>
              <a:ext uri="{FF2B5EF4-FFF2-40B4-BE49-F238E27FC236}">
                <a16:creationId xmlns:a16="http://schemas.microsoft.com/office/drawing/2014/main" id="{71A9BD68-D159-40B8-964B-84DA1F2034EA}"/>
              </a:ext>
            </a:extLst>
          </p:cNvPr>
          <p:cNvSpPr txBox="1">
            <a:spLocks noChangeArrowheads="1"/>
          </p:cNvSpPr>
          <p:nvPr/>
        </p:nvSpPr>
        <p:spPr bwMode="auto">
          <a:xfrm>
            <a:off x="3094038" y="38481000"/>
            <a:ext cx="184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2400" b="1"/>
              <a:t>Bathymetry</a:t>
            </a:r>
          </a:p>
        </p:txBody>
      </p:sp>
      <p:sp>
        <p:nvSpPr>
          <p:cNvPr id="11357" name="Text Box 93">
            <a:extLst>
              <a:ext uri="{FF2B5EF4-FFF2-40B4-BE49-F238E27FC236}">
                <a16:creationId xmlns:a16="http://schemas.microsoft.com/office/drawing/2014/main" id="{FD4EA939-D29B-496F-9349-54D167A9254A}"/>
              </a:ext>
            </a:extLst>
          </p:cNvPr>
          <p:cNvSpPr txBox="1">
            <a:spLocks noChangeArrowheads="1"/>
          </p:cNvSpPr>
          <p:nvPr/>
        </p:nvSpPr>
        <p:spPr bwMode="auto">
          <a:xfrm>
            <a:off x="4116388" y="37871400"/>
            <a:ext cx="730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i="1"/>
              <a:t>f</a:t>
            </a:r>
            <a:r>
              <a:rPr lang="en-US" altLang="en-US" sz="2400" i="1" baseline="-25000"/>
              <a:t>V</a:t>
            </a:r>
            <a:r>
              <a:rPr lang="en-US" altLang="en-US" sz="2400" i="1"/>
              <a:t>(v)</a:t>
            </a:r>
          </a:p>
        </p:txBody>
      </p:sp>
      <p:sp>
        <p:nvSpPr>
          <p:cNvPr id="11316" name="AutoShape 52">
            <a:extLst>
              <a:ext uri="{FF2B5EF4-FFF2-40B4-BE49-F238E27FC236}">
                <a16:creationId xmlns:a16="http://schemas.microsoft.com/office/drawing/2014/main" id="{94DE1EA9-7A0B-4586-9FA7-DF95120DE655}"/>
              </a:ext>
            </a:extLst>
          </p:cNvPr>
          <p:cNvSpPr>
            <a:spLocks/>
          </p:cNvSpPr>
          <p:nvPr/>
        </p:nvSpPr>
        <p:spPr bwMode="auto">
          <a:xfrm rot="-5400000">
            <a:off x="4267200" y="31221363"/>
            <a:ext cx="152400" cy="762000"/>
          </a:xfrm>
          <a:prstGeom prst="leftBrace">
            <a:avLst>
              <a:gd name="adj1" fmla="val 41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1353" name="Object 89">
            <a:extLst>
              <a:ext uri="{FF2B5EF4-FFF2-40B4-BE49-F238E27FC236}">
                <a16:creationId xmlns:a16="http://schemas.microsoft.com/office/drawing/2014/main" id="{A8DC23FD-3393-4794-B0BD-6B31D403A6D3}"/>
              </a:ext>
            </a:extLst>
          </p:cNvPr>
          <p:cNvGraphicFramePr>
            <a:graphicFrameLocks noChangeAspect="1"/>
          </p:cNvGraphicFramePr>
          <p:nvPr/>
        </p:nvGraphicFramePr>
        <p:xfrm>
          <a:off x="685800" y="38938200"/>
          <a:ext cx="4679950" cy="914400"/>
        </p:xfrm>
        <a:graphic>
          <a:graphicData uri="http://schemas.openxmlformats.org/presentationml/2006/ole">
            <mc:AlternateContent xmlns:mc="http://schemas.openxmlformats.org/markup-compatibility/2006">
              <mc:Choice xmlns:v="urn:schemas-microsoft-com:vml" Requires="v">
                <p:oleObj spid="_x0000_s11654" name="Equation" r:id="rId13" imgW="1562040" imgH="304560" progId="Equation.3">
                  <p:embed/>
                </p:oleObj>
              </mc:Choice>
              <mc:Fallback>
                <p:oleObj name="Equation" r:id="rId13" imgW="1562040" imgH="304560" progId="Equation.3">
                  <p:embed/>
                  <p:pic>
                    <p:nvPicPr>
                      <p:cNvPr id="0" name="Object 8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5800" y="38938200"/>
                        <a:ext cx="4679950" cy="91440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358" name="Text Box 94">
            <a:extLst>
              <a:ext uri="{FF2B5EF4-FFF2-40B4-BE49-F238E27FC236}">
                <a16:creationId xmlns:a16="http://schemas.microsoft.com/office/drawing/2014/main" id="{52FFC412-A4B7-4179-A297-F56638EDF4DB}"/>
              </a:ext>
            </a:extLst>
          </p:cNvPr>
          <p:cNvSpPr txBox="1">
            <a:spLocks noChangeArrowheads="1"/>
          </p:cNvSpPr>
          <p:nvPr/>
        </p:nvSpPr>
        <p:spPr bwMode="auto">
          <a:xfrm>
            <a:off x="685800" y="39928800"/>
            <a:ext cx="594360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50000"/>
              </a:spcBef>
            </a:pPr>
            <a:r>
              <a:rPr lang="en-US" altLang="en-US" sz="2800"/>
              <a:t>      The probability density function (</a:t>
            </a:r>
            <a:r>
              <a:rPr lang="en-US" altLang="en-US" sz="2800" i="1"/>
              <a:t>PDF)</a:t>
            </a:r>
            <a:r>
              <a:rPr lang="en-US" altLang="en-US" sz="2800"/>
              <a:t> of </a:t>
            </a:r>
            <a:r>
              <a:rPr lang="en-US" altLang="en-US" sz="2800" i="1"/>
              <a:t>V</a:t>
            </a:r>
            <a:r>
              <a:rPr lang="en-US" altLang="en-US" sz="2800"/>
              <a:t> is related to the rate of change of </a:t>
            </a:r>
            <a:r>
              <a:rPr lang="en-US" altLang="en-US" sz="2800" i="1"/>
              <a:t>A</a:t>
            </a:r>
            <a:r>
              <a:rPr lang="en-US" altLang="en-US" sz="2800"/>
              <a:t> with </a:t>
            </a:r>
            <a:r>
              <a:rPr lang="en-US" altLang="en-US" sz="2800" i="1"/>
              <a:t>V</a:t>
            </a:r>
            <a:r>
              <a:rPr lang="en-US" altLang="en-US" sz="2800"/>
              <a:t>, (expressed as a derivative) and this analysis suggests that both modes in the </a:t>
            </a:r>
            <a:r>
              <a:rPr lang="en-US" altLang="en-US" sz="2800" i="1"/>
              <a:t>PDF</a:t>
            </a:r>
            <a:r>
              <a:rPr lang="en-US" altLang="en-US" sz="2800"/>
              <a:t> of </a:t>
            </a:r>
            <a:r>
              <a:rPr lang="en-US" altLang="en-US" sz="2800" i="1"/>
              <a:t>A &amp; </a:t>
            </a:r>
            <a:r>
              <a:rPr lang="en-US" altLang="en-US" sz="2800"/>
              <a:t>peaks in the derivative </a:t>
            </a:r>
            <a:r>
              <a:rPr lang="en-US" altLang="en-US" sz="2800" i="1"/>
              <a:t>dA/dV</a:t>
            </a:r>
            <a:r>
              <a:rPr lang="en-US" altLang="en-US" sz="2800"/>
              <a:t> should adjust each other to produce the modes in the probability density function of </a:t>
            </a:r>
            <a:r>
              <a:rPr lang="en-US" altLang="en-US" sz="2800" i="1"/>
              <a:t>V</a:t>
            </a:r>
            <a:r>
              <a:rPr lang="en-US" altLang="en-US" sz="2800"/>
              <a:t>.</a:t>
            </a:r>
          </a:p>
        </p:txBody>
      </p:sp>
      <p:sp>
        <p:nvSpPr>
          <p:cNvPr id="11370" name="Rectangle 106">
            <a:extLst>
              <a:ext uri="{FF2B5EF4-FFF2-40B4-BE49-F238E27FC236}">
                <a16:creationId xmlns:a16="http://schemas.microsoft.com/office/drawing/2014/main" id="{2AF09779-7A44-4EC4-95DD-F72D7DE75407}"/>
              </a:ext>
            </a:extLst>
          </p:cNvPr>
          <p:cNvSpPr>
            <a:spLocks noChangeArrowheads="1"/>
          </p:cNvSpPr>
          <p:nvPr/>
        </p:nvSpPr>
        <p:spPr bwMode="auto">
          <a:xfrm>
            <a:off x="1406525" y="2301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1371" name="Rectangle 107">
            <a:extLst>
              <a:ext uri="{FF2B5EF4-FFF2-40B4-BE49-F238E27FC236}">
                <a16:creationId xmlns:a16="http://schemas.microsoft.com/office/drawing/2014/main" id="{132C0C5E-350A-4EAD-99AB-66C92B1D6EFF}"/>
              </a:ext>
            </a:extLst>
          </p:cNvPr>
          <p:cNvSpPr>
            <a:spLocks noChangeArrowheads="1"/>
          </p:cNvSpPr>
          <p:nvPr/>
        </p:nvSpPr>
        <p:spPr bwMode="auto">
          <a:xfrm>
            <a:off x="1406525" y="2301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1372" name="Rectangle 108">
            <a:extLst>
              <a:ext uri="{FF2B5EF4-FFF2-40B4-BE49-F238E27FC236}">
                <a16:creationId xmlns:a16="http://schemas.microsoft.com/office/drawing/2014/main" id="{32A5D1D1-D828-4398-B63C-D60CFE7B676D}"/>
              </a:ext>
            </a:extLst>
          </p:cNvPr>
          <p:cNvSpPr>
            <a:spLocks noChangeArrowheads="1"/>
          </p:cNvSpPr>
          <p:nvPr/>
        </p:nvSpPr>
        <p:spPr bwMode="auto">
          <a:xfrm>
            <a:off x="1406525" y="2301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1373" name="Rectangle 109">
            <a:extLst>
              <a:ext uri="{FF2B5EF4-FFF2-40B4-BE49-F238E27FC236}">
                <a16:creationId xmlns:a16="http://schemas.microsoft.com/office/drawing/2014/main" id="{A63AF0D4-CEFC-42DA-8F7C-D16D61B994DF}"/>
              </a:ext>
            </a:extLst>
          </p:cNvPr>
          <p:cNvSpPr>
            <a:spLocks noChangeArrowheads="1"/>
          </p:cNvSpPr>
          <p:nvPr/>
        </p:nvSpPr>
        <p:spPr bwMode="auto">
          <a:xfrm>
            <a:off x="1406525" y="26212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1390" name="Text Box 126">
            <a:extLst>
              <a:ext uri="{FF2B5EF4-FFF2-40B4-BE49-F238E27FC236}">
                <a16:creationId xmlns:a16="http://schemas.microsoft.com/office/drawing/2014/main" id="{8E8DAFB4-1E7D-4D25-B4E9-0C2B9DD6DED8}"/>
              </a:ext>
            </a:extLst>
          </p:cNvPr>
          <p:cNvSpPr txBox="1">
            <a:spLocks noChangeArrowheads="1"/>
          </p:cNvSpPr>
          <p:nvPr/>
        </p:nvSpPr>
        <p:spPr bwMode="auto">
          <a:xfrm>
            <a:off x="14020800" y="32080200"/>
            <a:ext cx="45720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algn="just">
              <a:spcBef>
                <a:spcPct val="50000"/>
              </a:spcBef>
              <a:buFontTx/>
              <a:buAutoNum type="arabicPeriod"/>
            </a:pPr>
            <a:r>
              <a:rPr lang="en-US" altLang="en-US"/>
              <a:t>Observed </a:t>
            </a:r>
            <a:r>
              <a:rPr lang="en-US" altLang="en-US" i="1"/>
              <a:t>f</a:t>
            </a:r>
            <a:r>
              <a:rPr lang="en-US" altLang="en-US" baseline="-25000"/>
              <a:t>A</a:t>
            </a:r>
            <a:r>
              <a:rPr lang="en-US" altLang="en-US"/>
              <a:t>(a) with Constant dA/dV,</a:t>
            </a:r>
          </a:p>
          <a:p>
            <a:pPr algn="just">
              <a:spcBef>
                <a:spcPct val="50000"/>
              </a:spcBef>
              <a:buFontTx/>
              <a:buAutoNum type="arabicPeriod"/>
            </a:pPr>
            <a:r>
              <a:rPr lang="en-US" altLang="en-US" i="1"/>
              <a:t>f</a:t>
            </a:r>
            <a:r>
              <a:rPr lang="en-US" altLang="en-US" baseline="-25000"/>
              <a:t>A</a:t>
            </a:r>
            <a:r>
              <a:rPr lang="en-US" altLang="en-US"/>
              <a:t>(a) a normal distribution with observed dA/dV,</a:t>
            </a:r>
          </a:p>
          <a:p>
            <a:pPr algn="just">
              <a:spcBef>
                <a:spcPct val="50000"/>
              </a:spcBef>
              <a:buFontTx/>
              <a:buAutoNum type="arabicPeriod"/>
            </a:pPr>
            <a:r>
              <a:rPr lang="en-US" altLang="en-US"/>
              <a:t>Observed </a:t>
            </a:r>
            <a:r>
              <a:rPr lang="en-US" altLang="en-US" i="1"/>
              <a:t>f</a:t>
            </a:r>
            <a:r>
              <a:rPr lang="en-US" altLang="en-US" baseline="-25000"/>
              <a:t>A</a:t>
            </a:r>
            <a:r>
              <a:rPr lang="en-US" altLang="en-US"/>
              <a:t>(a) with observed dA/dV.</a:t>
            </a:r>
          </a:p>
        </p:txBody>
      </p:sp>
      <p:sp>
        <p:nvSpPr>
          <p:cNvPr id="11391" name="Rectangle 127">
            <a:extLst>
              <a:ext uri="{FF2B5EF4-FFF2-40B4-BE49-F238E27FC236}">
                <a16:creationId xmlns:a16="http://schemas.microsoft.com/office/drawing/2014/main" id="{65EE7F5E-168C-456B-BA89-CF4F41D2AB65}"/>
              </a:ext>
            </a:extLst>
          </p:cNvPr>
          <p:cNvSpPr>
            <a:spLocks noChangeArrowheads="1"/>
          </p:cNvSpPr>
          <p:nvPr/>
        </p:nvSpPr>
        <p:spPr bwMode="auto">
          <a:xfrm>
            <a:off x="14020800" y="30664150"/>
            <a:ext cx="487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i="1">
                <a:solidFill>
                  <a:schemeClr val="tx2"/>
                </a:solidFill>
                <a:effectLst>
                  <a:outerShdw blurRad="38100" dist="38100" dir="2700000" algn="tl">
                    <a:srgbClr val="C0C0C0"/>
                  </a:outerShdw>
                </a:effectLst>
              </a:rPr>
              <a:t> f</a:t>
            </a:r>
            <a:r>
              <a:rPr lang="en-US" altLang="en-US" sz="2400" b="1" i="1" baseline="-25000">
                <a:solidFill>
                  <a:schemeClr val="tx2"/>
                </a:solidFill>
                <a:effectLst>
                  <a:outerShdw blurRad="38100" dist="38100" dir="2700000" algn="tl">
                    <a:srgbClr val="C0C0C0"/>
                  </a:outerShdw>
                </a:effectLst>
              </a:rPr>
              <a:t>V</a:t>
            </a:r>
            <a:r>
              <a:rPr lang="en-US" altLang="en-US" sz="2400" b="1" i="1">
                <a:solidFill>
                  <a:schemeClr val="tx2"/>
                </a:solidFill>
                <a:effectLst>
                  <a:outerShdw blurRad="38100" dist="38100" dir="2700000" algn="tl">
                    <a:srgbClr val="C0C0C0"/>
                  </a:outerShdw>
                </a:effectLst>
              </a:rPr>
              <a:t>(v) is examined sensitively to bathymetry described by dA/dV by the following;</a:t>
            </a:r>
          </a:p>
        </p:txBody>
      </p:sp>
      <p:sp>
        <p:nvSpPr>
          <p:cNvPr id="11311" name="Text Box 47">
            <a:extLst>
              <a:ext uri="{FF2B5EF4-FFF2-40B4-BE49-F238E27FC236}">
                <a16:creationId xmlns:a16="http://schemas.microsoft.com/office/drawing/2014/main" id="{8C09B202-DC85-4BA6-8FAC-D1596DA9D2E9}"/>
              </a:ext>
            </a:extLst>
          </p:cNvPr>
          <p:cNvSpPr txBox="1">
            <a:spLocks noChangeArrowheads="1"/>
          </p:cNvSpPr>
          <p:nvPr/>
        </p:nvSpPr>
        <p:spPr bwMode="auto">
          <a:xfrm>
            <a:off x="914400" y="7962900"/>
            <a:ext cx="4876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altLang="en-US" sz="4000" b="1" u="sng">
                <a:effectLst>
                  <a:outerShdw blurRad="38100" dist="38100" dir="2700000" algn="tl">
                    <a:srgbClr val="C0C0C0"/>
                  </a:outerShdw>
                </a:effectLst>
                <a:latin typeface="Arial" panose="020B0604020202020204" pitchFamily="34" charset="0"/>
              </a:rPr>
              <a:t>Method &amp; Results</a:t>
            </a:r>
            <a:endParaRPr lang="en-US" altLang="en-US" sz="4000" u="sng">
              <a:effectLst>
                <a:outerShdw blurRad="38100" dist="38100" dir="2700000" algn="tl">
                  <a:srgbClr val="C0C0C0"/>
                </a:outerShdw>
              </a:effectLst>
              <a:latin typeface="Arial" panose="020B0604020202020204" pitchFamily="34" charset="0"/>
            </a:endParaRPr>
          </a:p>
          <a:p>
            <a:pPr algn="ctr"/>
            <a:endParaRPr lang="en-US" altLang="en-US" sz="4000">
              <a:solidFill>
                <a:srgbClr val="006600"/>
              </a:solidFill>
              <a:effectLst>
                <a:outerShdw blurRad="38100" dist="38100" dir="2700000" algn="tl">
                  <a:srgbClr val="C0C0C0"/>
                </a:outerShdw>
              </a:effectLst>
              <a:latin typeface="Arial" panose="020B0604020202020204" pitchFamily="34" charset="0"/>
            </a:endParaRPr>
          </a:p>
        </p:txBody>
      </p:sp>
      <p:grpSp>
        <p:nvGrpSpPr>
          <p:cNvPr id="11625" name="Group 361">
            <a:extLst>
              <a:ext uri="{FF2B5EF4-FFF2-40B4-BE49-F238E27FC236}">
                <a16:creationId xmlns:a16="http://schemas.microsoft.com/office/drawing/2014/main" id="{C4625049-B591-4FEF-9D9A-2E98225E43DC}"/>
              </a:ext>
            </a:extLst>
          </p:cNvPr>
          <p:cNvGrpSpPr>
            <a:grpSpLocks/>
          </p:cNvGrpSpPr>
          <p:nvPr/>
        </p:nvGrpSpPr>
        <p:grpSpPr bwMode="auto">
          <a:xfrm>
            <a:off x="609600" y="9448800"/>
            <a:ext cx="9613900" cy="7772400"/>
            <a:chOff x="384" y="5952"/>
            <a:chExt cx="6056" cy="4896"/>
          </a:xfrm>
        </p:grpSpPr>
        <p:pic>
          <p:nvPicPr>
            <p:cNvPr id="11360" name="Picture 96">
              <a:extLst>
                <a:ext uri="{FF2B5EF4-FFF2-40B4-BE49-F238E27FC236}">
                  <a16:creationId xmlns:a16="http://schemas.microsoft.com/office/drawing/2014/main" id="{FB690088-1314-4E49-86AD-1C92C285FDAB}"/>
                </a:ext>
              </a:extLst>
            </p:cNvPr>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5" y="6058"/>
              <a:ext cx="3006" cy="2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369" name="Rectangle 105">
              <a:extLst>
                <a:ext uri="{FF2B5EF4-FFF2-40B4-BE49-F238E27FC236}">
                  <a16:creationId xmlns:a16="http://schemas.microsoft.com/office/drawing/2014/main" id="{75762C63-68CA-4D76-815A-10DB3F9BD4A5}"/>
                </a:ext>
              </a:extLst>
            </p:cNvPr>
            <p:cNvSpPr>
              <a:spLocks noChangeArrowheads="1"/>
            </p:cNvSpPr>
            <p:nvPr/>
          </p:nvSpPr>
          <p:spPr bwMode="auto">
            <a:xfrm>
              <a:off x="672" y="6021"/>
              <a:ext cx="3171" cy="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21100">
                  <a:solidFill>
                    <a:schemeClr val="tx2"/>
                  </a:solidFill>
                  <a:latin typeface="Times New Roman" panose="02020603050405020304" pitchFamily="18" charset="0"/>
                </a:defRPr>
              </a:lvl1pPr>
              <a:lvl2pPr algn="ctr">
                <a:defRPr sz="21100">
                  <a:solidFill>
                    <a:schemeClr val="tx2"/>
                  </a:solidFill>
                  <a:latin typeface="Times New Roman" panose="02020603050405020304" pitchFamily="18" charset="0"/>
                </a:defRPr>
              </a:lvl2pPr>
              <a:lvl3pPr algn="ctr">
                <a:defRPr sz="21100">
                  <a:solidFill>
                    <a:schemeClr val="tx2"/>
                  </a:solidFill>
                  <a:latin typeface="Times New Roman" panose="02020603050405020304" pitchFamily="18" charset="0"/>
                </a:defRPr>
              </a:lvl3pPr>
              <a:lvl4pPr algn="ctr">
                <a:defRPr sz="21100">
                  <a:solidFill>
                    <a:schemeClr val="tx2"/>
                  </a:solidFill>
                  <a:latin typeface="Times New Roman" panose="02020603050405020304" pitchFamily="18" charset="0"/>
                </a:defRPr>
              </a:lvl4pPr>
              <a:lvl5pPr algn="ctr">
                <a:defRPr sz="21100">
                  <a:solidFill>
                    <a:schemeClr val="tx2"/>
                  </a:solidFill>
                  <a:latin typeface="Times New Roman" panose="02020603050405020304" pitchFamily="18" charset="0"/>
                </a:defRPr>
              </a:lvl5pPr>
              <a:lvl6pPr marL="457200" algn="ctr" fontAlgn="base">
                <a:spcBef>
                  <a:spcPct val="0"/>
                </a:spcBef>
                <a:spcAft>
                  <a:spcPct val="0"/>
                </a:spcAft>
                <a:defRPr sz="21100">
                  <a:solidFill>
                    <a:schemeClr val="tx2"/>
                  </a:solidFill>
                  <a:latin typeface="Times New Roman" panose="02020603050405020304" pitchFamily="18" charset="0"/>
                </a:defRPr>
              </a:lvl6pPr>
              <a:lvl7pPr marL="914400" algn="ctr" fontAlgn="base">
                <a:spcBef>
                  <a:spcPct val="0"/>
                </a:spcBef>
                <a:spcAft>
                  <a:spcPct val="0"/>
                </a:spcAft>
                <a:defRPr sz="21100">
                  <a:solidFill>
                    <a:schemeClr val="tx2"/>
                  </a:solidFill>
                  <a:latin typeface="Times New Roman" panose="02020603050405020304" pitchFamily="18" charset="0"/>
                </a:defRPr>
              </a:lvl7pPr>
              <a:lvl8pPr marL="1371600" algn="ctr" fontAlgn="base">
                <a:spcBef>
                  <a:spcPct val="0"/>
                </a:spcBef>
                <a:spcAft>
                  <a:spcPct val="0"/>
                </a:spcAft>
                <a:defRPr sz="21100">
                  <a:solidFill>
                    <a:schemeClr val="tx2"/>
                  </a:solidFill>
                  <a:latin typeface="Times New Roman" panose="02020603050405020304" pitchFamily="18" charset="0"/>
                </a:defRPr>
              </a:lvl8pPr>
              <a:lvl9pPr marL="1828800" algn="ctr" fontAlgn="base">
                <a:spcBef>
                  <a:spcPct val="0"/>
                </a:spcBef>
                <a:spcAft>
                  <a:spcPct val="0"/>
                </a:spcAft>
                <a:defRPr sz="21100">
                  <a:solidFill>
                    <a:schemeClr val="tx2"/>
                  </a:solidFill>
                  <a:latin typeface="Times New Roman" panose="02020603050405020304" pitchFamily="18" charset="0"/>
                </a:defRPr>
              </a:lvl9pPr>
            </a:lstStyle>
            <a:p>
              <a:pPr algn="l"/>
              <a:r>
                <a:rPr lang="en-US" altLang="en-US" sz="2800" b="1" i="1">
                  <a:effectLst>
                    <a:outerShdw blurRad="38100" dist="38100" dir="2700000" algn="tl">
                      <a:srgbClr val="C0C0C0"/>
                    </a:outerShdw>
                  </a:effectLst>
                </a:rPr>
                <a:t>Spectral Analysis</a:t>
              </a:r>
            </a:p>
          </p:txBody>
        </p:sp>
        <p:sp>
          <p:nvSpPr>
            <p:cNvPr id="11379" name="Line 115">
              <a:extLst>
                <a:ext uri="{FF2B5EF4-FFF2-40B4-BE49-F238E27FC236}">
                  <a16:creationId xmlns:a16="http://schemas.microsoft.com/office/drawing/2014/main" id="{D2E8D742-6203-45AE-90E6-85B958057830}"/>
                </a:ext>
              </a:extLst>
            </p:cNvPr>
            <p:cNvSpPr>
              <a:spLocks noChangeShapeType="1"/>
            </p:cNvSpPr>
            <p:nvPr/>
          </p:nvSpPr>
          <p:spPr bwMode="auto">
            <a:xfrm flipH="1">
              <a:off x="5109" y="9812"/>
              <a:ext cx="482" cy="29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1367" name="Picture 103">
              <a:extLst>
                <a:ext uri="{FF2B5EF4-FFF2-40B4-BE49-F238E27FC236}">
                  <a16:creationId xmlns:a16="http://schemas.microsoft.com/office/drawing/2014/main" id="{90C89FA1-2BDD-4DEF-89A8-A7E541C684A8}"/>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57" y="5952"/>
              <a:ext cx="3183" cy="2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368" name="Text Box 104">
              <a:extLst>
                <a:ext uri="{FF2B5EF4-FFF2-40B4-BE49-F238E27FC236}">
                  <a16:creationId xmlns:a16="http://schemas.microsoft.com/office/drawing/2014/main" id="{672F863A-8C58-4EBF-9928-7677C1E06CF4}"/>
                </a:ext>
              </a:extLst>
            </p:cNvPr>
            <p:cNvSpPr txBox="1">
              <a:spLocks noChangeArrowheads="1"/>
            </p:cNvSpPr>
            <p:nvPr/>
          </p:nvSpPr>
          <p:spPr bwMode="auto">
            <a:xfrm rot="16200000">
              <a:off x="2991" y="7172"/>
              <a:ext cx="9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Log (|A|)</a:t>
              </a:r>
            </a:p>
          </p:txBody>
        </p:sp>
        <p:sp>
          <p:nvSpPr>
            <p:cNvPr id="11380" name="Text Box 116">
              <a:extLst>
                <a:ext uri="{FF2B5EF4-FFF2-40B4-BE49-F238E27FC236}">
                  <a16:creationId xmlns:a16="http://schemas.microsoft.com/office/drawing/2014/main" id="{CEA56130-AE12-4F7E-AA50-93A56A220D95}"/>
                </a:ext>
              </a:extLst>
            </p:cNvPr>
            <p:cNvSpPr txBox="1">
              <a:spLocks noChangeArrowheads="1"/>
            </p:cNvSpPr>
            <p:nvPr/>
          </p:nvSpPr>
          <p:spPr bwMode="auto">
            <a:xfrm>
              <a:off x="1882" y="6537"/>
              <a:ext cx="147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2400"/>
                <a:t>Biweekly volume (1979-2000)</a:t>
              </a:r>
            </a:p>
          </p:txBody>
        </p:sp>
        <p:sp>
          <p:nvSpPr>
            <p:cNvPr id="11381" name="Text Box 117">
              <a:extLst>
                <a:ext uri="{FF2B5EF4-FFF2-40B4-BE49-F238E27FC236}">
                  <a16:creationId xmlns:a16="http://schemas.microsoft.com/office/drawing/2014/main" id="{88D1BE06-0B2D-4178-B75B-193CA2F6A34F}"/>
                </a:ext>
              </a:extLst>
            </p:cNvPr>
            <p:cNvSpPr txBox="1">
              <a:spLocks noChangeArrowheads="1"/>
            </p:cNvSpPr>
            <p:nvPr/>
          </p:nvSpPr>
          <p:spPr bwMode="auto">
            <a:xfrm rot="16200000">
              <a:off x="348" y="7138"/>
              <a:ext cx="6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V km</a:t>
              </a:r>
              <a:r>
                <a:rPr lang="en-US" altLang="en-US" sz="2400" baseline="30000"/>
                <a:t>3</a:t>
              </a:r>
            </a:p>
          </p:txBody>
        </p:sp>
        <p:sp>
          <p:nvSpPr>
            <p:cNvPr id="11361" name="Line 97">
              <a:extLst>
                <a:ext uri="{FF2B5EF4-FFF2-40B4-BE49-F238E27FC236}">
                  <a16:creationId xmlns:a16="http://schemas.microsoft.com/office/drawing/2014/main" id="{6882C577-8B13-4E3B-B0AB-878F76B8C1BC}"/>
                </a:ext>
              </a:extLst>
            </p:cNvPr>
            <p:cNvSpPr>
              <a:spLocks noChangeShapeType="1"/>
            </p:cNvSpPr>
            <p:nvPr/>
          </p:nvSpPr>
          <p:spPr bwMode="auto">
            <a:xfrm flipH="1">
              <a:off x="2131" y="7730"/>
              <a:ext cx="37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62" name="Line 98">
              <a:extLst>
                <a:ext uri="{FF2B5EF4-FFF2-40B4-BE49-F238E27FC236}">
                  <a16:creationId xmlns:a16="http://schemas.microsoft.com/office/drawing/2014/main" id="{979FB701-1A6F-4244-83DC-E8A5605DF45B}"/>
                </a:ext>
              </a:extLst>
            </p:cNvPr>
            <p:cNvSpPr>
              <a:spLocks noChangeShapeType="1"/>
            </p:cNvSpPr>
            <p:nvPr/>
          </p:nvSpPr>
          <p:spPr bwMode="auto">
            <a:xfrm flipH="1">
              <a:off x="2104" y="7864"/>
              <a:ext cx="2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63" name="Text Box 99">
              <a:extLst>
                <a:ext uri="{FF2B5EF4-FFF2-40B4-BE49-F238E27FC236}">
                  <a16:creationId xmlns:a16="http://schemas.microsoft.com/office/drawing/2014/main" id="{5B61D636-7C4C-4B60-8907-BBDD244F8222}"/>
                </a:ext>
              </a:extLst>
            </p:cNvPr>
            <p:cNvSpPr txBox="1">
              <a:spLocks noChangeArrowheads="1"/>
            </p:cNvSpPr>
            <p:nvPr/>
          </p:nvSpPr>
          <p:spPr bwMode="auto">
            <a:xfrm>
              <a:off x="1798" y="7656"/>
              <a:ext cx="4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ym typeface="Symbol" panose="05050102010706020507" pitchFamily="18" charset="2"/>
                </a:rPr>
                <a:t>V</a:t>
              </a:r>
              <a:r>
                <a:rPr lang="en-US" altLang="en-US" sz="2400" baseline="30000">
                  <a:sym typeface="Symbol" panose="05050102010706020507" pitchFamily="18" charset="2"/>
                </a:rPr>
                <a:t>+</a:t>
              </a:r>
              <a:endParaRPr lang="en-US" altLang="en-US" sz="2400">
                <a:sym typeface="Symbol" panose="05050102010706020507" pitchFamily="18" charset="2"/>
              </a:endParaRPr>
            </a:p>
          </p:txBody>
        </p:sp>
        <p:sp>
          <p:nvSpPr>
            <p:cNvPr id="11364" name="Line 100">
              <a:extLst>
                <a:ext uri="{FF2B5EF4-FFF2-40B4-BE49-F238E27FC236}">
                  <a16:creationId xmlns:a16="http://schemas.microsoft.com/office/drawing/2014/main" id="{4AF78774-2695-49F0-8791-288FD5B13813}"/>
                </a:ext>
              </a:extLst>
            </p:cNvPr>
            <p:cNvSpPr>
              <a:spLocks noChangeShapeType="1"/>
            </p:cNvSpPr>
            <p:nvPr/>
          </p:nvSpPr>
          <p:spPr bwMode="auto">
            <a:xfrm flipH="1">
              <a:off x="1291" y="6803"/>
              <a:ext cx="3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65" name="Line 101">
              <a:extLst>
                <a:ext uri="{FF2B5EF4-FFF2-40B4-BE49-F238E27FC236}">
                  <a16:creationId xmlns:a16="http://schemas.microsoft.com/office/drawing/2014/main" id="{C8DF8F81-BF3D-46AB-B62A-EDBAA4ED4A06}"/>
                </a:ext>
              </a:extLst>
            </p:cNvPr>
            <p:cNvSpPr>
              <a:spLocks noChangeShapeType="1"/>
            </p:cNvSpPr>
            <p:nvPr/>
          </p:nvSpPr>
          <p:spPr bwMode="auto">
            <a:xfrm flipH="1">
              <a:off x="1282" y="6963"/>
              <a:ext cx="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66" name="Text Box 102">
              <a:extLst>
                <a:ext uri="{FF2B5EF4-FFF2-40B4-BE49-F238E27FC236}">
                  <a16:creationId xmlns:a16="http://schemas.microsoft.com/office/drawing/2014/main" id="{A0DBCC28-5BBC-4E1E-A49F-620A400CE9E6}"/>
                </a:ext>
              </a:extLst>
            </p:cNvPr>
            <p:cNvSpPr txBox="1">
              <a:spLocks noChangeArrowheads="1"/>
            </p:cNvSpPr>
            <p:nvPr/>
          </p:nvSpPr>
          <p:spPr bwMode="auto">
            <a:xfrm>
              <a:off x="992" y="6739"/>
              <a:ext cx="4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sym typeface="Symbol" panose="05050102010706020507" pitchFamily="18" charset="2"/>
                </a:rPr>
                <a:t>V</a:t>
              </a:r>
              <a:r>
                <a:rPr lang="en-US" altLang="en-US" sz="2400" baseline="30000">
                  <a:sym typeface="Symbol" panose="05050102010706020507" pitchFamily="18" charset="2"/>
                </a:rPr>
                <a:t>-</a:t>
              </a:r>
              <a:endParaRPr lang="en-US" altLang="en-US" sz="2400">
                <a:sym typeface="Symbol" panose="05050102010706020507" pitchFamily="18" charset="2"/>
              </a:endParaRPr>
            </a:p>
          </p:txBody>
        </p:sp>
        <p:pic>
          <p:nvPicPr>
            <p:cNvPr id="11375" name="Picture 111">
              <a:extLst>
                <a:ext uri="{FF2B5EF4-FFF2-40B4-BE49-F238E27FC236}">
                  <a16:creationId xmlns:a16="http://schemas.microsoft.com/office/drawing/2014/main" id="{8B08B539-D6D5-4114-9B9F-738DDC5F62F8}"/>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321" y="8120"/>
              <a:ext cx="3101" cy="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377" name="Text Box 113">
              <a:extLst>
                <a:ext uri="{FF2B5EF4-FFF2-40B4-BE49-F238E27FC236}">
                  <a16:creationId xmlns:a16="http://schemas.microsoft.com/office/drawing/2014/main" id="{5115B6EC-5E5B-440D-AFDA-A31BB606B2DE}"/>
                </a:ext>
              </a:extLst>
            </p:cNvPr>
            <p:cNvSpPr txBox="1">
              <a:spLocks noChangeArrowheads="1"/>
            </p:cNvSpPr>
            <p:nvPr/>
          </p:nvSpPr>
          <p:spPr bwMode="auto">
            <a:xfrm>
              <a:off x="3861" y="9174"/>
              <a:ext cx="1059" cy="31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en-US" sz="2400" b="1"/>
                <a:t> </a:t>
              </a:r>
              <a:r>
                <a:rPr lang="en-US" altLang="en-US" sz="2400" b="1" i="1"/>
                <a:t>June 15</a:t>
              </a:r>
              <a:r>
                <a:rPr lang="en-US" altLang="en-US" sz="2400" b="1" i="1" baseline="30000"/>
                <a:t>th</a:t>
              </a:r>
              <a:r>
                <a:rPr lang="en-US" altLang="en-US" sz="2400" i="1"/>
                <a:t> </a:t>
              </a:r>
              <a:endParaRPr lang="en-US" altLang="en-US" sz="2400"/>
            </a:p>
          </p:txBody>
        </p:sp>
        <p:sp>
          <p:nvSpPr>
            <p:cNvPr id="11378" name="Line 114">
              <a:extLst>
                <a:ext uri="{FF2B5EF4-FFF2-40B4-BE49-F238E27FC236}">
                  <a16:creationId xmlns:a16="http://schemas.microsoft.com/office/drawing/2014/main" id="{8D945271-2212-4713-BCBC-FCB681CF6A84}"/>
                </a:ext>
              </a:extLst>
            </p:cNvPr>
            <p:cNvSpPr>
              <a:spLocks noChangeShapeType="1"/>
            </p:cNvSpPr>
            <p:nvPr/>
          </p:nvSpPr>
          <p:spPr bwMode="auto">
            <a:xfrm flipV="1">
              <a:off x="4280" y="8719"/>
              <a:ext cx="381" cy="45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82" name="Text Box 118">
              <a:extLst>
                <a:ext uri="{FF2B5EF4-FFF2-40B4-BE49-F238E27FC236}">
                  <a16:creationId xmlns:a16="http://schemas.microsoft.com/office/drawing/2014/main" id="{6F262C9A-E182-431D-9D41-0850A33BBF75}"/>
                </a:ext>
              </a:extLst>
            </p:cNvPr>
            <p:cNvSpPr txBox="1">
              <a:spLocks noChangeArrowheads="1"/>
            </p:cNvSpPr>
            <p:nvPr/>
          </p:nvSpPr>
          <p:spPr bwMode="auto">
            <a:xfrm>
              <a:off x="768" y="8350"/>
              <a:ext cx="525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Reconstructed GSL Annual cycle - Peak June 15, Trough Nov 1.</a:t>
              </a:r>
            </a:p>
          </p:txBody>
        </p:sp>
        <p:graphicFrame>
          <p:nvGraphicFramePr>
            <p:cNvPr id="11383" name="Object 119">
              <a:extLst>
                <a:ext uri="{FF2B5EF4-FFF2-40B4-BE49-F238E27FC236}">
                  <a16:creationId xmlns:a16="http://schemas.microsoft.com/office/drawing/2014/main" id="{11E3D973-B41D-410F-B7EC-B80CCD0865B9}"/>
                </a:ext>
              </a:extLst>
            </p:cNvPr>
            <p:cNvGraphicFramePr>
              <a:graphicFrameLocks noChangeAspect="1"/>
            </p:cNvGraphicFramePr>
            <p:nvPr/>
          </p:nvGraphicFramePr>
          <p:xfrm>
            <a:off x="4208" y="6598"/>
            <a:ext cx="1928" cy="722"/>
          </p:xfrm>
          <a:graphic>
            <a:graphicData uri="http://schemas.openxmlformats.org/presentationml/2006/ole">
              <mc:AlternateContent xmlns:mc="http://schemas.openxmlformats.org/markup-compatibility/2006">
                <mc:Choice xmlns:v="urn:schemas-microsoft-com:vml" Requires="v">
                  <p:oleObj spid="_x0000_s11655" name="Equation" r:id="rId18" imgW="1295280" imgH="431640" progId="Equation.3">
                    <p:embed/>
                  </p:oleObj>
                </mc:Choice>
                <mc:Fallback>
                  <p:oleObj name="Equation" r:id="rId18" imgW="1295280" imgH="431640" progId="Equation.3">
                    <p:embed/>
                    <p:pic>
                      <p:nvPicPr>
                        <p:cNvPr id="0" name="Object 11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208" y="6598"/>
                          <a:ext cx="1928" cy="7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384" name="Text Box 120">
              <a:extLst>
                <a:ext uri="{FF2B5EF4-FFF2-40B4-BE49-F238E27FC236}">
                  <a16:creationId xmlns:a16="http://schemas.microsoft.com/office/drawing/2014/main" id="{D3421D53-AA91-4862-A6EF-AA42F41BC03B}"/>
                </a:ext>
              </a:extLst>
            </p:cNvPr>
            <p:cNvSpPr txBox="1">
              <a:spLocks noChangeArrowheads="1"/>
            </p:cNvSpPr>
            <p:nvPr/>
          </p:nvSpPr>
          <p:spPr bwMode="auto">
            <a:xfrm>
              <a:off x="4104" y="6186"/>
              <a:ext cx="17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Fourier Transform</a:t>
              </a:r>
            </a:p>
          </p:txBody>
        </p:sp>
        <p:pic>
          <p:nvPicPr>
            <p:cNvPr id="11385" name="Picture 121">
              <a:extLst>
                <a:ext uri="{FF2B5EF4-FFF2-40B4-BE49-F238E27FC236}">
                  <a16:creationId xmlns:a16="http://schemas.microsoft.com/office/drawing/2014/main" id="{68B2F0D1-9E41-48CA-9373-2B0ECC715549}"/>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84" y="8107"/>
              <a:ext cx="3113" cy="2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386" name="Text Box 122">
              <a:extLst>
                <a:ext uri="{FF2B5EF4-FFF2-40B4-BE49-F238E27FC236}">
                  <a16:creationId xmlns:a16="http://schemas.microsoft.com/office/drawing/2014/main" id="{C676B48E-20B8-420F-B56B-4701C024DC2F}"/>
                </a:ext>
              </a:extLst>
            </p:cNvPr>
            <p:cNvSpPr txBox="1">
              <a:spLocks noChangeArrowheads="1"/>
            </p:cNvSpPr>
            <p:nvPr/>
          </p:nvSpPr>
          <p:spPr bwMode="auto">
            <a:xfrm>
              <a:off x="4708" y="10429"/>
              <a:ext cx="1088"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t>Month</a:t>
              </a:r>
            </a:p>
          </p:txBody>
        </p:sp>
        <p:sp>
          <p:nvSpPr>
            <p:cNvPr id="11376" name="Text Box 112">
              <a:extLst>
                <a:ext uri="{FF2B5EF4-FFF2-40B4-BE49-F238E27FC236}">
                  <a16:creationId xmlns:a16="http://schemas.microsoft.com/office/drawing/2014/main" id="{28A8924F-2A95-4DC0-942A-E37E53DC377C}"/>
                </a:ext>
              </a:extLst>
            </p:cNvPr>
            <p:cNvSpPr txBox="1">
              <a:spLocks noChangeArrowheads="1"/>
            </p:cNvSpPr>
            <p:nvPr/>
          </p:nvSpPr>
          <p:spPr bwMode="auto">
            <a:xfrm>
              <a:off x="5238" y="9516"/>
              <a:ext cx="740" cy="319"/>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en-US" sz="2400" b="1" i="1"/>
                <a:t>Nov. 1</a:t>
              </a:r>
              <a:r>
                <a:rPr lang="en-US" altLang="en-US" sz="2400" b="1" i="1" baseline="30000"/>
                <a:t>st</a:t>
              </a:r>
              <a:r>
                <a:rPr lang="en-US" altLang="en-US" sz="2000" i="1"/>
                <a:t>  </a:t>
              </a:r>
              <a:endParaRPr lang="en-US" altLang="en-US" sz="2000"/>
            </a:p>
          </p:txBody>
        </p:sp>
      </p:grpSp>
      <p:sp>
        <p:nvSpPr>
          <p:cNvPr id="11396" name="Rectangle 132">
            <a:extLst>
              <a:ext uri="{FF2B5EF4-FFF2-40B4-BE49-F238E27FC236}">
                <a16:creationId xmlns:a16="http://schemas.microsoft.com/office/drawing/2014/main" id="{4E77B58B-9F34-425C-96DC-734E055CD575}"/>
              </a:ext>
            </a:extLst>
          </p:cNvPr>
          <p:cNvSpPr>
            <a:spLocks noChangeArrowheads="1"/>
          </p:cNvSpPr>
          <p:nvPr/>
        </p:nvSpPr>
        <p:spPr bwMode="auto">
          <a:xfrm>
            <a:off x="609600" y="17145000"/>
            <a:ext cx="4876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21100">
                <a:solidFill>
                  <a:schemeClr val="tx2"/>
                </a:solidFill>
                <a:latin typeface="Times New Roman" panose="02020603050405020304" pitchFamily="18" charset="0"/>
              </a:defRPr>
            </a:lvl1pPr>
            <a:lvl2pPr algn="ctr">
              <a:defRPr sz="21100">
                <a:solidFill>
                  <a:schemeClr val="tx2"/>
                </a:solidFill>
                <a:latin typeface="Times New Roman" panose="02020603050405020304" pitchFamily="18" charset="0"/>
              </a:defRPr>
            </a:lvl2pPr>
            <a:lvl3pPr algn="ctr">
              <a:defRPr sz="21100">
                <a:solidFill>
                  <a:schemeClr val="tx2"/>
                </a:solidFill>
                <a:latin typeface="Times New Roman" panose="02020603050405020304" pitchFamily="18" charset="0"/>
              </a:defRPr>
            </a:lvl3pPr>
            <a:lvl4pPr algn="ctr">
              <a:defRPr sz="21100">
                <a:solidFill>
                  <a:schemeClr val="tx2"/>
                </a:solidFill>
                <a:latin typeface="Times New Roman" panose="02020603050405020304" pitchFamily="18" charset="0"/>
              </a:defRPr>
            </a:lvl4pPr>
            <a:lvl5pPr algn="ctr">
              <a:defRPr sz="21100">
                <a:solidFill>
                  <a:schemeClr val="tx2"/>
                </a:solidFill>
                <a:latin typeface="Times New Roman" panose="02020603050405020304" pitchFamily="18" charset="0"/>
              </a:defRPr>
            </a:lvl5pPr>
            <a:lvl6pPr marL="457200" algn="ctr" fontAlgn="base">
              <a:spcBef>
                <a:spcPct val="0"/>
              </a:spcBef>
              <a:spcAft>
                <a:spcPct val="0"/>
              </a:spcAft>
              <a:defRPr sz="21100">
                <a:solidFill>
                  <a:schemeClr val="tx2"/>
                </a:solidFill>
                <a:latin typeface="Times New Roman" panose="02020603050405020304" pitchFamily="18" charset="0"/>
              </a:defRPr>
            </a:lvl6pPr>
            <a:lvl7pPr marL="914400" algn="ctr" fontAlgn="base">
              <a:spcBef>
                <a:spcPct val="0"/>
              </a:spcBef>
              <a:spcAft>
                <a:spcPct val="0"/>
              </a:spcAft>
              <a:defRPr sz="21100">
                <a:solidFill>
                  <a:schemeClr val="tx2"/>
                </a:solidFill>
                <a:latin typeface="Times New Roman" panose="02020603050405020304" pitchFamily="18" charset="0"/>
              </a:defRPr>
            </a:lvl7pPr>
            <a:lvl8pPr marL="1371600" algn="ctr" fontAlgn="base">
              <a:spcBef>
                <a:spcPct val="0"/>
              </a:spcBef>
              <a:spcAft>
                <a:spcPct val="0"/>
              </a:spcAft>
              <a:defRPr sz="21100">
                <a:solidFill>
                  <a:schemeClr val="tx2"/>
                </a:solidFill>
                <a:latin typeface="Times New Roman" panose="02020603050405020304" pitchFamily="18" charset="0"/>
              </a:defRPr>
            </a:lvl8pPr>
            <a:lvl9pPr marL="1828800" algn="ctr" fontAlgn="base">
              <a:spcBef>
                <a:spcPct val="0"/>
              </a:spcBef>
              <a:spcAft>
                <a:spcPct val="0"/>
              </a:spcAft>
              <a:defRPr sz="21100">
                <a:solidFill>
                  <a:schemeClr val="tx2"/>
                </a:solidFill>
                <a:latin typeface="Times New Roman" panose="02020603050405020304" pitchFamily="18" charset="0"/>
              </a:defRPr>
            </a:lvl9pPr>
          </a:lstStyle>
          <a:p>
            <a:pPr algn="l"/>
            <a:r>
              <a:rPr lang="en-US" altLang="en-US" sz="2800" b="1" i="1">
                <a:effectLst>
                  <a:outerShdw blurRad="38100" dist="38100" dir="2700000" algn="tl">
                    <a:srgbClr val="C0C0C0"/>
                  </a:outerShdw>
                </a:effectLst>
              </a:rPr>
              <a:t>Annual Increase &amp; Decrease</a:t>
            </a:r>
          </a:p>
        </p:txBody>
      </p:sp>
      <p:sp>
        <p:nvSpPr>
          <p:cNvPr id="11397" name="Text Box 133">
            <a:extLst>
              <a:ext uri="{FF2B5EF4-FFF2-40B4-BE49-F238E27FC236}">
                <a16:creationId xmlns:a16="http://schemas.microsoft.com/office/drawing/2014/main" id="{F933748A-56A6-4DFA-BF20-059525D755AE}"/>
              </a:ext>
            </a:extLst>
          </p:cNvPr>
          <p:cNvSpPr txBox="1">
            <a:spLocks noChangeArrowheads="1"/>
          </p:cNvSpPr>
          <p:nvPr/>
        </p:nvSpPr>
        <p:spPr bwMode="auto">
          <a:xfrm rot="16200000">
            <a:off x="-816769" y="20447794"/>
            <a:ext cx="3309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b="1">
                <a:latin typeface="Arial" panose="020B0604020202020204" pitchFamily="34" charset="0"/>
                <a:sym typeface="Symbol" panose="05050102010706020507" pitchFamily="18" charset="2"/>
              </a:rPr>
              <a:t>V (+ or -)    </a:t>
            </a:r>
            <a:r>
              <a:rPr lang="en-US" altLang="en-US" sz="2400" b="1">
                <a:latin typeface="Arial" panose="020B0604020202020204" pitchFamily="34" charset="0"/>
              </a:rPr>
              <a:t>m</a:t>
            </a:r>
            <a:r>
              <a:rPr lang="en-US" altLang="en-US" sz="2400" b="1" baseline="30000">
                <a:latin typeface="Arial" panose="020B0604020202020204" pitchFamily="34" charset="0"/>
              </a:rPr>
              <a:t>3</a:t>
            </a:r>
          </a:p>
        </p:txBody>
      </p:sp>
      <p:sp>
        <p:nvSpPr>
          <p:cNvPr id="11399" name="Text Box 135">
            <a:extLst>
              <a:ext uri="{FF2B5EF4-FFF2-40B4-BE49-F238E27FC236}">
                <a16:creationId xmlns:a16="http://schemas.microsoft.com/office/drawing/2014/main" id="{5175B8FB-22D0-478A-A450-FA0EC7A503A5}"/>
              </a:ext>
            </a:extLst>
          </p:cNvPr>
          <p:cNvSpPr txBox="1">
            <a:spLocks noChangeArrowheads="1"/>
          </p:cNvSpPr>
          <p:nvPr/>
        </p:nvSpPr>
        <p:spPr bwMode="auto">
          <a:xfrm>
            <a:off x="2247900" y="18783300"/>
            <a:ext cx="3906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FF0000"/>
                </a:solidFill>
                <a:latin typeface="Arial" panose="020B0604020202020204" pitchFamily="34" charset="0"/>
              </a:rPr>
              <a:t>June 15 - Nov 1</a:t>
            </a:r>
          </a:p>
        </p:txBody>
      </p:sp>
      <p:sp>
        <p:nvSpPr>
          <p:cNvPr id="11400" name="Text Box 136">
            <a:extLst>
              <a:ext uri="{FF2B5EF4-FFF2-40B4-BE49-F238E27FC236}">
                <a16:creationId xmlns:a16="http://schemas.microsoft.com/office/drawing/2014/main" id="{A5C392B5-3C00-4722-8510-A5AED1A148E5}"/>
              </a:ext>
            </a:extLst>
          </p:cNvPr>
          <p:cNvSpPr txBox="1">
            <a:spLocks noChangeArrowheads="1"/>
          </p:cNvSpPr>
          <p:nvPr/>
        </p:nvSpPr>
        <p:spPr bwMode="auto">
          <a:xfrm>
            <a:off x="2244725" y="19507200"/>
            <a:ext cx="391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FF0000"/>
                </a:solidFill>
                <a:latin typeface="Arial" panose="020B0604020202020204" pitchFamily="34" charset="0"/>
              </a:rPr>
              <a:t>Nov 1 - June 15</a:t>
            </a:r>
          </a:p>
        </p:txBody>
      </p:sp>
      <p:sp>
        <p:nvSpPr>
          <p:cNvPr id="11410" name="Text Box 146">
            <a:extLst>
              <a:ext uri="{FF2B5EF4-FFF2-40B4-BE49-F238E27FC236}">
                <a16:creationId xmlns:a16="http://schemas.microsoft.com/office/drawing/2014/main" id="{E378E6DA-AFD7-422E-8CF8-CE9317654CD4}"/>
              </a:ext>
            </a:extLst>
          </p:cNvPr>
          <p:cNvSpPr txBox="1">
            <a:spLocks noChangeArrowheads="1"/>
          </p:cNvSpPr>
          <p:nvPr/>
        </p:nvSpPr>
        <p:spPr bwMode="auto">
          <a:xfrm>
            <a:off x="20955000" y="37855525"/>
            <a:ext cx="3022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altLang="en-US" sz="4000" b="1" u="sng">
                <a:effectLst>
                  <a:outerShdw blurRad="38100" dist="38100" dir="2700000" algn="tl">
                    <a:srgbClr val="C0C0C0"/>
                  </a:outerShdw>
                </a:effectLst>
                <a:latin typeface="Arial" panose="020B0604020202020204" pitchFamily="34" charset="0"/>
              </a:rPr>
              <a:t>References</a:t>
            </a:r>
            <a:endParaRPr lang="en-US" altLang="en-US" sz="4000" u="sng">
              <a:effectLst>
                <a:outerShdw blurRad="38100" dist="38100" dir="2700000" algn="tl">
                  <a:srgbClr val="C0C0C0"/>
                </a:outerShdw>
              </a:effectLst>
              <a:latin typeface="Arial" panose="020B0604020202020204" pitchFamily="34" charset="0"/>
            </a:endParaRPr>
          </a:p>
          <a:p>
            <a:pPr algn="ctr"/>
            <a:endParaRPr lang="en-US" altLang="en-US" sz="4000">
              <a:solidFill>
                <a:srgbClr val="006600"/>
              </a:solidFill>
              <a:effectLst>
                <a:outerShdw blurRad="38100" dist="38100" dir="2700000" algn="tl">
                  <a:srgbClr val="C0C0C0"/>
                </a:outerShdw>
              </a:effectLst>
              <a:latin typeface="Arial" panose="020B0604020202020204" pitchFamily="34" charset="0"/>
            </a:endParaRPr>
          </a:p>
        </p:txBody>
      </p:sp>
      <p:sp>
        <p:nvSpPr>
          <p:cNvPr id="11411" name="Text Box 147">
            <a:extLst>
              <a:ext uri="{FF2B5EF4-FFF2-40B4-BE49-F238E27FC236}">
                <a16:creationId xmlns:a16="http://schemas.microsoft.com/office/drawing/2014/main" id="{306FEAC1-23BA-4F3D-B035-039F396BB26B}"/>
              </a:ext>
            </a:extLst>
          </p:cNvPr>
          <p:cNvSpPr txBox="1">
            <a:spLocks noChangeArrowheads="1"/>
          </p:cNvSpPr>
          <p:nvPr/>
        </p:nvSpPr>
        <p:spPr bwMode="auto">
          <a:xfrm>
            <a:off x="20955000" y="38566725"/>
            <a:ext cx="11582400" cy="479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a:t>Lall, U., T. Sangoyomi and H. D. I. Abarbanel, (1996), "Nonlinear Dynamics of the Great Salt Lake: Nonparametric Short Term Forecasting," </a:t>
            </a:r>
            <a:r>
              <a:rPr lang="en-US" altLang="en-US" sz="2800" u="sng"/>
              <a:t>Water Resources Research</a:t>
            </a:r>
            <a:r>
              <a:rPr lang="en-US" altLang="en-US" sz="2800"/>
              <a:t>, 32(4): 975-985.</a:t>
            </a:r>
          </a:p>
          <a:p>
            <a:pPr eaLnBrk="1" hangingPunct="1">
              <a:spcBef>
                <a:spcPct val="50000"/>
              </a:spcBef>
            </a:pPr>
            <a:r>
              <a:rPr lang="en-US" altLang="en-US" sz="2800"/>
              <a:t>Loving, B. L., K. M. Waddell and C. W. Miller, (2000), "Water and Salt Balance of Great Salt Lake, Utah, and Simulation of Water and Salt Movement through the Causeway, 1987-98," Water-Resources Investigations Report, 00-4221, U.S. Geological Survey, Salt Lake City, Utah, p.32, 2000.</a:t>
            </a:r>
          </a:p>
          <a:p>
            <a:pPr eaLnBrk="1" hangingPunct="1">
              <a:spcBef>
                <a:spcPct val="50000"/>
              </a:spcBef>
            </a:pPr>
            <a:r>
              <a:rPr lang="en-US" altLang="zh-CN" sz="2800">
                <a:ea typeface="SimSun" panose="02010600030101010101" pitchFamily="2" charset="-122"/>
              </a:rPr>
              <a:t>Maurer, A.W. Wood, J.C. Adam, D. P. Lettenmaier and B. Nijssen, (2002), "A Long-Term Hydrologically Based Dataset of Land Surface Fluxes and States for the Conterminous United States," </a:t>
            </a:r>
            <a:r>
              <a:rPr lang="en-US" altLang="zh-CN" sz="2800" u="sng">
                <a:ea typeface="SimSun" panose="02010600030101010101" pitchFamily="2" charset="-122"/>
              </a:rPr>
              <a:t>Journal of Climate</a:t>
            </a:r>
            <a:r>
              <a:rPr lang="en-US" altLang="zh-CN" sz="2800">
                <a:ea typeface="SimSun" panose="02010600030101010101" pitchFamily="2" charset="-122"/>
              </a:rPr>
              <a:t>, 15(22): 3237-3251.</a:t>
            </a:r>
            <a:endParaRPr lang="en-US" altLang="en-US" sz="2800">
              <a:ea typeface="SimSun" panose="02010600030101010101" pitchFamily="2" charset="-122"/>
            </a:endParaRPr>
          </a:p>
        </p:txBody>
      </p:sp>
      <p:sp>
        <p:nvSpPr>
          <p:cNvPr id="11435" name="Rectangle 171">
            <a:extLst>
              <a:ext uri="{FF2B5EF4-FFF2-40B4-BE49-F238E27FC236}">
                <a16:creationId xmlns:a16="http://schemas.microsoft.com/office/drawing/2014/main" id="{C0635F7B-7A94-4A8D-8AE2-8F8A80915C98}"/>
              </a:ext>
            </a:extLst>
          </p:cNvPr>
          <p:cNvSpPr>
            <a:spLocks noChangeArrowheads="1"/>
          </p:cNvSpPr>
          <p:nvPr/>
        </p:nvSpPr>
        <p:spPr bwMode="auto">
          <a:xfrm>
            <a:off x="17373600" y="11522075"/>
            <a:ext cx="11201400"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21100">
                <a:solidFill>
                  <a:schemeClr val="tx2"/>
                </a:solidFill>
                <a:latin typeface="Times New Roman" panose="02020603050405020304" pitchFamily="18" charset="0"/>
              </a:defRPr>
            </a:lvl1pPr>
            <a:lvl2pPr algn="ctr">
              <a:defRPr sz="21100">
                <a:solidFill>
                  <a:schemeClr val="tx2"/>
                </a:solidFill>
                <a:latin typeface="Times New Roman" panose="02020603050405020304" pitchFamily="18" charset="0"/>
              </a:defRPr>
            </a:lvl2pPr>
            <a:lvl3pPr algn="ctr">
              <a:defRPr sz="21100">
                <a:solidFill>
                  <a:schemeClr val="tx2"/>
                </a:solidFill>
                <a:latin typeface="Times New Roman" panose="02020603050405020304" pitchFamily="18" charset="0"/>
              </a:defRPr>
            </a:lvl3pPr>
            <a:lvl4pPr algn="ctr">
              <a:defRPr sz="21100">
                <a:solidFill>
                  <a:schemeClr val="tx2"/>
                </a:solidFill>
                <a:latin typeface="Times New Roman" panose="02020603050405020304" pitchFamily="18" charset="0"/>
              </a:defRPr>
            </a:lvl4pPr>
            <a:lvl5pPr algn="ctr">
              <a:defRPr sz="21100">
                <a:solidFill>
                  <a:schemeClr val="tx2"/>
                </a:solidFill>
                <a:latin typeface="Times New Roman" panose="02020603050405020304" pitchFamily="18" charset="0"/>
              </a:defRPr>
            </a:lvl5pPr>
            <a:lvl6pPr marL="457200" algn="ctr" fontAlgn="base">
              <a:spcBef>
                <a:spcPct val="0"/>
              </a:spcBef>
              <a:spcAft>
                <a:spcPct val="0"/>
              </a:spcAft>
              <a:defRPr sz="21100">
                <a:solidFill>
                  <a:schemeClr val="tx2"/>
                </a:solidFill>
                <a:latin typeface="Times New Roman" panose="02020603050405020304" pitchFamily="18" charset="0"/>
              </a:defRPr>
            </a:lvl6pPr>
            <a:lvl7pPr marL="914400" algn="ctr" fontAlgn="base">
              <a:spcBef>
                <a:spcPct val="0"/>
              </a:spcBef>
              <a:spcAft>
                <a:spcPct val="0"/>
              </a:spcAft>
              <a:defRPr sz="21100">
                <a:solidFill>
                  <a:schemeClr val="tx2"/>
                </a:solidFill>
                <a:latin typeface="Times New Roman" panose="02020603050405020304" pitchFamily="18" charset="0"/>
              </a:defRPr>
            </a:lvl7pPr>
            <a:lvl8pPr marL="1371600" algn="ctr" fontAlgn="base">
              <a:spcBef>
                <a:spcPct val="0"/>
              </a:spcBef>
              <a:spcAft>
                <a:spcPct val="0"/>
              </a:spcAft>
              <a:defRPr sz="21100">
                <a:solidFill>
                  <a:schemeClr val="tx2"/>
                </a:solidFill>
                <a:latin typeface="Times New Roman" panose="02020603050405020304" pitchFamily="18" charset="0"/>
              </a:defRPr>
            </a:lvl8pPr>
            <a:lvl9pPr marL="1828800" algn="ctr" fontAlgn="base">
              <a:spcBef>
                <a:spcPct val="0"/>
              </a:spcBef>
              <a:spcAft>
                <a:spcPct val="0"/>
              </a:spcAft>
              <a:defRPr sz="21100">
                <a:solidFill>
                  <a:schemeClr val="tx2"/>
                </a:solidFill>
                <a:latin typeface="Times New Roman" panose="02020603050405020304" pitchFamily="18" charset="0"/>
              </a:defRPr>
            </a:lvl9pPr>
          </a:lstStyle>
          <a:p>
            <a:pPr algn="l"/>
            <a:r>
              <a:rPr lang="en-US" altLang="en-US" sz="3200" b="1" i="1" u="sng">
                <a:effectLst>
                  <a:outerShdw blurRad="38100" dist="38100" dir="2700000" algn="tl">
                    <a:srgbClr val="C0C0C0"/>
                  </a:outerShdw>
                </a:effectLst>
                <a:latin typeface="Verdana" panose="020B0604030504040204" pitchFamily="34" charset="0"/>
              </a:rPr>
              <a:t>GSL &amp; Bear River Basin Empirical Relationships</a:t>
            </a:r>
          </a:p>
        </p:txBody>
      </p:sp>
      <p:sp>
        <p:nvSpPr>
          <p:cNvPr id="11468" name="Text Box 204">
            <a:extLst>
              <a:ext uri="{FF2B5EF4-FFF2-40B4-BE49-F238E27FC236}">
                <a16:creationId xmlns:a16="http://schemas.microsoft.com/office/drawing/2014/main" id="{193845FC-66BF-4D52-9CEA-7D83862942CF}"/>
              </a:ext>
            </a:extLst>
          </p:cNvPr>
          <p:cNvSpPr txBox="1">
            <a:spLocks noChangeArrowheads="1"/>
          </p:cNvSpPr>
          <p:nvPr/>
        </p:nvSpPr>
        <p:spPr bwMode="auto">
          <a:xfrm>
            <a:off x="558800" y="457200"/>
            <a:ext cx="3022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altLang="en-US" sz="4000" b="1" u="sng">
                <a:effectLst>
                  <a:outerShdw blurRad="38100" dist="38100" dir="2700000" algn="tl">
                    <a:srgbClr val="C0C0C0"/>
                  </a:outerShdw>
                </a:effectLst>
                <a:latin typeface="Arial" panose="020B0604020202020204" pitchFamily="34" charset="0"/>
              </a:rPr>
              <a:t>Data</a:t>
            </a:r>
            <a:endParaRPr lang="en-US" altLang="en-US" sz="4000" u="sng">
              <a:effectLst>
                <a:outerShdw blurRad="38100" dist="38100" dir="2700000" algn="tl">
                  <a:srgbClr val="C0C0C0"/>
                </a:outerShdw>
              </a:effectLst>
              <a:latin typeface="Arial" panose="020B0604020202020204" pitchFamily="34" charset="0"/>
            </a:endParaRPr>
          </a:p>
          <a:p>
            <a:pPr algn="ctr"/>
            <a:endParaRPr lang="en-US" altLang="en-US" sz="4000">
              <a:solidFill>
                <a:srgbClr val="006600"/>
              </a:solidFill>
              <a:effectLst>
                <a:outerShdw blurRad="38100" dist="38100" dir="2700000" algn="tl">
                  <a:srgbClr val="C0C0C0"/>
                </a:outerShdw>
              </a:effectLst>
              <a:latin typeface="Arial" panose="020B0604020202020204" pitchFamily="34" charset="0"/>
            </a:endParaRPr>
          </a:p>
        </p:txBody>
      </p:sp>
      <p:pic>
        <p:nvPicPr>
          <p:cNvPr id="11477" name="Picture 213" descr="histogram">
            <a:extLst>
              <a:ext uri="{FF2B5EF4-FFF2-40B4-BE49-F238E27FC236}">
                <a16:creationId xmlns:a16="http://schemas.microsoft.com/office/drawing/2014/main" id="{FF9274B6-3958-49F2-B402-F4A386154D08}"/>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l="3400"/>
          <a:stretch>
            <a:fillRect/>
          </a:stretch>
        </p:blipFill>
        <p:spPr bwMode="auto">
          <a:xfrm>
            <a:off x="993775" y="25374600"/>
            <a:ext cx="7310438" cy="4745038"/>
          </a:xfrm>
          <a:prstGeom prst="rect">
            <a:avLst/>
          </a:prstGeom>
          <a:noFill/>
          <a:extLst>
            <a:ext uri="{909E8E84-426E-40DD-AFC4-6F175D3DCCD1}">
              <a14:hiddenFill xmlns:a14="http://schemas.microsoft.com/office/drawing/2010/main">
                <a:solidFill>
                  <a:srgbClr val="FFFFFF"/>
                </a:solidFill>
              </a14:hiddenFill>
            </a:ext>
          </a:extLst>
        </p:spPr>
      </p:pic>
      <p:sp>
        <p:nvSpPr>
          <p:cNvPr id="11478" name="Text Box 214">
            <a:extLst>
              <a:ext uri="{FF2B5EF4-FFF2-40B4-BE49-F238E27FC236}">
                <a16:creationId xmlns:a16="http://schemas.microsoft.com/office/drawing/2014/main" id="{A210B5C8-C8B0-46F6-B2AF-20B8B3B7C5BB}"/>
              </a:ext>
            </a:extLst>
          </p:cNvPr>
          <p:cNvSpPr txBox="1">
            <a:spLocks noChangeArrowheads="1"/>
          </p:cNvSpPr>
          <p:nvPr/>
        </p:nvSpPr>
        <p:spPr bwMode="auto">
          <a:xfrm rot="16200000">
            <a:off x="-76200" y="27049413"/>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b="1">
                <a:latin typeface="Arial" panose="020B0604020202020204" pitchFamily="34" charset="0"/>
              </a:rPr>
              <a:t>Acre-feet</a:t>
            </a:r>
          </a:p>
        </p:txBody>
      </p:sp>
      <p:sp>
        <p:nvSpPr>
          <p:cNvPr id="11480" name="Text Box 216">
            <a:extLst>
              <a:ext uri="{FF2B5EF4-FFF2-40B4-BE49-F238E27FC236}">
                <a16:creationId xmlns:a16="http://schemas.microsoft.com/office/drawing/2014/main" id="{8AAC0D53-6336-4E4B-993F-1DC684B472E7}"/>
              </a:ext>
            </a:extLst>
          </p:cNvPr>
          <p:cNvSpPr txBox="1">
            <a:spLocks noChangeArrowheads="1"/>
          </p:cNvSpPr>
          <p:nvPr/>
        </p:nvSpPr>
        <p:spPr bwMode="auto">
          <a:xfrm>
            <a:off x="1444625" y="29870400"/>
            <a:ext cx="65611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a:t>Multimodality observed in biweekly lake volumes 1847-1992, </a:t>
            </a:r>
            <a:r>
              <a:rPr lang="en-US" altLang="zh-CN" sz="2800" b="1" i="1">
                <a:effectLst>
                  <a:outerShdw blurRad="38100" dist="38100" dir="2700000" algn="tl">
                    <a:srgbClr val="C0C0C0"/>
                  </a:outerShdw>
                </a:effectLst>
                <a:ea typeface="SimSun" panose="02010600030101010101" pitchFamily="2" charset="-122"/>
              </a:rPr>
              <a:t>(</a:t>
            </a:r>
            <a:r>
              <a:rPr lang="en-US" altLang="zh-CN" sz="2800" b="1" i="1">
                <a:solidFill>
                  <a:schemeClr val="tx2"/>
                </a:solidFill>
                <a:effectLst>
                  <a:outerShdw blurRad="38100" dist="38100" dir="2700000" algn="tl">
                    <a:srgbClr val="C0C0C0"/>
                  </a:outerShdw>
                </a:effectLst>
                <a:ea typeface="SimSun" panose="02010600030101010101" pitchFamily="2" charset="-122"/>
              </a:rPr>
              <a:t>Lall</a:t>
            </a:r>
            <a:r>
              <a:rPr lang="en-US" altLang="zh-CN" sz="2800" b="1" i="1">
                <a:effectLst>
                  <a:outerShdw blurRad="38100" dist="38100" dir="2700000" algn="tl">
                    <a:srgbClr val="C0C0C0"/>
                  </a:outerShdw>
                </a:effectLst>
                <a:ea typeface="SimSun" panose="02010600030101010101" pitchFamily="2" charset="-122"/>
              </a:rPr>
              <a:t> </a:t>
            </a:r>
            <a:r>
              <a:rPr lang="en-US" altLang="zh-CN" sz="2800" b="1" i="1">
                <a:solidFill>
                  <a:schemeClr val="tx2"/>
                </a:solidFill>
                <a:effectLst>
                  <a:outerShdw blurRad="38100" dist="38100" dir="2700000" algn="tl">
                    <a:srgbClr val="C0C0C0"/>
                  </a:outerShdw>
                </a:effectLst>
                <a:ea typeface="SimSun" panose="02010600030101010101" pitchFamily="2" charset="-122"/>
              </a:rPr>
              <a:t>et al., 1996).</a:t>
            </a:r>
            <a:endParaRPr lang="en-US" altLang="en-US" sz="2800" b="1" i="1">
              <a:solidFill>
                <a:schemeClr val="tx2"/>
              </a:solidFill>
              <a:effectLst>
                <a:outerShdw blurRad="38100" dist="38100" dir="2700000" algn="tl">
                  <a:srgbClr val="C0C0C0"/>
                </a:outerShdw>
              </a:effectLst>
            </a:endParaRPr>
          </a:p>
        </p:txBody>
      </p:sp>
      <p:sp>
        <p:nvSpPr>
          <p:cNvPr id="11294" name="Rectangle 30">
            <a:extLst>
              <a:ext uri="{FF2B5EF4-FFF2-40B4-BE49-F238E27FC236}">
                <a16:creationId xmlns:a16="http://schemas.microsoft.com/office/drawing/2014/main" id="{4DB49B15-F660-4354-981F-304CADCDEF6B}"/>
              </a:ext>
            </a:extLst>
          </p:cNvPr>
          <p:cNvSpPr>
            <a:spLocks noChangeArrowheads="1"/>
          </p:cNvSpPr>
          <p:nvPr/>
        </p:nvSpPr>
        <p:spPr bwMode="auto">
          <a:xfrm>
            <a:off x="25058688" y="6400800"/>
            <a:ext cx="610711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21100">
                <a:solidFill>
                  <a:schemeClr val="tx2"/>
                </a:solidFill>
                <a:latin typeface="Times New Roman" panose="02020603050405020304" pitchFamily="18" charset="0"/>
              </a:defRPr>
            </a:lvl1pPr>
            <a:lvl2pPr algn="ctr">
              <a:defRPr sz="21100">
                <a:solidFill>
                  <a:schemeClr val="tx2"/>
                </a:solidFill>
                <a:latin typeface="Times New Roman" panose="02020603050405020304" pitchFamily="18" charset="0"/>
              </a:defRPr>
            </a:lvl2pPr>
            <a:lvl3pPr algn="ctr">
              <a:defRPr sz="21100">
                <a:solidFill>
                  <a:schemeClr val="tx2"/>
                </a:solidFill>
                <a:latin typeface="Times New Roman" panose="02020603050405020304" pitchFamily="18" charset="0"/>
              </a:defRPr>
            </a:lvl3pPr>
            <a:lvl4pPr algn="ctr">
              <a:defRPr sz="21100">
                <a:solidFill>
                  <a:schemeClr val="tx2"/>
                </a:solidFill>
                <a:latin typeface="Times New Roman" panose="02020603050405020304" pitchFamily="18" charset="0"/>
              </a:defRPr>
            </a:lvl4pPr>
            <a:lvl5pPr algn="ctr">
              <a:defRPr sz="21100">
                <a:solidFill>
                  <a:schemeClr val="tx2"/>
                </a:solidFill>
                <a:latin typeface="Times New Roman" panose="02020603050405020304" pitchFamily="18" charset="0"/>
              </a:defRPr>
            </a:lvl5pPr>
            <a:lvl6pPr marL="457200" algn="ctr" fontAlgn="base">
              <a:spcBef>
                <a:spcPct val="0"/>
              </a:spcBef>
              <a:spcAft>
                <a:spcPct val="0"/>
              </a:spcAft>
              <a:defRPr sz="21100">
                <a:solidFill>
                  <a:schemeClr val="tx2"/>
                </a:solidFill>
                <a:latin typeface="Times New Roman" panose="02020603050405020304" pitchFamily="18" charset="0"/>
              </a:defRPr>
            </a:lvl6pPr>
            <a:lvl7pPr marL="914400" algn="ctr" fontAlgn="base">
              <a:spcBef>
                <a:spcPct val="0"/>
              </a:spcBef>
              <a:spcAft>
                <a:spcPct val="0"/>
              </a:spcAft>
              <a:defRPr sz="21100">
                <a:solidFill>
                  <a:schemeClr val="tx2"/>
                </a:solidFill>
                <a:latin typeface="Times New Roman" panose="02020603050405020304" pitchFamily="18" charset="0"/>
              </a:defRPr>
            </a:lvl7pPr>
            <a:lvl8pPr marL="1371600" algn="ctr" fontAlgn="base">
              <a:spcBef>
                <a:spcPct val="0"/>
              </a:spcBef>
              <a:spcAft>
                <a:spcPct val="0"/>
              </a:spcAft>
              <a:defRPr sz="21100">
                <a:solidFill>
                  <a:schemeClr val="tx2"/>
                </a:solidFill>
                <a:latin typeface="Times New Roman" panose="02020603050405020304" pitchFamily="18" charset="0"/>
              </a:defRPr>
            </a:lvl8pPr>
            <a:lvl9pPr marL="1828800" algn="ctr" fontAlgn="base">
              <a:spcBef>
                <a:spcPct val="0"/>
              </a:spcBef>
              <a:spcAft>
                <a:spcPct val="0"/>
              </a:spcAft>
              <a:defRPr sz="21100">
                <a:solidFill>
                  <a:schemeClr val="tx2"/>
                </a:solidFill>
                <a:latin typeface="Times New Roman" panose="02020603050405020304" pitchFamily="18" charset="0"/>
              </a:defRPr>
            </a:lvl9pPr>
          </a:lstStyle>
          <a:p>
            <a:pPr algn="l"/>
            <a:r>
              <a:rPr lang="en-US" altLang="en-US" sz="2800" b="1" i="1"/>
              <a:t>GSL watersheds streamflows (Nov-Jun)</a:t>
            </a:r>
          </a:p>
        </p:txBody>
      </p:sp>
      <p:grpSp>
        <p:nvGrpSpPr>
          <p:cNvPr id="11623" name="Group 359">
            <a:extLst>
              <a:ext uri="{FF2B5EF4-FFF2-40B4-BE49-F238E27FC236}">
                <a16:creationId xmlns:a16="http://schemas.microsoft.com/office/drawing/2014/main" id="{379F0471-3246-4FAA-92F4-B2E846BB8048}"/>
              </a:ext>
            </a:extLst>
          </p:cNvPr>
          <p:cNvGrpSpPr>
            <a:grpSpLocks/>
          </p:cNvGrpSpPr>
          <p:nvPr/>
        </p:nvGrpSpPr>
        <p:grpSpPr bwMode="auto">
          <a:xfrm>
            <a:off x="24612600" y="1114425"/>
            <a:ext cx="8077200" cy="5210175"/>
            <a:chOff x="15504" y="702"/>
            <a:chExt cx="5088" cy="3282"/>
          </a:xfrm>
        </p:grpSpPr>
        <p:pic>
          <p:nvPicPr>
            <p:cNvPr id="11507" name="Picture 243">
              <a:extLst>
                <a:ext uri="{FF2B5EF4-FFF2-40B4-BE49-F238E27FC236}">
                  <a16:creationId xmlns:a16="http://schemas.microsoft.com/office/drawing/2014/main" id="{120EE3C8-D0CB-4A16-8041-5C63F1DCBDF4}"/>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5711" y="702"/>
              <a:ext cx="4881" cy="3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486" name="Text Box 222">
              <a:extLst>
                <a:ext uri="{FF2B5EF4-FFF2-40B4-BE49-F238E27FC236}">
                  <a16:creationId xmlns:a16="http://schemas.microsoft.com/office/drawing/2014/main" id="{60B91D12-E2DE-4AD8-ACB7-575D4B1EF178}"/>
                </a:ext>
              </a:extLst>
            </p:cNvPr>
            <p:cNvSpPr txBox="1">
              <a:spLocks noChangeArrowheads="1"/>
            </p:cNvSpPr>
            <p:nvPr/>
          </p:nvSpPr>
          <p:spPr bwMode="auto">
            <a:xfrm rot="16200000">
              <a:off x="15285" y="1830"/>
              <a:ext cx="725" cy="288"/>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b="1">
                  <a:latin typeface="Arial" panose="020B0604020202020204" pitchFamily="34" charset="0"/>
                </a:rPr>
                <a:t>m</a:t>
              </a:r>
              <a:r>
                <a:rPr lang="en-US" altLang="en-US" b="1" baseline="30000">
                  <a:latin typeface="Arial" panose="020B0604020202020204" pitchFamily="34" charset="0"/>
                </a:rPr>
                <a:t>3</a:t>
              </a:r>
              <a:endParaRPr lang="en-US" altLang="en-US" b="1">
                <a:latin typeface="Arial" panose="020B0604020202020204" pitchFamily="34" charset="0"/>
              </a:endParaRPr>
            </a:p>
          </p:txBody>
        </p:sp>
      </p:grpSp>
      <p:sp>
        <p:nvSpPr>
          <p:cNvPr id="11497" name="Line 233">
            <a:extLst>
              <a:ext uri="{FF2B5EF4-FFF2-40B4-BE49-F238E27FC236}">
                <a16:creationId xmlns:a16="http://schemas.microsoft.com/office/drawing/2014/main" id="{79E9FE2D-C18C-4BD4-B305-509FCF076314}"/>
              </a:ext>
            </a:extLst>
          </p:cNvPr>
          <p:cNvSpPr>
            <a:spLocks noChangeShapeType="1"/>
          </p:cNvSpPr>
          <p:nvPr/>
        </p:nvSpPr>
        <p:spPr bwMode="auto">
          <a:xfrm>
            <a:off x="990600" y="7772400"/>
            <a:ext cx="3078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06" name="Text Box 242">
            <a:extLst>
              <a:ext uri="{FF2B5EF4-FFF2-40B4-BE49-F238E27FC236}">
                <a16:creationId xmlns:a16="http://schemas.microsoft.com/office/drawing/2014/main" id="{5E6608FC-B6CF-4050-B4BC-87719AC336F4}"/>
              </a:ext>
            </a:extLst>
          </p:cNvPr>
          <p:cNvSpPr txBox="1">
            <a:spLocks noChangeArrowheads="1"/>
          </p:cNvSpPr>
          <p:nvPr/>
        </p:nvSpPr>
        <p:spPr bwMode="auto">
          <a:xfrm>
            <a:off x="17678400" y="5837238"/>
            <a:ext cx="70104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zh-CN" sz="2800" b="1" i="1">
                <a:ea typeface="SimSun" panose="02010600030101010101" pitchFamily="2" charset="-122"/>
              </a:rPr>
              <a:t>GSL biweekly volumes. Separate records  for the north &amp; south arms are available since 1966. </a:t>
            </a:r>
            <a:endParaRPr lang="en-US" altLang="en-US" sz="2800"/>
          </a:p>
        </p:txBody>
      </p:sp>
      <p:grpSp>
        <p:nvGrpSpPr>
          <p:cNvPr id="11626" name="Group 362">
            <a:extLst>
              <a:ext uri="{FF2B5EF4-FFF2-40B4-BE49-F238E27FC236}">
                <a16:creationId xmlns:a16="http://schemas.microsoft.com/office/drawing/2014/main" id="{8A40CD53-A64A-45E3-995E-E80F65460215}"/>
              </a:ext>
            </a:extLst>
          </p:cNvPr>
          <p:cNvGrpSpPr>
            <a:grpSpLocks/>
          </p:cNvGrpSpPr>
          <p:nvPr/>
        </p:nvGrpSpPr>
        <p:grpSpPr bwMode="auto">
          <a:xfrm>
            <a:off x="6704013" y="36804600"/>
            <a:ext cx="14479587" cy="6705600"/>
            <a:chOff x="4223" y="23184"/>
            <a:chExt cx="9121" cy="4224"/>
          </a:xfrm>
        </p:grpSpPr>
        <p:sp>
          <p:nvSpPr>
            <p:cNvPr id="11404" name="Text Box 140">
              <a:extLst>
                <a:ext uri="{FF2B5EF4-FFF2-40B4-BE49-F238E27FC236}">
                  <a16:creationId xmlns:a16="http://schemas.microsoft.com/office/drawing/2014/main" id="{0EBB5420-D2FB-4DF0-87B2-CA154F3AFE4D}"/>
                </a:ext>
              </a:extLst>
            </p:cNvPr>
            <p:cNvSpPr txBox="1">
              <a:spLocks noChangeArrowheads="1"/>
            </p:cNvSpPr>
            <p:nvPr/>
          </p:nvSpPr>
          <p:spPr bwMode="auto">
            <a:xfrm>
              <a:off x="6144" y="27120"/>
              <a:ext cx="18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b="1">
                  <a:latin typeface="Arial" panose="020B0604020202020204" pitchFamily="34" charset="0"/>
                </a:rPr>
                <a:t>Volume (acre-feet)</a:t>
              </a:r>
            </a:p>
          </p:txBody>
        </p:sp>
        <p:sp>
          <p:nvSpPr>
            <p:cNvPr id="11405" name="Text Box 141">
              <a:extLst>
                <a:ext uri="{FF2B5EF4-FFF2-40B4-BE49-F238E27FC236}">
                  <a16:creationId xmlns:a16="http://schemas.microsoft.com/office/drawing/2014/main" id="{47CCAA5F-D512-48BE-8DAF-7C5977502A12}"/>
                </a:ext>
              </a:extLst>
            </p:cNvPr>
            <p:cNvSpPr txBox="1">
              <a:spLocks noChangeArrowheads="1"/>
            </p:cNvSpPr>
            <p:nvPr/>
          </p:nvSpPr>
          <p:spPr bwMode="auto">
            <a:xfrm rot="16200000">
              <a:off x="3939" y="24929"/>
              <a:ext cx="8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b="1">
                  <a:latin typeface="Arial" panose="020B0604020202020204" pitchFamily="34" charset="0"/>
                </a:rPr>
                <a:t>Density</a:t>
              </a:r>
            </a:p>
          </p:txBody>
        </p:sp>
        <p:sp>
          <p:nvSpPr>
            <p:cNvPr id="11406" name="Text Box 142">
              <a:extLst>
                <a:ext uri="{FF2B5EF4-FFF2-40B4-BE49-F238E27FC236}">
                  <a16:creationId xmlns:a16="http://schemas.microsoft.com/office/drawing/2014/main" id="{CEA73C62-19B9-4317-A9D2-149CB1B0B440}"/>
                </a:ext>
              </a:extLst>
            </p:cNvPr>
            <p:cNvSpPr txBox="1">
              <a:spLocks noChangeArrowheads="1"/>
            </p:cNvSpPr>
            <p:nvPr/>
          </p:nvSpPr>
          <p:spPr bwMode="auto">
            <a:xfrm>
              <a:off x="8855" y="23930"/>
              <a:ext cx="448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800" b="1">
                  <a:latin typeface="Arial" panose="020B0604020202020204" pitchFamily="34" charset="0"/>
                </a:rPr>
                <a:t>Observed </a:t>
              </a:r>
              <a:r>
                <a:rPr lang="en-US" altLang="en-US" sz="2800" b="1" i="1">
                  <a:latin typeface="Arial" panose="020B0604020202020204" pitchFamily="34" charset="0"/>
                </a:rPr>
                <a:t>f</a:t>
              </a:r>
              <a:r>
                <a:rPr lang="en-US" altLang="en-US" sz="2800" b="1" i="1" baseline="-25000">
                  <a:latin typeface="Arial" panose="020B0604020202020204" pitchFamily="34" charset="0"/>
                </a:rPr>
                <a:t>A</a:t>
              </a:r>
              <a:r>
                <a:rPr lang="en-US" altLang="en-US" sz="2800" b="1" i="1">
                  <a:latin typeface="Arial" panose="020B0604020202020204" pitchFamily="34" charset="0"/>
                </a:rPr>
                <a:t>(a(V))</a:t>
              </a:r>
              <a:r>
                <a:rPr lang="en-US" altLang="en-US" sz="2800" b="1">
                  <a:latin typeface="Arial" panose="020B0604020202020204" pitchFamily="34" charset="0"/>
                </a:rPr>
                <a:t> </a:t>
              </a:r>
              <a:r>
                <a:rPr lang="en-US" altLang="en-US" sz="2800" b="1">
                  <a:latin typeface="Arial" panose="020B0604020202020204" pitchFamily="34" charset="0"/>
                  <a:cs typeface="Arial" panose="020B0604020202020204" pitchFamily="34" charset="0"/>
                  <a:sym typeface="Symbol" panose="05050102010706020507" pitchFamily="18" charset="2"/>
                </a:rPr>
                <a:t></a:t>
              </a:r>
              <a:r>
                <a:rPr lang="en-US" altLang="en-US" sz="2800" b="1">
                  <a:latin typeface="Arial" panose="020B0604020202020204" pitchFamily="34" charset="0"/>
                  <a:cs typeface="Arial" panose="020B0604020202020204" pitchFamily="34" charset="0"/>
                </a:rPr>
                <a:t> Observed </a:t>
              </a:r>
              <a:r>
                <a:rPr lang="en-US" altLang="en-US" sz="2800" b="1" i="1">
                  <a:latin typeface="Arial" panose="020B0604020202020204" pitchFamily="34" charset="0"/>
                  <a:cs typeface="Arial" panose="020B0604020202020204" pitchFamily="34" charset="0"/>
                </a:rPr>
                <a:t>dA/dV</a:t>
              </a:r>
              <a:endParaRPr lang="en-US" altLang="en-US" sz="2800" b="1" i="1">
                <a:latin typeface="Arial" panose="020B0604020202020204" pitchFamily="34" charset="0"/>
              </a:endParaRPr>
            </a:p>
          </p:txBody>
        </p:sp>
        <p:sp>
          <p:nvSpPr>
            <p:cNvPr id="11407" name="Text Box 143">
              <a:extLst>
                <a:ext uri="{FF2B5EF4-FFF2-40B4-BE49-F238E27FC236}">
                  <a16:creationId xmlns:a16="http://schemas.microsoft.com/office/drawing/2014/main" id="{7B3ADB51-99CF-44FC-AC7A-B4C1AB12339E}"/>
                </a:ext>
              </a:extLst>
            </p:cNvPr>
            <p:cNvSpPr txBox="1">
              <a:spLocks noChangeArrowheads="1"/>
            </p:cNvSpPr>
            <p:nvPr/>
          </p:nvSpPr>
          <p:spPr bwMode="auto">
            <a:xfrm>
              <a:off x="8855" y="25625"/>
              <a:ext cx="388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800" b="1">
                  <a:latin typeface="Arial" panose="020B0604020202020204" pitchFamily="34" charset="0"/>
                </a:rPr>
                <a:t>Normal </a:t>
              </a:r>
              <a:r>
                <a:rPr lang="en-US" altLang="en-US" sz="2800" b="1" i="1">
                  <a:latin typeface="Arial" panose="020B0604020202020204" pitchFamily="34" charset="0"/>
                </a:rPr>
                <a:t>f</a:t>
              </a:r>
              <a:r>
                <a:rPr lang="en-US" altLang="en-US" sz="2800" b="1" i="1" baseline="-25000">
                  <a:latin typeface="Arial" panose="020B0604020202020204" pitchFamily="34" charset="0"/>
                </a:rPr>
                <a:t>A</a:t>
              </a:r>
              <a:r>
                <a:rPr lang="en-US" altLang="en-US" sz="2800" b="1" i="1">
                  <a:latin typeface="Arial" panose="020B0604020202020204" pitchFamily="34" charset="0"/>
                </a:rPr>
                <a:t>(a(V))</a:t>
              </a:r>
              <a:r>
                <a:rPr lang="en-US" altLang="en-US" sz="2800" b="1">
                  <a:latin typeface="Arial" panose="020B0604020202020204" pitchFamily="34" charset="0"/>
                </a:rPr>
                <a:t> </a:t>
              </a:r>
              <a:r>
                <a:rPr lang="en-US" altLang="en-US" sz="2800" b="1">
                  <a:latin typeface="Arial" panose="020B0604020202020204" pitchFamily="34" charset="0"/>
                  <a:sym typeface="Symbol" panose="05050102010706020507" pitchFamily="18" charset="2"/>
                </a:rPr>
                <a:t></a:t>
              </a:r>
              <a:r>
                <a:rPr lang="en-US" altLang="en-US" sz="2800" b="1">
                  <a:latin typeface="Arial" panose="020B0604020202020204" pitchFamily="34" charset="0"/>
                </a:rPr>
                <a:t> Observed </a:t>
              </a:r>
              <a:r>
                <a:rPr lang="en-US" altLang="en-US" sz="2800" b="1" i="1">
                  <a:latin typeface="Arial" panose="020B0604020202020204" pitchFamily="34" charset="0"/>
                </a:rPr>
                <a:t>dA/dV</a:t>
              </a:r>
            </a:p>
          </p:txBody>
        </p:sp>
        <p:sp>
          <p:nvSpPr>
            <p:cNvPr id="11408" name="Text Box 144">
              <a:extLst>
                <a:ext uri="{FF2B5EF4-FFF2-40B4-BE49-F238E27FC236}">
                  <a16:creationId xmlns:a16="http://schemas.microsoft.com/office/drawing/2014/main" id="{E5175B3B-C336-4515-A2EE-E6D9A9EF021A}"/>
                </a:ext>
              </a:extLst>
            </p:cNvPr>
            <p:cNvSpPr txBox="1">
              <a:spLocks noChangeArrowheads="1"/>
            </p:cNvSpPr>
            <p:nvPr/>
          </p:nvSpPr>
          <p:spPr bwMode="auto">
            <a:xfrm>
              <a:off x="8855" y="25044"/>
              <a:ext cx="402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800" b="1">
                  <a:latin typeface="Arial" panose="020B0604020202020204" pitchFamily="34" charset="0"/>
                </a:rPr>
                <a:t>Observed </a:t>
              </a:r>
              <a:r>
                <a:rPr lang="en-US" altLang="en-US" sz="2800" b="1" i="1">
                  <a:latin typeface="Arial" panose="020B0604020202020204" pitchFamily="34" charset="0"/>
                </a:rPr>
                <a:t>f</a:t>
              </a:r>
              <a:r>
                <a:rPr lang="en-US" altLang="en-US" sz="2800" b="1" i="1" baseline="-25000">
                  <a:latin typeface="Arial" panose="020B0604020202020204" pitchFamily="34" charset="0"/>
                </a:rPr>
                <a:t>A</a:t>
              </a:r>
              <a:r>
                <a:rPr lang="en-US" altLang="en-US" sz="2800" b="1" i="1">
                  <a:latin typeface="Arial" panose="020B0604020202020204" pitchFamily="34" charset="0"/>
                </a:rPr>
                <a:t>(a(V))</a:t>
              </a:r>
              <a:r>
                <a:rPr lang="en-US" altLang="en-US" sz="2800" b="1">
                  <a:latin typeface="Arial" panose="020B0604020202020204" pitchFamily="34" charset="0"/>
                </a:rPr>
                <a:t> </a:t>
              </a:r>
              <a:r>
                <a:rPr lang="en-US" altLang="en-US" sz="2800" b="1">
                  <a:latin typeface="Arial" panose="020B0604020202020204" pitchFamily="34" charset="0"/>
                  <a:sym typeface="Symbol" panose="05050102010706020507" pitchFamily="18" charset="2"/>
                </a:rPr>
                <a:t> </a:t>
              </a:r>
              <a:r>
                <a:rPr lang="en-US" altLang="en-US" sz="2800" b="1">
                  <a:latin typeface="Arial" panose="020B0604020202020204" pitchFamily="34" charset="0"/>
                </a:rPr>
                <a:t>Constant </a:t>
              </a:r>
              <a:r>
                <a:rPr lang="en-US" altLang="en-US" sz="2800" b="1" i="1">
                  <a:latin typeface="Arial" panose="020B0604020202020204" pitchFamily="34" charset="0"/>
                </a:rPr>
                <a:t>dA/dV</a:t>
              </a:r>
              <a:endParaRPr lang="en-US" altLang="en-US" sz="2400" i="1">
                <a:latin typeface="Arial" panose="020B0604020202020204" pitchFamily="34" charset="0"/>
              </a:endParaRPr>
            </a:p>
          </p:txBody>
        </p:sp>
        <p:sp>
          <p:nvSpPr>
            <p:cNvPr id="11409" name="Text Box 145">
              <a:extLst>
                <a:ext uri="{FF2B5EF4-FFF2-40B4-BE49-F238E27FC236}">
                  <a16:creationId xmlns:a16="http://schemas.microsoft.com/office/drawing/2014/main" id="{7CC0553C-03CC-42C2-B1A3-0BCC81CBFE98}"/>
                </a:ext>
              </a:extLst>
            </p:cNvPr>
            <p:cNvSpPr txBox="1">
              <a:spLocks noChangeArrowheads="1"/>
            </p:cNvSpPr>
            <p:nvPr/>
          </p:nvSpPr>
          <p:spPr bwMode="auto">
            <a:xfrm>
              <a:off x="8855" y="24478"/>
              <a:ext cx="2431" cy="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130000"/>
                </a:lnSpc>
                <a:spcBef>
                  <a:spcPct val="50000"/>
                </a:spcBef>
              </a:pPr>
              <a:r>
                <a:rPr lang="en-US" altLang="en-US" sz="2800" b="1">
                  <a:latin typeface="Arial" panose="020B0604020202020204" pitchFamily="34" charset="0"/>
                </a:rPr>
                <a:t>Observed </a:t>
              </a:r>
              <a:r>
                <a:rPr lang="en-US" altLang="en-US" sz="2800" b="1" i="1">
                  <a:latin typeface="Arial" panose="020B0604020202020204" pitchFamily="34" charset="0"/>
                </a:rPr>
                <a:t>f</a:t>
              </a:r>
              <a:r>
                <a:rPr lang="en-US" altLang="en-US" sz="2800" b="1" i="1" baseline="-25000">
                  <a:latin typeface="Arial" panose="020B0604020202020204" pitchFamily="34" charset="0"/>
                </a:rPr>
                <a:t>V</a:t>
              </a:r>
              <a:r>
                <a:rPr lang="en-US" altLang="en-US" sz="2800" b="1" i="1">
                  <a:latin typeface="Arial" panose="020B0604020202020204" pitchFamily="34" charset="0"/>
                </a:rPr>
                <a:t>(v)</a:t>
              </a:r>
              <a:endParaRPr lang="en-US" altLang="en-US" sz="2800" i="1">
                <a:latin typeface="Arial" panose="020B0604020202020204" pitchFamily="34" charset="0"/>
              </a:endParaRPr>
            </a:p>
          </p:txBody>
        </p:sp>
        <p:pic>
          <p:nvPicPr>
            <p:cNvPr id="11512" name="Picture 248">
              <a:extLst>
                <a:ext uri="{FF2B5EF4-FFF2-40B4-BE49-F238E27FC236}">
                  <a16:creationId xmlns:a16="http://schemas.microsoft.com/office/drawing/2014/main" id="{74F53636-2917-4BFC-B92F-A4FD10A1B59F}"/>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527" y="23436"/>
              <a:ext cx="5217" cy="3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513" name="Text Box 249">
              <a:extLst>
                <a:ext uri="{FF2B5EF4-FFF2-40B4-BE49-F238E27FC236}">
                  <a16:creationId xmlns:a16="http://schemas.microsoft.com/office/drawing/2014/main" id="{5736CDE4-655E-4D34-B8B4-301B9C5C34ED}"/>
                </a:ext>
              </a:extLst>
            </p:cNvPr>
            <p:cNvSpPr txBox="1">
              <a:spLocks noChangeArrowheads="1"/>
            </p:cNvSpPr>
            <p:nvPr/>
          </p:nvSpPr>
          <p:spPr bwMode="auto">
            <a:xfrm>
              <a:off x="6144" y="23184"/>
              <a:ext cx="18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400" b="1">
                  <a:latin typeface="Arial" panose="020B0604020202020204" pitchFamily="34" charset="0"/>
                </a:rPr>
                <a:t>Volume (km</a:t>
              </a:r>
              <a:r>
                <a:rPr lang="en-US" altLang="en-US" sz="2400" b="1" baseline="30000">
                  <a:latin typeface="Arial" panose="020B0604020202020204" pitchFamily="34" charset="0"/>
                </a:rPr>
                <a:t>3</a:t>
              </a:r>
              <a:r>
                <a:rPr lang="en-US" altLang="en-US" sz="2400" b="1">
                  <a:latin typeface="Arial" panose="020B0604020202020204" pitchFamily="34" charset="0"/>
                </a:rPr>
                <a:t>)</a:t>
              </a:r>
            </a:p>
          </p:txBody>
        </p:sp>
      </p:grpSp>
      <p:sp>
        <p:nvSpPr>
          <p:cNvPr id="11392" name="Text Box 128">
            <a:extLst>
              <a:ext uri="{FF2B5EF4-FFF2-40B4-BE49-F238E27FC236}">
                <a16:creationId xmlns:a16="http://schemas.microsoft.com/office/drawing/2014/main" id="{52504245-D89F-492B-B639-9CA32C116E53}"/>
              </a:ext>
            </a:extLst>
          </p:cNvPr>
          <p:cNvSpPr txBox="1">
            <a:spLocks noChangeArrowheads="1"/>
          </p:cNvSpPr>
          <p:nvPr/>
        </p:nvSpPr>
        <p:spPr bwMode="auto">
          <a:xfrm>
            <a:off x="9144000" y="33832800"/>
            <a:ext cx="3200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2400" b="1" i="1">
                <a:latin typeface="Arial" panose="020B0604020202020204" pitchFamily="34" charset="0"/>
              </a:rPr>
              <a:t>Area Density Function (1847-2004)</a:t>
            </a:r>
          </a:p>
        </p:txBody>
      </p:sp>
      <p:grpSp>
        <p:nvGrpSpPr>
          <p:cNvPr id="11624" name="Group 360">
            <a:extLst>
              <a:ext uri="{FF2B5EF4-FFF2-40B4-BE49-F238E27FC236}">
                <a16:creationId xmlns:a16="http://schemas.microsoft.com/office/drawing/2014/main" id="{B43835DA-5615-4D86-92E6-E7F852DFFBDF}"/>
              </a:ext>
            </a:extLst>
          </p:cNvPr>
          <p:cNvGrpSpPr>
            <a:grpSpLocks/>
          </p:cNvGrpSpPr>
          <p:nvPr/>
        </p:nvGrpSpPr>
        <p:grpSpPr bwMode="auto">
          <a:xfrm>
            <a:off x="609600" y="1114425"/>
            <a:ext cx="7239000" cy="4905375"/>
            <a:chOff x="384" y="702"/>
            <a:chExt cx="4560" cy="3090"/>
          </a:xfrm>
        </p:grpSpPr>
        <p:sp>
          <p:nvSpPr>
            <p:cNvPr id="11298" name="Text Box 34">
              <a:extLst>
                <a:ext uri="{FF2B5EF4-FFF2-40B4-BE49-F238E27FC236}">
                  <a16:creationId xmlns:a16="http://schemas.microsoft.com/office/drawing/2014/main" id="{89335A5D-E302-4DA5-97A0-D390DB2E77C9}"/>
                </a:ext>
              </a:extLst>
            </p:cNvPr>
            <p:cNvSpPr txBox="1">
              <a:spLocks noChangeArrowheads="1"/>
            </p:cNvSpPr>
            <p:nvPr/>
          </p:nvSpPr>
          <p:spPr bwMode="auto">
            <a:xfrm rot="16200000">
              <a:off x="4277" y="1829"/>
              <a:ext cx="1045" cy="288"/>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b="1">
                  <a:latin typeface="Arial" panose="020B0604020202020204" pitchFamily="34" charset="0"/>
                </a:rPr>
                <a:t>meter</a:t>
              </a:r>
            </a:p>
          </p:txBody>
        </p:sp>
        <p:sp>
          <p:nvSpPr>
            <p:cNvPr id="11299" name="Text Box 35">
              <a:extLst>
                <a:ext uri="{FF2B5EF4-FFF2-40B4-BE49-F238E27FC236}">
                  <a16:creationId xmlns:a16="http://schemas.microsoft.com/office/drawing/2014/main" id="{116DDD6A-F86A-4306-A017-7AFF9B2230FF}"/>
                </a:ext>
              </a:extLst>
            </p:cNvPr>
            <p:cNvSpPr txBox="1">
              <a:spLocks noChangeArrowheads="1"/>
            </p:cNvSpPr>
            <p:nvPr/>
          </p:nvSpPr>
          <p:spPr bwMode="auto">
            <a:xfrm rot="16200000">
              <a:off x="165" y="1829"/>
              <a:ext cx="725" cy="288"/>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eaLnBrk="0" hangingPunct="0">
                <a:defRPr sz="2400">
                  <a:solidFill>
                    <a:schemeClr val="tx1"/>
                  </a:solidFill>
                  <a:latin typeface="Times New Roman" panose="02020603050405020304" pitchFamily="18" charset="0"/>
                </a:defRPr>
              </a:lvl1pPr>
              <a:lvl2pPr defTabSz="4389438" eaLnBrk="0" hangingPunct="0">
                <a:defRPr sz="2400">
                  <a:solidFill>
                    <a:schemeClr val="tx1"/>
                  </a:solidFill>
                  <a:latin typeface="Times New Roman" panose="02020603050405020304" pitchFamily="18" charset="0"/>
                </a:defRPr>
              </a:lvl2pPr>
              <a:lvl3pPr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b="1">
                  <a:latin typeface="Arial" panose="020B0604020202020204" pitchFamily="34" charset="0"/>
                </a:rPr>
                <a:t>feet</a:t>
              </a:r>
            </a:p>
          </p:txBody>
        </p:sp>
        <p:pic>
          <p:nvPicPr>
            <p:cNvPr id="11523" name="Picture 259" descr="levels_gsl">
              <a:extLst>
                <a:ext uri="{FF2B5EF4-FFF2-40B4-BE49-F238E27FC236}">
                  <a16:creationId xmlns:a16="http://schemas.microsoft.com/office/drawing/2014/main" id="{8F7F3C7D-3F9D-42B8-9903-19160FC6C0C3}"/>
                </a:ext>
              </a:extLst>
            </p:cNvPr>
            <p:cNvPicPr>
              <a:picLocks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72" y="702"/>
              <a:ext cx="4032" cy="3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526" name="Text Box 262">
            <a:extLst>
              <a:ext uri="{FF2B5EF4-FFF2-40B4-BE49-F238E27FC236}">
                <a16:creationId xmlns:a16="http://schemas.microsoft.com/office/drawing/2014/main" id="{A400607C-65FC-4979-B747-9310E9F6C7F5}"/>
              </a:ext>
            </a:extLst>
          </p:cNvPr>
          <p:cNvSpPr txBox="1">
            <a:spLocks noChangeArrowheads="1"/>
          </p:cNvSpPr>
          <p:nvPr/>
        </p:nvSpPr>
        <p:spPr bwMode="auto">
          <a:xfrm>
            <a:off x="13349288" y="17402175"/>
            <a:ext cx="373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Rise streamflow  (m</a:t>
            </a:r>
            <a:r>
              <a:rPr lang="en-US" altLang="en-US" sz="2400" b="1" baseline="30000">
                <a:latin typeface="Arial" panose="020B0604020202020204" pitchFamily="34" charset="0"/>
              </a:rPr>
              <a:t>3</a:t>
            </a:r>
            <a:r>
              <a:rPr lang="en-US" altLang="en-US" sz="2400" b="1">
                <a:latin typeface="Arial" panose="020B0604020202020204" pitchFamily="34" charset="0"/>
              </a:rPr>
              <a:t>)</a:t>
            </a:r>
            <a:r>
              <a:rPr lang="en-US" altLang="en-US" sz="1800">
                <a:latin typeface="Arial" panose="020B0604020202020204" pitchFamily="34" charset="0"/>
              </a:rPr>
              <a:t>  </a:t>
            </a:r>
          </a:p>
        </p:txBody>
      </p:sp>
      <p:sp>
        <p:nvSpPr>
          <p:cNvPr id="11527" name="Text Box 263">
            <a:extLst>
              <a:ext uri="{FF2B5EF4-FFF2-40B4-BE49-F238E27FC236}">
                <a16:creationId xmlns:a16="http://schemas.microsoft.com/office/drawing/2014/main" id="{FE4C0ABB-ADC1-43CF-9BDD-066C16157806}"/>
              </a:ext>
            </a:extLst>
          </p:cNvPr>
          <p:cNvSpPr txBox="1">
            <a:spLocks noChangeArrowheads="1"/>
          </p:cNvSpPr>
          <p:nvPr/>
        </p:nvSpPr>
        <p:spPr bwMode="auto">
          <a:xfrm rot="-1628896">
            <a:off x="16306800" y="13563600"/>
            <a:ext cx="1558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Line 1:1</a:t>
            </a:r>
            <a:r>
              <a:rPr lang="en-US" altLang="en-US" sz="1800">
                <a:latin typeface="Arial" panose="020B0604020202020204" pitchFamily="34" charset="0"/>
              </a:rPr>
              <a:t>  </a:t>
            </a:r>
          </a:p>
        </p:txBody>
      </p:sp>
      <p:sp>
        <p:nvSpPr>
          <p:cNvPr id="11537" name="Text Box 273">
            <a:extLst>
              <a:ext uri="{FF2B5EF4-FFF2-40B4-BE49-F238E27FC236}">
                <a16:creationId xmlns:a16="http://schemas.microsoft.com/office/drawing/2014/main" id="{AFF81205-0236-48C9-AAB0-997AC4BFC906}"/>
              </a:ext>
            </a:extLst>
          </p:cNvPr>
          <p:cNvSpPr txBox="1">
            <a:spLocks noChangeArrowheads="1"/>
          </p:cNvSpPr>
          <p:nvPr/>
        </p:nvSpPr>
        <p:spPr bwMode="auto">
          <a:xfrm rot="16200000">
            <a:off x="11007725" y="14441488"/>
            <a:ext cx="191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dV(+) ( m</a:t>
            </a:r>
            <a:r>
              <a:rPr lang="en-US" altLang="en-US" sz="2400" b="1" baseline="30000">
                <a:latin typeface="Arial" panose="020B0604020202020204" pitchFamily="34" charset="0"/>
              </a:rPr>
              <a:t>3</a:t>
            </a:r>
            <a:r>
              <a:rPr lang="en-US" altLang="en-US" sz="2400" b="1">
                <a:latin typeface="Arial" panose="020B0604020202020204" pitchFamily="34" charset="0"/>
              </a:rPr>
              <a:t>)  </a:t>
            </a:r>
          </a:p>
        </p:txBody>
      </p:sp>
      <p:sp>
        <p:nvSpPr>
          <p:cNvPr id="11596" name="Text Box 332">
            <a:extLst>
              <a:ext uri="{FF2B5EF4-FFF2-40B4-BE49-F238E27FC236}">
                <a16:creationId xmlns:a16="http://schemas.microsoft.com/office/drawing/2014/main" id="{8C57D15E-5AAA-456C-A1BD-785ED6E9F273}"/>
              </a:ext>
            </a:extLst>
          </p:cNvPr>
          <p:cNvSpPr txBox="1">
            <a:spLocks noChangeArrowheads="1"/>
          </p:cNvSpPr>
          <p:nvPr/>
        </p:nvSpPr>
        <p:spPr bwMode="auto">
          <a:xfrm>
            <a:off x="609600" y="24155400"/>
            <a:ext cx="6572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200" b="1">
                <a:effectLst>
                  <a:outerShdw blurRad="38100" dist="38100" dir="2700000" algn="tl">
                    <a:srgbClr val="C0C0C0"/>
                  </a:outerShdw>
                </a:effectLst>
              </a:rPr>
              <a:t>(2)</a:t>
            </a:r>
          </a:p>
        </p:txBody>
      </p:sp>
      <p:sp>
        <p:nvSpPr>
          <p:cNvPr id="11597" name="Text Box 333">
            <a:extLst>
              <a:ext uri="{FF2B5EF4-FFF2-40B4-BE49-F238E27FC236}">
                <a16:creationId xmlns:a16="http://schemas.microsoft.com/office/drawing/2014/main" id="{77A8FFBF-7CB0-4C94-9FC1-D56DF79AAAC6}"/>
              </a:ext>
            </a:extLst>
          </p:cNvPr>
          <p:cNvSpPr txBox="1">
            <a:spLocks noChangeArrowheads="1"/>
          </p:cNvSpPr>
          <p:nvPr/>
        </p:nvSpPr>
        <p:spPr bwMode="auto">
          <a:xfrm>
            <a:off x="609600" y="8915400"/>
            <a:ext cx="6572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200" b="1">
                <a:effectLst>
                  <a:outerShdw blurRad="38100" dist="38100" dir="2700000" algn="tl">
                    <a:srgbClr val="C0C0C0"/>
                  </a:outerShdw>
                </a:effectLst>
              </a:rPr>
              <a:t>(1)</a:t>
            </a:r>
          </a:p>
        </p:txBody>
      </p:sp>
      <p:sp>
        <p:nvSpPr>
          <p:cNvPr id="11598" name="Text Box 334">
            <a:extLst>
              <a:ext uri="{FF2B5EF4-FFF2-40B4-BE49-F238E27FC236}">
                <a16:creationId xmlns:a16="http://schemas.microsoft.com/office/drawing/2014/main" id="{0A29AB98-50FF-4B6F-B8ED-C817701D5DE5}"/>
              </a:ext>
            </a:extLst>
          </p:cNvPr>
          <p:cNvSpPr txBox="1">
            <a:spLocks noChangeArrowheads="1"/>
          </p:cNvSpPr>
          <p:nvPr/>
        </p:nvSpPr>
        <p:spPr bwMode="auto">
          <a:xfrm>
            <a:off x="1676400" y="24155400"/>
            <a:ext cx="9296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800" i="1">
                <a:solidFill>
                  <a:schemeClr val="tx2"/>
                </a:solidFill>
                <a:effectLst>
                  <a:outerShdw blurRad="38100" dist="38100" dir="2700000" algn="tl">
                    <a:srgbClr val="C0C0C0"/>
                  </a:outerShdw>
                </a:effectLst>
              </a:rPr>
              <a:t>The role of topography/bathymetry in the lake dynamics and the occurrence of modes in the volume distribution:</a:t>
            </a:r>
          </a:p>
        </p:txBody>
      </p:sp>
      <p:sp>
        <p:nvSpPr>
          <p:cNvPr id="11600" name="Text Box 336">
            <a:extLst>
              <a:ext uri="{FF2B5EF4-FFF2-40B4-BE49-F238E27FC236}">
                <a16:creationId xmlns:a16="http://schemas.microsoft.com/office/drawing/2014/main" id="{6621259C-82AF-472D-9FE0-661AB2E96F79}"/>
              </a:ext>
            </a:extLst>
          </p:cNvPr>
          <p:cNvSpPr txBox="1">
            <a:spLocks noChangeArrowheads="1"/>
          </p:cNvSpPr>
          <p:nvPr/>
        </p:nvSpPr>
        <p:spPr bwMode="auto">
          <a:xfrm>
            <a:off x="1828800" y="8915400"/>
            <a:ext cx="6324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800" i="1">
                <a:solidFill>
                  <a:schemeClr val="tx2"/>
                </a:solidFill>
                <a:effectLst>
                  <a:outerShdw blurRad="38100" dist="38100" dir="2700000" algn="tl">
                    <a:srgbClr val="C0C0C0"/>
                  </a:outerShdw>
                </a:effectLst>
              </a:rPr>
              <a:t>Modeling the changes of GSL volume :</a:t>
            </a:r>
          </a:p>
        </p:txBody>
      </p:sp>
      <p:sp>
        <p:nvSpPr>
          <p:cNvPr id="11491" name="Text Box 227">
            <a:extLst>
              <a:ext uri="{FF2B5EF4-FFF2-40B4-BE49-F238E27FC236}">
                <a16:creationId xmlns:a16="http://schemas.microsoft.com/office/drawing/2014/main" id="{C3342EA4-7EF5-4E82-8009-8402B5221ECE}"/>
              </a:ext>
            </a:extLst>
          </p:cNvPr>
          <p:cNvSpPr txBox="1">
            <a:spLocks noChangeArrowheads="1"/>
          </p:cNvSpPr>
          <p:nvPr/>
        </p:nvSpPr>
        <p:spPr bwMode="auto">
          <a:xfrm>
            <a:off x="20955000" y="33147000"/>
            <a:ext cx="10820400" cy="3781425"/>
          </a:xfrm>
          <a:prstGeom prst="rect">
            <a:avLst/>
          </a:prstGeom>
          <a:noFill/>
          <a:ln w="3810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14400" indent="-914400" defTabSz="4389438" eaLnBrk="0" hangingPunct="0">
              <a:defRPr sz="2400">
                <a:solidFill>
                  <a:schemeClr val="tx1"/>
                </a:solidFill>
                <a:latin typeface="Times New Roman" panose="02020603050405020304" pitchFamily="18" charset="0"/>
              </a:defRPr>
            </a:lvl1pPr>
            <a:lvl2pPr marL="1085850" defTabSz="4389438" eaLnBrk="0" hangingPunct="0">
              <a:defRPr sz="2400">
                <a:solidFill>
                  <a:schemeClr val="tx1"/>
                </a:solidFill>
                <a:latin typeface="Times New Roman" panose="02020603050405020304" pitchFamily="18" charset="0"/>
              </a:defRPr>
            </a:lvl2pPr>
            <a:lvl3pPr marL="1200150"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50000"/>
              </a:lnSpc>
              <a:spcBef>
                <a:spcPct val="50000"/>
              </a:spcBef>
              <a:buSzPct val="150000"/>
              <a:buFont typeface="Wingdings" panose="05000000000000000000" pitchFamily="2" charset="2"/>
              <a:buChar char="v"/>
            </a:pPr>
            <a:r>
              <a:rPr lang="en-US" altLang="en-US" b="1" i="1">
                <a:effectLst>
                  <a:outerShdw blurRad="38100" dist="38100" dir="2700000" algn="tl">
                    <a:srgbClr val="C0C0C0"/>
                  </a:outerShdw>
                </a:effectLst>
                <a:latin typeface="Georgia" panose="02040502050405020303" pitchFamily="18" charset="0"/>
              </a:rPr>
              <a:t>Multimodality in the lake volume is due to both inputs (as inferred from area) and bathymetry through dA/dV.</a:t>
            </a:r>
          </a:p>
          <a:p>
            <a:pPr eaLnBrk="1" hangingPunct="1">
              <a:lnSpc>
                <a:spcPct val="150000"/>
              </a:lnSpc>
              <a:spcBef>
                <a:spcPct val="50000"/>
              </a:spcBef>
              <a:buSzPct val="150000"/>
              <a:buFont typeface="Wingdings" panose="05000000000000000000" pitchFamily="2" charset="2"/>
              <a:buChar char="v"/>
            </a:pPr>
            <a:r>
              <a:rPr lang="en-US" altLang="en-US" b="1" i="1">
                <a:effectLst>
                  <a:outerShdw blurRad="38100" dist="38100" dir="2700000" algn="tl">
                    <a:srgbClr val="C0C0C0"/>
                  </a:outerShdw>
                </a:effectLst>
                <a:latin typeface="Georgia" panose="02040502050405020303" pitchFamily="18" charset="0"/>
              </a:rPr>
              <a:t>Bathymetry through dA/dV modulates to the pdf of the lake volumes.</a:t>
            </a:r>
          </a:p>
          <a:p>
            <a:pPr eaLnBrk="1" hangingPunct="1">
              <a:lnSpc>
                <a:spcPct val="150000"/>
              </a:lnSpc>
              <a:spcBef>
                <a:spcPct val="50000"/>
              </a:spcBef>
              <a:buSzPct val="150000"/>
              <a:buFont typeface="Wingdings" panose="05000000000000000000" pitchFamily="2" charset="2"/>
              <a:buChar char="v"/>
            </a:pPr>
            <a:r>
              <a:rPr lang="en-US" altLang="en-US" b="1" i="1">
                <a:effectLst>
                  <a:outerShdw blurRad="38100" dist="38100" dir="2700000" algn="tl">
                    <a:srgbClr val="C0C0C0"/>
                  </a:outerShdw>
                </a:effectLst>
                <a:latin typeface="Georgia" panose="02040502050405020303" pitchFamily="18" charset="0"/>
              </a:rPr>
              <a:t>Multimodality in the lake volume is due to both inputs (as inferred from area) and bathymetry through dA/dV.</a:t>
            </a:r>
          </a:p>
        </p:txBody>
      </p:sp>
      <p:sp>
        <p:nvSpPr>
          <p:cNvPr id="11492" name="Text Box 228">
            <a:extLst>
              <a:ext uri="{FF2B5EF4-FFF2-40B4-BE49-F238E27FC236}">
                <a16:creationId xmlns:a16="http://schemas.microsoft.com/office/drawing/2014/main" id="{B78C9F11-52CA-492B-8412-A6A793251548}"/>
              </a:ext>
            </a:extLst>
          </p:cNvPr>
          <p:cNvSpPr txBox="1">
            <a:spLocks noChangeArrowheads="1"/>
          </p:cNvSpPr>
          <p:nvPr/>
        </p:nvSpPr>
        <p:spPr bwMode="auto">
          <a:xfrm>
            <a:off x="20955000" y="29675138"/>
            <a:ext cx="10820400" cy="3087687"/>
          </a:xfrm>
          <a:prstGeom prst="rect">
            <a:avLst/>
          </a:prstGeom>
          <a:noFill/>
          <a:ln w="3810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42950" indent="-742950" defTabSz="4389438" eaLnBrk="0" hangingPunct="0">
              <a:defRPr sz="2400">
                <a:solidFill>
                  <a:schemeClr val="tx1"/>
                </a:solidFill>
                <a:latin typeface="Times New Roman" panose="02020603050405020304" pitchFamily="18" charset="0"/>
              </a:defRPr>
            </a:lvl1pPr>
            <a:lvl2pPr marL="857250" defTabSz="4389438" eaLnBrk="0" hangingPunct="0">
              <a:defRPr sz="2400">
                <a:solidFill>
                  <a:schemeClr val="tx1"/>
                </a:solidFill>
                <a:latin typeface="Times New Roman" panose="02020603050405020304" pitchFamily="18" charset="0"/>
              </a:defRPr>
            </a:lvl2pPr>
            <a:lvl3pPr marL="971550" defTabSz="4389438" eaLnBrk="0" hangingPunct="0">
              <a:defRPr sz="2400">
                <a:solidFill>
                  <a:schemeClr val="tx1"/>
                </a:solidFill>
                <a:latin typeface="Times New Roman" panose="02020603050405020304" pitchFamily="18" charset="0"/>
              </a:defRPr>
            </a:lvl3pPr>
            <a:lvl4pPr defTabSz="4389438" eaLnBrk="0" hangingPunct="0">
              <a:defRPr sz="2400">
                <a:solidFill>
                  <a:schemeClr val="tx1"/>
                </a:solidFill>
                <a:latin typeface="Times New Roman" panose="02020603050405020304" pitchFamily="18" charset="0"/>
              </a:defRPr>
            </a:lvl4pPr>
            <a:lvl5pPr defTabSz="4389438" eaLnBrk="0" hangingPunct="0">
              <a:defRPr sz="2400">
                <a:solidFill>
                  <a:schemeClr val="tx1"/>
                </a:solidFill>
                <a:latin typeface="Times New Roman" panose="02020603050405020304" pitchFamily="18" charset="0"/>
              </a:defRPr>
            </a:lvl5pPr>
            <a:lvl6pPr defTabSz="4389438" eaLnBrk="0" fontAlgn="base" hangingPunct="0">
              <a:spcBef>
                <a:spcPct val="0"/>
              </a:spcBef>
              <a:spcAft>
                <a:spcPct val="0"/>
              </a:spcAft>
              <a:defRPr sz="2400">
                <a:solidFill>
                  <a:schemeClr val="tx1"/>
                </a:solidFill>
                <a:latin typeface="Times New Roman" panose="02020603050405020304" pitchFamily="18" charset="0"/>
              </a:defRPr>
            </a:lvl6pPr>
            <a:lvl7pPr defTabSz="4389438" eaLnBrk="0" fontAlgn="base" hangingPunct="0">
              <a:spcBef>
                <a:spcPct val="0"/>
              </a:spcBef>
              <a:spcAft>
                <a:spcPct val="0"/>
              </a:spcAft>
              <a:defRPr sz="2400">
                <a:solidFill>
                  <a:schemeClr val="tx1"/>
                </a:solidFill>
                <a:latin typeface="Times New Roman" panose="02020603050405020304" pitchFamily="18" charset="0"/>
              </a:defRPr>
            </a:lvl7pPr>
            <a:lvl8pPr defTabSz="4389438" eaLnBrk="0" fontAlgn="base" hangingPunct="0">
              <a:spcBef>
                <a:spcPct val="0"/>
              </a:spcBef>
              <a:spcAft>
                <a:spcPct val="0"/>
              </a:spcAft>
              <a:defRPr sz="2400">
                <a:solidFill>
                  <a:schemeClr val="tx1"/>
                </a:solidFill>
                <a:latin typeface="Times New Roman" panose="02020603050405020304" pitchFamily="18" charset="0"/>
              </a:defRPr>
            </a:lvl8pPr>
            <a:lvl9pPr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10000"/>
              </a:lnSpc>
              <a:spcBef>
                <a:spcPct val="50000"/>
              </a:spcBef>
              <a:buSzPct val="150000"/>
              <a:buFont typeface="Wingdings" panose="05000000000000000000" pitchFamily="2" charset="2"/>
              <a:buChar char="Ø"/>
            </a:pPr>
            <a:r>
              <a:rPr lang="en-US" altLang="en-US" b="1" i="1">
                <a:effectLst>
                  <a:outerShdw blurRad="38100" dist="38100" dir="2700000" algn="tl">
                    <a:srgbClr val="C0C0C0"/>
                  </a:outerShdw>
                </a:effectLst>
                <a:latin typeface="Georgia" panose="02040502050405020303" pitchFamily="18" charset="0"/>
              </a:rPr>
              <a:t>Streamflow is dominate for GSL volume,</a:t>
            </a:r>
          </a:p>
          <a:p>
            <a:pPr eaLnBrk="1" hangingPunct="1">
              <a:lnSpc>
                <a:spcPct val="90000"/>
              </a:lnSpc>
              <a:spcBef>
                <a:spcPct val="50000"/>
              </a:spcBef>
              <a:buSzPct val="150000"/>
              <a:buFont typeface="Wingdings" panose="05000000000000000000" pitchFamily="2" charset="2"/>
              <a:buChar char="Ø"/>
            </a:pPr>
            <a:r>
              <a:rPr lang="en-US" altLang="en-US" b="1" i="1">
                <a:effectLst>
                  <a:outerShdw blurRad="38100" dist="38100" dir="2700000" algn="tl">
                    <a:srgbClr val="C0C0C0"/>
                  </a:outerShdw>
                </a:effectLst>
                <a:latin typeface="Georgia" panose="02040502050405020303" pitchFamily="18" charset="0"/>
              </a:rPr>
              <a:t>Evaporation in GSL is area control,</a:t>
            </a:r>
          </a:p>
          <a:p>
            <a:pPr eaLnBrk="1" hangingPunct="1">
              <a:lnSpc>
                <a:spcPct val="90000"/>
              </a:lnSpc>
              <a:spcBef>
                <a:spcPct val="50000"/>
              </a:spcBef>
              <a:buSzPct val="150000"/>
              <a:buFont typeface="Wingdings" panose="05000000000000000000" pitchFamily="2" charset="2"/>
              <a:buChar char="Ø"/>
            </a:pPr>
            <a:r>
              <a:rPr lang="en-US" altLang="en-US" b="1" i="1">
                <a:effectLst>
                  <a:outerShdw blurRad="38100" dist="38100" dir="2700000" algn="tl">
                    <a:srgbClr val="C0C0C0"/>
                  </a:outerShdw>
                </a:effectLst>
                <a:latin typeface="Georgia" panose="02040502050405020303" pitchFamily="18" charset="0"/>
              </a:rPr>
              <a:t>Air temperature increases Evaporation,</a:t>
            </a:r>
          </a:p>
          <a:p>
            <a:pPr eaLnBrk="1" hangingPunct="1">
              <a:lnSpc>
                <a:spcPct val="90000"/>
              </a:lnSpc>
              <a:spcBef>
                <a:spcPct val="50000"/>
              </a:spcBef>
              <a:buSzPct val="150000"/>
              <a:buFont typeface="Wingdings" panose="05000000000000000000" pitchFamily="2" charset="2"/>
              <a:buChar char="Ø"/>
            </a:pPr>
            <a:r>
              <a:rPr lang="en-US" altLang="en-US" b="1" i="1">
                <a:effectLst>
                  <a:outerShdw blurRad="38100" dist="38100" dir="2700000" algn="tl">
                    <a:srgbClr val="C0C0C0"/>
                  </a:outerShdw>
                </a:effectLst>
                <a:latin typeface="Georgia" panose="02040502050405020303" pitchFamily="18" charset="0"/>
              </a:rPr>
              <a:t>Air temperature reduces Mountain snowpack,</a:t>
            </a:r>
          </a:p>
          <a:p>
            <a:pPr eaLnBrk="1" hangingPunct="1">
              <a:lnSpc>
                <a:spcPct val="90000"/>
              </a:lnSpc>
              <a:spcBef>
                <a:spcPct val="50000"/>
              </a:spcBef>
              <a:buSzPct val="150000"/>
              <a:buFont typeface="Wingdings" panose="05000000000000000000" pitchFamily="2" charset="2"/>
              <a:buChar char="Ø"/>
            </a:pPr>
            <a:r>
              <a:rPr lang="en-US" altLang="en-US" b="1" i="1">
                <a:effectLst>
                  <a:outerShdw blurRad="38100" dist="38100" dir="2700000" algn="tl">
                    <a:srgbClr val="C0C0C0"/>
                  </a:outerShdw>
                </a:effectLst>
                <a:latin typeface="Georgia" panose="02040502050405020303" pitchFamily="18" charset="0"/>
              </a:rPr>
              <a:t>Mountain snowpack supplies Streamflow,</a:t>
            </a:r>
          </a:p>
          <a:p>
            <a:pPr eaLnBrk="1" hangingPunct="1">
              <a:lnSpc>
                <a:spcPct val="90000"/>
              </a:lnSpc>
              <a:spcBef>
                <a:spcPct val="50000"/>
              </a:spcBef>
              <a:buSzPct val="150000"/>
              <a:buFont typeface="Wingdings" panose="05000000000000000000" pitchFamily="2" charset="2"/>
              <a:buChar char="Ø"/>
            </a:pPr>
            <a:r>
              <a:rPr lang="en-US" altLang="en-US" b="1" i="1">
                <a:effectLst>
                  <a:outerShdw blurRad="38100" dist="38100" dir="2700000" algn="tl">
                    <a:srgbClr val="C0C0C0"/>
                  </a:outerShdw>
                </a:effectLst>
                <a:latin typeface="Georgia" panose="02040502050405020303" pitchFamily="18" charset="0"/>
              </a:rPr>
              <a:t>Precipitation contributes to GSL volume.</a:t>
            </a:r>
          </a:p>
        </p:txBody>
      </p:sp>
      <p:sp>
        <p:nvSpPr>
          <p:cNvPr id="11493" name="Text Box 229">
            <a:extLst>
              <a:ext uri="{FF2B5EF4-FFF2-40B4-BE49-F238E27FC236}">
                <a16:creationId xmlns:a16="http://schemas.microsoft.com/office/drawing/2014/main" id="{8F001889-741D-47FB-BC06-3F8943FCA3DC}"/>
              </a:ext>
            </a:extLst>
          </p:cNvPr>
          <p:cNvSpPr txBox="1">
            <a:spLocks noChangeArrowheads="1"/>
          </p:cNvSpPr>
          <p:nvPr/>
        </p:nvSpPr>
        <p:spPr bwMode="auto">
          <a:xfrm>
            <a:off x="20955000" y="28956000"/>
            <a:ext cx="3403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altLang="en-US" sz="4000" b="1" u="sng">
                <a:effectLst>
                  <a:outerShdw blurRad="38100" dist="38100" dir="2700000" algn="tl">
                    <a:srgbClr val="C0C0C0"/>
                  </a:outerShdw>
                </a:effectLst>
                <a:latin typeface="Arial" panose="020B0604020202020204" pitchFamily="34" charset="0"/>
              </a:rPr>
              <a:t>Conclusions</a:t>
            </a:r>
            <a:endParaRPr lang="en-US" altLang="en-US" sz="4000" u="sng">
              <a:effectLst>
                <a:outerShdw blurRad="38100" dist="38100" dir="2700000" algn="tl">
                  <a:srgbClr val="C0C0C0"/>
                </a:outerShdw>
              </a:effectLst>
              <a:latin typeface="Arial" panose="020B0604020202020204" pitchFamily="34" charset="0"/>
            </a:endParaRPr>
          </a:p>
          <a:p>
            <a:pPr algn="ctr"/>
            <a:endParaRPr lang="en-US" altLang="en-US" sz="4000">
              <a:solidFill>
                <a:srgbClr val="006600"/>
              </a:solidFill>
              <a:effectLst>
                <a:outerShdw blurRad="38100" dist="38100" dir="2700000" algn="tl">
                  <a:srgbClr val="C0C0C0"/>
                </a:outerShdw>
              </a:effectLst>
              <a:latin typeface="Arial" panose="020B0604020202020204" pitchFamily="34" charset="0"/>
            </a:endParaRPr>
          </a:p>
        </p:txBody>
      </p:sp>
      <p:sp>
        <p:nvSpPr>
          <p:cNvPr id="11609" name="Text Box 345">
            <a:extLst>
              <a:ext uri="{FF2B5EF4-FFF2-40B4-BE49-F238E27FC236}">
                <a16:creationId xmlns:a16="http://schemas.microsoft.com/office/drawing/2014/main" id="{A9118735-B53C-4C98-B8DE-DA9A2C8C6677}"/>
              </a:ext>
            </a:extLst>
          </p:cNvPr>
          <p:cNvSpPr txBox="1">
            <a:spLocks noChangeArrowheads="1"/>
          </p:cNvSpPr>
          <p:nvPr/>
        </p:nvSpPr>
        <p:spPr bwMode="auto">
          <a:xfrm>
            <a:off x="20307300" y="34748788"/>
            <a:ext cx="6572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200" b="1">
                <a:effectLst>
                  <a:outerShdw blurRad="38100" dist="38100" dir="2700000" algn="tl">
                    <a:srgbClr val="C0C0C0"/>
                  </a:outerShdw>
                </a:effectLst>
              </a:rPr>
              <a:t>(2)</a:t>
            </a:r>
          </a:p>
        </p:txBody>
      </p:sp>
      <p:sp>
        <p:nvSpPr>
          <p:cNvPr id="11610" name="Text Box 346">
            <a:extLst>
              <a:ext uri="{FF2B5EF4-FFF2-40B4-BE49-F238E27FC236}">
                <a16:creationId xmlns:a16="http://schemas.microsoft.com/office/drawing/2014/main" id="{14CADEC6-4699-4E6C-82D3-0955F68CAC7E}"/>
              </a:ext>
            </a:extLst>
          </p:cNvPr>
          <p:cNvSpPr txBox="1">
            <a:spLocks noChangeArrowheads="1"/>
          </p:cNvSpPr>
          <p:nvPr/>
        </p:nvSpPr>
        <p:spPr bwMode="auto">
          <a:xfrm>
            <a:off x="20307300" y="30929263"/>
            <a:ext cx="6572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200" b="1">
                <a:effectLst>
                  <a:outerShdw blurRad="38100" dist="38100" dir="2700000" algn="tl">
                    <a:srgbClr val="C0C0C0"/>
                  </a:outerShdw>
                </a:effectLst>
              </a:rPr>
              <a:t>(1)</a:t>
            </a:r>
          </a:p>
        </p:txBody>
      </p:sp>
      <p:sp>
        <p:nvSpPr>
          <p:cNvPr id="11612" name="Text Box 348">
            <a:extLst>
              <a:ext uri="{FF2B5EF4-FFF2-40B4-BE49-F238E27FC236}">
                <a16:creationId xmlns:a16="http://schemas.microsoft.com/office/drawing/2014/main" id="{5CB18E65-40BA-4558-BD50-E242FA2F7FE7}"/>
              </a:ext>
            </a:extLst>
          </p:cNvPr>
          <p:cNvSpPr txBox="1">
            <a:spLocks noChangeArrowheads="1"/>
          </p:cNvSpPr>
          <p:nvPr/>
        </p:nvSpPr>
        <p:spPr bwMode="auto">
          <a:xfrm>
            <a:off x="27293888" y="17402175"/>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Evaporation (m</a:t>
            </a:r>
            <a:r>
              <a:rPr lang="en-US" altLang="en-US" sz="2400" b="1" baseline="30000">
                <a:latin typeface="Arial" panose="020B0604020202020204" pitchFamily="34" charset="0"/>
              </a:rPr>
              <a:t>3</a:t>
            </a:r>
            <a:r>
              <a:rPr lang="en-US" altLang="en-US" sz="2400" b="1">
                <a:latin typeface="Arial" panose="020B0604020202020204" pitchFamily="34" charset="0"/>
              </a:rPr>
              <a:t>)  </a:t>
            </a:r>
          </a:p>
        </p:txBody>
      </p:sp>
      <p:sp>
        <p:nvSpPr>
          <p:cNvPr id="11613" name="Text Box 349">
            <a:extLst>
              <a:ext uri="{FF2B5EF4-FFF2-40B4-BE49-F238E27FC236}">
                <a16:creationId xmlns:a16="http://schemas.microsoft.com/office/drawing/2014/main" id="{C57D3288-246F-492E-A43D-C68782D04B95}"/>
              </a:ext>
            </a:extLst>
          </p:cNvPr>
          <p:cNvSpPr txBox="1">
            <a:spLocks noChangeArrowheads="1"/>
          </p:cNvSpPr>
          <p:nvPr/>
        </p:nvSpPr>
        <p:spPr bwMode="auto">
          <a:xfrm rot="16200000">
            <a:off x="24533225" y="14555788"/>
            <a:ext cx="1682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dV(-) ( m</a:t>
            </a:r>
            <a:r>
              <a:rPr lang="en-US" altLang="en-US" sz="2400" b="1" baseline="30000">
                <a:latin typeface="Arial" panose="020B0604020202020204" pitchFamily="34" charset="0"/>
              </a:rPr>
              <a:t>3</a:t>
            </a:r>
            <a:r>
              <a:rPr lang="en-US" altLang="en-US" sz="2400" b="1">
                <a:latin typeface="Arial" panose="020B0604020202020204" pitchFamily="34" charset="0"/>
              </a:rPr>
              <a:t>)</a:t>
            </a:r>
            <a:r>
              <a:rPr lang="en-US" altLang="en-US" sz="1800">
                <a:latin typeface="Arial" panose="020B0604020202020204" pitchFamily="34" charset="0"/>
              </a:rPr>
              <a:t>  </a:t>
            </a:r>
          </a:p>
        </p:txBody>
      </p:sp>
      <p:sp>
        <p:nvSpPr>
          <p:cNvPr id="11614" name="Text Box 350">
            <a:extLst>
              <a:ext uri="{FF2B5EF4-FFF2-40B4-BE49-F238E27FC236}">
                <a16:creationId xmlns:a16="http://schemas.microsoft.com/office/drawing/2014/main" id="{7BB43D9D-1065-40BF-9A10-953077A2A0FA}"/>
              </a:ext>
            </a:extLst>
          </p:cNvPr>
          <p:cNvSpPr txBox="1">
            <a:spLocks noChangeArrowheads="1"/>
          </p:cNvSpPr>
          <p:nvPr/>
        </p:nvSpPr>
        <p:spPr bwMode="auto">
          <a:xfrm>
            <a:off x="27736800" y="12954000"/>
            <a:ext cx="3538538" cy="457200"/>
          </a:xfrm>
          <a:prstGeom prst="rect">
            <a:avLst/>
          </a:prstGeom>
          <a:noFill/>
          <a:ln>
            <a:noFill/>
          </a:ln>
          <a:effectLst/>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i="1">
                <a:solidFill>
                  <a:schemeClr val="tx2"/>
                </a:solidFill>
                <a:effectLst>
                  <a:outerShdw blurRad="38100" dist="38100" dir="2700000" algn="tl">
                    <a:srgbClr val="C0C0C0"/>
                  </a:outerShdw>
                </a:effectLst>
                <a:latin typeface="Arial" panose="020B0604020202020204" pitchFamily="34" charset="0"/>
              </a:rPr>
              <a:t>E</a:t>
            </a:r>
            <a:r>
              <a:rPr lang="en-US" altLang="en-US" sz="2400" b="1" i="1" baseline="-25000">
                <a:solidFill>
                  <a:schemeClr val="tx2"/>
                </a:solidFill>
                <a:effectLst>
                  <a:outerShdw blurRad="38100" dist="38100" dir="2700000" algn="tl">
                    <a:srgbClr val="C0C0C0"/>
                  </a:outerShdw>
                </a:effectLst>
                <a:latin typeface="Arial" panose="020B0604020202020204" pitchFamily="34" charset="0"/>
              </a:rPr>
              <a:t>GSL</a:t>
            </a:r>
            <a:r>
              <a:rPr lang="en-US" altLang="en-US" sz="2400" b="1" i="1">
                <a:solidFill>
                  <a:schemeClr val="tx2"/>
                </a:solidFill>
                <a:effectLst>
                  <a:outerShdw blurRad="38100" dist="38100" dir="2700000" algn="tl">
                    <a:srgbClr val="C0C0C0"/>
                  </a:outerShdw>
                </a:effectLst>
                <a:latin typeface="Arial" panose="020B0604020202020204" pitchFamily="34" charset="0"/>
              </a:rPr>
              <a:t> = P</a:t>
            </a:r>
            <a:r>
              <a:rPr lang="en-US" altLang="en-US" sz="2400" b="1" i="1" baseline="-25000">
                <a:solidFill>
                  <a:schemeClr val="tx2"/>
                </a:solidFill>
                <a:effectLst>
                  <a:outerShdw blurRad="38100" dist="38100" dir="2700000" algn="tl">
                    <a:srgbClr val="C0C0C0"/>
                  </a:outerShdw>
                </a:effectLst>
                <a:latin typeface="Arial" panose="020B0604020202020204" pitchFamily="34" charset="0"/>
              </a:rPr>
              <a:t>GSL</a:t>
            </a:r>
            <a:r>
              <a:rPr lang="en-US" altLang="en-US" sz="2400" b="1" i="1">
                <a:solidFill>
                  <a:schemeClr val="tx2"/>
                </a:solidFill>
                <a:effectLst>
                  <a:outerShdw blurRad="38100" dist="38100" dir="2700000" algn="tl">
                    <a:srgbClr val="C0C0C0"/>
                  </a:outerShdw>
                </a:effectLst>
                <a:latin typeface="Arial" panose="020B0604020202020204" pitchFamily="34" charset="0"/>
              </a:rPr>
              <a:t>+Q</a:t>
            </a:r>
            <a:r>
              <a:rPr lang="en-US" altLang="en-US" sz="2400" b="1" i="1" baseline="-25000">
                <a:solidFill>
                  <a:schemeClr val="tx2"/>
                </a:solidFill>
                <a:effectLst>
                  <a:outerShdw blurRad="38100" dist="38100" dir="2700000" algn="tl">
                    <a:srgbClr val="C0C0C0"/>
                  </a:outerShdw>
                </a:effectLst>
                <a:latin typeface="Arial" panose="020B0604020202020204" pitchFamily="34" charset="0"/>
              </a:rPr>
              <a:t>GSL</a:t>
            </a:r>
            <a:r>
              <a:rPr lang="en-US" altLang="en-US" sz="2400" b="1" i="1">
                <a:solidFill>
                  <a:schemeClr val="tx2"/>
                </a:solidFill>
                <a:effectLst>
                  <a:outerShdw blurRad="38100" dist="38100" dir="2700000" algn="tl">
                    <a:srgbClr val="C0C0C0"/>
                  </a:outerShdw>
                </a:effectLst>
                <a:latin typeface="Arial" panose="020B0604020202020204" pitchFamily="34" charset="0"/>
              </a:rPr>
              <a:t>-</a:t>
            </a:r>
            <a:r>
              <a:rPr lang="en-US" altLang="en-US" sz="2400" b="1" i="1">
                <a:solidFill>
                  <a:schemeClr val="tx2"/>
                </a:solidFill>
                <a:effectLst>
                  <a:outerShdw blurRad="38100" dist="38100" dir="2700000" algn="tl">
                    <a:srgbClr val="C0C0C0"/>
                  </a:outerShdw>
                </a:effectLst>
                <a:latin typeface="Arial" panose="020B0604020202020204" pitchFamily="34" charset="0"/>
                <a:sym typeface="Symbol" panose="05050102010706020507" pitchFamily="18" charset="2"/>
              </a:rPr>
              <a:t>V</a:t>
            </a:r>
            <a:r>
              <a:rPr lang="en-US" altLang="en-US" sz="2400" b="1" i="1" baseline="-25000">
                <a:solidFill>
                  <a:schemeClr val="tx2"/>
                </a:solidFill>
                <a:effectLst>
                  <a:outerShdw blurRad="38100" dist="38100" dir="2700000" algn="tl">
                    <a:srgbClr val="C0C0C0"/>
                  </a:outerShdw>
                </a:effectLst>
                <a:latin typeface="Arial" panose="020B0604020202020204" pitchFamily="34" charset="0"/>
                <a:sym typeface="Symbol" panose="05050102010706020507" pitchFamily="18" charset="2"/>
              </a:rPr>
              <a:t>GSL</a:t>
            </a:r>
          </a:p>
        </p:txBody>
      </p:sp>
      <p:grpSp>
        <p:nvGrpSpPr>
          <p:cNvPr id="11439" name="Group 175">
            <a:extLst>
              <a:ext uri="{FF2B5EF4-FFF2-40B4-BE49-F238E27FC236}">
                <a16:creationId xmlns:a16="http://schemas.microsoft.com/office/drawing/2014/main" id="{4B4C3A80-1901-47A0-8086-231039CC3FE1}"/>
              </a:ext>
            </a:extLst>
          </p:cNvPr>
          <p:cNvGrpSpPr>
            <a:grpSpLocks/>
          </p:cNvGrpSpPr>
          <p:nvPr/>
        </p:nvGrpSpPr>
        <p:grpSpPr bwMode="auto">
          <a:xfrm>
            <a:off x="19735800" y="12971463"/>
            <a:ext cx="2819400" cy="822325"/>
            <a:chOff x="4576" y="1054"/>
            <a:chExt cx="1031" cy="397"/>
          </a:xfrm>
        </p:grpSpPr>
        <p:sp>
          <p:nvSpPr>
            <p:cNvPr id="11440" name="Line 176">
              <a:extLst>
                <a:ext uri="{FF2B5EF4-FFF2-40B4-BE49-F238E27FC236}">
                  <a16:creationId xmlns:a16="http://schemas.microsoft.com/office/drawing/2014/main" id="{22BEAC4B-E059-4F56-9F03-616AD722C698}"/>
                </a:ext>
              </a:extLst>
            </p:cNvPr>
            <p:cNvSpPr>
              <a:spLocks noChangeShapeType="1"/>
            </p:cNvSpPr>
            <p:nvPr/>
          </p:nvSpPr>
          <p:spPr bwMode="auto">
            <a:xfrm>
              <a:off x="4576" y="1246"/>
              <a:ext cx="238"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41" name="Text Box 177">
              <a:extLst>
                <a:ext uri="{FF2B5EF4-FFF2-40B4-BE49-F238E27FC236}">
                  <a16:creationId xmlns:a16="http://schemas.microsoft.com/office/drawing/2014/main" id="{F4012BD3-B183-4D3C-8F88-EC738C1DF1BA}"/>
                </a:ext>
              </a:extLst>
            </p:cNvPr>
            <p:cNvSpPr txBox="1">
              <a:spLocks noChangeArrowheads="1"/>
            </p:cNvSpPr>
            <p:nvPr/>
          </p:nvSpPr>
          <p:spPr bwMode="auto">
            <a:xfrm>
              <a:off x="4738" y="1054"/>
              <a:ext cx="869" cy="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b="1">
                  <a:latin typeface="Arial" panose="020B0604020202020204" pitchFamily="34" charset="0"/>
                </a:rPr>
                <a:t>LOWESS</a:t>
              </a:r>
            </a:p>
            <a:p>
              <a:pPr algn="ctr"/>
              <a:r>
                <a:rPr lang="en-US" altLang="en-US" sz="2400" b="1">
                  <a:latin typeface="Arial" panose="020B0604020202020204" pitchFamily="34" charset="0"/>
                </a:rPr>
                <a:t> (R defaults)</a:t>
              </a:r>
            </a:p>
          </p:txBody>
        </p:sp>
      </p:grpSp>
      <p:sp>
        <p:nvSpPr>
          <p:cNvPr id="11616" name="Text Box 352">
            <a:extLst>
              <a:ext uri="{FF2B5EF4-FFF2-40B4-BE49-F238E27FC236}">
                <a16:creationId xmlns:a16="http://schemas.microsoft.com/office/drawing/2014/main" id="{80584A9A-0F39-4746-BEED-FF4F92B5816A}"/>
              </a:ext>
            </a:extLst>
          </p:cNvPr>
          <p:cNvSpPr txBox="1">
            <a:spLocks noChangeArrowheads="1"/>
          </p:cNvSpPr>
          <p:nvPr/>
        </p:nvSpPr>
        <p:spPr bwMode="auto">
          <a:xfrm rot="16200000">
            <a:off x="17980025" y="14479588"/>
            <a:ext cx="1835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dV(+) ( m</a:t>
            </a:r>
            <a:r>
              <a:rPr lang="en-US" altLang="en-US" sz="2400" b="1" baseline="30000">
                <a:latin typeface="Arial" panose="020B0604020202020204" pitchFamily="34" charset="0"/>
              </a:rPr>
              <a:t>3</a:t>
            </a:r>
            <a:r>
              <a:rPr lang="en-US" altLang="en-US" sz="2400" b="1">
                <a:latin typeface="Arial" panose="020B0604020202020204" pitchFamily="34" charset="0"/>
              </a:rPr>
              <a:t>)</a:t>
            </a:r>
            <a:r>
              <a:rPr lang="en-US" altLang="en-US" sz="2400">
                <a:latin typeface="Arial" panose="020B0604020202020204" pitchFamily="34" charset="0"/>
              </a:rPr>
              <a:t> </a:t>
            </a:r>
          </a:p>
        </p:txBody>
      </p:sp>
      <p:sp>
        <p:nvSpPr>
          <p:cNvPr id="11617" name="Text Box 353">
            <a:extLst>
              <a:ext uri="{FF2B5EF4-FFF2-40B4-BE49-F238E27FC236}">
                <a16:creationId xmlns:a16="http://schemas.microsoft.com/office/drawing/2014/main" id="{4EC7B0C9-1E63-4948-8189-C22F1D5555B7}"/>
              </a:ext>
            </a:extLst>
          </p:cNvPr>
          <p:cNvSpPr txBox="1">
            <a:spLocks noChangeArrowheads="1"/>
          </p:cNvSpPr>
          <p:nvPr/>
        </p:nvSpPr>
        <p:spPr bwMode="auto">
          <a:xfrm>
            <a:off x="14454188" y="22936200"/>
            <a:ext cx="1852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Area (m</a:t>
            </a:r>
            <a:r>
              <a:rPr lang="en-US" altLang="en-US" sz="2400" b="1" baseline="30000">
                <a:latin typeface="Arial" panose="020B0604020202020204" pitchFamily="34" charset="0"/>
              </a:rPr>
              <a:t>2</a:t>
            </a:r>
            <a:r>
              <a:rPr lang="en-US" altLang="en-US" sz="2400" b="1">
                <a:latin typeface="Arial" panose="020B0604020202020204" pitchFamily="34" charset="0"/>
              </a:rPr>
              <a:t>)</a:t>
            </a:r>
            <a:r>
              <a:rPr lang="en-US" altLang="en-US" sz="1800">
                <a:latin typeface="Arial" panose="020B0604020202020204" pitchFamily="34" charset="0"/>
              </a:rPr>
              <a:t>  </a:t>
            </a:r>
          </a:p>
        </p:txBody>
      </p:sp>
      <p:pic>
        <p:nvPicPr>
          <p:cNvPr id="11630" name="Picture 366">
            <a:extLst>
              <a:ext uri="{FF2B5EF4-FFF2-40B4-BE49-F238E27FC236}">
                <a16:creationId xmlns:a16="http://schemas.microsoft.com/office/drawing/2014/main" id="{9B06B984-B5A4-4B16-9F73-DC3BA770536B}"/>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9126200" y="12344400"/>
            <a:ext cx="5894388" cy="521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632" name="Picture 368">
            <a:extLst>
              <a:ext uri="{FF2B5EF4-FFF2-40B4-BE49-F238E27FC236}">
                <a16:creationId xmlns:a16="http://schemas.microsoft.com/office/drawing/2014/main" id="{853FD114-0FEC-4B7F-9472-AE561BFD1D96}"/>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2192000" y="12344400"/>
            <a:ext cx="5894388" cy="521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633" name="Picture 369">
            <a:extLst>
              <a:ext uri="{FF2B5EF4-FFF2-40B4-BE49-F238E27FC236}">
                <a16:creationId xmlns:a16="http://schemas.microsoft.com/office/drawing/2014/main" id="{E292F507-01CF-46D5-94D1-AF89C6017BD9}"/>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2192000" y="17830800"/>
            <a:ext cx="5894388" cy="521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634" name="Text Box 370">
            <a:extLst>
              <a:ext uri="{FF2B5EF4-FFF2-40B4-BE49-F238E27FC236}">
                <a16:creationId xmlns:a16="http://schemas.microsoft.com/office/drawing/2014/main" id="{F305C2BA-CB5B-4E58-A545-3805D90C0DD2}"/>
              </a:ext>
            </a:extLst>
          </p:cNvPr>
          <p:cNvSpPr txBox="1">
            <a:spLocks noChangeArrowheads="1"/>
          </p:cNvSpPr>
          <p:nvPr/>
        </p:nvSpPr>
        <p:spPr bwMode="auto">
          <a:xfrm rot="16200000">
            <a:off x="10477500" y="20207288"/>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Evaporation ( m</a:t>
            </a:r>
            <a:r>
              <a:rPr lang="en-US" altLang="en-US" sz="2400" b="1" baseline="30000">
                <a:latin typeface="Arial" panose="020B0604020202020204" pitchFamily="34" charset="0"/>
              </a:rPr>
              <a:t>3</a:t>
            </a:r>
            <a:r>
              <a:rPr lang="en-US" altLang="en-US" sz="2400" b="1">
                <a:latin typeface="Arial" panose="020B0604020202020204" pitchFamily="34" charset="0"/>
              </a:rPr>
              <a:t>)  </a:t>
            </a:r>
          </a:p>
        </p:txBody>
      </p:sp>
      <p:pic>
        <p:nvPicPr>
          <p:cNvPr id="11635" name="Picture 371">
            <a:extLst>
              <a:ext uri="{FF2B5EF4-FFF2-40B4-BE49-F238E27FC236}">
                <a16:creationId xmlns:a16="http://schemas.microsoft.com/office/drawing/2014/main" id="{34C84970-71E6-43FA-AB96-458465080F2A}"/>
              </a:ext>
            </a:extLst>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9126200" y="17830800"/>
            <a:ext cx="5894388" cy="521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636" name="Text Box 372">
            <a:extLst>
              <a:ext uri="{FF2B5EF4-FFF2-40B4-BE49-F238E27FC236}">
                <a16:creationId xmlns:a16="http://schemas.microsoft.com/office/drawing/2014/main" id="{D637D0F9-877E-4FB2-BA04-0C7BF698F026}"/>
              </a:ext>
            </a:extLst>
          </p:cNvPr>
          <p:cNvSpPr txBox="1">
            <a:spLocks noChangeArrowheads="1"/>
          </p:cNvSpPr>
          <p:nvPr/>
        </p:nvSpPr>
        <p:spPr bwMode="auto">
          <a:xfrm rot="16200000">
            <a:off x="18078450" y="20096163"/>
            <a:ext cx="1638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Ev/A  (m)</a:t>
            </a:r>
          </a:p>
        </p:txBody>
      </p:sp>
      <p:sp>
        <p:nvSpPr>
          <p:cNvPr id="11637" name="Text Box 373">
            <a:extLst>
              <a:ext uri="{FF2B5EF4-FFF2-40B4-BE49-F238E27FC236}">
                <a16:creationId xmlns:a16="http://schemas.microsoft.com/office/drawing/2014/main" id="{4C3A55C8-C489-4A97-93F1-E8E734AA2E8F}"/>
              </a:ext>
            </a:extLst>
          </p:cNvPr>
          <p:cNvSpPr txBox="1">
            <a:spLocks noChangeArrowheads="1"/>
          </p:cNvSpPr>
          <p:nvPr/>
        </p:nvSpPr>
        <p:spPr bwMode="auto">
          <a:xfrm>
            <a:off x="21310600" y="22936200"/>
            <a:ext cx="177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Area  (m</a:t>
            </a:r>
            <a:r>
              <a:rPr lang="en-US" altLang="en-US" sz="2400" b="1" baseline="30000">
                <a:latin typeface="Arial" panose="020B0604020202020204" pitchFamily="34" charset="0"/>
              </a:rPr>
              <a:t>2</a:t>
            </a:r>
            <a:r>
              <a:rPr lang="en-US" altLang="en-US" sz="2400" b="1">
                <a:latin typeface="Arial" panose="020B0604020202020204" pitchFamily="34" charset="0"/>
              </a:rPr>
              <a:t>)</a:t>
            </a:r>
            <a:r>
              <a:rPr lang="en-US" altLang="en-US" sz="1800">
                <a:latin typeface="Arial" panose="020B0604020202020204" pitchFamily="34" charset="0"/>
              </a:rPr>
              <a:t>  </a:t>
            </a:r>
          </a:p>
        </p:txBody>
      </p:sp>
      <p:pic>
        <p:nvPicPr>
          <p:cNvPr id="11638" name="Picture 374">
            <a:extLst>
              <a:ext uri="{FF2B5EF4-FFF2-40B4-BE49-F238E27FC236}">
                <a16:creationId xmlns:a16="http://schemas.microsoft.com/office/drawing/2014/main" id="{4CB448BB-92FD-4C01-9CA7-12985DDCCD4F}"/>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5831800" y="17830800"/>
            <a:ext cx="5894388" cy="521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639" name="Text Box 375">
            <a:extLst>
              <a:ext uri="{FF2B5EF4-FFF2-40B4-BE49-F238E27FC236}">
                <a16:creationId xmlns:a16="http://schemas.microsoft.com/office/drawing/2014/main" id="{F91CFCDF-D7E6-4C52-99AC-FB6630587A81}"/>
              </a:ext>
            </a:extLst>
          </p:cNvPr>
          <p:cNvSpPr txBox="1">
            <a:spLocks noChangeArrowheads="1"/>
          </p:cNvSpPr>
          <p:nvPr/>
        </p:nvSpPr>
        <p:spPr bwMode="auto">
          <a:xfrm rot="16200000">
            <a:off x="24815800" y="20207288"/>
            <a:ext cx="142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Ev/A (m)</a:t>
            </a:r>
          </a:p>
        </p:txBody>
      </p:sp>
      <p:sp>
        <p:nvSpPr>
          <p:cNvPr id="11640" name="Text Box 376">
            <a:extLst>
              <a:ext uri="{FF2B5EF4-FFF2-40B4-BE49-F238E27FC236}">
                <a16:creationId xmlns:a16="http://schemas.microsoft.com/office/drawing/2014/main" id="{F912C50C-6F83-4604-A9F1-3C42ED641CAF}"/>
              </a:ext>
            </a:extLst>
          </p:cNvPr>
          <p:cNvSpPr txBox="1">
            <a:spLocks noChangeArrowheads="1"/>
          </p:cNvSpPr>
          <p:nvPr/>
        </p:nvSpPr>
        <p:spPr bwMode="auto">
          <a:xfrm>
            <a:off x="27293888" y="22936200"/>
            <a:ext cx="2667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Temperature (</a:t>
            </a:r>
            <a:r>
              <a:rPr lang="en-US" altLang="en-US" sz="2400" b="1">
                <a:latin typeface="Arial" panose="020B0604020202020204" pitchFamily="34" charset="0"/>
                <a:cs typeface="Times New Roman" panose="02020603050405020304" pitchFamily="18" charset="0"/>
              </a:rPr>
              <a:t>˚C)</a:t>
            </a:r>
            <a:r>
              <a:rPr lang="en-US" altLang="en-US" sz="1800">
                <a:latin typeface="Arial" panose="020B0604020202020204" pitchFamily="34" charset="0"/>
              </a:rPr>
              <a:t> </a:t>
            </a:r>
          </a:p>
        </p:txBody>
      </p:sp>
      <p:pic>
        <p:nvPicPr>
          <p:cNvPr id="11641" name="Picture 377">
            <a:extLst>
              <a:ext uri="{FF2B5EF4-FFF2-40B4-BE49-F238E27FC236}">
                <a16:creationId xmlns:a16="http://schemas.microsoft.com/office/drawing/2014/main" id="{ACA37763-A890-4A0F-9E79-13E08FDD6184}"/>
              </a:ext>
            </a:extLst>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6611600" y="23393400"/>
            <a:ext cx="5894388" cy="521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642" name="Text Box 378">
            <a:extLst>
              <a:ext uri="{FF2B5EF4-FFF2-40B4-BE49-F238E27FC236}">
                <a16:creationId xmlns:a16="http://schemas.microsoft.com/office/drawing/2014/main" id="{7228E18B-8E1C-4811-86BA-77A5A388781D}"/>
              </a:ext>
            </a:extLst>
          </p:cNvPr>
          <p:cNvSpPr txBox="1">
            <a:spLocks noChangeArrowheads="1"/>
          </p:cNvSpPr>
          <p:nvPr/>
        </p:nvSpPr>
        <p:spPr bwMode="auto">
          <a:xfrm>
            <a:off x="17983200" y="28422600"/>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Rise precipitation  (m)</a:t>
            </a:r>
            <a:endParaRPr lang="en-US" altLang="en-US" sz="1800">
              <a:latin typeface="Arial" panose="020B0604020202020204" pitchFamily="34" charset="0"/>
            </a:endParaRPr>
          </a:p>
        </p:txBody>
      </p:sp>
      <p:sp>
        <p:nvSpPr>
          <p:cNvPr id="11643" name="Text Box 379">
            <a:extLst>
              <a:ext uri="{FF2B5EF4-FFF2-40B4-BE49-F238E27FC236}">
                <a16:creationId xmlns:a16="http://schemas.microsoft.com/office/drawing/2014/main" id="{9D702AB5-5933-4867-82D0-E3B59BFCAF0F}"/>
              </a:ext>
            </a:extLst>
          </p:cNvPr>
          <p:cNvSpPr txBox="1">
            <a:spLocks noChangeArrowheads="1"/>
          </p:cNvSpPr>
          <p:nvPr/>
        </p:nvSpPr>
        <p:spPr bwMode="auto">
          <a:xfrm>
            <a:off x="17526000" y="24231600"/>
            <a:ext cx="3538538" cy="457200"/>
          </a:xfrm>
          <a:prstGeom prst="rect">
            <a:avLst/>
          </a:prstGeom>
          <a:noFill/>
          <a:ln>
            <a:noFill/>
          </a:ln>
          <a:effectLst/>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i="1">
                <a:solidFill>
                  <a:schemeClr val="tx2"/>
                </a:solidFill>
                <a:effectLst>
                  <a:outerShdw blurRad="38100" dist="38100" dir="2700000" algn="tl">
                    <a:srgbClr val="C0C0C0"/>
                  </a:outerShdw>
                </a:effectLst>
                <a:latin typeface="Arial" panose="020B0604020202020204" pitchFamily="34" charset="0"/>
              </a:rPr>
              <a:t>Bear watershed</a:t>
            </a:r>
            <a:endParaRPr lang="en-US" altLang="en-US" sz="2400" b="1" i="1" baseline="-25000">
              <a:solidFill>
                <a:schemeClr val="tx2"/>
              </a:solidFill>
              <a:effectLst>
                <a:outerShdw blurRad="38100" dist="38100" dir="2700000" algn="tl">
                  <a:srgbClr val="C0C0C0"/>
                </a:outerShdw>
              </a:effectLst>
              <a:latin typeface="Arial" panose="020B0604020202020204" pitchFamily="34" charset="0"/>
              <a:sym typeface="Symbol" panose="05050102010706020507" pitchFamily="18" charset="2"/>
            </a:endParaRPr>
          </a:p>
        </p:txBody>
      </p:sp>
      <p:sp>
        <p:nvSpPr>
          <p:cNvPr id="11644" name="Text Box 380">
            <a:extLst>
              <a:ext uri="{FF2B5EF4-FFF2-40B4-BE49-F238E27FC236}">
                <a16:creationId xmlns:a16="http://schemas.microsoft.com/office/drawing/2014/main" id="{E2A1AE62-3640-4D56-92D6-E29A5896BC82}"/>
              </a:ext>
            </a:extLst>
          </p:cNvPr>
          <p:cNvSpPr txBox="1">
            <a:spLocks noChangeArrowheads="1"/>
          </p:cNvSpPr>
          <p:nvPr/>
        </p:nvSpPr>
        <p:spPr bwMode="auto">
          <a:xfrm rot="16200000">
            <a:off x="14706600" y="257556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Q/A @ Corinne  (m)</a:t>
            </a:r>
            <a:endParaRPr lang="en-US" altLang="en-US" sz="1800">
              <a:latin typeface="Arial" panose="020B0604020202020204" pitchFamily="34" charset="0"/>
            </a:endParaRPr>
          </a:p>
        </p:txBody>
      </p:sp>
      <p:pic>
        <p:nvPicPr>
          <p:cNvPr id="11645" name="Picture 381">
            <a:extLst>
              <a:ext uri="{FF2B5EF4-FFF2-40B4-BE49-F238E27FC236}">
                <a16:creationId xmlns:a16="http://schemas.microsoft.com/office/drawing/2014/main" id="{198C04A2-C5C3-47E6-B885-8669DF4BF74F}"/>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23774400" y="23393400"/>
            <a:ext cx="5894388" cy="521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646" name="Text Box 382">
            <a:extLst>
              <a:ext uri="{FF2B5EF4-FFF2-40B4-BE49-F238E27FC236}">
                <a16:creationId xmlns:a16="http://schemas.microsoft.com/office/drawing/2014/main" id="{C92FBBE6-59CB-4692-B9D3-648A56C2B62F}"/>
              </a:ext>
            </a:extLst>
          </p:cNvPr>
          <p:cNvSpPr txBox="1">
            <a:spLocks noChangeArrowheads="1"/>
          </p:cNvSpPr>
          <p:nvPr/>
        </p:nvSpPr>
        <p:spPr bwMode="auto">
          <a:xfrm>
            <a:off x="25388888" y="28422600"/>
            <a:ext cx="2667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Temperature (</a:t>
            </a:r>
            <a:r>
              <a:rPr lang="en-US" altLang="en-US" sz="2400" b="1">
                <a:latin typeface="Arial" panose="020B0604020202020204" pitchFamily="34" charset="0"/>
                <a:cs typeface="Times New Roman" panose="02020603050405020304" pitchFamily="18" charset="0"/>
              </a:rPr>
              <a:t>˚C)</a:t>
            </a:r>
            <a:r>
              <a:rPr lang="en-US" altLang="en-US" sz="1800">
                <a:latin typeface="Arial" panose="020B0604020202020204" pitchFamily="34" charset="0"/>
              </a:rPr>
              <a:t> </a:t>
            </a:r>
          </a:p>
        </p:txBody>
      </p:sp>
      <p:sp>
        <p:nvSpPr>
          <p:cNvPr id="11647" name="Text Box 383">
            <a:extLst>
              <a:ext uri="{FF2B5EF4-FFF2-40B4-BE49-F238E27FC236}">
                <a16:creationId xmlns:a16="http://schemas.microsoft.com/office/drawing/2014/main" id="{718383A1-3E5A-4AB5-B3F0-59FD5EF76F47}"/>
              </a:ext>
            </a:extLst>
          </p:cNvPr>
          <p:cNvSpPr txBox="1">
            <a:spLocks noChangeArrowheads="1"/>
          </p:cNvSpPr>
          <p:nvPr/>
        </p:nvSpPr>
        <p:spPr bwMode="auto">
          <a:xfrm rot="16200000">
            <a:off x="21793200" y="25769888"/>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Arial" panose="020B0604020202020204" pitchFamily="34" charset="0"/>
              </a:rPr>
              <a:t>Q/A @ Corinne  (m)</a:t>
            </a:r>
            <a:endParaRPr lang="en-US" altLang="en-US" sz="1800">
              <a:latin typeface="Arial" panose="020B0604020202020204" pitchFamily="34" charset="0"/>
            </a:endParaRPr>
          </a:p>
        </p:txBody>
      </p:sp>
      <p:sp>
        <p:nvSpPr>
          <p:cNvPr id="11648" name="Text Box 384">
            <a:extLst>
              <a:ext uri="{FF2B5EF4-FFF2-40B4-BE49-F238E27FC236}">
                <a16:creationId xmlns:a16="http://schemas.microsoft.com/office/drawing/2014/main" id="{7CD7308D-75A2-4C47-99B1-1F7B8E3755B7}"/>
              </a:ext>
            </a:extLst>
          </p:cNvPr>
          <p:cNvSpPr txBox="1">
            <a:spLocks noChangeArrowheads="1"/>
          </p:cNvSpPr>
          <p:nvPr/>
        </p:nvSpPr>
        <p:spPr bwMode="auto">
          <a:xfrm>
            <a:off x="24460200" y="24307800"/>
            <a:ext cx="2895600" cy="457200"/>
          </a:xfrm>
          <a:prstGeom prst="rect">
            <a:avLst/>
          </a:prstGeom>
          <a:noFill/>
          <a:ln>
            <a:noFill/>
          </a:ln>
          <a:effectLst/>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i="1">
                <a:solidFill>
                  <a:schemeClr val="tx2"/>
                </a:solidFill>
                <a:effectLst>
                  <a:outerShdw blurRad="38100" dist="38100" dir="2700000" algn="tl">
                    <a:srgbClr val="C0C0C0"/>
                  </a:outerShdw>
                </a:effectLst>
                <a:latin typeface="Arial" panose="020B0604020202020204" pitchFamily="34" charset="0"/>
              </a:rPr>
              <a:t>Bear watershed</a:t>
            </a:r>
            <a:endParaRPr lang="en-US" altLang="en-US" sz="2400" b="1" i="1" baseline="-25000">
              <a:solidFill>
                <a:schemeClr val="tx2"/>
              </a:solidFill>
              <a:effectLst>
                <a:outerShdw blurRad="38100" dist="38100" dir="2700000" algn="tl">
                  <a:srgbClr val="C0C0C0"/>
                </a:outerShdw>
              </a:effectLst>
              <a:latin typeface="Arial" panose="020B0604020202020204" pitchFamily="34" charset="0"/>
              <a:sym typeface="Symbol" panose="05050102010706020507" pitchFamily="18" charset="2"/>
            </a:endParaRPr>
          </a:p>
        </p:txBody>
      </p:sp>
      <p:pic>
        <p:nvPicPr>
          <p:cNvPr id="11650" name="Picture 386">
            <a:extLst>
              <a:ext uri="{FF2B5EF4-FFF2-40B4-BE49-F238E27FC236}">
                <a16:creationId xmlns:a16="http://schemas.microsoft.com/office/drawing/2014/main" id="{013C13AF-802D-4451-A115-7ABF41948366}"/>
              </a:ext>
            </a:extLst>
          </p:cNvPr>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1143000" y="17754600"/>
            <a:ext cx="8793163" cy="588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115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115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2175</TotalTime>
  <Words>1751</Words>
  <Application>Microsoft Office PowerPoint</Application>
  <PresentationFormat>Custom</PresentationFormat>
  <Paragraphs>176</Paragraphs>
  <Slides>2</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vt:i4>
      </vt:variant>
    </vt:vector>
  </HeadingPairs>
  <TitlesOfParts>
    <vt:vector size="14" baseType="lpstr">
      <vt:lpstr>Times New Roman</vt:lpstr>
      <vt:lpstr>Arial</vt:lpstr>
      <vt:lpstr>Garamond</vt:lpstr>
      <vt:lpstr>SimSun</vt:lpstr>
      <vt:lpstr>Verdana</vt:lpstr>
      <vt:lpstr>Wingdings</vt:lpstr>
      <vt:lpstr>Symbol</vt:lpstr>
      <vt:lpstr>Arial Unicode MS</vt:lpstr>
      <vt:lpstr>Georgia</vt:lpstr>
      <vt:lpstr>Default Design</vt:lpstr>
      <vt:lpstr>Image Document</vt:lpstr>
      <vt:lpstr>Microsoft Equation 3.0</vt:lpstr>
      <vt:lpstr>PowerPoint Presentation</vt:lpstr>
      <vt:lpstr>PowerPoint Presentation</vt:lpstr>
    </vt:vector>
  </TitlesOfParts>
  <Manager>David G Tarboton</Manager>
  <Company>USU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AGU poster</dc:title>
  <dc:subject>Modeling the Dynamics of the Great Salt Lake as an Integrator of Regional Hydrologic and Climate Processes?</dc:subject>
  <dc:creator>Ibrahim Mohammed</dc:creator>
  <cp:lastModifiedBy>Levi Sanchez</cp:lastModifiedBy>
  <cp:revision>74</cp:revision>
  <dcterms:created xsi:type="dcterms:W3CDTF">1601-01-01T00:00:00Z</dcterms:created>
  <dcterms:modified xsi:type="dcterms:W3CDTF">2023-03-11T00:09:14Z</dcterms:modified>
</cp:coreProperties>
</file>