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6858000" cy="9144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mcashell@gmail.com" initials="m" lastIdx="1" clrIdx="0">
    <p:extLst>
      <p:ext uri="{19B8F6BF-5375-455C-9EA6-DF929625EA0E}">
        <p15:presenceInfo xmlns:p15="http://schemas.microsoft.com/office/powerpoint/2012/main" userId="dfcfdabe583d416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4224"/>
    <a:srgbClr val="AC383B"/>
    <a:srgbClr val="D22011"/>
    <a:srgbClr val="AF2011"/>
    <a:srgbClr val="F0F3F4"/>
    <a:srgbClr val="A71934"/>
    <a:srgbClr val="D68446"/>
    <a:srgbClr val="FAA6F8"/>
    <a:srgbClr val="FFF1C5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1" autoAdjust="0"/>
    <p:restoredTop sz="94660"/>
  </p:normalViewPr>
  <p:slideViewPr>
    <p:cSldViewPr>
      <p:cViewPr>
        <p:scale>
          <a:sx n="40" d="100"/>
          <a:sy n="40" d="100"/>
        </p:scale>
        <p:origin x="2520" y="2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67FDC-7D97-446C-8AB9-E7FAA7CE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DCB90-E665-4681-A3F7-B1BFD45D7697}" type="datetimeFigureOut">
              <a:rPr lang="en-US"/>
              <a:pPr>
                <a:defRPr/>
              </a:pPr>
              <a:t>3/30/2022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BF6A4-28CF-4CD9-90FF-751E5B837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1CAB4-4359-4F4B-9F1C-B602ABF7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F3B0A-F225-4661-BD54-4E1BEAB166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CAD2A-2261-4121-983D-060E7473B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30D8-21E0-4663-9360-74C9B3912E60}" type="datetimeFigureOut">
              <a:rPr lang="en-US"/>
              <a:pPr>
                <a:defRPr/>
              </a:pPr>
              <a:t>3/30/2022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15D84-8882-4C1F-B214-FD15648E8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6502B-E3A9-4902-9E6C-A05FE983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1642-33ED-41D6-8861-8EE6B780C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42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12236-76A1-402B-A0A8-2B0CB9DE7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CD529-7C41-421F-BF2F-DF5A6E76E3D4}" type="datetimeFigureOut">
              <a:rPr lang="en-US"/>
              <a:pPr>
                <a:defRPr/>
              </a:pPr>
              <a:t>3/30/2022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7A17C-A9E2-4F35-AEAE-F15FFAC25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B59E1-7586-4215-A5A6-7B8DFA3C5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66E8F-8346-4935-8654-FE5138FA1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01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60281-7561-424E-AFF6-31C7B65A5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AA0D-A89B-4B22-98E7-DAEA6368C634}" type="datetimeFigureOut">
              <a:rPr lang="en-US"/>
              <a:pPr>
                <a:defRPr/>
              </a:pPr>
              <a:t>3/30/2022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02766-0DEA-4E6F-A303-0BFAA95A2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317A6-BA4C-4F88-9B54-5FCAD8FA5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D5464-3D32-4CDE-B995-198CEC1E9A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A0070-3369-4179-9BDC-3BAC900F3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293AC-A212-445A-BD47-682975A7A409}" type="datetimeFigureOut">
              <a:rPr lang="en-US"/>
              <a:pPr>
                <a:defRPr/>
              </a:pPr>
              <a:t>3/30/2022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FEF03-7FC1-467B-BD64-9789679C7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B6000-F1FD-489A-B347-9A24AC15B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A8508-E131-4591-9F34-A3F455AB33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55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395AA7C-5415-4095-9D6C-061A9D9B6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2AF1E-92BA-484E-A6E3-4A989776A510}" type="datetimeFigureOut">
              <a:rPr lang="en-US"/>
              <a:pPr>
                <a:defRPr/>
              </a:pPr>
              <a:t>3/30/2022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8CF2FD-B02F-4A76-865E-CAA0D537F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2912E2-E347-462D-B7C8-72D769937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9CCC1-1B9D-453D-8612-2747265CEE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45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6093A00-2A23-417E-96B6-57EEB5B25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8A56-8CF1-4EFB-9389-599371E4EEF5}" type="datetimeFigureOut">
              <a:rPr lang="en-US"/>
              <a:pPr>
                <a:defRPr/>
              </a:pPr>
              <a:t>3/30/2022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F1AF69E-E77E-4822-AB68-47724B031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A25DCC1-0F07-4B54-BD9F-93B85689C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69105-E9B8-4A2B-B85E-135D43CB02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29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041C93-9DDA-4F14-BD53-15705B5B3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3275A-E045-49EB-8019-5E3C0C5A8311}" type="datetimeFigureOut">
              <a:rPr lang="en-US"/>
              <a:pPr>
                <a:defRPr/>
              </a:pPr>
              <a:t>3/30/2022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211C576-9FC6-4E06-8B14-95319EA68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9E18AB9-1F6E-4FC6-976D-2A4277AA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46F00-2DB5-4BE5-8CCA-EF6181125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48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E52157E-4B22-4C38-B0F9-8E5DB2D0B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B1FDC-D0BE-499F-9A5F-3DFFF23F590A}" type="datetimeFigureOut">
              <a:rPr lang="en-US"/>
              <a:pPr>
                <a:defRPr/>
              </a:pPr>
              <a:t>3/30/2022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2C88FAC-2AC6-49FD-9D78-20431E326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A87378A-C08B-439A-AD1B-E810E38E4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D7CB0-6B82-494C-95D0-FDF4B225B7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03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64199B-2139-434E-9EA9-C62061736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26380-9046-4627-A954-ACA59DE35CCD}" type="datetimeFigureOut">
              <a:rPr lang="en-US"/>
              <a:pPr>
                <a:defRPr/>
              </a:pPr>
              <a:t>3/30/2022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CE7E2BB-C419-4377-A965-E04082A65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2D046B-E17B-4DC4-9750-661F83F8A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E65D9-C6C4-4295-832D-B224A39299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11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B0BEE8-5CEF-479A-835C-08A985C8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A76BF-200B-45A7-B87A-4F9BD44D2004}" type="datetimeFigureOut">
              <a:rPr lang="en-US"/>
              <a:pPr>
                <a:defRPr/>
              </a:pPr>
              <a:t>3/30/2022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DFA61A-BAF7-494B-B86A-543A508E7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A1F652-2887-49AD-ABBD-E7D065A8F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8E3C5-9A36-4E8A-BA0B-58B006CD2B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5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D41E8C2-18DF-468B-B435-355D8EF6D1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6E38DAE-17B7-4E24-BA99-2A779AF24E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B8C45-9F2E-4AAA-8E56-CEA37635F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E980FC-FEA9-4398-8964-086821CA6183}" type="datetimeFigureOut">
              <a:rPr lang="en-US"/>
              <a:pPr>
                <a:defRPr/>
              </a:pPr>
              <a:t>3/30/2022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52057-2895-4697-8909-47BD551D2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D3C76-BC12-4D7C-9FBA-5A9DD3C0FD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0FACA16-8317-4060-A4CE-15DC9E2F70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EFCFEC1-BD56-4C18-920E-B8F84657C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1" y="417216"/>
            <a:ext cx="6712278" cy="83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51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EA4B0E9-B513-4F3B-B50A-469D88F7D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838200"/>
            <a:ext cx="5983472" cy="586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92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Symbol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Peg</dc:creator>
  <cp:lastModifiedBy>mmcashell@gmail.com</cp:lastModifiedBy>
  <cp:revision>57</cp:revision>
  <cp:lastPrinted>2022-04-05T21:05:56Z</cp:lastPrinted>
  <dcterms:created xsi:type="dcterms:W3CDTF">2007-04-09T01:46:48Z</dcterms:created>
  <dcterms:modified xsi:type="dcterms:W3CDTF">2022-04-05T22:09:56Z</dcterms:modified>
</cp:coreProperties>
</file>